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2" autoAdjust="0"/>
    <p:restoredTop sz="94558" autoAdjust="0"/>
  </p:normalViewPr>
  <p:slideViewPr>
    <p:cSldViewPr snapToGrid="0">
      <p:cViewPr varScale="1">
        <p:scale>
          <a:sx n="122" d="100"/>
          <a:sy n="122" d="100"/>
        </p:scale>
        <p:origin x="810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2075318"/>
            <a:ext cx="7514492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78369" y="4055494"/>
            <a:ext cx="6740769" cy="938538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E7D4E-00E0-0C04-6318-BE1E3DFBB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0385" y="365125"/>
            <a:ext cx="6203015" cy="832304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5B7D7-9AF3-D844-41A1-D641438B0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0385" y="1328057"/>
            <a:ext cx="6203015" cy="4864021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5908" y="365125"/>
            <a:ext cx="5908430" cy="832304"/>
          </a:xfrm>
        </p:spPr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05908" y="1328057"/>
            <a:ext cx="5908430" cy="4864021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8969" y="1323305"/>
            <a:ext cx="5550877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68969" y="3857663"/>
            <a:ext cx="5550877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7308" y="1323305"/>
            <a:ext cx="6101861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77308" y="3857663"/>
            <a:ext cx="6101861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2846" y="1451043"/>
            <a:ext cx="3546232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42846" y="3429000"/>
            <a:ext cx="3555700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055708" y="4740207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88808" y="507173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88808" y="529906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88808" y="552640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gradFill>
          <a:gsLst>
            <a:gs pos="0">
              <a:schemeClr val="accent1"/>
            </a:gs>
            <a:gs pos="100000">
              <a:schemeClr val="accent4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8FB710E-523E-4A9C-ABC1-C6201965BECA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2174AE-EC1C-EE39-B661-7CB0D8603B65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A34EAE9-F547-1E4F-D01B-7C6762772A94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E3EEDA-3C85-A9CE-7B51-72224DDD9931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626DC36-B7C8-2D82-AFE0-AD79712D3541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8D81886-ACD0-B48A-4C33-207BD3CA82DB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F220189-016C-339E-4042-E71B7C63D37B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DF612B7-C926-5CE8-A79D-03D0CAD2A06F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812AD58-DD66-B1C9-A374-D2F35F1F5E70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1D4A2D8-B39D-4FCB-C064-64506081739B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45DCD9C-96D6-A530-8226-8A9A64A97E28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EB25E62-4FF7-426A-515C-BF1790AD9281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EF4DB04-332B-3699-8E98-DE5FD4D44FBE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A067922-6C06-C154-176A-41BBFE4AB873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4B4CA7D-6CBA-8958-2B10-C5D1CC819518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F56862A-36ED-C8E5-A9B0-E7400F6819BB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D53674E-032E-06F2-6322-19874D891D0A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3820335-D3C7-F8C7-CBE2-DE479E154C3B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1659786-0911-C3FA-B20D-C8C67D991999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CAD7572-6A7D-1403-8FCE-509688BD44BA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B71237E-CB2F-FA21-49F1-14B82CDA610B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0C51B2D-2B1C-1003-0A5B-4A81BB77EE05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E313DD4-7C9B-E1ED-4146-8964FE28772B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C9CD9CD-76F3-9EB5-20AB-C1488384062A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CB3C446-35E8-D915-E607-04139ECD1A27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5CE6577-E70F-23E9-5FB0-64453EABCB9A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0D02381-3AE4-30A7-7A8B-1DB2E253B585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84F71B6-A5D2-EDC6-FAD3-6EB7BEB1E159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CE0FF5C-E8CA-D223-86B5-6552CD1AB143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43B764E-EDFA-7C36-5AF5-505A9E13BBF5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16F3023-F09F-63E9-73D5-A8F1CA492E0E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5594B8-D4B3-21CD-9E22-525D1CC6D647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F86D6C9-9244-B009-99A4-EEADB6E5544E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5545D95-C087-C815-320E-2013D1E9B93A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0B04CB0-7FD0-147B-5B18-B3E6E46C6F2B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A3CA980-EF02-3BE1-03B8-2E0CCE9129B6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36B0290-2AB1-1563-397E-EBF0B4844E53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08BC2AD-1C7B-C8AD-F5E4-C4BCBEB5A836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B928F34-EA36-8F07-4DA0-111FDF76038A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820FE97-106C-D288-BBDF-2B921CED053D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71E9D5F-9097-5B8F-BAE0-2D0746A1A596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E98968D-46D9-E96A-608D-3117B8A629B8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2971F16-ADE9-4F49-F8F2-C70ACBF4541E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CFB1F35C-896C-98CC-7F57-D67400DE9659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D33A1F3-36B9-59C5-0CE0-0ABD8CBA866F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DA4A0F11-2AEF-2733-4607-A19C60C7943A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BBA0997-C423-6803-BF52-6BE4767E451C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4DE2E784-5C86-D566-9D70-63BD2C65AD7E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CD73A60-FB0E-ACCD-620F-FF0BC28A2463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92D6F6F-BA58-2DF8-C523-29FE54122D45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E9F9EA5-F251-3D83-5C31-DCB962D9EE18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4233DBFA-B4E2-43E7-86B1-807973432739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BC3DBBE-1820-A82E-0D3F-6EE99E875B06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42C5EE85-834E-2075-7E81-1E58349A2A94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5A720E-084C-6A28-71C5-CBA3210B4382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933726F3-DECD-0DDE-102E-E59C3A9DD0BB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FACE5BF8-E819-4EDF-A9AF-06C9AA0C85D1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D48C5CA5-2AFB-AE01-08AD-9298B48A5FCE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A0081F7F-CA7B-9CEC-5640-3C85546ACFF1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3BEA6098-4602-7C36-D3F8-B00FDE9919CB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accent1"/>
            </a:gs>
            <a:gs pos="100000">
              <a:schemeClr val="accent4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8969" y="1323305"/>
            <a:ext cx="5550877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68969" y="3857663"/>
            <a:ext cx="5550877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7308" y="1323305"/>
            <a:ext cx="6101861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77308" y="3857663"/>
            <a:ext cx="610186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2846" y="1451043"/>
            <a:ext cx="3546232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42846" y="3429000"/>
            <a:ext cx="355570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D1885210-B516-A8BE-6963-1781A96E58F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88808" y="5071735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188808" y="5299068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88808" y="5526401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B746159-1F17-0A06-8FDC-6F5C0ED5C354}"/>
              </a:ext>
            </a:extLst>
          </p:cNvPr>
          <p:cNvGrpSpPr/>
          <p:nvPr/>
        </p:nvGrpSpPr>
        <p:grpSpPr>
          <a:xfrm>
            <a:off x="8104087" y="4929903"/>
            <a:ext cx="1236741" cy="954107"/>
            <a:chOff x="4408080" y="382498"/>
            <a:chExt cx="1236741" cy="954107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4158BC2-2494-88C1-F5F5-E55CB60849BA}"/>
                </a:ext>
              </a:extLst>
            </p:cNvPr>
            <p:cNvSpPr txBox="1"/>
            <p:nvPr/>
          </p:nvSpPr>
          <p:spPr>
            <a:xfrm>
              <a:off x="4408080" y="382498"/>
              <a:ext cx="1236741" cy="954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200" b="1" cap="all" dirty="0"/>
                <a:t>Image</a:t>
              </a:r>
            </a:p>
            <a:p>
              <a:pPr algn="ctr"/>
              <a:endParaRPr lang="en-US" sz="3200" b="1" cap="all" dirty="0"/>
            </a:p>
            <a:p>
              <a:pPr algn="ctr"/>
              <a:r>
                <a:rPr lang="en-US" sz="1200" b="1" cap="all" dirty="0"/>
                <a:t> Placeholder</a:t>
              </a:r>
            </a:p>
          </p:txBody>
        </p:sp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B1426D1B-1317-1E10-4783-BCF68009B9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814920" y="667699"/>
              <a:ext cx="423060" cy="3837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13_T_PGO_Studio-Spotlights.pptx" id="{F39CD753-4DD6-4F60-B06B-1FC0C03F7A7C}" vid="{772234BF-FB75-4023-A4CC-1C60554029AA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13_T_PGO_Studio-Spotlights.pptx" id="{F39CD753-4DD6-4F60-B06B-1FC0C03F7A7C}" vid="{B3D4DA73-B361-440A-8191-5B9E453322F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</TotalTime>
  <Words>358</Words>
  <Application>Microsoft Office PowerPoint</Application>
  <PresentationFormat>Widescreen</PresentationFormat>
  <Paragraphs>55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Studio Spotlights</dc:title>
  <dc:creator>PresentationGO.com</dc:creator>
  <dc:description>© Copyright PresentationGO.com</dc:description>
  <cp:lastModifiedBy>Christophe Barroche</cp:lastModifiedBy>
  <cp:revision>8</cp:revision>
  <dcterms:created xsi:type="dcterms:W3CDTF">2025-06-11T18:59:08Z</dcterms:created>
  <dcterms:modified xsi:type="dcterms:W3CDTF">2025-06-11T21:36:36Z</dcterms:modified>
  <cp:category>Templates</cp:category>
</cp:coreProperties>
</file>