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5" autoAdjust="0"/>
    <p:restoredTop sz="94694" autoAdjust="0"/>
  </p:normalViewPr>
  <p:slideViewPr>
    <p:cSldViewPr snapToGrid="0">
      <p:cViewPr varScale="1">
        <p:scale>
          <a:sx n="122" d="100"/>
          <a:sy n="122" d="100"/>
        </p:scale>
        <p:origin x="701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105" d="100"/>
          <a:sy n="105" d="100"/>
        </p:scale>
        <p:origin x="4565" y="8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8B6BC9-0EFC-DE5C-F150-1F6D60B484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4C82A5-95E3-4BCC-7916-577239CFD1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E35E6-F087-4A81-86C6-A9262DCAF811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A9D507-2B27-5C93-0ED1-243E378F3CC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792600-E620-3193-2978-B0F0A2E6AB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ED831-D601-420B-88E1-A0209DC45F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016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5366" y="1989018"/>
            <a:ext cx="6885234" cy="1852748"/>
          </a:xfrm>
        </p:spPr>
        <p:txBody>
          <a:bodyPr anchor="b"/>
          <a:lstStyle>
            <a:lvl1pPr algn="ctr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9761" y="3942608"/>
            <a:ext cx="5352328" cy="973776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751" y="1128155"/>
            <a:ext cx="8288382" cy="835665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9750" y="2055897"/>
            <a:ext cx="8288381" cy="33236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0675" y="1104405"/>
            <a:ext cx="8141525" cy="776646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0675" y="1976846"/>
            <a:ext cx="8141525" cy="33314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876" y="1769423"/>
            <a:ext cx="6405747" cy="1922443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8876" y="3857664"/>
            <a:ext cx="6405747" cy="77371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1864426"/>
            <a:ext cx="7077891" cy="1827440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3857663"/>
            <a:ext cx="7077891" cy="85684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224" y="2351810"/>
            <a:ext cx="5121102" cy="1869365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2224" y="4329767"/>
            <a:ext cx="513477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37550" y="2351810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387510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410243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43297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89609AC-1ACF-0DF8-5531-8810B734845C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0F44C6-35BD-A75A-F932-1643DB12F7B6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C752145-99E1-FDC2-651C-5D2EA2D6C6A9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B3EF942-652D-A5D2-89E7-6F83E36A7F99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A4CB2B5-B06E-382E-AC4F-7B52CF432C1F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3E104DB-982D-6F61-E8F2-852B8699985A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5185306-EA9A-32D3-BB9E-B05D9C0884FA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6C0EFA5-3106-A950-F42D-38E2D7230C5D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0BBA25-382A-E166-DE61-F3CC415D56C6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E2862AEF-65BF-0A4D-EF2E-025D6E802AD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A1E4D53-2C34-7A9C-F356-776C658C337F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831CAFD9-BFF2-68E2-35BF-4D19B6A4344E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7B2FE36-1581-DA09-B682-33E742D2E223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91C51C7-BF29-E7DC-5BE9-258E269E880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807FDC8-58E4-99C3-44E8-0089E0EA2947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5A2B485-0871-3CA7-E65D-9070EE32DFA5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4F20E1E-C77C-49F4-A409-1DEA73AB9F6B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44EB29F3-D766-45E7-C3C6-858FB689B0E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7396BE0-365F-EE27-AE5B-4B07705694FD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23351F8-5902-E1CE-33E9-A7E776305D60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624A5B0-8B5D-EA8C-09F5-86BB97366EF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87D011E-0F10-7B4D-C1DE-3A22A49CDE9C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5D26462C-67D4-A023-F6C5-DF5BC68C85D3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3AD59A69-4F0F-5C2F-7086-9A6B56F42F69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32835B7-769C-83D8-BFAC-521957D1F62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851348F3-E66A-0B2A-B596-52BC879B7420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434D474A-9FD9-5B4C-ECE9-4CC2571CB344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7583B724-D056-5841-105C-E2F05D5FFAE2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68ADF55-AEC7-1012-3976-46755BDD8F5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13A9D80C-7A18-B99D-A854-DA6A87E1A6B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E1A35A2F-5712-9616-87E0-C19FC8FEB5C9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804DB8C-6B2E-D7A0-D52C-8329516D7E7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A4E8A62-2516-DEB6-EA44-E2BF408401A0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CD473712-767C-BB31-2CED-0465D734A48F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596F2074-2F78-D333-30AA-97F7431C8413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7073060-E5BE-F75C-43CA-389877C940CA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1E32B18F-E0F5-232F-6DA8-58F8DB88E2EA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47C957EF-4E9F-BD4E-C9EF-67ADC8160B69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92616155-8807-0B63-3661-893689B80777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52BAA264-FA71-9C59-B12C-9737C9A2E392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59959AB-1938-7DCE-F341-9195896EBCCD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0EF7568A-1524-E469-9530-BFAC901E93B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8529FB2A-B3DA-2CD0-B720-B994874CF936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06D972A6-AA4F-618D-91C6-4A37F21DF65E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58E85E2E-CF07-1A6E-CCF3-3DC373FD9426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BCB24C78-5EB0-3748-EE10-F0F22DC10CFD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6FF59FBD-B730-A91D-BC54-1490A81D554D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DE6775A6-7DBB-00FF-F344-4FCEAF427722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B1FBFD2-27D0-22B3-73E5-77F14EA3BBD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B743BB5C-7E47-3452-B03F-D4FED23D1CBA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91CBE48F-9D6E-144C-1A66-037F78DFE42C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AB31F7EE-331B-5506-466A-9F26C8F6A2E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48DF3A24-5ACC-CD3E-382F-DD6440C807BD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0D3E8728-FDCE-BB13-CEC2-A4E929393A8A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F48370BE-9967-1528-B7E5-B40A59683A3A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67F1C806-7612-1B2F-3FDE-5E1D76522D1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C5F103A-4E5B-39E2-FFCB-83B83F2EAAF3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CEEFDA1A-7773-4B9E-5CD1-001C19D3ECE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525C43C-AA16-586E-B979-A8032ED17C44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407A9B3D-5EF0-C2E1-D829-93A48D19B4B3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5366" y="1989018"/>
            <a:ext cx="6885234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9761" y="3942608"/>
            <a:ext cx="5352328" cy="973776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751" y="1128155"/>
            <a:ext cx="8288382" cy="83566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9750" y="2055897"/>
            <a:ext cx="8288381" cy="332362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0675" y="1104405"/>
            <a:ext cx="8141525" cy="77664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0675" y="1976846"/>
            <a:ext cx="8141525" cy="333142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876" y="1769423"/>
            <a:ext cx="6405747" cy="192244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8876" y="3857664"/>
            <a:ext cx="6405747" cy="77371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1864426"/>
            <a:ext cx="7077891" cy="182744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3857663"/>
            <a:ext cx="7077891" cy="856841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224" y="2351810"/>
            <a:ext cx="5121102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2224" y="4329767"/>
            <a:ext cx="5134774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00ED326-D83A-227D-9D0A-85A373E81A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53400" y="387510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53400" y="410243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53400" y="432976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aroque Swirls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2_T_PGO_Baroque-Swirls.pptx" id="{78DB283C-FD44-456E-ABE2-81B7DA38103D}" vid="{B95F6CF2-BF1C-46B4-A8A1-B792148976C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2_T_PGO_Baroque-Swirls.pptx" id="{78DB283C-FD44-456E-ABE2-81B7DA38103D}" vid="{F6456AC8-0762-446A-BD35-1C1010A252E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Baroque Swirl</dc:title>
  <dc:creator>PresentationGO.com</dc:creator>
  <dc:description>© Copyright PresentationGO.com</dc:description>
  <cp:lastModifiedBy>Christophe Barroche</cp:lastModifiedBy>
  <cp:revision>7</cp:revision>
  <dcterms:created xsi:type="dcterms:W3CDTF">2025-06-05T17:58:13Z</dcterms:created>
  <dcterms:modified xsi:type="dcterms:W3CDTF">2025-06-05T18:38:42Z</dcterms:modified>
  <cp:category>Templates</cp:category>
</cp:coreProperties>
</file>