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55" autoAdjust="0"/>
    <p:restoredTop sz="94709" autoAdjust="0"/>
  </p:normalViewPr>
  <p:slideViewPr>
    <p:cSldViewPr snapToGrid="0">
      <p:cViewPr varScale="1">
        <p:scale>
          <a:sx n="122" d="100"/>
          <a:sy n="122" d="100"/>
        </p:scale>
        <p:origin x="1016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834851"/>
            <a:ext cx="6137635" cy="1852748"/>
          </a:xfrm>
        </p:spPr>
        <p:txBody>
          <a:bodyPr anchor="b"/>
          <a:lstStyle>
            <a:lvl1pPr algn="ctr">
              <a:defRPr sz="66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826748"/>
            <a:ext cx="6137635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>
            <a:lvl1pPr algn="l"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6806938" cy="4419252"/>
          </a:xfrm>
        </p:spPr>
        <p:txBody>
          <a:bodyPr/>
          <a:lstStyle>
            <a:lvl1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365125"/>
            <a:ext cx="7879080" cy="1515926"/>
          </a:xfrm>
        </p:spPr>
        <p:txBody>
          <a:bodyPr/>
          <a:lstStyle>
            <a:lvl1pPr algn="r"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8878" y="1976846"/>
            <a:ext cx="6873586" cy="4215232"/>
          </a:xfrm>
        </p:spPr>
        <p:txBody>
          <a:bodyPr/>
          <a:lstStyle>
            <a:lvl1pPr algn="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algn="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2pPr>
            <a:lvl3pPr algn="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3pPr>
            <a:lvl4pPr algn="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4pPr>
            <a:lvl5pPr algn="r"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6646682" cy="2368561"/>
          </a:xfrm>
        </p:spPr>
        <p:txBody>
          <a:bodyPr anchor="b"/>
          <a:lstStyle>
            <a:lvl1pPr algn="l">
              <a:defRPr sz="60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6646682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323305"/>
            <a:ext cx="7077891" cy="2368561"/>
          </a:xfrm>
        </p:spPr>
        <p:txBody>
          <a:bodyPr anchor="b"/>
          <a:lstStyle>
            <a:lvl1pPr algn="r">
              <a:defRPr sz="60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3857663"/>
            <a:ext cx="707789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662989"/>
            <a:ext cx="7469777" cy="1869365"/>
          </a:xfrm>
        </p:spPr>
        <p:txBody>
          <a:bodyPr anchor="b"/>
          <a:lstStyle>
            <a:lvl1pPr algn="r">
              <a:defRPr sz="60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4080" y="2640946"/>
            <a:ext cx="748972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3ECBA-1736-4F4C-FD84-CE06734CE7E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AF8F07-5703-F53D-4A45-B972D400B27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F7CE17-1562-CEA1-500A-F6C74368068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9506A-12CA-EF9F-61A8-3BD1AADA08D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36EF9C-F74E-B170-2C0F-507EB1D2DEE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6D1DEC-B335-96CA-12FB-9598E03DDC4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A861F6-B5E9-9874-26E7-B07B110B1B9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8803AC-CDB1-3216-CB12-9C1BEA8E90E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C7D81B-5E24-77AB-275D-CE789718271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01059-4154-0F34-C749-FCD425C5A0E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88BA9A-1C63-C1EF-CC09-397E3454F9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C8E761-0743-73C3-A16B-F903B9D4690A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82C3D-C1AA-DEA3-D17D-825E4F22E7C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8B7614-1E4D-AE9C-0605-AE183325692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322A9-B072-81AD-416C-8B03E739124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8FCF1F-8AC7-6DEC-9CF4-9EA83CE4EA8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989C89-C34C-4077-3868-C39C0EB071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1D3FFC-A053-A1C5-054B-586B31313B7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2252A1-964B-0041-86D6-7B9D6E3139E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AC76C5-E45B-5B5F-5336-F56F66972A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27179-4140-5D13-8FDB-B54AAB36229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6278AF-9DA2-2241-4061-A0E245B74DF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DCD6E6-26BC-A87D-857C-5497F74C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DB7264-DFA6-CC4E-E08D-94D670DB5ABC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21F664-92AA-E355-B199-B501956B3F0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762C1-0B48-BC83-93A9-BC91F4B911D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ED955D-5E19-6DEB-D92F-08E4B4E7F5D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7B8BB3-BB9D-2192-2B3D-FD611E44C10C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1FA74A-20FB-BC3C-1599-95AAE17D461B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730FEB-5B96-16CE-ED26-A2ADD654339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D598BD-F3E8-9B48-BF59-E988F8DC750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565BFE-ED62-64AD-17B5-9128B7E3002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C17E359-702D-75FC-CF03-08972600373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6FF288-7B3C-94C0-2285-5E06FB1FEF4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5F4B24-F4EE-60F0-0F82-519BBF59211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680AB23-B44E-7955-FD1C-1F4F6CC9E72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46D764F-26C6-F7FA-ACDC-74D503BAFE5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35A10D-4424-D343-1F69-953852D90DD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016102-BC96-F911-ACAE-1C40867319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AD6CC-7A8B-DD51-EBE0-CE4AF8D7EFA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3393CD-C9EB-1329-15D1-1683123D49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0F2A6-CEA1-50C3-FEF5-7389863072CB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B7AD77-2859-7728-D3E0-AAA90EBE21E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EE2FA-3C8E-47EF-0BE6-D652CCB8FB8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EF10F80-45F2-4527-B99E-AF25496CD75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D98D29-593F-ED6B-9B37-BEB51F9B352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6848087-8BDA-D28E-2773-4938E6FFB79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7A36ABB-BC54-8AE0-BE14-A85508808B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C77C5D8-C1DE-51BB-F76F-10A399F31C21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12C6835-E504-C306-A5F4-552E0F37B07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C6A27EF-604D-FF75-5746-6692B1FB43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04E36-28D0-84EC-9050-569E090CD17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EF9503-B830-EE9E-65A6-5600CF178C4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84670FF-2A62-DFB4-ECE0-28650DBAAF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27E9C5C-2C28-B6DF-BAD8-5EA9CD7449D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7B3487-87A4-C9BF-F6DC-0A3068DC5B9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3D787B0-4DE8-1B48-D2D2-A6A2EAC9D77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C390977-DBF9-22D4-EE3E-CDF5EDC411B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03A6227-310A-3E99-9A60-6805F6959A5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48EA2ED-5A31-7A49-F9CB-5E258B43E2E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834851"/>
            <a:ext cx="6137635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826748"/>
            <a:ext cx="6137635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680693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72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8878" y="1976846"/>
            <a:ext cx="6873586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6646682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6646682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323305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3857663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662989"/>
            <a:ext cx="746977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4080" y="2640946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E593C88-5669-14B5-8D6B-2961B5E534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ucalyptus Brush">
      <a:dk1>
        <a:srgbClr val="000000"/>
      </a:dk1>
      <a:lt1>
        <a:srgbClr val="FFFFFF"/>
      </a:lt1>
      <a:dk2>
        <a:srgbClr val="0B0908"/>
      </a:dk2>
      <a:lt2>
        <a:srgbClr val="FFFFFF"/>
      </a:lt2>
      <a:accent1>
        <a:srgbClr val="E6A7A5"/>
      </a:accent1>
      <a:accent2>
        <a:srgbClr val="BAD0CB"/>
      </a:accent2>
      <a:accent3>
        <a:srgbClr val="EDC1A0"/>
      </a:accent3>
      <a:accent4>
        <a:srgbClr val="B48C88"/>
      </a:accent4>
      <a:accent5>
        <a:srgbClr val="E4A881"/>
      </a:accent5>
      <a:accent6>
        <a:srgbClr val="809EC2"/>
      </a:accent6>
      <a:hlink>
        <a:srgbClr val="B7CFC9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1_T_PGO_Eucalyptus-Brush.pptx" id="{2C1C9177-6667-4A10-BBDF-48B42D86CC40}" vid="{6E15ABBF-8D7E-4305-913A-38CF0D1DC50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1_T_PGO_Eucalyptus-Brush.pptx" id="{2C1C9177-6667-4A10-BBDF-48B42D86CC40}" vid="{8A61EF26-3DEE-41CB-90B5-35CC4E44FDC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Eucalyptus Brush</dc:title>
  <dc:creator>PresentationGO.com</dc:creator>
  <dc:description>© Copyright PresentationGO.com</dc:description>
  <cp:lastModifiedBy>Christophe Barroche</cp:lastModifiedBy>
  <cp:revision>8</cp:revision>
  <dcterms:created xsi:type="dcterms:W3CDTF">2025-06-05T17:57:16Z</dcterms:created>
  <dcterms:modified xsi:type="dcterms:W3CDTF">2025-06-05T18:12:13Z</dcterms:modified>
  <cp:category>Templates</cp:category>
</cp:coreProperties>
</file>