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78" autoAdjust="0"/>
    <p:restoredTop sz="94717" autoAdjust="0"/>
  </p:normalViewPr>
  <p:slideViewPr>
    <p:cSldViewPr snapToGrid="0">
      <p:cViewPr varScale="1">
        <p:scale>
          <a:sx n="108" d="100"/>
          <a:sy n="108" d="100"/>
        </p:scale>
        <p:origin x="82" y="28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81700" y="562708"/>
            <a:ext cx="5757008" cy="3055430"/>
          </a:xfrm>
        </p:spPr>
        <p:txBody>
          <a:bodyPr anchor="b"/>
          <a:lstStyle>
            <a:lvl1pPr algn="ctr">
              <a:defRPr sz="6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81700" y="3757287"/>
            <a:ext cx="5757008" cy="1658775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9825" y="365125"/>
            <a:ext cx="5133974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4" y="1782765"/>
            <a:ext cx="5133973" cy="4419252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124575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905500" cy="42152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1250" y="1323305"/>
            <a:ext cx="5162550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91250" y="3857663"/>
            <a:ext cx="5162550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0225" y="1323305"/>
            <a:ext cx="5743575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0225" y="3857663"/>
            <a:ext cx="5743575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876478"/>
            <a:ext cx="5237856" cy="1869365"/>
          </a:xfrm>
        </p:spPr>
        <p:txBody>
          <a:bodyPr anchor="b"/>
          <a:lstStyle>
            <a:lvl1pPr algn="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854435"/>
            <a:ext cx="5251840" cy="1084888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05225" y="4710097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65725" y="504348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65725" y="527081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65725" y="549815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0BFFB03-3D62-474B-0D19-32CF0F2A77DE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ED9AED1-18A5-F520-486E-D050970E716C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FAD205-1E21-A2D2-1CFB-5281CFB8B174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BDD428-0FC2-14BE-9B7E-CE7CAB0E5C56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FC42633-3A79-0098-CF9E-8BE0145281A0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897EB1-B013-BB8F-8F07-939973866225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DED4012-1442-D6A3-3300-7A2BDD137AC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29844C1-40F5-ECFD-DA00-3991C7C562F5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42EFC80-D8BC-F62B-1EF5-C909A2EDEE4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066BA06-E213-6E77-F571-5C5E1DF9D818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4835C29-B839-2326-D009-35B6ABEABF72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E10CA47-D4FD-6F0A-E5E8-CD27712B68D0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7BDF4E-E597-4C4B-EC9A-1096FF11010B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C0D93B-08DD-DB10-5368-4762EB78D2A5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4AFEBA1-5D6B-D9AD-A104-B99BF303DC51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C0777B2-3463-CFBB-3EFE-70907C53BD76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81B3B50-7830-E8C1-FF8C-652D97893987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93F2974-7F60-F1F4-0735-8EEDC2D717F2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7B31E81-BC42-73C7-DD72-9D210870948E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C6FB5CE-EFC1-0DE2-F645-18460CCAF5F5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1BA01A0-3017-2ED2-849A-6035D4CE006C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3352B0C-2785-5904-8585-B52BD8826A9E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6795EC5-92DD-9E91-4317-4708FBFBDBB1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427C1A3-AFF1-3C1C-213B-9433B61518FE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0D45B0D-067C-BFF2-BAB1-74A5E7884E9C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0C45D24-A257-8C70-86E1-212C8E99510D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6CB4FF0-B0E9-1364-98ED-6968E362C955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309B8A2-B209-7D85-27E8-84AA1E11B7D8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BDD25CA-20A9-587C-2FD9-D7954E2385D0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64CE120-EA6C-97D6-4BBF-8A6493010CD1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E2E4EA2-E3BD-6EDF-700A-A805DB1F40E3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782942C-AB48-609B-17B3-EC13DF85FBCE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5F51BC-A6FA-076F-402C-2C139B99630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612F627-331C-0E16-7344-3E76507CA696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1EA3041-BE06-DF5D-37CA-682C37CEDEB4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7212577-6E7E-8CA6-1591-109912C02208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A81CAEE-0354-01D1-9C7C-D2050F97682F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5ACC720-629B-1549-C9AA-DE97B0033071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DB1100E-CE39-F112-3104-2C716E57A7DA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1A0FADE-F2C6-44AA-1EA6-945B440E8E8F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F37E1BA-A20A-E440-254C-FF6C59813EF1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1B1E502-1906-D663-6CE4-EDB8B6EB2595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92A79DA-E1F5-005A-D24C-140C540E78C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BD4CB65-9EEE-39C8-F628-A4ECCA778256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C53B307-CC8A-B2F7-1DDA-13261180F8B7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378C59E-E136-3377-3141-7C238A5C3D5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DEC7E23-69B0-9F8B-65B6-9CAA62EA630C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525B019-70AC-3481-5C59-AE3D0D732C7A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6084259-B1B0-DC4D-2C5F-E87569AFAE5F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384CFBA-4374-289C-512A-7419BF28CB21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7ABA287-4287-2006-A4EB-E028E0A8D565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4C889DA6-8900-C3DF-0A69-E0BFBE20958F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9C01326-807E-6ADE-BBED-92F0704D61B3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C6D7663A-EABC-C0EC-885C-700A03F80C7F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BBD57DEE-72F0-900C-0C0C-7C1157940391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DEDB897-2BF4-7BEB-E173-FF63A5445571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E07E2202-5723-DDAC-C8AE-5C6902C1B69D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89652C40-A970-5E84-F619-ACB846E65D18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EF802F4F-9F42-5310-29F4-F6F7798F204C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575CEA09-7554-C04A-6ED5-7900F8FB8AC8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9825" y="365125"/>
            <a:ext cx="5133974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4" y="1782765"/>
            <a:ext cx="5133973" cy="4419252"/>
          </a:xfrm>
        </p:spPr>
        <p:txBody>
          <a:bodyPr>
            <a:normAutofit fontScale="925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124575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905500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 sun.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1250" y="1323305"/>
            <a:ext cx="516255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91250" y="3857663"/>
            <a:ext cx="5162550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0225" y="1323305"/>
            <a:ext cx="5743575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0225" y="3857663"/>
            <a:ext cx="5743575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876478"/>
            <a:ext cx="5237856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01960" y="3854435"/>
            <a:ext cx="525184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5524C474-9921-1568-D547-B298E9B5CFF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165725" y="5043486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165725" y="5270819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165725" y="5498152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10_T_PGO_Speak-Out-Loud.pptx" id="{7868534E-0717-479A-BEC8-3A63B03186E6}" vid="{04B0844B-4A21-4F88-A6EA-3C04FCC18AA3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10_T_PGO_Speak-Out-Loud.pptx" id="{7868534E-0717-479A-BEC8-3A63B03186E6}" vid="{26DFFFA7-03FA-4906-ABF2-25FE66A2194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</TotalTime>
  <Words>355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Speak Out Loud</dc:title>
  <dc:creator>PresentationGO.com</dc:creator>
  <dc:description>© Copyright PresentationGO.com</dc:description>
  <cp:lastModifiedBy>Christophe Barroche</cp:lastModifiedBy>
  <cp:revision>8</cp:revision>
  <dcterms:created xsi:type="dcterms:W3CDTF">2025-05-29T17:05:19Z</dcterms:created>
  <dcterms:modified xsi:type="dcterms:W3CDTF">2025-05-29T18:38:40Z</dcterms:modified>
  <cp:category>Templates</cp:category>
</cp:coreProperties>
</file>