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2" autoAdjust="0"/>
    <p:restoredTop sz="94558" autoAdjust="0"/>
  </p:normalViewPr>
  <p:slideViewPr>
    <p:cSldViewPr snapToGrid="0">
      <p:cViewPr>
        <p:scale>
          <a:sx n="66" d="100"/>
          <a:sy n="66" d="100"/>
        </p:scale>
        <p:origin x="1038" y="12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88F88020-D5E2-E41C-66B1-110AF17EA91A}"/>
              </a:ext>
            </a:extLst>
          </p:cNvPr>
          <p:cNvSpPr/>
          <p:nvPr userDrawn="1"/>
        </p:nvSpPr>
        <p:spPr>
          <a:xfrm>
            <a:off x="3391382" y="1284790"/>
            <a:ext cx="5428527" cy="4363656"/>
          </a:xfrm>
          <a:custGeom>
            <a:avLst/>
            <a:gdLst>
              <a:gd name="connsiteX0" fmla="*/ 399124 w 5827651"/>
              <a:gd name="connsiteY0" fmla="*/ 315578 h 4679234"/>
              <a:gd name="connsiteX1" fmla="*/ 5827651 w 5827651"/>
              <a:gd name="connsiteY1" fmla="*/ 338727 h 4679234"/>
              <a:gd name="connsiteX2" fmla="*/ 5816076 w 5827651"/>
              <a:gd name="connsiteY2" fmla="*/ 4679234 h 4679234"/>
              <a:gd name="connsiteX3" fmla="*/ 410699 w 5827651"/>
              <a:gd name="connsiteY3" fmla="*/ 4656084 h 4679234"/>
              <a:gd name="connsiteX4" fmla="*/ 399124 w 5827651"/>
              <a:gd name="connsiteY4" fmla="*/ 315578 h 4679234"/>
              <a:gd name="connsiteX0" fmla="*/ 399124 w 5827651"/>
              <a:gd name="connsiteY0" fmla="*/ 315578 h 4679234"/>
              <a:gd name="connsiteX1" fmla="*/ 5827651 w 5827651"/>
              <a:gd name="connsiteY1" fmla="*/ 338727 h 4679234"/>
              <a:gd name="connsiteX2" fmla="*/ 5816076 w 5827651"/>
              <a:gd name="connsiteY2" fmla="*/ 4679234 h 4679234"/>
              <a:gd name="connsiteX3" fmla="*/ 410699 w 5827651"/>
              <a:gd name="connsiteY3" fmla="*/ 4656084 h 4679234"/>
              <a:gd name="connsiteX4" fmla="*/ 399124 w 5827651"/>
              <a:gd name="connsiteY4" fmla="*/ 315578 h 4679234"/>
              <a:gd name="connsiteX0" fmla="*/ 0 w 5428527"/>
              <a:gd name="connsiteY0" fmla="*/ 315578 h 4679234"/>
              <a:gd name="connsiteX1" fmla="*/ 5428527 w 5428527"/>
              <a:gd name="connsiteY1" fmla="*/ 338727 h 4679234"/>
              <a:gd name="connsiteX2" fmla="*/ 5416952 w 5428527"/>
              <a:gd name="connsiteY2" fmla="*/ 4679234 h 4679234"/>
              <a:gd name="connsiteX3" fmla="*/ 11575 w 5428527"/>
              <a:gd name="connsiteY3" fmla="*/ 4656084 h 4679234"/>
              <a:gd name="connsiteX4" fmla="*/ 0 w 5428527"/>
              <a:gd name="connsiteY4" fmla="*/ 315578 h 4679234"/>
              <a:gd name="connsiteX0" fmla="*/ 0 w 5428527"/>
              <a:gd name="connsiteY0" fmla="*/ 315578 h 4679234"/>
              <a:gd name="connsiteX1" fmla="*/ 5428527 w 5428527"/>
              <a:gd name="connsiteY1" fmla="*/ 338727 h 4679234"/>
              <a:gd name="connsiteX2" fmla="*/ 5416952 w 5428527"/>
              <a:gd name="connsiteY2" fmla="*/ 4679234 h 4679234"/>
              <a:gd name="connsiteX3" fmla="*/ 11575 w 5428527"/>
              <a:gd name="connsiteY3" fmla="*/ 4656084 h 4679234"/>
              <a:gd name="connsiteX4" fmla="*/ 0 w 5428527"/>
              <a:gd name="connsiteY4" fmla="*/ 315578 h 4679234"/>
              <a:gd name="connsiteX0" fmla="*/ 0 w 5428527"/>
              <a:gd name="connsiteY0" fmla="*/ 0 h 4363656"/>
              <a:gd name="connsiteX1" fmla="*/ 5428527 w 5428527"/>
              <a:gd name="connsiteY1" fmla="*/ 23149 h 4363656"/>
              <a:gd name="connsiteX2" fmla="*/ 5416952 w 5428527"/>
              <a:gd name="connsiteY2" fmla="*/ 4363656 h 4363656"/>
              <a:gd name="connsiteX3" fmla="*/ 11575 w 5428527"/>
              <a:gd name="connsiteY3" fmla="*/ 4340506 h 4363656"/>
              <a:gd name="connsiteX4" fmla="*/ 0 w 5428527"/>
              <a:gd name="connsiteY4" fmla="*/ 0 h 4363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28527" h="4363656">
                <a:moveTo>
                  <a:pt x="0" y="0"/>
                </a:moveTo>
                <a:lnTo>
                  <a:pt x="5428527" y="23149"/>
                </a:lnTo>
                <a:cubicBezTo>
                  <a:pt x="5424669" y="1469985"/>
                  <a:pt x="5420810" y="2916820"/>
                  <a:pt x="5416952" y="4363656"/>
                </a:cubicBezTo>
                <a:lnTo>
                  <a:pt x="11575" y="4340506"/>
                </a:lnTo>
                <a:cubicBezTo>
                  <a:pt x="7717" y="2885954"/>
                  <a:pt x="5787" y="2170253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35000"/>
                </a:schemeClr>
              </a:gs>
              <a:gs pos="48000">
                <a:schemeClr val="tx1">
                  <a:alpha val="1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1572431"/>
            <a:ext cx="5029200" cy="2226682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1400" y="3938262"/>
            <a:ext cx="5029200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2648" y="1001241"/>
            <a:ext cx="6837979" cy="832304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2648" y="2001796"/>
            <a:ext cx="6837979" cy="402830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073" y="1414615"/>
            <a:ext cx="6701272" cy="832304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1073" y="2361234"/>
            <a:ext cx="6701272" cy="33599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7193" y="1594023"/>
            <a:ext cx="5597611" cy="301925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97194" y="4707925"/>
            <a:ext cx="5597611" cy="10558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1544" y="1971116"/>
            <a:ext cx="5832389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01545" y="4421529"/>
            <a:ext cx="5832389" cy="102096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206C9C3-E20D-2D4A-FCF8-0F670CF98C5B}"/>
              </a:ext>
            </a:extLst>
          </p:cNvPr>
          <p:cNvSpPr/>
          <p:nvPr userDrawn="1"/>
        </p:nvSpPr>
        <p:spPr>
          <a:xfrm>
            <a:off x="2926080" y="1375577"/>
            <a:ext cx="6400800" cy="3300827"/>
          </a:xfrm>
          <a:custGeom>
            <a:avLst/>
            <a:gdLst>
              <a:gd name="connsiteX0" fmla="*/ 399124 w 5827651"/>
              <a:gd name="connsiteY0" fmla="*/ 315578 h 4679234"/>
              <a:gd name="connsiteX1" fmla="*/ 5827651 w 5827651"/>
              <a:gd name="connsiteY1" fmla="*/ 338727 h 4679234"/>
              <a:gd name="connsiteX2" fmla="*/ 5816076 w 5827651"/>
              <a:gd name="connsiteY2" fmla="*/ 4679234 h 4679234"/>
              <a:gd name="connsiteX3" fmla="*/ 410699 w 5827651"/>
              <a:gd name="connsiteY3" fmla="*/ 4656084 h 4679234"/>
              <a:gd name="connsiteX4" fmla="*/ 399124 w 5827651"/>
              <a:gd name="connsiteY4" fmla="*/ 315578 h 4679234"/>
              <a:gd name="connsiteX0" fmla="*/ 399124 w 5827651"/>
              <a:gd name="connsiteY0" fmla="*/ 315578 h 4679234"/>
              <a:gd name="connsiteX1" fmla="*/ 5827651 w 5827651"/>
              <a:gd name="connsiteY1" fmla="*/ 338727 h 4679234"/>
              <a:gd name="connsiteX2" fmla="*/ 5816076 w 5827651"/>
              <a:gd name="connsiteY2" fmla="*/ 4679234 h 4679234"/>
              <a:gd name="connsiteX3" fmla="*/ 410699 w 5827651"/>
              <a:gd name="connsiteY3" fmla="*/ 4656084 h 4679234"/>
              <a:gd name="connsiteX4" fmla="*/ 399124 w 5827651"/>
              <a:gd name="connsiteY4" fmla="*/ 315578 h 4679234"/>
              <a:gd name="connsiteX0" fmla="*/ 0 w 5428527"/>
              <a:gd name="connsiteY0" fmla="*/ 315578 h 4679234"/>
              <a:gd name="connsiteX1" fmla="*/ 5428527 w 5428527"/>
              <a:gd name="connsiteY1" fmla="*/ 338727 h 4679234"/>
              <a:gd name="connsiteX2" fmla="*/ 5416952 w 5428527"/>
              <a:gd name="connsiteY2" fmla="*/ 4679234 h 4679234"/>
              <a:gd name="connsiteX3" fmla="*/ 11575 w 5428527"/>
              <a:gd name="connsiteY3" fmla="*/ 4656084 h 4679234"/>
              <a:gd name="connsiteX4" fmla="*/ 0 w 5428527"/>
              <a:gd name="connsiteY4" fmla="*/ 315578 h 4679234"/>
              <a:gd name="connsiteX0" fmla="*/ 0 w 5428527"/>
              <a:gd name="connsiteY0" fmla="*/ 315578 h 4679234"/>
              <a:gd name="connsiteX1" fmla="*/ 5428527 w 5428527"/>
              <a:gd name="connsiteY1" fmla="*/ 338727 h 4679234"/>
              <a:gd name="connsiteX2" fmla="*/ 5416952 w 5428527"/>
              <a:gd name="connsiteY2" fmla="*/ 4679234 h 4679234"/>
              <a:gd name="connsiteX3" fmla="*/ 11575 w 5428527"/>
              <a:gd name="connsiteY3" fmla="*/ 4656084 h 4679234"/>
              <a:gd name="connsiteX4" fmla="*/ 0 w 5428527"/>
              <a:gd name="connsiteY4" fmla="*/ 315578 h 4679234"/>
              <a:gd name="connsiteX0" fmla="*/ 0 w 5428527"/>
              <a:gd name="connsiteY0" fmla="*/ 0 h 4363656"/>
              <a:gd name="connsiteX1" fmla="*/ 5428527 w 5428527"/>
              <a:gd name="connsiteY1" fmla="*/ 23149 h 4363656"/>
              <a:gd name="connsiteX2" fmla="*/ 5416952 w 5428527"/>
              <a:gd name="connsiteY2" fmla="*/ 4363656 h 4363656"/>
              <a:gd name="connsiteX3" fmla="*/ 11575 w 5428527"/>
              <a:gd name="connsiteY3" fmla="*/ 4340506 h 4363656"/>
              <a:gd name="connsiteX4" fmla="*/ 0 w 5428527"/>
              <a:gd name="connsiteY4" fmla="*/ 0 h 4363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28527" h="4363656">
                <a:moveTo>
                  <a:pt x="0" y="0"/>
                </a:moveTo>
                <a:lnTo>
                  <a:pt x="5428527" y="23149"/>
                </a:lnTo>
                <a:cubicBezTo>
                  <a:pt x="5424669" y="1469985"/>
                  <a:pt x="5420810" y="2916820"/>
                  <a:pt x="5416952" y="4363656"/>
                </a:cubicBezTo>
                <a:lnTo>
                  <a:pt x="11575" y="4340506"/>
                </a:lnTo>
                <a:cubicBezTo>
                  <a:pt x="7717" y="2885954"/>
                  <a:pt x="5787" y="2170253"/>
                  <a:pt x="0" y="0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alpha val="35000"/>
                </a:schemeClr>
              </a:gs>
              <a:gs pos="38000">
                <a:schemeClr val="tx1">
                  <a:alpha val="30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547809"/>
            <a:ext cx="5525530" cy="1869365"/>
          </a:xfrm>
        </p:spPr>
        <p:txBody>
          <a:bodyPr anchor="b"/>
          <a:lstStyle>
            <a:lvl1pPr algn="l">
              <a:defRPr sz="6000" u="none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3888350"/>
            <a:ext cx="552553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205E20E-3999-491C-2B18-15FE4C075744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2261D4-2DA2-F8F2-B11D-0A69B796B2D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2518F7-3C29-DCD0-C69E-743C3554F600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CB6510-3345-D0F0-BDCE-5A289794EBFD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933347-36D4-110B-4682-A25C795B816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103AE6-DE1C-A63F-B0C2-5B99BD4DEE65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FC6B59-BD26-A938-D8BF-130CF171FD09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5A994E3-1798-F276-5B91-0932A080BC8D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D0A34B-47C1-8D76-C7A7-9E0CC7288702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0F23CB-8CB2-06F3-3052-9A1EEF8CF536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7B048A4-124E-A891-941A-8B924279A912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AFC828-F3F1-3A57-ED2D-7C11348B2266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0BB17F-AB2C-2189-7987-406CE657F57F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086BD6-9FB2-23CB-95F2-2441B4B3B93A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79D40B-75DD-3AF2-2E74-C04132879333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F1D235-02CA-FD89-A66A-16681862D00E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049E095-AF2E-E026-CE30-91841DD45C3B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84E2746-78C8-01DB-3157-8F575C89485A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EB34AC2-0ABB-9130-6289-077DB505A79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32EC87-1CBA-E091-7683-1FAC0F76A37E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EBC8273-CE35-7493-99DD-A06A6BED0044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AE1ECD-4CD6-8BFD-7964-8270B31464E2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08972E3-7B7D-1E7F-A637-240DB7E65BAE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CC4E709-478E-F288-20D7-B9A0F6E8AAB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9EEE4C7-CC03-7892-02D2-DB46AEA2C8A0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DBE6F9A-1657-A5BE-D925-EC19C5AABB1D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FB6423A-A17E-6300-822F-67F308D5212D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87EF1CF-BBC6-6DE5-EB27-5624969E34E5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22FB82A-60DB-7E01-2E54-6D3F6513854A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827E2AF-976E-1BD2-8C18-677D3B943195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0161A3A-377F-CAC2-0882-8E39B97277AE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6493D77-9715-4099-AC49-82E41AAAFD56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D030D25-1CC8-13C3-D89E-C868F8F5AEFB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6D6F3B1-46FF-8E39-1250-EF1FF4BD5195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C184CAA-D5EB-D885-FA6C-6530B5AA4194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DA6E325-DBD2-16F7-38A1-274835E1ADF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0BC107B-AEA6-75C1-08CD-07FD14DC2206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456F4B27-6B0A-74DA-DBF4-05CEE91A443B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D7DE71A-10B8-F284-9D46-53703CB2278D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C8F9C4-5F4E-7FF3-AAB5-32C3BB7204A6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A75BF48-841F-E1A6-71E8-19223AD139D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0EB9AF4-2EDA-705B-A21E-88435A8F0EF3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4746E04-0447-892D-70CB-385783A2FB46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F48B312-70D9-2A36-7FD9-D7625A41BB0A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FDCB69-AA9B-DB07-8DA0-9A54455314C2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DBD11D2-0BB9-E08D-9B4B-CD8A8550548D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F557F2D-9C2C-2CAD-DD9B-DE4F02A75739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24C3F4E-4523-EFA2-B610-21B4FE9D0A75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B1F7C0A-FA3A-EC88-F324-5C2A5DE46C5B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FA0457D-8E29-ADA6-C5AB-576B52AB41EC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410078E-01CD-4C10-C47C-52E803C23F66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DF534A7-D42B-EFF2-6166-CCC67D8180DF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DA32A67-3194-933F-E989-77D8C35E4BF1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0F78C68-579E-0F7A-D37D-B23C4E197BEE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13710B1-A8FD-F556-E7DA-B7BA47576DE6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EC36B3F-F47F-FE65-E390-F2B2D0BE67FE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1FC23FD-AB50-A63B-1A10-E03B709274F3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139AA085-51FC-E8F3-A03F-9E5DD63ECF40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96B18E4-F53C-E41A-9A18-6218D0BDB861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36DF2B53-DADE-A404-6B44-8E9DE6A7F38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1572431"/>
            <a:ext cx="5029200" cy="2226682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1400" y="3938262"/>
            <a:ext cx="5029200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7193" y="1594023"/>
            <a:ext cx="5597611" cy="3019258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97194" y="4707925"/>
            <a:ext cx="5597611" cy="105584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64AAFDAC-40F8-68F4-A67C-96EF5B6BAF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9_T_PGO_Inside-the-Box.pptx" id="{9AD4A799-0074-470C-AFFD-34FCAD51F954}" vid="{33176EE3-5327-4534-9F97-57A2E7DDEDFE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9_T_PGO_Inside-the-Box.pptx" id="{9AD4A799-0074-470C-AFFD-34FCAD51F954}" vid="{D827B70D-EDDD-4F1F-B8EB-42E9DFFBF52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Inside the Box</dc:title>
  <dc:creator>PresentationGO.com</dc:creator>
  <dc:description>© Copyright PresentationGO.com</dc:description>
  <cp:lastModifiedBy>Christophe Barroche</cp:lastModifiedBy>
  <cp:revision>7</cp:revision>
  <dcterms:created xsi:type="dcterms:W3CDTF">2025-05-29T17:02:22Z</dcterms:created>
  <dcterms:modified xsi:type="dcterms:W3CDTF">2025-05-29T18:07:51Z</dcterms:modified>
  <cp:category>Templates</cp:category>
</cp:coreProperties>
</file>