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B5B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93" autoAdjust="0"/>
    <p:restoredTop sz="94582" autoAdjust="0"/>
  </p:normalViewPr>
  <p:slideViewPr>
    <p:cSldViewPr snapToGrid="0">
      <p:cViewPr varScale="1">
        <p:scale>
          <a:sx n="108" d="100"/>
          <a:sy n="108" d="100"/>
        </p:scale>
        <p:origin x="82" y="2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5483" y="3136030"/>
            <a:ext cx="6328317" cy="1852748"/>
          </a:xfrm>
        </p:spPr>
        <p:txBody>
          <a:bodyPr anchor="b"/>
          <a:lstStyle>
            <a:lvl1pPr algn="ctr">
              <a:defRPr sz="6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25483" y="5092390"/>
            <a:ext cx="6328317" cy="81784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03" y="365125"/>
            <a:ext cx="7496197" cy="832304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1" y="1328057"/>
            <a:ext cx="7772400" cy="484228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18502" cy="832304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6209371" cy="486402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2073"/>
            <a:ext cx="5428785" cy="1764212"/>
          </a:xfrm>
        </p:spPr>
        <p:txBody>
          <a:bodyPr anchor="b"/>
          <a:lstStyle>
            <a:lvl1pPr algn="l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252083"/>
            <a:ext cx="4114800" cy="68962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1268" y="1197257"/>
            <a:ext cx="5852532" cy="129465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8888" y="2657710"/>
            <a:ext cx="4454912" cy="76376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8706"/>
            <a:ext cx="5488260" cy="122506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662362"/>
            <a:ext cx="3986561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675111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17749" y="501201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17749" y="523934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17749" y="546668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1FD3063-A098-016D-B222-AF54E5E49F25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C3A88EB4-9D9C-AF22-F0C7-11CA20510767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B4D0635-D25C-FE91-A753-17C584F2BCC8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D3D6CB3-DCAE-F60C-3EB7-EB15D34C90B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98C8E97-2EBA-5C13-2C6B-6F66EBF414A4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344A6B3-1B90-6C0B-704D-8CA01D66B831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F437D4F-F1E2-C5F1-466E-B26132E25026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D4381DF-2E1D-CA1B-6652-5F3CBC66BCFB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8EABC5D-55AA-0644-CB80-7C21689D0AD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DB8CB53-07AD-FFC9-5A45-3E4E5B19E9FB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03FA47C-87B6-6889-7DC7-D509136B8871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F462A96-1ED9-40D9-A54B-1C5288CD1A8E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329CF4B-787C-AF5C-F7EE-610551DEF88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8533885-AA67-3A9F-2E91-D5DC83BE27AF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DFEE70B-4BEC-71BF-7B13-E3DB17A5003C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8F2ACFD-6190-BB9E-078A-4A10D5D6E039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5B67B83-15AB-32B1-8BF9-C7994E8A815A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2CB0091-797C-D12D-70FB-41D8B3913528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E7F54CB-355F-0625-5248-31267650B85C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1191DFF-FD35-0407-1B60-6F0A978D81C2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B26FE6E1-07FF-DAC6-7818-02978198E031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5E7D4768-7419-86BF-B45B-148EDF3ADF89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BBA9D7C-7EBC-FBAA-83A8-4978D002041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13744082-B84D-9136-C59E-5D22F66DF767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FB62C9F-A235-5390-9148-104F972BA087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49E187DB-A7D2-BD20-CE4D-CB534BB437F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D0176F37-6F33-7DF2-8250-FB9C2211FB57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A8044897-A3B2-0961-ADEB-81D3BA5C0CF6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73097870-154B-EA0F-A24B-5A9A83892985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16C0A3BE-6806-AB31-10F8-1DEB284F1F14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69D999B9-2448-73B3-007F-DC5B2B1DAA60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DF82E7AD-BE45-8034-0F5C-0F85DC55C47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31EBB7D4-092D-0E2D-DC34-75BE5A77FFA9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38AE5300-ABB5-AB66-4499-D60468F80AE6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30D6D1BB-6EEB-A863-0CBB-748D5BD827AF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D300ECA-8778-4579-30CC-8C5BA8258187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A7B186C-E4E6-7E21-218E-20D53D8F2668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26D2FF42-F3B8-D62C-3088-BF8FB9DDB623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C272CAFC-19E5-00E4-50C9-958EF816A55E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7D2D8B3-949D-789B-9CC6-2F081D176C1E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CAE1ADC5-FE64-B5AC-8A82-DE7E0FF5C0F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F5647260-29A9-1FF4-F4B4-D9666207A125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8CA0E9B-8A0C-03D1-6E38-1F17EF8958B6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8AD6CB3-26A0-3B0F-8075-C130E9FC4E1D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15E22D50-E9E8-35CA-E15A-CB97D5E861B6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B95ABC08-AF6C-6E2C-5BBE-F6D9B4FB995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C1B1F21-6CEE-18EE-5358-90B1C03AFB80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4AF1A5F4-9182-9454-B2B8-23BD9DC74975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8ED3CDA-152D-A08F-ECFC-EF923DF7BBC4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EF2E3D88-A364-EAFA-A7D0-298B40BE051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EE8F263F-5651-9F14-AD45-2A850FE4D1B5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F0E6F309-A032-9679-9D22-A77D0A1445F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D927095C-E309-6D2B-CDEE-771C5ADF1FF6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5A2B169-B55D-1D25-8107-76B30D67595C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E092DC9A-B3A5-E8D0-EE73-10964417C18C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53E07315-A1F4-97DF-7E05-DBDE9CA50D10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B7C7CCD-1ED7-35C5-6FCB-7708698EC7ED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70F701A-2074-A8A7-2D3A-6F8FF88A84F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CD7CE4F0-CB1A-522D-8A5F-F6429A0793AD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211684BC-E1E8-96FD-C2D2-8768415AB4FD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3BDB18A-3960-A12C-6298-2067E511E073}"/>
              </a:ext>
            </a:extLst>
          </p:cNvPr>
          <p:cNvSpPr/>
          <p:nvPr/>
        </p:nvSpPr>
        <p:spPr>
          <a:xfrm>
            <a:off x="5012053" y="0"/>
            <a:ext cx="7179947" cy="2420007"/>
          </a:xfrm>
          <a:prstGeom prst="rect">
            <a:avLst/>
          </a:prstGeom>
          <a:gradFill>
            <a:gsLst>
              <a:gs pos="21000">
                <a:schemeClr val="accent1">
                  <a:lumMod val="5000"/>
                  <a:lumOff val="95000"/>
                  <a:alpha val="0"/>
                </a:schemeClr>
              </a:gs>
              <a:gs pos="48000">
                <a:schemeClr val="bg1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5483" y="3136030"/>
            <a:ext cx="6328317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25483" y="5092390"/>
            <a:ext cx="6328317" cy="817849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grpSp>
        <p:nvGrpSpPr>
          <p:cNvPr id="6" name="Graphique 4">
            <a:extLst>
              <a:ext uri="{FF2B5EF4-FFF2-40B4-BE49-F238E27FC236}">
                <a16:creationId xmlns:a16="http://schemas.microsoft.com/office/drawing/2014/main" id="{6A99BCDF-073F-AAFC-E81F-69BDCA1D5031}"/>
              </a:ext>
            </a:extLst>
          </p:cNvPr>
          <p:cNvGrpSpPr/>
          <p:nvPr/>
        </p:nvGrpSpPr>
        <p:grpSpPr>
          <a:xfrm>
            <a:off x="7299435" y="458078"/>
            <a:ext cx="3657600" cy="1750428"/>
            <a:chOff x="5000556" y="1695221"/>
            <a:chExt cx="2106363" cy="1008048"/>
          </a:xfrm>
        </p:grpSpPr>
        <p:sp>
          <p:nvSpPr>
            <p:cNvPr id="7" name="Forme libre 6">
              <a:extLst>
                <a:ext uri="{FF2B5EF4-FFF2-40B4-BE49-F238E27FC236}">
                  <a16:creationId xmlns:a16="http://schemas.microsoft.com/office/drawing/2014/main" id="{0829BE3A-E43C-3076-521B-FCA949062E6C}"/>
                </a:ext>
              </a:extLst>
            </p:cNvPr>
            <p:cNvSpPr/>
            <p:nvPr/>
          </p:nvSpPr>
          <p:spPr>
            <a:xfrm>
              <a:off x="5000556" y="1708831"/>
              <a:ext cx="2106363" cy="920581"/>
            </a:xfrm>
            <a:custGeom>
              <a:avLst/>
              <a:gdLst>
                <a:gd name="connsiteX0" fmla="*/ 459896 w 2106363"/>
                <a:gd name="connsiteY0" fmla="*/ 757316 h 920581"/>
                <a:gd name="connsiteX1" fmla="*/ 458186 w 2106363"/>
                <a:gd name="connsiteY1" fmla="*/ 759027 h 920581"/>
                <a:gd name="connsiteX2" fmla="*/ 459896 w 2106363"/>
                <a:gd name="connsiteY2" fmla="*/ 757316 h 920581"/>
                <a:gd name="connsiteX3" fmla="*/ 2055295 w 2106363"/>
                <a:gd name="connsiteY3" fmla="*/ 747046 h 920581"/>
                <a:gd name="connsiteX4" fmla="*/ 2007715 w 2106363"/>
                <a:gd name="connsiteY4" fmla="*/ 740017 h 920581"/>
                <a:gd name="connsiteX5" fmla="*/ 1969037 w 2106363"/>
                <a:gd name="connsiteY5" fmla="*/ 733406 h 920581"/>
                <a:gd name="connsiteX6" fmla="*/ 1957971 w 2106363"/>
                <a:gd name="connsiteY6" fmla="*/ 735023 h 920581"/>
                <a:gd name="connsiteX7" fmla="*/ 1957159 w 2106363"/>
                <a:gd name="connsiteY7" fmla="*/ 739375 h 920581"/>
                <a:gd name="connsiteX8" fmla="*/ 1957073 w 2106363"/>
                <a:gd name="connsiteY8" fmla="*/ 745361 h 920581"/>
                <a:gd name="connsiteX9" fmla="*/ 2003234 w 2106363"/>
                <a:gd name="connsiteY9" fmla="*/ 748765 h 920581"/>
                <a:gd name="connsiteX10" fmla="*/ 2004072 w 2106363"/>
                <a:gd name="connsiteY10" fmla="*/ 745344 h 920581"/>
                <a:gd name="connsiteX11" fmla="*/ 2023723 w 2106363"/>
                <a:gd name="connsiteY11" fmla="*/ 748799 h 920581"/>
                <a:gd name="connsiteX12" fmla="*/ 2002379 w 2106363"/>
                <a:gd name="connsiteY12" fmla="*/ 752237 h 920581"/>
                <a:gd name="connsiteX13" fmla="*/ 1999805 w 2106363"/>
                <a:gd name="connsiteY13" fmla="*/ 755606 h 920581"/>
                <a:gd name="connsiteX14" fmla="*/ 2026434 w 2106363"/>
                <a:gd name="connsiteY14" fmla="*/ 762353 h 920581"/>
                <a:gd name="connsiteX15" fmla="*/ 2055398 w 2106363"/>
                <a:gd name="connsiteY15" fmla="*/ 750535 h 920581"/>
                <a:gd name="connsiteX16" fmla="*/ 2055295 w 2106363"/>
                <a:gd name="connsiteY16" fmla="*/ 747055 h 920581"/>
                <a:gd name="connsiteX17" fmla="*/ 471860 w 2106363"/>
                <a:gd name="connsiteY17" fmla="*/ 788084 h 920581"/>
                <a:gd name="connsiteX18" fmla="*/ 467584 w 2106363"/>
                <a:gd name="connsiteY18" fmla="*/ 793181 h 920581"/>
                <a:gd name="connsiteX19" fmla="*/ 465463 w 2106363"/>
                <a:gd name="connsiteY19" fmla="*/ 789829 h 920581"/>
                <a:gd name="connsiteX20" fmla="*/ 456886 w 2106363"/>
                <a:gd name="connsiteY20" fmla="*/ 789632 h 920581"/>
                <a:gd name="connsiteX21" fmla="*/ 450832 w 2106363"/>
                <a:gd name="connsiteY21" fmla="*/ 786331 h 920581"/>
                <a:gd name="connsiteX22" fmla="*/ 456501 w 2106363"/>
                <a:gd name="connsiteY22" fmla="*/ 781243 h 920581"/>
                <a:gd name="connsiteX23" fmla="*/ 442819 w 2106363"/>
                <a:gd name="connsiteY23" fmla="*/ 777831 h 920581"/>
                <a:gd name="connsiteX24" fmla="*/ 447873 w 2106363"/>
                <a:gd name="connsiteY24" fmla="*/ 788897 h 920581"/>
                <a:gd name="connsiteX25" fmla="*/ 444512 w 2106363"/>
                <a:gd name="connsiteY25" fmla="*/ 798329 h 920581"/>
                <a:gd name="connsiteX26" fmla="*/ 429137 w 2106363"/>
                <a:gd name="connsiteY26" fmla="*/ 788084 h 920581"/>
                <a:gd name="connsiteX27" fmla="*/ 419739 w 2106363"/>
                <a:gd name="connsiteY27" fmla="*/ 798321 h 920581"/>
                <a:gd name="connsiteX28" fmla="*/ 415489 w 2106363"/>
                <a:gd name="connsiteY28" fmla="*/ 793198 h 920581"/>
                <a:gd name="connsiteX29" fmla="*/ 417208 w 2106363"/>
                <a:gd name="connsiteY29" fmla="*/ 806863 h 920581"/>
                <a:gd name="connsiteX30" fmla="*/ 423134 w 2106363"/>
                <a:gd name="connsiteY30" fmla="*/ 800022 h 920581"/>
                <a:gd name="connsiteX31" fmla="*/ 432557 w 2106363"/>
                <a:gd name="connsiteY31" fmla="*/ 813696 h 920581"/>
                <a:gd name="connsiteX32" fmla="*/ 371021 w 2106363"/>
                <a:gd name="connsiteY32" fmla="*/ 826498 h 920581"/>
                <a:gd name="connsiteX33" fmla="*/ 316343 w 2106363"/>
                <a:gd name="connsiteY33" fmla="*/ 844447 h 920581"/>
                <a:gd name="connsiteX34" fmla="*/ 314796 w 2106363"/>
                <a:gd name="connsiteY34" fmla="*/ 842968 h 920581"/>
                <a:gd name="connsiteX35" fmla="*/ 318036 w 2106363"/>
                <a:gd name="connsiteY35" fmla="*/ 841061 h 920581"/>
                <a:gd name="connsiteX36" fmla="*/ 307809 w 2106363"/>
                <a:gd name="connsiteY36" fmla="*/ 839308 h 920581"/>
                <a:gd name="connsiteX37" fmla="*/ 310374 w 2106363"/>
                <a:gd name="connsiteY37" fmla="*/ 834211 h 920581"/>
                <a:gd name="connsiteX38" fmla="*/ 295828 w 2106363"/>
                <a:gd name="connsiteY38" fmla="*/ 852981 h 920581"/>
                <a:gd name="connsiteX39" fmla="*/ 275989 w 2106363"/>
                <a:gd name="connsiteY39" fmla="*/ 863072 h 920581"/>
                <a:gd name="connsiteX40" fmla="*/ 278734 w 2106363"/>
                <a:gd name="connsiteY40" fmla="*/ 856419 h 920581"/>
                <a:gd name="connsiteX41" fmla="*/ 233411 w 2106363"/>
                <a:gd name="connsiteY41" fmla="*/ 876874 h 920581"/>
                <a:gd name="connsiteX42" fmla="*/ 230889 w 2106363"/>
                <a:gd name="connsiteY42" fmla="*/ 876053 h 920581"/>
                <a:gd name="connsiteX43" fmla="*/ 237713 w 2106363"/>
                <a:gd name="connsiteY43" fmla="*/ 866647 h 920581"/>
                <a:gd name="connsiteX44" fmla="*/ 244563 w 2106363"/>
                <a:gd name="connsiteY44" fmla="*/ 858959 h 920581"/>
                <a:gd name="connsiteX45" fmla="*/ 237713 w 2106363"/>
                <a:gd name="connsiteY45" fmla="*/ 854709 h 920581"/>
                <a:gd name="connsiteX46" fmla="*/ 247949 w 2106363"/>
                <a:gd name="connsiteY46" fmla="*/ 851271 h 920581"/>
                <a:gd name="connsiteX47" fmla="*/ 244563 w 2106363"/>
                <a:gd name="connsiteY47" fmla="*/ 856376 h 920581"/>
                <a:gd name="connsiteX48" fmla="*/ 245349 w 2106363"/>
                <a:gd name="connsiteY48" fmla="*/ 848099 h 920581"/>
                <a:gd name="connsiteX49" fmla="*/ 236028 w 2106363"/>
                <a:gd name="connsiteY49" fmla="*/ 854675 h 920581"/>
                <a:gd name="connsiteX50" fmla="*/ 234318 w 2106363"/>
                <a:gd name="connsiteY50" fmla="*/ 844438 h 920581"/>
                <a:gd name="connsiteX51" fmla="*/ 236858 w 2106363"/>
                <a:gd name="connsiteY51" fmla="*/ 847842 h 920581"/>
                <a:gd name="connsiteX52" fmla="*/ 237739 w 2106363"/>
                <a:gd name="connsiteY52" fmla="*/ 841044 h 920581"/>
                <a:gd name="connsiteX53" fmla="*/ 236969 w 2106363"/>
                <a:gd name="connsiteY53" fmla="*/ 844199 h 920581"/>
                <a:gd name="connsiteX54" fmla="*/ 230889 w 2106363"/>
                <a:gd name="connsiteY54" fmla="*/ 843429 h 920581"/>
                <a:gd name="connsiteX55" fmla="*/ 222346 w 2106363"/>
                <a:gd name="connsiteY55" fmla="*/ 851245 h 920581"/>
                <a:gd name="connsiteX56" fmla="*/ 225690 w 2106363"/>
                <a:gd name="connsiteY56" fmla="*/ 847090 h 920581"/>
                <a:gd name="connsiteX57" fmla="*/ 221525 w 2106363"/>
                <a:gd name="connsiteY57" fmla="*/ 839350 h 920581"/>
                <a:gd name="connsiteX58" fmla="*/ 213795 w 2106363"/>
                <a:gd name="connsiteY58" fmla="*/ 845294 h 920581"/>
                <a:gd name="connsiteX59" fmla="*/ 215479 w 2106363"/>
                <a:gd name="connsiteY59" fmla="*/ 855487 h 920581"/>
                <a:gd name="connsiteX60" fmla="*/ 234284 w 2106363"/>
                <a:gd name="connsiteY60" fmla="*/ 849561 h 920581"/>
                <a:gd name="connsiteX61" fmla="*/ 230863 w 2106363"/>
                <a:gd name="connsiteY61" fmla="*/ 858933 h 920581"/>
                <a:gd name="connsiteX62" fmla="*/ 234284 w 2106363"/>
                <a:gd name="connsiteY62" fmla="*/ 858078 h 920581"/>
                <a:gd name="connsiteX63" fmla="*/ 234301 w 2106363"/>
                <a:gd name="connsiteY63" fmla="*/ 866629 h 920581"/>
                <a:gd name="connsiteX64" fmla="*/ 210374 w 2106363"/>
                <a:gd name="connsiteY64" fmla="*/ 878585 h 920581"/>
                <a:gd name="connsiteX65" fmla="*/ 205243 w 2106363"/>
                <a:gd name="connsiteY65" fmla="*/ 871752 h 920581"/>
                <a:gd name="connsiteX66" fmla="*/ 215479 w 2106363"/>
                <a:gd name="connsiteY66" fmla="*/ 864928 h 920581"/>
                <a:gd name="connsiteX67" fmla="*/ 212811 w 2106363"/>
                <a:gd name="connsiteY67" fmla="*/ 868391 h 920581"/>
                <a:gd name="connsiteX68" fmla="*/ 206868 w 2106363"/>
                <a:gd name="connsiteY68" fmla="*/ 867339 h 920581"/>
                <a:gd name="connsiteX69" fmla="*/ 205243 w 2106363"/>
                <a:gd name="connsiteY69" fmla="*/ 871760 h 920581"/>
                <a:gd name="connsiteX70" fmla="*/ 201797 w 2106363"/>
                <a:gd name="connsiteY70" fmla="*/ 874317 h 920581"/>
                <a:gd name="connsiteX71" fmla="*/ 205226 w 2106363"/>
                <a:gd name="connsiteY71" fmla="*/ 880303 h 920581"/>
                <a:gd name="connsiteX72" fmla="*/ 196717 w 2106363"/>
                <a:gd name="connsiteY72" fmla="*/ 873479 h 920581"/>
                <a:gd name="connsiteX73" fmla="*/ 188149 w 2106363"/>
                <a:gd name="connsiteY73" fmla="*/ 887136 h 920581"/>
                <a:gd name="connsiteX74" fmla="*/ 124355 w 2106363"/>
                <a:gd name="connsiteY74" fmla="*/ 913055 h 920581"/>
                <a:gd name="connsiteX75" fmla="*/ 82222 w 2106363"/>
                <a:gd name="connsiteY75" fmla="*/ 911910 h 920581"/>
                <a:gd name="connsiteX76" fmla="*/ 102694 w 2106363"/>
                <a:gd name="connsiteY76" fmla="*/ 900818 h 920581"/>
                <a:gd name="connsiteX77" fmla="*/ 71935 w 2106363"/>
                <a:gd name="connsiteY77" fmla="*/ 909327 h 920581"/>
                <a:gd name="connsiteX78" fmla="*/ 74825 w 2106363"/>
                <a:gd name="connsiteY78" fmla="*/ 904111 h 920581"/>
                <a:gd name="connsiteX79" fmla="*/ 118070 w 2106363"/>
                <a:gd name="connsiteY79" fmla="*/ 887110 h 920581"/>
                <a:gd name="connsiteX80" fmla="*/ 106944 w 2106363"/>
                <a:gd name="connsiteY80" fmla="*/ 885759 h 920581"/>
                <a:gd name="connsiteX81" fmla="*/ 100984 w 2106363"/>
                <a:gd name="connsiteY81" fmla="*/ 888846 h 920581"/>
                <a:gd name="connsiteX82" fmla="*/ 98487 w 2106363"/>
                <a:gd name="connsiteY82" fmla="*/ 883690 h 920581"/>
                <a:gd name="connsiteX83" fmla="*/ 94151 w 2106363"/>
                <a:gd name="connsiteY83" fmla="*/ 885426 h 920581"/>
                <a:gd name="connsiteX84" fmla="*/ 92441 w 2106363"/>
                <a:gd name="connsiteY84" fmla="*/ 885426 h 920581"/>
                <a:gd name="connsiteX85" fmla="*/ 90893 w 2106363"/>
                <a:gd name="connsiteY85" fmla="*/ 884417 h 920581"/>
                <a:gd name="connsiteX86" fmla="*/ 92441 w 2106363"/>
                <a:gd name="connsiteY86" fmla="*/ 880303 h 920581"/>
                <a:gd name="connsiteX87" fmla="*/ 432557 w 2106363"/>
                <a:gd name="connsiteY87" fmla="*/ 765851 h 920581"/>
                <a:gd name="connsiteX88" fmla="*/ 451345 w 2106363"/>
                <a:gd name="connsiteY88" fmla="*/ 767569 h 920581"/>
                <a:gd name="connsiteX89" fmla="*/ 447864 w 2106363"/>
                <a:gd name="connsiteY89" fmla="*/ 771828 h 920581"/>
                <a:gd name="connsiteX90" fmla="*/ 457690 w 2106363"/>
                <a:gd name="connsiteY90" fmla="*/ 773034 h 920581"/>
                <a:gd name="connsiteX91" fmla="*/ 463856 w 2106363"/>
                <a:gd name="connsiteY91" fmla="*/ 777934 h 920581"/>
                <a:gd name="connsiteX92" fmla="*/ 459896 w 2106363"/>
                <a:gd name="connsiteY92" fmla="*/ 782928 h 920581"/>
                <a:gd name="connsiteX93" fmla="*/ 471860 w 2106363"/>
                <a:gd name="connsiteY93" fmla="*/ 788084 h 920581"/>
                <a:gd name="connsiteX94" fmla="*/ 106115 w 2106363"/>
                <a:gd name="connsiteY94" fmla="*/ 896543 h 920581"/>
                <a:gd name="connsiteX95" fmla="*/ 109518 w 2106363"/>
                <a:gd name="connsiteY95" fmla="*/ 897381 h 920581"/>
                <a:gd name="connsiteX96" fmla="*/ 106115 w 2106363"/>
                <a:gd name="connsiteY96" fmla="*/ 896543 h 920581"/>
                <a:gd name="connsiteX97" fmla="*/ 128314 w 2106363"/>
                <a:gd name="connsiteY97" fmla="*/ 887145 h 920581"/>
                <a:gd name="connsiteX98" fmla="*/ 126638 w 2106363"/>
                <a:gd name="connsiteY98" fmla="*/ 887145 h 920581"/>
                <a:gd name="connsiteX99" fmla="*/ 126638 w 2106363"/>
                <a:gd name="connsiteY99" fmla="*/ 893960 h 920581"/>
                <a:gd name="connsiteX100" fmla="*/ 128314 w 2106363"/>
                <a:gd name="connsiteY100" fmla="*/ 893960 h 920581"/>
                <a:gd name="connsiteX101" fmla="*/ 128314 w 2106363"/>
                <a:gd name="connsiteY101" fmla="*/ 887145 h 920581"/>
                <a:gd name="connsiteX102" fmla="*/ 129178 w 2106363"/>
                <a:gd name="connsiteY102" fmla="*/ 876891 h 920581"/>
                <a:gd name="connsiteX103" fmla="*/ 129178 w 2106363"/>
                <a:gd name="connsiteY103" fmla="*/ 875181 h 920581"/>
                <a:gd name="connsiteX104" fmla="*/ 129178 w 2106363"/>
                <a:gd name="connsiteY104" fmla="*/ 876891 h 920581"/>
                <a:gd name="connsiteX105" fmla="*/ 133445 w 2106363"/>
                <a:gd name="connsiteY105" fmla="*/ 888855 h 920581"/>
                <a:gd name="connsiteX106" fmla="*/ 130042 w 2106363"/>
                <a:gd name="connsiteY106" fmla="*/ 892250 h 920581"/>
                <a:gd name="connsiteX107" fmla="*/ 133445 w 2106363"/>
                <a:gd name="connsiteY107" fmla="*/ 888855 h 920581"/>
                <a:gd name="connsiteX108" fmla="*/ 140295 w 2106363"/>
                <a:gd name="connsiteY108" fmla="*/ 876874 h 920581"/>
                <a:gd name="connsiteX109" fmla="*/ 138585 w 2106363"/>
                <a:gd name="connsiteY109" fmla="*/ 868365 h 920581"/>
                <a:gd name="connsiteX110" fmla="*/ 130076 w 2106363"/>
                <a:gd name="connsiteY110" fmla="*/ 872641 h 920581"/>
                <a:gd name="connsiteX111" fmla="*/ 140295 w 2106363"/>
                <a:gd name="connsiteY111" fmla="*/ 876874 h 920581"/>
                <a:gd name="connsiteX112" fmla="*/ 171054 w 2106363"/>
                <a:gd name="connsiteY112" fmla="*/ 861499 h 920581"/>
                <a:gd name="connsiteX113" fmla="*/ 164230 w 2106363"/>
                <a:gd name="connsiteY113" fmla="*/ 859831 h 920581"/>
                <a:gd name="connsiteX114" fmla="*/ 164230 w 2106363"/>
                <a:gd name="connsiteY114" fmla="*/ 861499 h 920581"/>
                <a:gd name="connsiteX115" fmla="*/ 171054 w 2106363"/>
                <a:gd name="connsiteY115" fmla="*/ 861499 h 920581"/>
                <a:gd name="connsiteX116" fmla="*/ 196657 w 2106363"/>
                <a:gd name="connsiteY116" fmla="*/ 855521 h 920581"/>
                <a:gd name="connsiteX117" fmla="*/ 195854 w 2106363"/>
                <a:gd name="connsiteY117" fmla="*/ 854717 h 920581"/>
                <a:gd name="connsiteX118" fmla="*/ 191578 w 2106363"/>
                <a:gd name="connsiteY118" fmla="*/ 859805 h 920581"/>
                <a:gd name="connsiteX119" fmla="*/ 196657 w 2106363"/>
                <a:gd name="connsiteY119" fmla="*/ 855521 h 920581"/>
                <a:gd name="connsiteX120" fmla="*/ 208621 w 2106363"/>
                <a:gd name="connsiteY120" fmla="*/ 850390 h 920581"/>
                <a:gd name="connsiteX121" fmla="*/ 205243 w 2106363"/>
                <a:gd name="connsiteY121" fmla="*/ 851263 h 920581"/>
                <a:gd name="connsiteX122" fmla="*/ 205226 w 2106363"/>
                <a:gd name="connsiteY122" fmla="*/ 846149 h 920581"/>
                <a:gd name="connsiteX123" fmla="*/ 203559 w 2106363"/>
                <a:gd name="connsiteY123" fmla="*/ 846149 h 920581"/>
                <a:gd name="connsiteX124" fmla="*/ 205243 w 2106363"/>
                <a:gd name="connsiteY124" fmla="*/ 851263 h 920581"/>
                <a:gd name="connsiteX125" fmla="*/ 201840 w 2106363"/>
                <a:gd name="connsiteY125" fmla="*/ 854657 h 920581"/>
                <a:gd name="connsiteX126" fmla="*/ 206936 w 2106363"/>
                <a:gd name="connsiteY126" fmla="*/ 856385 h 920581"/>
                <a:gd name="connsiteX127" fmla="*/ 208629 w 2106363"/>
                <a:gd name="connsiteY127" fmla="*/ 850390 h 920581"/>
                <a:gd name="connsiteX128" fmla="*/ 220627 w 2106363"/>
                <a:gd name="connsiteY128" fmla="*/ 862379 h 920581"/>
                <a:gd name="connsiteX129" fmla="*/ 224013 w 2106363"/>
                <a:gd name="connsiteY129" fmla="*/ 863217 h 920581"/>
                <a:gd name="connsiteX130" fmla="*/ 225732 w 2106363"/>
                <a:gd name="connsiteY130" fmla="*/ 856402 h 920581"/>
                <a:gd name="connsiteX131" fmla="*/ 220627 w 2106363"/>
                <a:gd name="connsiteY131" fmla="*/ 862379 h 920581"/>
                <a:gd name="connsiteX132" fmla="*/ 228281 w 2106363"/>
                <a:gd name="connsiteY132" fmla="*/ 834160 h 920581"/>
                <a:gd name="connsiteX133" fmla="*/ 224125 w 2106363"/>
                <a:gd name="connsiteY133" fmla="*/ 837349 h 920581"/>
                <a:gd name="connsiteX134" fmla="*/ 228281 w 2106363"/>
                <a:gd name="connsiteY134" fmla="*/ 834160 h 920581"/>
                <a:gd name="connsiteX135" fmla="*/ 230889 w 2106363"/>
                <a:gd name="connsiteY135" fmla="*/ 841009 h 920581"/>
                <a:gd name="connsiteX136" fmla="*/ 232565 w 2106363"/>
                <a:gd name="connsiteY136" fmla="*/ 841009 h 920581"/>
                <a:gd name="connsiteX137" fmla="*/ 230889 w 2106363"/>
                <a:gd name="connsiteY137" fmla="*/ 841009 h 920581"/>
                <a:gd name="connsiteX138" fmla="*/ 236011 w 2106363"/>
                <a:gd name="connsiteY138" fmla="*/ 836751 h 920581"/>
                <a:gd name="connsiteX139" fmla="*/ 239415 w 2106363"/>
                <a:gd name="connsiteY139" fmla="*/ 837589 h 920581"/>
                <a:gd name="connsiteX140" fmla="*/ 236011 w 2106363"/>
                <a:gd name="connsiteY140" fmla="*/ 836751 h 920581"/>
                <a:gd name="connsiteX141" fmla="*/ 277032 w 2106363"/>
                <a:gd name="connsiteY141" fmla="*/ 822213 h 920581"/>
                <a:gd name="connsiteX142" fmla="*/ 280436 w 2106363"/>
                <a:gd name="connsiteY142" fmla="*/ 820537 h 920581"/>
                <a:gd name="connsiteX143" fmla="*/ 277032 w 2106363"/>
                <a:gd name="connsiteY143" fmla="*/ 822213 h 920581"/>
                <a:gd name="connsiteX144" fmla="*/ 247436 w 2106363"/>
                <a:gd name="connsiteY144" fmla="*/ 837589 h 920581"/>
                <a:gd name="connsiteX145" fmla="*/ 242844 w 2106363"/>
                <a:gd name="connsiteY145" fmla="*/ 844413 h 920581"/>
                <a:gd name="connsiteX146" fmla="*/ 254799 w 2106363"/>
                <a:gd name="connsiteY146" fmla="*/ 839282 h 920581"/>
                <a:gd name="connsiteX147" fmla="*/ 247436 w 2106363"/>
                <a:gd name="connsiteY147" fmla="*/ 837589 h 920581"/>
                <a:gd name="connsiteX148" fmla="*/ 260802 w 2106363"/>
                <a:gd name="connsiteY148" fmla="*/ 834220 h 920581"/>
                <a:gd name="connsiteX149" fmla="*/ 258202 w 2106363"/>
                <a:gd name="connsiteY149" fmla="*/ 841001 h 920581"/>
                <a:gd name="connsiteX150" fmla="*/ 260802 w 2106363"/>
                <a:gd name="connsiteY150" fmla="*/ 834220 h 920581"/>
                <a:gd name="connsiteX151" fmla="*/ 271876 w 2106363"/>
                <a:gd name="connsiteY151" fmla="*/ 837614 h 920581"/>
                <a:gd name="connsiteX152" fmla="*/ 268490 w 2106363"/>
                <a:gd name="connsiteY152" fmla="*/ 844421 h 920581"/>
                <a:gd name="connsiteX153" fmla="*/ 270166 w 2106363"/>
                <a:gd name="connsiteY153" fmla="*/ 844421 h 920581"/>
                <a:gd name="connsiteX154" fmla="*/ 271884 w 2106363"/>
                <a:gd name="connsiteY154" fmla="*/ 837614 h 920581"/>
                <a:gd name="connsiteX155" fmla="*/ 273586 w 2106363"/>
                <a:gd name="connsiteY155" fmla="*/ 827361 h 920581"/>
                <a:gd name="connsiteX156" fmla="*/ 269396 w 2106363"/>
                <a:gd name="connsiteY156" fmla="*/ 832552 h 920581"/>
                <a:gd name="connsiteX157" fmla="*/ 265069 w 2106363"/>
                <a:gd name="connsiteY157" fmla="*/ 835870 h 920581"/>
                <a:gd name="connsiteX158" fmla="*/ 273586 w 2106363"/>
                <a:gd name="connsiteY158" fmla="*/ 827353 h 920581"/>
                <a:gd name="connsiteX159" fmla="*/ 277032 w 2106363"/>
                <a:gd name="connsiteY159" fmla="*/ 834185 h 920581"/>
                <a:gd name="connsiteX160" fmla="*/ 275322 w 2106363"/>
                <a:gd name="connsiteY160" fmla="*/ 843549 h 920581"/>
                <a:gd name="connsiteX161" fmla="*/ 281770 w 2106363"/>
                <a:gd name="connsiteY161" fmla="*/ 842369 h 920581"/>
                <a:gd name="connsiteX162" fmla="*/ 277032 w 2106363"/>
                <a:gd name="connsiteY162" fmla="*/ 834185 h 920581"/>
                <a:gd name="connsiteX163" fmla="*/ 282138 w 2106363"/>
                <a:gd name="connsiteY163" fmla="*/ 823949 h 920581"/>
                <a:gd name="connsiteX164" fmla="*/ 275314 w 2106363"/>
                <a:gd name="connsiteY164" fmla="*/ 827327 h 920581"/>
                <a:gd name="connsiteX165" fmla="*/ 282138 w 2106363"/>
                <a:gd name="connsiteY165" fmla="*/ 823949 h 920581"/>
                <a:gd name="connsiteX166" fmla="*/ 295786 w 2106363"/>
                <a:gd name="connsiteY166" fmla="*/ 846978 h 920581"/>
                <a:gd name="connsiteX167" fmla="*/ 288106 w 2106363"/>
                <a:gd name="connsiteY167" fmla="*/ 849586 h 920581"/>
                <a:gd name="connsiteX168" fmla="*/ 287286 w 2106363"/>
                <a:gd name="connsiteY168" fmla="*/ 852964 h 920581"/>
                <a:gd name="connsiteX169" fmla="*/ 295786 w 2106363"/>
                <a:gd name="connsiteY169" fmla="*/ 846978 h 920581"/>
                <a:gd name="connsiteX170" fmla="*/ 297522 w 2106363"/>
                <a:gd name="connsiteY170" fmla="*/ 830773 h 920581"/>
                <a:gd name="connsiteX171" fmla="*/ 294118 w 2106363"/>
                <a:gd name="connsiteY171" fmla="*/ 830773 h 920581"/>
                <a:gd name="connsiteX172" fmla="*/ 294118 w 2106363"/>
                <a:gd name="connsiteY172" fmla="*/ 837589 h 920581"/>
                <a:gd name="connsiteX173" fmla="*/ 297522 w 2106363"/>
                <a:gd name="connsiteY173" fmla="*/ 837589 h 920581"/>
                <a:gd name="connsiteX174" fmla="*/ 297522 w 2106363"/>
                <a:gd name="connsiteY174" fmla="*/ 830773 h 920581"/>
                <a:gd name="connsiteX175" fmla="*/ 300104 w 2106363"/>
                <a:gd name="connsiteY175" fmla="*/ 823949 h 920581"/>
                <a:gd name="connsiteX176" fmla="*/ 300942 w 2106363"/>
                <a:gd name="connsiteY176" fmla="*/ 827336 h 920581"/>
                <a:gd name="connsiteX177" fmla="*/ 300104 w 2106363"/>
                <a:gd name="connsiteY177" fmla="*/ 823949 h 920581"/>
                <a:gd name="connsiteX178" fmla="*/ 311204 w 2106363"/>
                <a:gd name="connsiteY178" fmla="*/ 825660 h 920581"/>
                <a:gd name="connsiteX179" fmla="*/ 302670 w 2106363"/>
                <a:gd name="connsiteY179" fmla="*/ 829901 h 920581"/>
                <a:gd name="connsiteX180" fmla="*/ 311204 w 2106363"/>
                <a:gd name="connsiteY180" fmla="*/ 825660 h 920581"/>
                <a:gd name="connsiteX181" fmla="*/ 339424 w 2106363"/>
                <a:gd name="connsiteY181" fmla="*/ 822265 h 920581"/>
                <a:gd name="connsiteX182" fmla="*/ 335148 w 2106363"/>
                <a:gd name="connsiteY182" fmla="*/ 830765 h 920581"/>
                <a:gd name="connsiteX183" fmla="*/ 336824 w 2106363"/>
                <a:gd name="connsiteY183" fmla="*/ 830765 h 920581"/>
                <a:gd name="connsiteX184" fmla="*/ 339424 w 2106363"/>
                <a:gd name="connsiteY184" fmla="*/ 822273 h 920581"/>
                <a:gd name="connsiteX185" fmla="*/ 348788 w 2106363"/>
                <a:gd name="connsiteY185" fmla="*/ 815381 h 920581"/>
                <a:gd name="connsiteX186" fmla="*/ 345572 w 2106363"/>
                <a:gd name="connsiteY186" fmla="*/ 816843 h 920581"/>
                <a:gd name="connsiteX187" fmla="*/ 345367 w 2106363"/>
                <a:gd name="connsiteY187" fmla="*/ 813705 h 920581"/>
                <a:gd name="connsiteX188" fmla="*/ 343691 w 2106363"/>
                <a:gd name="connsiteY188" fmla="*/ 813705 h 920581"/>
                <a:gd name="connsiteX189" fmla="*/ 348788 w 2106363"/>
                <a:gd name="connsiteY189" fmla="*/ 815389 h 920581"/>
                <a:gd name="connsiteX190" fmla="*/ 350506 w 2106363"/>
                <a:gd name="connsiteY190" fmla="*/ 827344 h 920581"/>
                <a:gd name="connsiteX191" fmla="*/ 350506 w 2106363"/>
                <a:gd name="connsiteY191" fmla="*/ 822239 h 920581"/>
                <a:gd name="connsiteX192" fmla="*/ 348830 w 2106363"/>
                <a:gd name="connsiteY192" fmla="*/ 822239 h 920581"/>
                <a:gd name="connsiteX193" fmla="*/ 347103 w 2106363"/>
                <a:gd name="connsiteY193" fmla="*/ 827336 h 920581"/>
                <a:gd name="connsiteX194" fmla="*/ 350515 w 2106363"/>
                <a:gd name="connsiteY194" fmla="*/ 827336 h 920581"/>
                <a:gd name="connsiteX195" fmla="*/ 351370 w 2106363"/>
                <a:gd name="connsiteY195" fmla="*/ 811977 h 920581"/>
                <a:gd name="connsiteX196" fmla="*/ 351370 w 2106363"/>
                <a:gd name="connsiteY196" fmla="*/ 813687 h 920581"/>
                <a:gd name="connsiteX197" fmla="*/ 351370 w 2106363"/>
                <a:gd name="connsiteY197" fmla="*/ 811977 h 920581"/>
                <a:gd name="connsiteX198" fmla="*/ 353072 w 2106363"/>
                <a:gd name="connsiteY198" fmla="*/ 808565 h 920581"/>
                <a:gd name="connsiteX199" fmla="*/ 353072 w 2106363"/>
                <a:gd name="connsiteY199" fmla="*/ 810275 h 920581"/>
                <a:gd name="connsiteX200" fmla="*/ 353072 w 2106363"/>
                <a:gd name="connsiteY200" fmla="*/ 808565 h 920581"/>
                <a:gd name="connsiteX201" fmla="*/ 359049 w 2106363"/>
                <a:gd name="connsiteY201" fmla="*/ 818801 h 920581"/>
                <a:gd name="connsiteX202" fmla="*/ 353936 w 2106363"/>
                <a:gd name="connsiteY202" fmla="*/ 818801 h 920581"/>
                <a:gd name="connsiteX203" fmla="*/ 359049 w 2106363"/>
                <a:gd name="connsiteY203" fmla="*/ 818801 h 920581"/>
                <a:gd name="connsiteX204" fmla="*/ 376152 w 2106363"/>
                <a:gd name="connsiteY204" fmla="*/ 800039 h 920581"/>
                <a:gd name="connsiteX205" fmla="*/ 371030 w 2106363"/>
                <a:gd name="connsiteY205" fmla="*/ 805136 h 920581"/>
                <a:gd name="connsiteX206" fmla="*/ 376152 w 2106363"/>
                <a:gd name="connsiteY206" fmla="*/ 800039 h 920581"/>
                <a:gd name="connsiteX207" fmla="*/ 410315 w 2106363"/>
                <a:gd name="connsiteY207" fmla="*/ 779507 h 920581"/>
                <a:gd name="connsiteX208" fmla="*/ 407245 w 2106363"/>
                <a:gd name="connsiteY208" fmla="*/ 780730 h 920581"/>
                <a:gd name="connsiteX209" fmla="*/ 402875 w 2106363"/>
                <a:gd name="connsiteY209" fmla="*/ 779473 h 920581"/>
                <a:gd name="connsiteX210" fmla="*/ 410324 w 2106363"/>
                <a:gd name="connsiteY210" fmla="*/ 779499 h 920581"/>
                <a:gd name="connsiteX211" fmla="*/ 420603 w 2106363"/>
                <a:gd name="connsiteY211" fmla="*/ 788076 h 920581"/>
                <a:gd name="connsiteX212" fmla="*/ 422279 w 2106363"/>
                <a:gd name="connsiteY212" fmla="*/ 791471 h 920581"/>
                <a:gd name="connsiteX213" fmla="*/ 420603 w 2106363"/>
                <a:gd name="connsiteY213" fmla="*/ 788076 h 920581"/>
                <a:gd name="connsiteX214" fmla="*/ 519722 w 2106363"/>
                <a:gd name="connsiteY214" fmla="*/ 756478 h 920581"/>
                <a:gd name="connsiteX215" fmla="*/ 514779 w 2106363"/>
                <a:gd name="connsiteY215" fmla="*/ 765962 h 920581"/>
                <a:gd name="connsiteX216" fmla="*/ 506861 w 2106363"/>
                <a:gd name="connsiteY216" fmla="*/ 777446 h 920581"/>
                <a:gd name="connsiteX217" fmla="*/ 498344 w 2106363"/>
                <a:gd name="connsiteY217" fmla="*/ 777831 h 920581"/>
                <a:gd name="connsiteX218" fmla="*/ 489578 w 2106363"/>
                <a:gd name="connsiteY218" fmla="*/ 786126 h 920581"/>
                <a:gd name="connsiteX219" fmla="*/ 486414 w 2106363"/>
                <a:gd name="connsiteY219" fmla="*/ 777874 h 920581"/>
                <a:gd name="connsiteX220" fmla="*/ 477042 w 2106363"/>
                <a:gd name="connsiteY220" fmla="*/ 778652 h 920581"/>
                <a:gd name="connsiteX221" fmla="*/ 468456 w 2106363"/>
                <a:gd name="connsiteY221" fmla="*/ 765868 h 920581"/>
                <a:gd name="connsiteX222" fmla="*/ 476982 w 2106363"/>
                <a:gd name="connsiteY222" fmla="*/ 766723 h 920581"/>
                <a:gd name="connsiteX223" fmla="*/ 465027 w 2106363"/>
                <a:gd name="connsiteY223" fmla="*/ 757316 h 920581"/>
                <a:gd name="connsiteX224" fmla="*/ 476991 w 2106363"/>
                <a:gd name="connsiteY224" fmla="*/ 753896 h 920581"/>
                <a:gd name="connsiteX225" fmla="*/ 483815 w 2106363"/>
                <a:gd name="connsiteY225" fmla="*/ 755606 h 920581"/>
                <a:gd name="connsiteX226" fmla="*/ 484670 w 2106363"/>
                <a:gd name="connsiteY226" fmla="*/ 762430 h 920581"/>
                <a:gd name="connsiteX227" fmla="*/ 495787 w 2106363"/>
                <a:gd name="connsiteY227" fmla="*/ 748773 h 920581"/>
                <a:gd name="connsiteX228" fmla="*/ 500918 w 2106363"/>
                <a:gd name="connsiteY228" fmla="*/ 747063 h 920581"/>
                <a:gd name="connsiteX229" fmla="*/ 498147 w 2106363"/>
                <a:gd name="connsiteY229" fmla="*/ 752964 h 920581"/>
                <a:gd name="connsiteX230" fmla="*/ 506143 w 2106363"/>
                <a:gd name="connsiteY230" fmla="*/ 768313 h 920581"/>
                <a:gd name="connsiteX231" fmla="*/ 502636 w 2106363"/>
                <a:gd name="connsiteY231" fmla="*/ 772683 h 920581"/>
                <a:gd name="connsiteX232" fmla="*/ 519731 w 2106363"/>
                <a:gd name="connsiteY232" fmla="*/ 756478 h 920581"/>
                <a:gd name="connsiteX233" fmla="*/ 494761 w 2106363"/>
                <a:gd name="connsiteY233" fmla="*/ 762533 h 920581"/>
                <a:gd name="connsiteX234" fmla="*/ 483883 w 2106363"/>
                <a:gd name="connsiteY234" fmla="*/ 764226 h 920581"/>
                <a:gd name="connsiteX235" fmla="*/ 489245 w 2106363"/>
                <a:gd name="connsiteY235" fmla="*/ 775727 h 920581"/>
                <a:gd name="connsiteX236" fmla="*/ 494761 w 2106363"/>
                <a:gd name="connsiteY236" fmla="*/ 762533 h 920581"/>
                <a:gd name="connsiteX237" fmla="*/ 457314 w 2106363"/>
                <a:gd name="connsiteY237" fmla="*/ 770947 h 920581"/>
                <a:gd name="connsiteX238" fmla="*/ 463308 w 2106363"/>
                <a:gd name="connsiteY238" fmla="*/ 764157 h 920581"/>
                <a:gd name="connsiteX239" fmla="*/ 457314 w 2106363"/>
                <a:gd name="connsiteY239" fmla="*/ 770947 h 920581"/>
                <a:gd name="connsiteX240" fmla="*/ 470167 w 2106363"/>
                <a:gd name="connsiteY240" fmla="*/ 781235 h 920581"/>
                <a:gd name="connsiteX241" fmla="*/ 471843 w 2106363"/>
                <a:gd name="connsiteY241" fmla="*/ 784630 h 920581"/>
                <a:gd name="connsiteX242" fmla="*/ 470167 w 2106363"/>
                <a:gd name="connsiteY242" fmla="*/ 781235 h 920581"/>
                <a:gd name="connsiteX243" fmla="*/ 1587934 w 2106363"/>
                <a:gd name="connsiteY243" fmla="*/ 69787 h 920581"/>
                <a:gd name="connsiteX244" fmla="*/ 1631708 w 2106363"/>
                <a:gd name="connsiteY244" fmla="*/ 40533 h 920581"/>
                <a:gd name="connsiteX245" fmla="*/ 1631597 w 2106363"/>
                <a:gd name="connsiteY245" fmla="*/ 123670 h 920581"/>
                <a:gd name="connsiteX246" fmla="*/ 1587934 w 2106363"/>
                <a:gd name="connsiteY246" fmla="*/ 69787 h 920581"/>
                <a:gd name="connsiteX247" fmla="*/ 1632367 w 2106363"/>
                <a:gd name="connsiteY247" fmla="*/ 56951 h 920581"/>
                <a:gd name="connsiteX248" fmla="*/ 1635753 w 2106363"/>
                <a:gd name="connsiteY248" fmla="*/ 48408 h 920581"/>
                <a:gd name="connsiteX249" fmla="*/ 1632367 w 2106363"/>
                <a:gd name="connsiteY249" fmla="*/ 56951 h 920581"/>
                <a:gd name="connsiteX250" fmla="*/ 1610150 w 2106363"/>
                <a:gd name="connsiteY250" fmla="*/ 70608 h 920581"/>
                <a:gd name="connsiteX251" fmla="*/ 1611826 w 2106363"/>
                <a:gd name="connsiteY251" fmla="*/ 70608 h 920581"/>
                <a:gd name="connsiteX252" fmla="*/ 1610150 w 2106363"/>
                <a:gd name="connsiteY252" fmla="*/ 70608 h 920581"/>
                <a:gd name="connsiteX253" fmla="*/ 2087851 w 2106363"/>
                <a:gd name="connsiteY253" fmla="*/ 593351 h 920581"/>
                <a:gd name="connsiteX254" fmla="*/ 1915257 w 2106363"/>
                <a:gd name="connsiteY254" fmla="*/ 603535 h 920581"/>
                <a:gd name="connsiteX255" fmla="*/ 1856235 w 2106363"/>
                <a:gd name="connsiteY255" fmla="*/ 460102 h 920581"/>
                <a:gd name="connsiteX256" fmla="*/ 1841732 w 2106363"/>
                <a:gd name="connsiteY256" fmla="*/ 477196 h 920581"/>
                <a:gd name="connsiteX257" fmla="*/ 1738319 w 2106363"/>
                <a:gd name="connsiteY257" fmla="*/ 493401 h 920581"/>
                <a:gd name="connsiteX258" fmla="*/ 1743441 w 2106363"/>
                <a:gd name="connsiteY258" fmla="*/ 402020 h 920581"/>
                <a:gd name="connsiteX259" fmla="*/ 1745135 w 2106363"/>
                <a:gd name="connsiteY259" fmla="*/ 396898 h 920581"/>
                <a:gd name="connsiteX260" fmla="*/ 1741731 w 2106363"/>
                <a:gd name="connsiteY260" fmla="*/ 402020 h 920581"/>
                <a:gd name="connsiteX261" fmla="*/ 1688644 w 2106363"/>
                <a:gd name="connsiteY261" fmla="*/ 476221 h 920581"/>
                <a:gd name="connsiteX262" fmla="*/ 1602445 w 2106363"/>
                <a:gd name="connsiteY262" fmla="*/ 436192 h 920581"/>
                <a:gd name="connsiteX263" fmla="*/ 1484495 w 2106363"/>
                <a:gd name="connsiteY263" fmla="*/ 451542 h 920581"/>
                <a:gd name="connsiteX264" fmla="*/ 1465699 w 2106363"/>
                <a:gd name="connsiteY264" fmla="*/ 472048 h 920581"/>
                <a:gd name="connsiteX265" fmla="*/ 1369649 w 2106363"/>
                <a:gd name="connsiteY265" fmla="*/ 439946 h 920581"/>
                <a:gd name="connsiteX266" fmla="*/ 1399870 w 2106363"/>
                <a:gd name="connsiteY266" fmla="*/ 288388 h 920581"/>
                <a:gd name="connsiteX267" fmla="*/ 1416220 w 2106363"/>
                <a:gd name="connsiteY267" fmla="*/ 244938 h 920581"/>
                <a:gd name="connsiteX268" fmla="*/ 1415306 w 2106363"/>
                <a:gd name="connsiteY268" fmla="*/ 238037 h 920581"/>
                <a:gd name="connsiteX269" fmla="*/ 1311389 w 2106363"/>
                <a:gd name="connsiteY269" fmla="*/ 391262 h 920581"/>
                <a:gd name="connsiteX270" fmla="*/ 1258378 w 2106363"/>
                <a:gd name="connsiteY270" fmla="*/ 397223 h 920581"/>
                <a:gd name="connsiteX271" fmla="*/ 1178106 w 2106363"/>
                <a:gd name="connsiteY271" fmla="*/ 468166 h 920581"/>
                <a:gd name="connsiteX272" fmla="*/ 1087991 w 2106363"/>
                <a:gd name="connsiteY272" fmla="*/ 424254 h 920581"/>
                <a:gd name="connsiteX273" fmla="*/ 993814 w 2106363"/>
                <a:gd name="connsiteY273" fmla="*/ 536765 h 920581"/>
                <a:gd name="connsiteX274" fmla="*/ 957368 w 2106363"/>
                <a:gd name="connsiteY274" fmla="*/ 522125 h 920581"/>
                <a:gd name="connsiteX275" fmla="*/ 952151 w 2106363"/>
                <a:gd name="connsiteY275" fmla="*/ 505322 h 920581"/>
                <a:gd name="connsiteX276" fmla="*/ 970041 w 2106363"/>
                <a:gd name="connsiteY276" fmla="*/ 390031 h 920581"/>
                <a:gd name="connsiteX277" fmla="*/ 989718 w 2106363"/>
                <a:gd name="connsiteY277" fmla="*/ 314889 h 920581"/>
                <a:gd name="connsiteX278" fmla="*/ 991411 w 2106363"/>
                <a:gd name="connsiteY278" fmla="*/ 311477 h 920581"/>
                <a:gd name="connsiteX279" fmla="*/ 988007 w 2106363"/>
                <a:gd name="connsiteY279" fmla="*/ 314889 h 920581"/>
                <a:gd name="connsiteX280" fmla="*/ 950834 w 2106363"/>
                <a:gd name="connsiteY280" fmla="*/ 398163 h 920581"/>
                <a:gd name="connsiteX281" fmla="*/ 916218 w 2106363"/>
                <a:gd name="connsiteY281" fmla="*/ 574529 h 920581"/>
                <a:gd name="connsiteX282" fmla="*/ 863182 w 2106363"/>
                <a:gd name="connsiteY282" fmla="*/ 536167 h 920581"/>
                <a:gd name="connsiteX283" fmla="*/ 905973 w 2106363"/>
                <a:gd name="connsiteY283" fmla="*/ 330273 h 920581"/>
                <a:gd name="connsiteX284" fmla="*/ 908898 w 2106363"/>
                <a:gd name="connsiteY284" fmla="*/ 325664 h 920581"/>
                <a:gd name="connsiteX285" fmla="*/ 910249 w 2106363"/>
                <a:gd name="connsiteY285" fmla="*/ 320054 h 920581"/>
                <a:gd name="connsiteX286" fmla="*/ 904272 w 2106363"/>
                <a:gd name="connsiteY286" fmla="*/ 330273 h 920581"/>
                <a:gd name="connsiteX287" fmla="*/ 847020 w 2106363"/>
                <a:gd name="connsiteY287" fmla="*/ 484011 h 920581"/>
                <a:gd name="connsiteX288" fmla="*/ 827369 w 2106363"/>
                <a:gd name="connsiteY288" fmla="*/ 605297 h 920581"/>
                <a:gd name="connsiteX289" fmla="*/ 779694 w 2106363"/>
                <a:gd name="connsiteY289" fmla="*/ 587168 h 920581"/>
                <a:gd name="connsiteX290" fmla="*/ 770125 w 2106363"/>
                <a:gd name="connsiteY290" fmla="*/ 576256 h 920581"/>
                <a:gd name="connsiteX291" fmla="*/ 745403 w 2106363"/>
                <a:gd name="connsiteY291" fmla="*/ 607931 h 920581"/>
                <a:gd name="connsiteX292" fmla="*/ 599977 w 2106363"/>
                <a:gd name="connsiteY292" fmla="*/ 626710 h 920581"/>
                <a:gd name="connsiteX293" fmla="*/ 588108 w 2106363"/>
                <a:gd name="connsiteY293" fmla="*/ 608717 h 920581"/>
                <a:gd name="connsiteX294" fmla="*/ 507092 w 2106363"/>
                <a:gd name="connsiteY294" fmla="*/ 658051 h 920581"/>
                <a:gd name="connsiteX295" fmla="*/ 490647 w 2106363"/>
                <a:gd name="connsiteY295" fmla="*/ 645446 h 920581"/>
                <a:gd name="connsiteX296" fmla="*/ 475195 w 2106363"/>
                <a:gd name="connsiteY296" fmla="*/ 595967 h 920581"/>
                <a:gd name="connsiteX297" fmla="*/ 497266 w 2106363"/>
                <a:gd name="connsiteY297" fmla="*/ 424844 h 920581"/>
                <a:gd name="connsiteX298" fmla="*/ 521415 w 2106363"/>
                <a:gd name="connsiteY298" fmla="*/ 338808 h 920581"/>
                <a:gd name="connsiteX299" fmla="*/ 522270 w 2106363"/>
                <a:gd name="connsiteY299" fmla="*/ 333668 h 920581"/>
                <a:gd name="connsiteX300" fmla="*/ 519705 w 2106363"/>
                <a:gd name="connsiteY300" fmla="*/ 338808 h 920581"/>
                <a:gd name="connsiteX301" fmla="*/ 430283 w 2106363"/>
                <a:gd name="connsiteY301" fmla="*/ 573143 h 920581"/>
                <a:gd name="connsiteX302" fmla="*/ 412034 w 2106363"/>
                <a:gd name="connsiteY302" fmla="*/ 688999 h 920581"/>
                <a:gd name="connsiteX303" fmla="*/ 366352 w 2106363"/>
                <a:gd name="connsiteY303" fmla="*/ 651791 h 920581"/>
                <a:gd name="connsiteX304" fmla="*/ 369542 w 2106363"/>
                <a:gd name="connsiteY304" fmla="*/ 561967 h 920581"/>
                <a:gd name="connsiteX305" fmla="*/ 413719 w 2106363"/>
                <a:gd name="connsiteY305" fmla="*/ 386636 h 920581"/>
                <a:gd name="connsiteX306" fmla="*/ 400301 w 2106363"/>
                <a:gd name="connsiteY306" fmla="*/ 409939 h 920581"/>
                <a:gd name="connsiteX307" fmla="*/ 345854 w 2106363"/>
                <a:gd name="connsiteY307" fmla="*/ 563925 h 920581"/>
                <a:gd name="connsiteX308" fmla="*/ 324852 w 2106363"/>
                <a:gd name="connsiteY308" fmla="*/ 699243 h 920581"/>
                <a:gd name="connsiteX309" fmla="*/ 272321 w 2106363"/>
                <a:gd name="connsiteY309" fmla="*/ 650107 h 920581"/>
                <a:gd name="connsiteX310" fmla="*/ 287260 w 2106363"/>
                <a:gd name="connsiteY310" fmla="*/ 518166 h 920581"/>
                <a:gd name="connsiteX311" fmla="*/ 289825 w 2106363"/>
                <a:gd name="connsiteY311" fmla="*/ 506194 h 920581"/>
                <a:gd name="connsiteX312" fmla="*/ 285550 w 2106363"/>
                <a:gd name="connsiteY312" fmla="*/ 518166 h 920581"/>
                <a:gd name="connsiteX313" fmla="*/ 223141 w 2106363"/>
                <a:gd name="connsiteY313" fmla="*/ 706042 h 920581"/>
                <a:gd name="connsiteX314" fmla="*/ 147718 w 2106363"/>
                <a:gd name="connsiteY314" fmla="*/ 794643 h 920581"/>
                <a:gd name="connsiteX315" fmla="*/ 87190 w 2106363"/>
                <a:gd name="connsiteY315" fmla="*/ 741274 h 920581"/>
                <a:gd name="connsiteX316" fmla="*/ 208399 w 2106363"/>
                <a:gd name="connsiteY316" fmla="*/ 590529 h 920581"/>
                <a:gd name="connsiteX317" fmla="*/ 282163 w 2106363"/>
                <a:gd name="connsiteY317" fmla="*/ 404611 h 920581"/>
                <a:gd name="connsiteX318" fmla="*/ 335003 w 2106363"/>
                <a:gd name="connsiteY318" fmla="*/ 249017 h 920581"/>
                <a:gd name="connsiteX319" fmla="*/ 381805 w 2106363"/>
                <a:gd name="connsiteY319" fmla="*/ 241749 h 920581"/>
                <a:gd name="connsiteX320" fmla="*/ 399557 w 2106363"/>
                <a:gd name="connsiteY320" fmla="*/ 287918 h 920581"/>
                <a:gd name="connsiteX321" fmla="*/ 349574 w 2106363"/>
                <a:gd name="connsiteY321" fmla="*/ 451482 h 920581"/>
                <a:gd name="connsiteX322" fmla="*/ 348762 w 2106363"/>
                <a:gd name="connsiteY322" fmla="*/ 465198 h 920581"/>
                <a:gd name="connsiteX323" fmla="*/ 431642 w 2106363"/>
                <a:gd name="connsiteY323" fmla="*/ 273859 h 920581"/>
                <a:gd name="connsiteX324" fmla="*/ 476153 w 2106363"/>
                <a:gd name="connsiteY324" fmla="*/ 255063 h 920581"/>
                <a:gd name="connsiteX325" fmla="*/ 490211 w 2106363"/>
                <a:gd name="connsiteY325" fmla="*/ 272739 h 920581"/>
                <a:gd name="connsiteX326" fmla="*/ 437757 w 2106363"/>
                <a:gd name="connsiteY326" fmla="*/ 428581 h 920581"/>
                <a:gd name="connsiteX327" fmla="*/ 434994 w 2106363"/>
                <a:gd name="connsiteY327" fmla="*/ 439501 h 920581"/>
                <a:gd name="connsiteX328" fmla="*/ 435927 w 2106363"/>
                <a:gd name="connsiteY328" fmla="*/ 444700 h 920581"/>
                <a:gd name="connsiteX329" fmla="*/ 552526 w 2106363"/>
                <a:gd name="connsiteY329" fmla="*/ 220438 h 920581"/>
                <a:gd name="connsiteX330" fmla="*/ 569577 w 2106363"/>
                <a:gd name="connsiteY330" fmla="*/ 194775 h 920581"/>
                <a:gd name="connsiteX331" fmla="*/ 605818 w 2106363"/>
                <a:gd name="connsiteY331" fmla="*/ 175004 h 920581"/>
                <a:gd name="connsiteX332" fmla="*/ 619688 w 2106363"/>
                <a:gd name="connsiteY332" fmla="*/ 215829 h 920581"/>
                <a:gd name="connsiteX333" fmla="*/ 594864 w 2106363"/>
                <a:gd name="connsiteY333" fmla="*/ 283257 h 920581"/>
                <a:gd name="connsiteX334" fmla="*/ 542443 w 2106363"/>
                <a:gd name="connsiteY334" fmla="*/ 471723 h 920581"/>
                <a:gd name="connsiteX335" fmla="*/ 533387 w 2106363"/>
                <a:gd name="connsiteY335" fmla="*/ 624076 h 920581"/>
                <a:gd name="connsiteX336" fmla="*/ 563702 w 2106363"/>
                <a:gd name="connsiteY336" fmla="*/ 566422 h 920581"/>
                <a:gd name="connsiteX337" fmla="*/ 681515 w 2106363"/>
                <a:gd name="connsiteY337" fmla="*/ 347658 h 920581"/>
                <a:gd name="connsiteX338" fmla="*/ 757332 w 2106363"/>
                <a:gd name="connsiteY338" fmla="*/ 354970 h 920581"/>
                <a:gd name="connsiteX339" fmla="*/ 766671 w 2106363"/>
                <a:gd name="connsiteY339" fmla="*/ 408853 h 920581"/>
                <a:gd name="connsiteX340" fmla="*/ 652817 w 2106363"/>
                <a:gd name="connsiteY340" fmla="*/ 531156 h 920581"/>
                <a:gd name="connsiteX341" fmla="*/ 652047 w 2106363"/>
                <a:gd name="connsiteY341" fmla="*/ 601979 h 920581"/>
                <a:gd name="connsiteX342" fmla="*/ 696249 w 2106363"/>
                <a:gd name="connsiteY342" fmla="*/ 606657 h 920581"/>
                <a:gd name="connsiteX343" fmla="*/ 804613 w 2106363"/>
                <a:gd name="connsiteY343" fmla="*/ 386995 h 920581"/>
                <a:gd name="connsiteX344" fmla="*/ 817073 w 2106363"/>
                <a:gd name="connsiteY344" fmla="*/ 292681 h 920581"/>
                <a:gd name="connsiteX345" fmla="*/ 867492 w 2106363"/>
                <a:gd name="connsiteY345" fmla="*/ 321722 h 920581"/>
                <a:gd name="connsiteX346" fmla="*/ 938315 w 2106363"/>
                <a:gd name="connsiteY346" fmla="*/ 259493 h 920581"/>
                <a:gd name="connsiteX347" fmla="*/ 958531 w 2106363"/>
                <a:gd name="connsiteY347" fmla="*/ 288782 h 920581"/>
                <a:gd name="connsiteX348" fmla="*/ 962336 w 2106363"/>
                <a:gd name="connsiteY348" fmla="*/ 290979 h 920581"/>
                <a:gd name="connsiteX349" fmla="*/ 1024650 w 2106363"/>
                <a:gd name="connsiteY349" fmla="*/ 219156 h 920581"/>
                <a:gd name="connsiteX350" fmla="*/ 1036503 w 2106363"/>
                <a:gd name="connsiteY350" fmla="*/ 219489 h 920581"/>
                <a:gd name="connsiteX351" fmla="*/ 1039615 w 2106363"/>
                <a:gd name="connsiteY351" fmla="*/ 223859 h 920581"/>
                <a:gd name="connsiteX352" fmla="*/ 1043857 w 2106363"/>
                <a:gd name="connsiteY352" fmla="*/ 223944 h 920581"/>
                <a:gd name="connsiteX353" fmla="*/ 1070127 w 2106363"/>
                <a:gd name="connsiteY353" fmla="*/ 255841 h 920581"/>
                <a:gd name="connsiteX354" fmla="*/ 1015346 w 2106363"/>
                <a:gd name="connsiteY354" fmla="*/ 488296 h 920581"/>
                <a:gd name="connsiteX355" fmla="*/ 1017031 w 2106363"/>
                <a:gd name="connsiteY355" fmla="*/ 492520 h 920581"/>
                <a:gd name="connsiteX356" fmla="*/ 1044703 w 2106363"/>
                <a:gd name="connsiteY356" fmla="*/ 444153 h 920581"/>
                <a:gd name="connsiteX357" fmla="*/ 1080260 w 2106363"/>
                <a:gd name="connsiteY357" fmla="*/ 346453 h 920581"/>
                <a:gd name="connsiteX358" fmla="*/ 1155410 w 2106363"/>
                <a:gd name="connsiteY358" fmla="*/ 197785 h 920581"/>
                <a:gd name="connsiteX359" fmla="*/ 1196380 w 2106363"/>
                <a:gd name="connsiteY359" fmla="*/ 202061 h 920581"/>
                <a:gd name="connsiteX360" fmla="*/ 1288873 w 2106363"/>
                <a:gd name="connsiteY360" fmla="*/ 216599 h 920581"/>
                <a:gd name="connsiteX361" fmla="*/ 1280270 w 2106363"/>
                <a:gd name="connsiteY361" fmla="*/ 360999 h 920581"/>
                <a:gd name="connsiteX362" fmla="*/ 1332246 w 2106363"/>
                <a:gd name="connsiteY362" fmla="*/ 307911 h 920581"/>
                <a:gd name="connsiteX363" fmla="*/ 1374250 w 2106363"/>
                <a:gd name="connsiteY363" fmla="*/ 220968 h 920581"/>
                <a:gd name="connsiteX364" fmla="*/ 1324882 w 2106363"/>
                <a:gd name="connsiteY364" fmla="*/ 141688 h 920581"/>
                <a:gd name="connsiteX365" fmla="*/ 1335777 w 2106363"/>
                <a:gd name="connsiteY365" fmla="*/ 120001 h 920581"/>
                <a:gd name="connsiteX366" fmla="*/ 1383383 w 2106363"/>
                <a:gd name="connsiteY366" fmla="*/ 142552 h 920581"/>
                <a:gd name="connsiteX367" fmla="*/ 1387941 w 2106363"/>
                <a:gd name="connsiteY367" fmla="*/ 171387 h 920581"/>
                <a:gd name="connsiteX368" fmla="*/ 1492166 w 2106363"/>
                <a:gd name="connsiteY368" fmla="*/ 220113 h 920581"/>
                <a:gd name="connsiteX369" fmla="*/ 1457558 w 2106363"/>
                <a:gd name="connsiteY369" fmla="*/ 334079 h 920581"/>
                <a:gd name="connsiteX370" fmla="*/ 1440900 w 2106363"/>
                <a:gd name="connsiteY370" fmla="*/ 442178 h 920581"/>
                <a:gd name="connsiteX371" fmla="*/ 1443491 w 2106363"/>
                <a:gd name="connsiteY371" fmla="*/ 448095 h 920581"/>
                <a:gd name="connsiteX372" fmla="*/ 1512741 w 2106363"/>
                <a:gd name="connsiteY372" fmla="*/ 293570 h 920581"/>
                <a:gd name="connsiteX373" fmla="*/ 1569086 w 2106363"/>
                <a:gd name="connsiteY373" fmla="*/ 141491 h 920581"/>
                <a:gd name="connsiteX374" fmla="*/ 1575055 w 2106363"/>
                <a:gd name="connsiteY374" fmla="*/ 140525 h 920581"/>
                <a:gd name="connsiteX375" fmla="*/ 1620933 w 2106363"/>
                <a:gd name="connsiteY375" fmla="*/ 164871 h 920581"/>
                <a:gd name="connsiteX376" fmla="*/ 1633991 w 2106363"/>
                <a:gd name="connsiteY376" fmla="*/ 182342 h 920581"/>
                <a:gd name="connsiteX377" fmla="*/ 1566939 w 2106363"/>
                <a:gd name="connsiteY377" fmla="*/ 357997 h 920581"/>
                <a:gd name="connsiteX378" fmla="*/ 1551932 w 2106363"/>
                <a:gd name="connsiteY378" fmla="*/ 440527 h 920581"/>
                <a:gd name="connsiteX379" fmla="*/ 1554583 w 2106363"/>
                <a:gd name="connsiteY379" fmla="*/ 446385 h 920581"/>
                <a:gd name="connsiteX380" fmla="*/ 1569497 w 2106363"/>
                <a:gd name="connsiteY380" fmla="*/ 428872 h 920581"/>
                <a:gd name="connsiteX381" fmla="*/ 1653719 w 2106363"/>
                <a:gd name="connsiteY381" fmla="*/ 239730 h 920581"/>
                <a:gd name="connsiteX382" fmla="*/ 1657978 w 2106363"/>
                <a:gd name="connsiteY382" fmla="*/ 244836 h 920581"/>
                <a:gd name="connsiteX383" fmla="*/ 1681897 w 2106363"/>
                <a:gd name="connsiteY383" fmla="*/ 202976 h 920581"/>
                <a:gd name="connsiteX384" fmla="*/ 1808415 w 2106363"/>
                <a:gd name="connsiteY384" fmla="*/ 219215 h 920581"/>
                <a:gd name="connsiteX385" fmla="*/ 1812220 w 2106363"/>
                <a:gd name="connsiteY385" fmla="*/ 217018 h 920581"/>
                <a:gd name="connsiteX386" fmla="*/ 1832770 w 2106363"/>
                <a:gd name="connsiteY386" fmla="*/ 193852 h 920581"/>
                <a:gd name="connsiteX387" fmla="*/ 1864051 w 2106363"/>
                <a:gd name="connsiteY387" fmla="*/ 232949 h 920581"/>
                <a:gd name="connsiteX388" fmla="*/ 1843408 w 2106363"/>
                <a:gd name="connsiteY388" fmla="*/ 289235 h 920581"/>
                <a:gd name="connsiteX389" fmla="*/ 1791304 w 2106363"/>
                <a:gd name="connsiteY389" fmla="*/ 461795 h 920581"/>
                <a:gd name="connsiteX390" fmla="*/ 1796434 w 2106363"/>
                <a:gd name="connsiteY390" fmla="*/ 461786 h 920581"/>
                <a:gd name="connsiteX391" fmla="*/ 1801548 w 2106363"/>
                <a:gd name="connsiteY391" fmla="*/ 460076 h 920581"/>
                <a:gd name="connsiteX392" fmla="*/ 1796434 w 2106363"/>
                <a:gd name="connsiteY392" fmla="*/ 461786 h 920581"/>
                <a:gd name="connsiteX393" fmla="*/ 1804978 w 2106363"/>
                <a:gd name="connsiteY393" fmla="*/ 453243 h 920581"/>
                <a:gd name="connsiteX394" fmla="*/ 1804995 w 2106363"/>
                <a:gd name="connsiteY394" fmla="*/ 460067 h 920581"/>
                <a:gd name="connsiteX395" fmla="*/ 1806671 w 2106363"/>
                <a:gd name="connsiteY395" fmla="*/ 460067 h 920581"/>
                <a:gd name="connsiteX396" fmla="*/ 1804978 w 2106363"/>
                <a:gd name="connsiteY396" fmla="*/ 453243 h 920581"/>
                <a:gd name="connsiteX397" fmla="*/ 1868566 w 2106363"/>
                <a:gd name="connsiteY397" fmla="*/ 351960 h 920581"/>
                <a:gd name="connsiteX398" fmla="*/ 1880675 w 2106363"/>
                <a:gd name="connsiteY398" fmla="*/ 292322 h 920581"/>
                <a:gd name="connsiteX399" fmla="*/ 1974099 w 2106363"/>
                <a:gd name="connsiteY399" fmla="*/ 83341 h 920581"/>
                <a:gd name="connsiteX400" fmla="*/ 2059605 w 2106363"/>
                <a:gd name="connsiteY400" fmla="*/ 122738 h 920581"/>
                <a:gd name="connsiteX401" fmla="*/ 1963880 w 2106363"/>
                <a:gd name="connsiteY401" fmla="*/ 384019 h 920581"/>
                <a:gd name="connsiteX402" fmla="*/ 1937473 w 2106363"/>
                <a:gd name="connsiteY402" fmla="*/ 408870 h 920581"/>
                <a:gd name="connsiteX403" fmla="*/ 1933181 w 2106363"/>
                <a:gd name="connsiteY403" fmla="*/ 440450 h 920581"/>
                <a:gd name="connsiteX404" fmla="*/ 2040929 w 2106363"/>
                <a:gd name="connsiteY404" fmla="*/ 561804 h 920581"/>
                <a:gd name="connsiteX405" fmla="*/ 2075938 w 2106363"/>
                <a:gd name="connsiteY405" fmla="*/ 518217 h 920581"/>
                <a:gd name="connsiteX406" fmla="*/ 2078452 w 2106363"/>
                <a:gd name="connsiteY406" fmla="*/ 501072 h 920581"/>
                <a:gd name="connsiteX407" fmla="*/ 2083250 w 2106363"/>
                <a:gd name="connsiteY407" fmla="*/ 501448 h 920581"/>
                <a:gd name="connsiteX408" fmla="*/ 2096419 w 2106363"/>
                <a:gd name="connsiteY408" fmla="*/ 521544 h 920581"/>
                <a:gd name="connsiteX409" fmla="*/ 2087859 w 2106363"/>
                <a:gd name="connsiteY409" fmla="*/ 593342 h 920581"/>
                <a:gd name="connsiteX410" fmla="*/ 1965625 w 2106363"/>
                <a:gd name="connsiteY410" fmla="*/ 328572 h 920581"/>
                <a:gd name="connsiteX411" fmla="*/ 1960519 w 2106363"/>
                <a:gd name="connsiteY411" fmla="*/ 338799 h 920581"/>
                <a:gd name="connsiteX412" fmla="*/ 1965625 w 2106363"/>
                <a:gd name="connsiteY412" fmla="*/ 328572 h 920581"/>
                <a:gd name="connsiteX413" fmla="*/ 1976750 w 2106363"/>
                <a:gd name="connsiteY413" fmla="*/ 332009 h 920581"/>
                <a:gd name="connsiteX414" fmla="*/ 1974184 w 2106363"/>
                <a:gd name="connsiteY414" fmla="*/ 338799 h 920581"/>
                <a:gd name="connsiteX415" fmla="*/ 1975861 w 2106363"/>
                <a:gd name="connsiteY415" fmla="*/ 338799 h 920581"/>
                <a:gd name="connsiteX416" fmla="*/ 1976750 w 2106363"/>
                <a:gd name="connsiteY416" fmla="*/ 332009 h 920581"/>
                <a:gd name="connsiteX417" fmla="*/ 1989560 w 2106363"/>
                <a:gd name="connsiteY417" fmla="*/ 85984 h 920581"/>
                <a:gd name="connsiteX418" fmla="*/ 1992963 w 2106363"/>
                <a:gd name="connsiteY418" fmla="*/ 85984 h 920581"/>
                <a:gd name="connsiteX419" fmla="*/ 1992125 w 2106363"/>
                <a:gd name="connsiteY419" fmla="*/ 80878 h 920581"/>
                <a:gd name="connsiteX420" fmla="*/ 1989560 w 2106363"/>
                <a:gd name="connsiteY420" fmla="*/ 85984 h 920581"/>
                <a:gd name="connsiteX421" fmla="*/ 1969062 w 2106363"/>
                <a:gd name="connsiteY421" fmla="*/ 106481 h 920581"/>
                <a:gd name="connsiteX422" fmla="*/ 1970738 w 2106363"/>
                <a:gd name="connsiteY422" fmla="*/ 106481 h 920581"/>
                <a:gd name="connsiteX423" fmla="*/ 1972449 w 2106363"/>
                <a:gd name="connsiteY423" fmla="*/ 97964 h 920581"/>
                <a:gd name="connsiteX424" fmla="*/ 1969062 w 2106363"/>
                <a:gd name="connsiteY424" fmla="*/ 106481 h 920581"/>
                <a:gd name="connsiteX425" fmla="*/ 1966480 w 2106363"/>
                <a:gd name="connsiteY425" fmla="*/ 101368 h 920581"/>
                <a:gd name="connsiteX426" fmla="*/ 1966480 w 2106363"/>
                <a:gd name="connsiteY426" fmla="*/ 99657 h 920581"/>
                <a:gd name="connsiteX427" fmla="*/ 1966480 w 2106363"/>
                <a:gd name="connsiteY427" fmla="*/ 101368 h 920581"/>
                <a:gd name="connsiteX428" fmla="*/ 1958766 w 2106363"/>
                <a:gd name="connsiteY428" fmla="*/ 198735 h 920581"/>
                <a:gd name="connsiteX429" fmla="*/ 1960477 w 2106363"/>
                <a:gd name="connsiteY429" fmla="*/ 191902 h 920581"/>
                <a:gd name="connsiteX430" fmla="*/ 1958766 w 2106363"/>
                <a:gd name="connsiteY430" fmla="*/ 198735 h 920581"/>
                <a:gd name="connsiteX431" fmla="*/ 1946846 w 2106363"/>
                <a:gd name="connsiteY431" fmla="*/ 333685 h 920581"/>
                <a:gd name="connsiteX432" fmla="*/ 1968695 w 2106363"/>
                <a:gd name="connsiteY432" fmla="*/ 305141 h 920581"/>
                <a:gd name="connsiteX433" fmla="*/ 2025433 w 2106363"/>
                <a:gd name="connsiteY433" fmla="*/ 159449 h 920581"/>
                <a:gd name="connsiteX434" fmla="*/ 1980710 w 2106363"/>
                <a:gd name="connsiteY434" fmla="*/ 231743 h 920581"/>
                <a:gd name="connsiteX435" fmla="*/ 1946846 w 2106363"/>
                <a:gd name="connsiteY435" fmla="*/ 333685 h 920581"/>
                <a:gd name="connsiteX436" fmla="*/ 1945136 w 2106363"/>
                <a:gd name="connsiteY436" fmla="*/ 140645 h 920581"/>
                <a:gd name="connsiteX437" fmla="*/ 1946812 w 2106363"/>
                <a:gd name="connsiteY437" fmla="*/ 140645 h 920581"/>
                <a:gd name="connsiteX438" fmla="*/ 1946812 w 2106363"/>
                <a:gd name="connsiteY438" fmla="*/ 133829 h 920581"/>
                <a:gd name="connsiteX439" fmla="*/ 1945136 w 2106363"/>
                <a:gd name="connsiteY439" fmla="*/ 133829 h 920581"/>
                <a:gd name="connsiteX440" fmla="*/ 1945136 w 2106363"/>
                <a:gd name="connsiteY440" fmla="*/ 140645 h 920581"/>
                <a:gd name="connsiteX441" fmla="*/ 1476816 w 2106363"/>
                <a:gd name="connsiteY441" fmla="*/ 238003 h 920581"/>
                <a:gd name="connsiteX442" fmla="*/ 1485351 w 2106363"/>
                <a:gd name="connsiteY442" fmla="*/ 235446 h 920581"/>
                <a:gd name="connsiteX443" fmla="*/ 1481938 w 2106363"/>
                <a:gd name="connsiteY443" fmla="*/ 231196 h 920581"/>
                <a:gd name="connsiteX444" fmla="*/ 1476816 w 2106363"/>
                <a:gd name="connsiteY444" fmla="*/ 237994 h 920581"/>
                <a:gd name="connsiteX445" fmla="*/ 1336667 w 2106363"/>
                <a:gd name="connsiteY445" fmla="*/ 137258 h 920581"/>
                <a:gd name="connsiteX446" fmla="*/ 1331544 w 2106363"/>
                <a:gd name="connsiteY446" fmla="*/ 142355 h 920581"/>
                <a:gd name="connsiteX447" fmla="*/ 1336667 w 2106363"/>
                <a:gd name="connsiteY447" fmla="*/ 137258 h 920581"/>
                <a:gd name="connsiteX448" fmla="*/ 709436 w 2106363"/>
                <a:gd name="connsiteY448" fmla="*/ 362709 h 920581"/>
                <a:gd name="connsiteX449" fmla="*/ 712839 w 2106363"/>
                <a:gd name="connsiteY449" fmla="*/ 359314 h 920581"/>
                <a:gd name="connsiteX450" fmla="*/ 709436 w 2106363"/>
                <a:gd name="connsiteY450" fmla="*/ 362709 h 920581"/>
                <a:gd name="connsiteX451" fmla="*/ 666713 w 2106363"/>
                <a:gd name="connsiteY451" fmla="*/ 490836 h 920581"/>
                <a:gd name="connsiteX452" fmla="*/ 688331 w 2106363"/>
                <a:gd name="connsiteY452" fmla="*/ 473177 h 920581"/>
                <a:gd name="connsiteX453" fmla="*/ 723084 w 2106363"/>
                <a:gd name="connsiteY453" fmla="*/ 395179 h 920581"/>
                <a:gd name="connsiteX454" fmla="*/ 666713 w 2106363"/>
                <a:gd name="connsiteY454" fmla="*/ 490836 h 920581"/>
                <a:gd name="connsiteX455" fmla="*/ 653031 w 2106363"/>
                <a:gd name="connsiteY455" fmla="*/ 485705 h 920581"/>
                <a:gd name="connsiteX456" fmla="*/ 658144 w 2106363"/>
                <a:gd name="connsiteY456" fmla="*/ 485705 h 920581"/>
                <a:gd name="connsiteX457" fmla="*/ 658144 w 2106363"/>
                <a:gd name="connsiteY457" fmla="*/ 482310 h 920581"/>
                <a:gd name="connsiteX458" fmla="*/ 653031 w 2106363"/>
                <a:gd name="connsiteY458" fmla="*/ 482310 h 920581"/>
                <a:gd name="connsiteX459" fmla="*/ 653031 w 2106363"/>
                <a:gd name="connsiteY459" fmla="*/ 485705 h 920581"/>
                <a:gd name="connsiteX460" fmla="*/ 582079 w 2106363"/>
                <a:gd name="connsiteY460" fmla="*/ 256782 h 920581"/>
                <a:gd name="connsiteX461" fmla="*/ 589775 w 2106363"/>
                <a:gd name="connsiteY461" fmla="*/ 251660 h 920581"/>
                <a:gd name="connsiteX462" fmla="*/ 586552 w 2106363"/>
                <a:gd name="connsiteY462" fmla="*/ 249744 h 920581"/>
                <a:gd name="connsiteX463" fmla="*/ 584679 w 2106363"/>
                <a:gd name="connsiteY463" fmla="*/ 246580 h 920581"/>
                <a:gd name="connsiteX464" fmla="*/ 582079 w 2106363"/>
                <a:gd name="connsiteY464" fmla="*/ 256782 h 920581"/>
                <a:gd name="connsiteX465" fmla="*/ 111220 w 2106363"/>
                <a:gd name="connsiteY465" fmla="*/ 736827 h 920581"/>
                <a:gd name="connsiteX466" fmla="*/ 109510 w 2106363"/>
                <a:gd name="connsiteY466" fmla="*/ 752194 h 920581"/>
                <a:gd name="connsiteX467" fmla="*/ 111220 w 2106363"/>
                <a:gd name="connsiteY467" fmla="*/ 736827 h 920581"/>
                <a:gd name="connsiteX468" fmla="*/ 119772 w 2106363"/>
                <a:gd name="connsiteY468" fmla="*/ 753904 h 920581"/>
                <a:gd name="connsiteX469" fmla="*/ 116368 w 2106363"/>
                <a:gd name="connsiteY469" fmla="*/ 757299 h 920581"/>
                <a:gd name="connsiteX470" fmla="*/ 119772 w 2106363"/>
                <a:gd name="connsiteY470" fmla="*/ 753904 h 920581"/>
                <a:gd name="connsiteX471" fmla="*/ 121508 w 2106363"/>
                <a:gd name="connsiteY471" fmla="*/ 753887 h 920581"/>
                <a:gd name="connsiteX472" fmla="*/ 123184 w 2106363"/>
                <a:gd name="connsiteY472" fmla="*/ 753887 h 920581"/>
                <a:gd name="connsiteX473" fmla="*/ 121508 w 2106363"/>
                <a:gd name="connsiteY473" fmla="*/ 753887 h 920581"/>
                <a:gd name="connsiteX474" fmla="*/ 119797 w 2106363"/>
                <a:gd name="connsiteY474" fmla="*/ 724863 h 920581"/>
                <a:gd name="connsiteX475" fmla="*/ 123184 w 2106363"/>
                <a:gd name="connsiteY475" fmla="*/ 729986 h 920581"/>
                <a:gd name="connsiteX476" fmla="*/ 119797 w 2106363"/>
                <a:gd name="connsiteY476" fmla="*/ 724863 h 920581"/>
                <a:gd name="connsiteX477" fmla="*/ 152258 w 2106363"/>
                <a:gd name="connsiteY477" fmla="*/ 730003 h 920581"/>
                <a:gd name="connsiteX478" fmla="*/ 148855 w 2106363"/>
                <a:gd name="connsiteY478" fmla="*/ 735099 h 920581"/>
                <a:gd name="connsiteX479" fmla="*/ 150522 w 2106363"/>
                <a:gd name="connsiteY479" fmla="*/ 735099 h 920581"/>
                <a:gd name="connsiteX480" fmla="*/ 152250 w 2106363"/>
                <a:gd name="connsiteY480" fmla="*/ 730003 h 920581"/>
                <a:gd name="connsiteX481" fmla="*/ 164230 w 2106363"/>
                <a:gd name="connsiteY481" fmla="*/ 702672 h 920581"/>
                <a:gd name="connsiteX482" fmla="*/ 167668 w 2106363"/>
                <a:gd name="connsiteY482" fmla="*/ 707760 h 920581"/>
                <a:gd name="connsiteX483" fmla="*/ 169327 w 2106363"/>
                <a:gd name="connsiteY483" fmla="*/ 707760 h 920581"/>
                <a:gd name="connsiteX484" fmla="*/ 164230 w 2106363"/>
                <a:gd name="connsiteY484" fmla="*/ 702672 h 920581"/>
                <a:gd name="connsiteX485" fmla="*/ 331693 w 2106363"/>
                <a:gd name="connsiteY485" fmla="*/ 331975 h 920581"/>
                <a:gd name="connsiteX486" fmla="*/ 328307 w 2106363"/>
                <a:gd name="connsiteY486" fmla="*/ 340509 h 920581"/>
                <a:gd name="connsiteX487" fmla="*/ 329974 w 2106363"/>
                <a:gd name="connsiteY487" fmla="*/ 340509 h 920581"/>
                <a:gd name="connsiteX488" fmla="*/ 331685 w 2106363"/>
                <a:gd name="connsiteY488" fmla="*/ 331984 h 920581"/>
                <a:gd name="connsiteX489" fmla="*/ 343674 w 2106363"/>
                <a:gd name="connsiteY489" fmla="*/ 306338 h 920581"/>
                <a:gd name="connsiteX490" fmla="*/ 341946 w 2106363"/>
                <a:gd name="connsiteY490" fmla="*/ 301241 h 920581"/>
                <a:gd name="connsiteX491" fmla="*/ 340279 w 2106363"/>
                <a:gd name="connsiteY491" fmla="*/ 301241 h 920581"/>
                <a:gd name="connsiteX492" fmla="*/ 338552 w 2106363"/>
                <a:gd name="connsiteY492" fmla="*/ 306338 h 920581"/>
                <a:gd name="connsiteX493" fmla="*/ 343682 w 2106363"/>
                <a:gd name="connsiteY493" fmla="*/ 306338 h 920581"/>
                <a:gd name="connsiteX494" fmla="*/ 433404 w 2106363"/>
                <a:gd name="connsiteY494" fmla="*/ 446419 h 920581"/>
                <a:gd name="connsiteX495" fmla="*/ 433404 w 2106363"/>
                <a:gd name="connsiteY495" fmla="*/ 448130 h 920581"/>
                <a:gd name="connsiteX496" fmla="*/ 433404 w 2106363"/>
                <a:gd name="connsiteY496" fmla="*/ 446419 h 920581"/>
                <a:gd name="connsiteX497" fmla="*/ 528257 w 2106363"/>
                <a:gd name="connsiteY497" fmla="*/ 374698 h 920581"/>
                <a:gd name="connsiteX498" fmla="*/ 523989 w 2106363"/>
                <a:gd name="connsiteY498" fmla="*/ 386627 h 920581"/>
                <a:gd name="connsiteX499" fmla="*/ 528257 w 2106363"/>
                <a:gd name="connsiteY499" fmla="*/ 374698 h 920581"/>
                <a:gd name="connsiteX500" fmla="*/ 624341 w 2106363"/>
                <a:gd name="connsiteY500" fmla="*/ 557118 h 920581"/>
                <a:gd name="connsiteX501" fmla="*/ 623990 w 2106363"/>
                <a:gd name="connsiteY501" fmla="*/ 552338 h 920581"/>
                <a:gd name="connsiteX502" fmla="*/ 624836 w 2106363"/>
                <a:gd name="connsiteY502" fmla="*/ 564250 h 920581"/>
                <a:gd name="connsiteX503" fmla="*/ 624341 w 2106363"/>
                <a:gd name="connsiteY503" fmla="*/ 557118 h 920581"/>
                <a:gd name="connsiteX504" fmla="*/ 644471 w 2106363"/>
                <a:gd name="connsiteY504" fmla="*/ 533550 h 920581"/>
                <a:gd name="connsiteX505" fmla="*/ 641067 w 2106363"/>
                <a:gd name="connsiteY505" fmla="*/ 536945 h 920581"/>
                <a:gd name="connsiteX506" fmla="*/ 644471 w 2106363"/>
                <a:gd name="connsiteY506" fmla="*/ 533550 h 920581"/>
                <a:gd name="connsiteX507" fmla="*/ 805126 w 2106363"/>
                <a:gd name="connsiteY507" fmla="*/ 461803 h 920581"/>
                <a:gd name="connsiteX508" fmla="*/ 800013 w 2106363"/>
                <a:gd name="connsiteY508" fmla="*/ 461803 h 920581"/>
                <a:gd name="connsiteX509" fmla="*/ 800013 w 2106363"/>
                <a:gd name="connsiteY509" fmla="*/ 465198 h 920581"/>
                <a:gd name="connsiteX510" fmla="*/ 805126 w 2106363"/>
                <a:gd name="connsiteY510" fmla="*/ 465198 h 920581"/>
                <a:gd name="connsiteX511" fmla="*/ 805126 w 2106363"/>
                <a:gd name="connsiteY511" fmla="*/ 461803 h 920581"/>
                <a:gd name="connsiteX512" fmla="*/ 815371 w 2106363"/>
                <a:gd name="connsiteY512" fmla="*/ 528428 h 920581"/>
                <a:gd name="connsiteX513" fmla="*/ 813695 w 2106363"/>
                <a:gd name="connsiteY513" fmla="*/ 528428 h 920581"/>
                <a:gd name="connsiteX514" fmla="*/ 811985 w 2106363"/>
                <a:gd name="connsiteY514" fmla="*/ 536962 h 920581"/>
                <a:gd name="connsiteX515" fmla="*/ 815371 w 2106363"/>
                <a:gd name="connsiteY515" fmla="*/ 528428 h 920581"/>
                <a:gd name="connsiteX516" fmla="*/ 813721 w 2106363"/>
                <a:gd name="connsiteY516" fmla="*/ 378119 h 920581"/>
                <a:gd name="connsiteX517" fmla="*/ 810274 w 2106363"/>
                <a:gd name="connsiteY517" fmla="*/ 382360 h 920581"/>
                <a:gd name="connsiteX518" fmla="*/ 815388 w 2106363"/>
                <a:gd name="connsiteY518" fmla="*/ 386619 h 920581"/>
                <a:gd name="connsiteX519" fmla="*/ 810274 w 2106363"/>
                <a:gd name="connsiteY519" fmla="*/ 388329 h 920581"/>
                <a:gd name="connsiteX520" fmla="*/ 816927 w 2106363"/>
                <a:gd name="connsiteY520" fmla="*/ 388192 h 920581"/>
                <a:gd name="connsiteX521" fmla="*/ 813721 w 2106363"/>
                <a:gd name="connsiteY521" fmla="*/ 378127 h 920581"/>
                <a:gd name="connsiteX522" fmla="*/ 834176 w 2106363"/>
                <a:gd name="connsiteY522" fmla="*/ 497668 h 920581"/>
                <a:gd name="connsiteX523" fmla="*/ 833346 w 2106363"/>
                <a:gd name="connsiteY523" fmla="*/ 492554 h 920581"/>
                <a:gd name="connsiteX524" fmla="*/ 834176 w 2106363"/>
                <a:gd name="connsiteY524" fmla="*/ 497668 h 920581"/>
                <a:gd name="connsiteX525" fmla="*/ 864935 w 2106363"/>
                <a:gd name="connsiteY525" fmla="*/ 374681 h 920581"/>
                <a:gd name="connsiteX526" fmla="*/ 863225 w 2106363"/>
                <a:gd name="connsiteY526" fmla="*/ 384934 h 920581"/>
                <a:gd name="connsiteX527" fmla="*/ 864935 w 2106363"/>
                <a:gd name="connsiteY527" fmla="*/ 374681 h 920581"/>
                <a:gd name="connsiteX528" fmla="*/ 892283 w 2106363"/>
                <a:gd name="connsiteY528" fmla="*/ 417396 h 920581"/>
                <a:gd name="connsiteX529" fmla="*/ 890606 w 2106363"/>
                <a:gd name="connsiteY529" fmla="*/ 417396 h 920581"/>
                <a:gd name="connsiteX530" fmla="*/ 890606 w 2106363"/>
                <a:gd name="connsiteY530" fmla="*/ 425921 h 920581"/>
                <a:gd name="connsiteX531" fmla="*/ 892283 w 2106363"/>
                <a:gd name="connsiteY531" fmla="*/ 425921 h 920581"/>
                <a:gd name="connsiteX532" fmla="*/ 892283 w 2106363"/>
                <a:gd name="connsiteY532" fmla="*/ 417396 h 920581"/>
                <a:gd name="connsiteX533" fmla="*/ 919630 w 2106363"/>
                <a:gd name="connsiteY533" fmla="*/ 374690 h 920581"/>
                <a:gd name="connsiteX534" fmla="*/ 912806 w 2106363"/>
                <a:gd name="connsiteY534" fmla="*/ 380633 h 920581"/>
                <a:gd name="connsiteX535" fmla="*/ 917244 w 2106363"/>
                <a:gd name="connsiteY535" fmla="*/ 385439 h 920581"/>
                <a:gd name="connsiteX536" fmla="*/ 917073 w 2106363"/>
                <a:gd name="connsiteY536" fmla="*/ 388312 h 920581"/>
                <a:gd name="connsiteX537" fmla="*/ 919639 w 2106363"/>
                <a:gd name="connsiteY537" fmla="*/ 374690 h 920581"/>
                <a:gd name="connsiteX538" fmla="*/ 986297 w 2106363"/>
                <a:gd name="connsiteY538" fmla="*/ 296093 h 920581"/>
                <a:gd name="connsiteX539" fmla="*/ 986297 w 2106363"/>
                <a:gd name="connsiteY539" fmla="*/ 292698 h 920581"/>
                <a:gd name="connsiteX540" fmla="*/ 981175 w 2106363"/>
                <a:gd name="connsiteY540" fmla="*/ 296093 h 920581"/>
                <a:gd name="connsiteX541" fmla="*/ 986297 w 2106363"/>
                <a:gd name="connsiteY541" fmla="*/ 296093 h 920581"/>
                <a:gd name="connsiteX542" fmla="*/ 972623 w 2106363"/>
                <a:gd name="connsiteY542" fmla="*/ 504492 h 920581"/>
                <a:gd name="connsiteX543" fmla="*/ 972623 w 2106363"/>
                <a:gd name="connsiteY543" fmla="*/ 499387 h 920581"/>
                <a:gd name="connsiteX544" fmla="*/ 970947 w 2106363"/>
                <a:gd name="connsiteY544" fmla="*/ 499387 h 920581"/>
                <a:gd name="connsiteX545" fmla="*/ 969220 w 2106363"/>
                <a:gd name="connsiteY545" fmla="*/ 504484 h 920581"/>
                <a:gd name="connsiteX546" fmla="*/ 972632 w 2106363"/>
                <a:gd name="connsiteY546" fmla="*/ 504484 h 920581"/>
                <a:gd name="connsiteX547" fmla="*/ 1027284 w 2106363"/>
                <a:gd name="connsiteY547" fmla="*/ 261083 h 920581"/>
                <a:gd name="connsiteX548" fmla="*/ 1022196 w 2106363"/>
                <a:gd name="connsiteY548" fmla="*/ 258526 h 920581"/>
                <a:gd name="connsiteX549" fmla="*/ 1027284 w 2106363"/>
                <a:gd name="connsiteY549" fmla="*/ 261083 h 920581"/>
                <a:gd name="connsiteX550" fmla="*/ 1010224 w 2106363"/>
                <a:gd name="connsiteY550" fmla="*/ 326861 h 920581"/>
                <a:gd name="connsiteX551" fmla="*/ 1006821 w 2106363"/>
                <a:gd name="connsiteY551" fmla="*/ 330256 h 920581"/>
                <a:gd name="connsiteX552" fmla="*/ 1010224 w 2106363"/>
                <a:gd name="connsiteY552" fmla="*/ 326861 h 920581"/>
                <a:gd name="connsiteX553" fmla="*/ 1013653 w 2106363"/>
                <a:gd name="connsiteY553" fmla="*/ 292707 h 920581"/>
                <a:gd name="connsiteX554" fmla="*/ 1017929 w 2106363"/>
                <a:gd name="connsiteY554" fmla="*/ 299514 h 920581"/>
                <a:gd name="connsiteX555" fmla="*/ 1018767 w 2106363"/>
                <a:gd name="connsiteY555" fmla="*/ 292698 h 920581"/>
                <a:gd name="connsiteX556" fmla="*/ 1013653 w 2106363"/>
                <a:gd name="connsiteY556" fmla="*/ 292707 h 920581"/>
                <a:gd name="connsiteX557" fmla="*/ 1068323 w 2106363"/>
                <a:gd name="connsiteY557" fmla="*/ 408853 h 920581"/>
                <a:gd name="connsiteX558" fmla="*/ 1063217 w 2106363"/>
                <a:gd name="connsiteY558" fmla="*/ 415660 h 920581"/>
                <a:gd name="connsiteX559" fmla="*/ 1068323 w 2106363"/>
                <a:gd name="connsiteY559" fmla="*/ 408853 h 920581"/>
                <a:gd name="connsiteX560" fmla="*/ 1153811 w 2106363"/>
                <a:gd name="connsiteY560" fmla="*/ 277305 h 920581"/>
                <a:gd name="connsiteX561" fmla="*/ 1155487 w 2106363"/>
                <a:gd name="connsiteY561" fmla="*/ 277305 h 920581"/>
                <a:gd name="connsiteX562" fmla="*/ 1153811 w 2106363"/>
                <a:gd name="connsiteY562" fmla="*/ 277305 h 920581"/>
                <a:gd name="connsiteX563" fmla="*/ 1148672 w 2106363"/>
                <a:gd name="connsiteY563" fmla="*/ 270464 h 920581"/>
                <a:gd name="connsiteX564" fmla="*/ 1152084 w 2106363"/>
                <a:gd name="connsiteY564" fmla="*/ 270464 h 920581"/>
                <a:gd name="connsiteX565" fmla="*/ 1152084 w 2106363"/>
                <a:gd name="connsiteY565" fmla="*/ 265368 h 920581"/>
                <a:gd name="connsiteX566" fmla="*/ 1150416 w 2106363"/>
                <a:gd name="connsiteY566" fmla="*/ 265368 h 920581"/>
                <a:gd name="connsiteX567" fmla="*/ 1148689 w 2106363"/>
                <a:gd name="connsiteY567" fmla="*/ 270464 h 920581"/>
                <a:gd name="connsiteX568" fmla="*/ 1134981 w 2106363"/>
                <a:gd name="connsiteY568" fmla="*/ 304662 h 920581"/>
                <a:gd name="connsiteX569" fmla="*/ 1128200 w 2106363"/>
                <a:gd name="connsiteY569" fmla="*/ 303815 h 920581"/>
                <a:gd name="connsiteX570" fmla="*/ 1129850 w 2106363"/>
                <a:gd name="connsiteY570" fmla="*/ 289252 h 920581"/>
                <a:gd name="connsiteX571" fmla="*/ 1123890 w 2106363"/>
                <a:gd name="connsiteY571" fmla="*/ 287567 h 920581"/>
                <a:gd name="connsiteX572" fmla="*/ 1121316 w 2106363"/>
                <a:gd name="connsiteY572" fmla="*/ 294391 h 920581"/>
                <a:gd name="connsiteX573" fmla="*/ 1121316 w 2106363"/>
                <a:gd name="connsiteY573" fmla="*/ 296102 h 920581"/>
                <a:gd name="connsiteX574" fmla="*/ 1112790 w 2106363"/>
                <a:gd name="connsiteY574" fmla="*/ 292690 h 920581"/>
                <a:gd name="connsiteX575" fmla="*/ 1116193 w 2106363"/>
                <a:gd name="connsiteY575" fmla="*/ 299522 h 920581"/>
                <a:gd name="connsiteX576" fmla="*/ 1121324 w 2106363"/>
                <a:gd name="connsiteY576" fmla="*/ 299522 h 920581"/>
                <a:gd name="connsiteX577" fmla="*/ 1123035 w 2106363"/>
                <a:gd name="connsiteY577" fmla="*/ 297812 h 920581"/>
                <a:gd name="connsiteX578" fmla="*/ 1123035 w 2106363"/>
                <a:gd name="connsiteY578" fmla="*/ 294391 h 920581"/>
                <a:gd name="connsiteX579" fmla="*/ 1124916 w 2106363"/>
                <a:gd name="connsiteY579" fmla="*/ 298077 h 920581"/>
                <a:gd name="connsiteX580" fmla="*/ 1126002 w 2106363"/>
                <a:gd name="connsiteY580" fmla="*/ 303550 h 920581"/>
                <a:gd name="connsiteX581" fmla="*/ 1123052 w 2106363"/>
                <a:gd name="connsiteY581" fmla="*/ 311469 h 920581"/>
                <a:gd name="connsiteX582" fmla="*/ 1134989 w 2106363"/>
                <a:gd name="connsiteY582" fmla="*/ 304662 h 920581"/>
                <a:gd name="connsiteX583" fmla="*/ 1136700 w 2106363"/>
                <a:gd name="connsiteY583" fmla="*/ 299497 h 920581"/>
                <a:gd name="connsiteX584" fmla="*/ 1133296 w 2106363"/>
                <a:gd name="connsiteY584" fmla="*/ 296102 h 920581"/>
                <a:gd name="connsiteX585" fmla="*/ 1131603 w 2106363"/>
                <a:gd name="connsiteY585" fmla="*/ 300386 h 920581"/>
                <a:gd name="connsiteX586" fmla="*/ 1136691 w 2106363"/>
                <a:gd name="connsiteY586" fmla="*/ 299497 h 920581"/>
                <a:gd name="connsiteX587" fmla="*/ 1136717 w 2106363"/>
                <a:gd name="connsiteY587" fmla="*/ 251685 h 920581"/>
                <a:gd name="connsiteX588" fmla="*/ 1141805 w 2106363"/>
                <a:gd name="connsiteY588" fmla="*/ 260220 h 920581"/>
                <a:gd name="connsiteX589" fmla="*/ 1143515 w 2106363"/>
                <a:gd name="connsiteY589" fmla="*/ 249984 h 920581"/>
                <a:gd name="connsiteX590" fmla="*/ 1136708 w 2106363"/>
                <a:gd name="connsiteY590" fmla="*/ 251694 h 920581"/>
                <a:gd name="connsiteX591" fmla="*/ 1212047 w 2106363"/>
                <a:gd name="connsiteY591" fmla="*/ 362102 h 920581"/>
                <a:gd name="connsiteX592" fmla="*/ 1205068 w 2106363"/>
                <a:gd name="connsiteY592" fmla="*/ 356749 h 920581"/>
                <a:gd name="connsiteX593" fmla="*/ 1199373 w 2106363"/>
                <a:gd name="connsiteY593" fmla="*/ 346205 h 920581"/>
                <a:gd name="connsiteX594" fmla="*/ 1194012 w 2106363"/>
                <a:gd name="connsiteY594" fmla="*/ 342211 h 920581"/>
                <a:gd name="connsiteX595" fmla="*/ 1175994 w 2106363"/>
                <a:gd name="connsiteY595" fmla="*/ 290988 h 920581"/>
                <a:gd name="connsiteX596" fmla="*/ 1138564 w 2106363"/>
                <a:gd name="connsiteY596" fmla="*/ 414676 h 920581"/>
                <a:gd name="connsiteX597" fmla="*/ 1174121 w 2106363"/>
                <a:gd name="connsiteY597" fmla="*/ 421483 h 920581"/>
                <a:gd name="connsiteX598" fmla="*/ 1212047 w 2106363"/>
                <a:gd name="connsiteY598" fmla="*/ 362110 h 920581"/>
                <a:gd name="connsiteX599" fmla="*/ 1234101 w 2106363"/>
                <a:gd name="connsiteY599" fmla="*/ 229486 h 920581"/>
                <a:gd name="connsiteX600" fmla="*/ 1214441 w 2106363"/>
                <a:gd name="connsiteY600" fmla="*/ 249949 h 920581"/>
                <a:gd name="connsiteX601" fmla="*/ 1219598 w 2106363"/>
                <a:gd name="connsiteY601" fmla="*/ 347308 h 920581"/>
                <a:gd name="connsiteX602" fmla="*/ 1234109 w 2106363"/>
                <a:gd name="connsiteY602" fmla="*/ 229477 h 920581"/>
                <a:gd name="connsiteX603" fmla="*/ 1268289 w 2106363"/>
                <a:gd name="connsiteY603" fmla="*/ 362726 h 920581"/>
                <a:gd name="connsiteX604" fmla="*/ 1264903 w 2106363"/>
                <a:gd name="connsiteY604" fmla="*/ 369550 h 920581"/>
                <a:gd name="connsiteX605" fmla="*/ 1268289 w 2106363"/>
                <a:gd name="connsiteY605" fmla="*/ 362726 h 920581"/>
                <a:gd name="connsiteX606" fmla="*/ 1389634 w 2106363"/>
                <a:gd name="connsiteY606" fmla="*/ 398599 h 920581"/>
                <a:gd name="connsiteX607" fmla="*/ 1387958 w 2106363"/>
                <a:gd name="connsiteY607" fmla="*/ 398599 h 920581"/>
                <a:gd name="connsiteX608" fmla="*/ 1387958 w 2106363"/>
                <a:gd name="connsiteY608" fmla="*/ 405415 h 920581"/>
                <a:gd name="connsiteX609" fmla="*/ 1389634 w 2106363"/>
                <a:gd name="connsiteY609" fmla="*/ 405415 h 920581"/>
                <a:gd name="connsiteX610" fmla="*/ 1389634 w 2106363"/>
                <a:gd name="connsiteY610" fmla="*/ 398599 h 920581"/>
                <a:gd name="connsiteX611" fmla="*/ 1406737 w 2106363"/>
                <a:gd name="connsiteY611" fmla="*/ 395187 h 920581"/>
                <a:gd name="connsiteX612" fmla="*/ 1401632 w 2106363"/>
                <a:gd name="connsiteY612" fmla="*/ 400301 h 920581"/>
                <a:gd name="connsiteX613" fmla="*/ 1405890 w 2106363"/>
                <a:gd name="connsiteY613" fmla="*/ 402029 h 920581"/>
                <a:gd name="connsiteX614" fmla="*/ 1406737 w 2106363"/>
                <a:gd name="connsiteY614" fmla="*/ 395187 h 920581"/>
                <a:gd name="connsiteX615" fmla="*/ 1411860 w 2106363"/>
                <a:gd name="connsiteY615" fmla="*/ 403722 h 920581"/>
                <a:gd name="connsiteX616" fmla="*/ 1408473 w 2106363"/>
                <a:gd name="connsiteY616" fmla="*/ 412256 h 920581"/>
                <a:gd name="connsiteX617" fmla="*/ 1410149 w 2106363"/>
                <a:gd name="connsiteY617" fmla="*/ 412256 h 920581"/>
                <a:gd name="connsiteX618" fmla="*/ 1411860 w 2106363"/>
                <a:gd name="connsiteY618" fmla="*/ 403722 h 920581"/>
                <a:gd name="connsiteX619" fmla="*/ 1499041 w 2106363"/>
                <a:gd name="connsiteY619" fmla="*/ 407998 h 920581"/>
                <a:gd name="connsiteX620" fmla="*/ 1502445 w 2106363"/>
                <a:gd name="connsiteY620" fmla="*/ 408836 h 920581"/>
                <a:gd name="connsiteX621" fmla="*/ 1499041 w 2106363"/>
                <a:gd name="connsiteY621" fmla="*/ 407998 h 920581"/>
                <a:gd name="connsiteX622" fmla="*/ 1511005 w 2106363"/>
                <a:gd name="connsiteY622" fmla="*/ 387500 h 920581"/>
                <a:gd name="connsiteX623" fmla="*/ 1516110 w 2106363"/>
                <a:gd name="connsiteY623" fmla="*/ 390056 h 920581"/>
                <a:gd name="connsiteX624" fmla="*/ 1511005 w 2106363"/>
                <a:gd name="connsiteY624" fmla="*/ 387500 h 920581"/>
                <a:gd name="connsiteX625" fmla="*/ 1763948 w 2106363"/>
                <a:gd name="connsiteY625" fmla="*/ 207260 h 920581"/>
                <a:gd name="connsiteX626" fmla="*/ 1769070 w 2106363"/>
                <a:gd name="connsiteY626" fmla="*/ 203874 h 920581"/>
                <a:gd name="connsiteX627" fmla="*/ 1763948 w 2106363"/>
                <a:gd name="connsiteY627" fmla="*/ 207260 h 920581"/>
                <a:gd name="connsiteX628" fmla="*/ 1678510 w 2106363"/>
                <a:gd name="connsiteY628" fmla="*/ 296102 h 920581"/>
                <a:gd name="connsiteX629" fmla="*/ 1681897 w 2106363"/>
                <a:gd name="connsiteY629" fmla="*/ 289269 h 920581"/>
                <a:gd name="connsiteX630" fmla="*/ 1678510 w 2106363"/>
                <a:gd name="connsiteY630" fmla="*/ 296102 h 920581"/>
                <a:gd name="connsiteX631" fmla="*/ 1658833 w 2106363"/>
                <a:gd name="connsiteY631" fmla="*/ 284155 h 920581"/>
                <a:gd name="connsiteX632" fmla="*/ 1658004 w 2106363"/>
                <a:gd name="connsiteY632" fmla="*/ 289269 h 920581"/>
                <a:gd name="connsiteX633" fmla="*/ 1658833 w 2106363"/>
                <a:gd name="connsiteY633" fmla="*/ 284155 h 920581"/>
                <a:gd name="connsiteX634" fmla="*/ 1661407 w 2106363"/>
                <a:gd name="connsiteY634" fmla="*/ 320003 h 920581"/>
                <a:gd name="connsiteX635" fmla="*/ 1666521 w 2106363"/>
                <a:gd name="connsiteY635" fmla="*/ 320003 h 920581"/>
                <a:gd name="connsiteX636" fmla="*/ 1666521 w 2106363"/>
                <a:gd name="connsiteY636" fmla="*/ 316608 h 920581"/>
                <a:gd name="connsiteX637" fmla="*/ 1661424 w 2106363"/>
                <a:gd name="connsiteY637" fmla="*/ 318335 h 920581"/>
                <a:gd name="connsiteX638" fmla="*/ 1661424 w 2106363"/>
                <a:gd name="connsiteY638" fmla="*/ 320003 h 920581"/>
                <a:gd name="connsiteX639" fmla="*/ 1700701 w 2106363"/>
                <a:gd name="connsiteY639" fmla="*/ 439578 h 920581"/>
                <a:gd name="connsiteX640" fmla="*/ 1695587 w 2106363"/>
                <a:gd name="connsiteY640" fmla="*/ 439604 h 920581"/>
                <a:gd name="connsiteX641" fmla="*/ 1699017 w 2106363"/>
                <a:gd name="connsiteY641" fmla="*/ 443845 h 920581"/>
                <a:gd name="connsiteX642" fmla="*/ 1695587 w 2106363"/>
                <a:gd name="connsiteY642" fmla="*/ 448121 h 920581"/>
                <a:gd name="connsiteX643" fmla="*/ 1700735 w 2106363"/>
                <a:gd name="connsiteY643" fmla="*/ 447120 h 920581"/>
                <a:gd name="connsiteX644" fmla="*/ 1700701 w 2106363"/>
                <a:gd name="connsiteY644" fmla="*/ 439578 h 920581"/>
                <a:gd name="connsiteX645" fmla="*/ 1714367 w 2106363"/>
                <a:gd name="connsiteY645" fmla="*/ 410554 h 920581"/>
                <a:gd name="connsiteX646" fmla="*/ 1709270 w 2106363"/>
                <a:gd name="connsiteY646" fmla="*/ 420799 h 920581"/>
                <a:gd name="connsiteX647" fmla="*/ 1714367 w 2106363"/>
                <a:gd name="connsiteY647" fmla="*/ 410554 h 920581"/>
                <a:gd name="connsiteX648" fmla="*/ 1763931 w 2106363"/>
                <a:gd name="connsiteY648" fmla="*/ 490844 h 920581"/>
                <a:gd name="connsiteX649" fmla="*/ 1760544 w 2106363"/>
                <a:gd name="connsiteY649" fmla="*/ 497668 h 920581"/>
                <a:gd name="connsiteX650" fmla="*/ 1763931 w 2106363"/>
                <a:gd name="connsiteY650" fmla="*/ 490844 h 920581"/>
                <a:gd name="connsiteX651" fmla="*/ 1773790 w 2106363"/>
                <a:gd name="connsiteY651" fmla="*/ 243561 h 920581"/>
                <a:gd name="connsiteX652" fmla="*/ 1726398 w 2106363"/>
                <a:gd name="connsiteY652" fmla="*/ 271379 h 920581"/>
                <a:gd name="connsiteX653" fmla="*/ 1665957 w 2106363"/>
                <a:gd name="connsiteY653" fmla="*/ 423929 h 920581"/>
                <a:gd name="connsiteX654" fmla="*/ 1677663 w 2106363"/>
                <a:gd name="connsiteY654" fmla="*/ 422526 h 920581"/>
                <a:gd name="connsiteX655" fmla="*/ 1704395 w 2106363"/>
                <a:gd name="connsiteY655" fmla="*/ 384370 h 920581"/>
                <a:gd name="connsiteX656" fmla="*/ 1774756 w 2106363"/>
                <a:gd name="connsiteY656" fmla="*/ 256491 h 920581"/>
                <a:gd name="connsiteX657" fmla="*/ 1773790 w 2106363"/>
                <a:gd name="connsiteY657" fmla="*/ 243561 h 920581"/>
                <a:gd name="connsiteX658" fmla="*/ 1799821 w 2106363"/>
                <a:gd name="connsiteY658" fmla="*/ 482284 h 920581"/>
                <a:gd name="connsiteX659" fmla="*/ 1796443 w 2106363"/>
                <a:gd name="connsiteY659" fmla="*/ 473767 h 920581"/>
                <a:gd name="connsiteX660" fmla="*/ 1799821 w 2106363"/>
                <a:gd name="connsiteY660" fmla="*/ 482284 h 920581"/>
                <a:gd name="connsiteX661" fmla="*/ 1844263 w 2106363"/>
                <a:gd name="connsiteY661" fmla="*/ 437885 h 920581"/>
                <a:gd name="connsiteX662" fmla="*/ 1843433 w 2106363"/>
                <a:gd name="connsiteY662" fmla="*/ 431061 h 920581"/>
                <a:gd name="connsiteX663" fmla="*/ 1844263 w 2106363"/>
                <a:gd name="connsiteY663" fmla="*/ 437885 h 920581"/>
                <a:gd name="connsiteX664" fmla="*/ 1825458 w 2106363"/>
                <a:gd name="connsiteY664" fmla="*/ 472048 h 920581"/>
                <a:gd name="connsiteX665" fmla="*/ 1823748 w 2106363"/>
                <a:gd name="connsiteY665" fmla="*/ 465224 h 920581"/>
                <a:gd name="connsiteX666" fmla="*/ 1825458 w 2106363"/>
                <a:gd name="connsiteY666" fmla="*/ 472048 h 920581"/>
                <a:gd name="connsiteX667" fmla="*/ 1830589 w 2106363"/>
                <a:gd name="connsiteY667" fmla="*/ 478881 h 920581"/>
                <a:gd name="connsiteX668" fmla="*/ 1825492 w 2106363"/>
                <a:gd name="connsiteY668" fmla="*/ 485713 h 920581"/>
                <a:gd name="connsiteX669" fmla="*/ 1830589 w 2106363"/>
                <a:gd name="connsiteY669" fmla="*/ 478881 h 920581"/>
                <a:gd name="connsiteX670" fmla="*/ 1845990 w 2106363"/>
                <a:gd name="connsiteY670" fmla="*/ 454979 h 920581"/>
                <a:gd name="connsiteX671" fmla="*/ 1840337 w 2106363"/>
                <a:gd name="connsiteY671" fmla="*/ 459648 h 920581"/>
                <a:gd name="connsiteX672" fmla="*/ 1835831 w 2106363"/>
                <a:gd name="connsiteY672" fmla="*/ 460204 h 920581"/>
                <a:gd name="connsiteX673" fmla="*/ 1836310 w 2106363"/>
                <a:gd name="connsiteY673" fmla="*/ 464839 h 920581"/>
                <a:gd name="connsiteX674" fmla="*/ 1832342 w 2106363"/>
                <a:gd name="connsiteY674" fmla="*/ 473758 h 920581"/>
                <a:gd name="connsiteX675" fmla="*/ 1842168 w 2106363"/>
                <a:gd name="connsiteY675" fmla="*/ 464916 h 920581"/>
                <a:gd name="connsiteX676" fmla="*/ 1845990 w 2106363"/>
                <a:gd name="connsiteY676" fmla="*/ 454988 h 920581"/>
                <a:gd name="connsiteX677" fmla="*/ 1851095 w 2106363"/>
                <a:gd name="connsiteY677" fmla="*/ 437885 h 920581"/>
                <a:gd name="connsiteX678" fmla="*/ 1847709 w 2106363"/>
                <a:gd name="connsiteY678" fmla="*/ 443007 h 920581"/>
                <a:gd name="connsiteX679" fmla="*/ 1851095 w 2106363"/>
                <a:gd name="connsiteY679" fmla="*/ 437885 h 920581"/>
                <a:gd name="connsiteX680" fmla="*/ 1855405 w 2106363"/>
                <a:gd name="connsiteY680" fmla="*/ 449874 h 920581"/>
                <a:gd name="connsiteX681" fmla="*/ 1854071 w 2106363"/>
                <a:gd name="connsiteY681" fmla="*/ 454475 h 920581"/>
                <a:gd name="connsiteX682" fmla="*/ 1855405 w 2106363"/>
                <a:gd name="connsiteY682" fmla="*/ 449874 h 920581"/>
                <a:gd name="connsiteX683" fmla="*/ 1905824 w 2106363"/>
                <a:gd name="connsiteY683" fmla="*/ 338808 h 920581"/>
                <a:gd name="connsiteX684" fmla="*/ 1910938 w 2106363"/>
                <a:gd name="connsiteY684" fmla="*/ 333702 h 920581"/>
                <a:gd name="connsiteX685" fmla="*/ 1905824 w 2106363"/>
                <a:gd name="connsiteY685" fmla="*/ 338808 h 920581"/>
                <a:gd name="connsiteX686" fmla="*/ 1887003 w 2106363"/>
                <a:gd name="connsiteY686" fmla="*/ 321739 h 920581"/>
                <a:gd name="connsiteX687" fmla="*/ 1881889 w 2106363"/>
                <a:gd name="connsiteY687" fmla="*/ 326844 h 920581"/>
                <a:gd name="connsiteX688" fmla="*/ 1887003 w 2106363"/>
                <a:gd name="connsiteY688" fmla="*/ 321739 h 920581"/>
                <a:gd name="connsiteX689" fmla="*/ 1909245 w 2106363"/>
                <a:gd name="connsiteY689" fmla="*/ 466934 h 920581"/>
                <a:gd name="connsiteX690" fmla="*/ 1907500 w 2106363"/>
                <a:gd name="connsiteY690" fmla="*/ 477170 h 920581"/>
                <a:gd name="connsiteX691" fmla="*/ 1910374 w 2106363"/>
                <a:gd name="connsiteY691" fmla="*/ 471603 h 920581"/>
                <a:gd name="connsiteX692" fmla="*/ 1909245 w 2106363"/>
                <a:gd name="connsiteY692" fmla="*/ 466934 h 920581"/>
                <a:gd name="connsiteX693" fmla="*/ 1931427 w 2106363"/>
                <a:gd name="connsiteY693" fmla="*/ 320020 h 920581"/>
                <a:gd name="connsiteX694" fmla="*/ 1928041 w 2106363"/>
                <a:gd name="connsiteY694" fmla="*/ 326853 h 920581"/>
                <a:gd name="connsiteX695" fmla="*/ 1931427 w 2106363"/>
                <a:gd name="connsiteY695" fmla="*/ 320020 h 920581"/>
                <a:gd name="connsiteX696" fmla="*/ 1929726 w 2106363"/>
                <a:gd name="connsiteY696" fmla="*/ 311494 h 920581"/>
                <a:gd name="connsiteX697" fmla="*/ 1922902 w 2106363"/>
                <a:gd name="connsiteY697" fmla="*/ 314872 h 920581"/>
                <a:gd name="connsiteX698" fmla="*/ 1929726 w 2106363"/>
                <a:gd name="connsiteY698" fmla="*/ 311494 h 920581"/>
                <a:gd name="connsiteX699" fmla="*/ 1932915 w 2106363"/>
                <a:gd name="connsiteY699" fmla="*/ 331736 h 920581"/>
                <a:gd name="connsiteX700" fmla="*/ 1935737 w 2106363"/>
                <a:gd name="connsiteY700" fmla="*/ 321756 h 920581"/>
                <a:gd name="connsiteX701" fmla="*/ 1926305 w 2106363"/>
                <a:gd name="connsiteY701" fmla="*/ 328563 h 920581"/>
                <a:gd name="connsiteX702" fmla="*/ 1932915 w 2106363"/>
                <a:gd name="connsiteY702" fmla="*/ 331736 h 920581"/>
                <a:gd name="connsiteX703" fmla="*/ 1931462 w 2106363"/>
                <a:gd name="connsiteY703" fmla="*/ 340518 h 920581"/>
                <a:gd name="connsiteX704" fmla="*/ 1936558 w 2106363"/>
                <a:gd name="connsiteY704" fmla="*/ 338791 h 920581"/>
                <a:gd name="connsiteX705" fmla="*/ 1936558 w 2106363"/>
                <a:gd name="connsiteY705" fmla="*/ 337123 h 920581"/>
                <a:gd name="connsiteX706" fmla="*/ 1931462 w 2106363"/>
                <a:gd name="connsiteY706" fmla="*/ 340518 h 920581"/>
                <a:gd name="connsiteX707" fmla="*/ 2069867 w 2106363"/>
                <a:gd name="connsiteY707" fmla="*/ 574537 h 920581"/>
                <a:gd name="connsiteX708" fmla="*/ 2069037 w 2106363"/>
                <a:gd name="connsiteY708" fmla="*/ 569423 h 920581"/>
                <a:gd name="connsiteX709" fmla="*/ 2069867 w 2106363"/>
                <a:gd name="connsiteY709" fmla="*/ 574537 h 920581"/>
                <a:gd name="connsiteX710" fmla="*/ 2085268 w 2106363"/>
                <a:gd name="connsiteY710" fmla="*/ 518175 h 920581"/>
                <a:gd name="connsiteX711" fmla="*/ 2088252 w 2106363"/>
                <a:gd name="connsiteY711" fmla="*/ 522450 h 920581"/>
                <a:gd name="connsiteX712" fmla="*/ 2090382 w 2106363"/>
                <a:gd name="connsiteY712" fmla="*/ 524990 h 920581"/>
                <a:gd name="connsiteX713" fmla="*/ 2085276 w 2106363"/>
                <a:gd name="connsiteY713" fmla="*/ 518175 h 920581"/>
                <a:gd name="connsiteX714" fmla="*/ 58261 w 2106363"/>
                <a:gd name="connsiteY714" fmla="*/ 706050 h 920581"/>
                <a:gd name="connsiteX715" fmla="*/ 62212 w 2106363"/>
                <a:gd name="connsiteY715" fmla="*/ 702236 h 920581"/>
                <a:gd name="connsiteX716" fmla="*/ 63375 w 2106363"/>
                <a:gd name="connsiteY716" fmla="*/ 694121 h 920581"/>
                <a:gd name="connsiteX717" fmla="*/ 60852 w 2106363"/>
                <a:gd name="connsiteY717" fmla="*/ 692351 h 920581"/>
                <a:gd name="connsiteX718" fmla="*/ 62024 w 2106363"/>
                <a:gd name="connsiteY718" fmla="*/ 687562 h 920581"/>
                <a:gd name="connsiteX719" fmla="*/ 70216 w 2106363"/>
                <a:gd name="connsiteY719" fmla="*/ 683885 h 920581"/>
                <a:gd name="connsiteX720" fmla="*/ 54858 w 2106363"/>
                <a:gd name="connsiteY720" fmla="*/ 683851 h 920581"/>
                <a:gd name="connsiteX721" fmla="*/ 61673 w 2106363"/>
                <a:gd name="connsiteY721" fmla="*/ 678762 h 920581"/>
                <a:gd name="connsiteX722" fmla="*/ 46725 w 2106363"/>
                <a:gd name="connsiteY722" fmla="*/ 690367 h 920581"/>
                <a:gd name="connsiteX723" fmla="*/ 42886 w 2106363"/>
                <a:gd name="connsiteY723" fmla="*/ 694104 h 920581"/>
                <a:gd name="connsiteX724" fmla="*/ 46298 w 2106363"/>
                <a:gd name="connsiteY724" fmla="*/ 677873 h 920581"/>
                <a:gd name="connsiteX725" fmla="*/ 44656 w 2106363"/>
                <a:gd name="connsiteY725" fmla="*/ 657307 h 920581"/>
                <a:gd name="connsiteX726" fmla="*/ 49787 w 2106363"/>
                <a:gd name="connsiteY726" fmla="*/ 462581 h 920581"/>
                <a:gd name="connsiteX727" fmla="*/ 46298 w 2106363"/>
                <a:gd name="connsiteY727" fmla="*/ 429932 h 920581"/>
                <a:gd name="connsiteX728" fmla="*/ 12143 w 2106363"/>
                <a:gd name="connsiteY728" fmla="*/ 286678 h 920581"/>
                <a:gd name="connsiteX729" fmla="*/ 0 w 2106363"/>
                <a:gd name="connsiteY729" fmla="*/ 255910 h 920581"/>
                <a:gd name="connsiteX730" fmla="*/ 14161 w 2106363"/>
                <a:gd name="connsiteY730" fmla="*/ 241406 h 920581"/>
                <a:gd name="connsiteX731" fmla="*/ 515481 w 2106363"/>
                <a:gd name="connsiteY731" fmla="*/ 614 h 920581"/>
                <a:gd name="connsiteX732" fmla="*/ 580617 w 2106363"/>
                <a:gd name="connsiteY732" fmla="*/ 5215 h 920581"/>
                <a:gd name="connsiteX733" fmla="*/ 599003 w 2106363"/>
                <a:gd name="connsiteY733" fmla="*/ 4223 h 920581"/>
                <a:gd name="connsiteX734" fmla="*/ 606878 w 2106363"/>
                <a:gd name="connsiteY734" fmla="*/ 7404 h 920581"/>
                <a:gd name="connsiteX735" fmla="*/ 512890 w 2106363"/>
                <a:gd name="connsiteY735" fmla="*/ 17692 h 920581"/>
                <a:gd name="connsiteX736" fmla="*/ 515429 w 2106363"/>
                <a:gd name="connsiteY736" fmla="*/ 20437 h 920581"/>
                <a:gd name="connsiteX737" fmla="*/ 652269 w 2106363"/>
                <a:gd name="connsiteY737" fmla="*/ 15887 h 920581"/>
                <a:gd name="connsiteX738" fmla="*/ 742607 w 2106363"/>
                <a:gd name="connsiteY738" fmla="*/ 34589 h 920581"/>
                <a:gd name="connsiteX739" fmla="*/ 743727 w 2106363"/>
                <a:gd name="connsiteY739" fmla="*/ 39806 h 920581"/>
                <a:gd name="connsiteX740" fmla="*/ 749388 w 2106363"/>
                <a:gd name="connsiteY740" fmla="*/ 39994 h 920581"/>
                <a:gd name="connsiteX741" fmla="*/ 788066 w 2106363"/>
                <a:gd name="connsiteY741" fmla="*/ 80878 h 920581"/>
                <a:gd name="connsiteX742" fmla="*/ 817124 w 2106363"/>
                <a:gd name="connsiteY742" fmla="*/ 178245 h 920581"/>
                <a:gd name="connsiteX743" fmla="*/ 823957 w 2106363"/>
                <a:gd name="connsiteY743" fmla="*/ 220951 h 920581"/>
                <a:gd name="connsiteX744" fmla="*/ 825077 w 2106363"/>
                <a:gd name="connsiteY744" fmla="*/ 245357 h 920581"/>
                <a:gd name="connsiteX745" fmla="*/ 827377 w 2106363"/>
                <a:gd name="connsiteY745" fmla="*/ 249992 h 920581"/>
                <a:gd name="connsiteX746" fmla="*/ 819681 w 2106363"/>
                <a:gd name="connsiteY746" fmla="*/ 260314 h 920581"/>
                <a:gd name="connsiteX747" fmla="*/ 816397 w 2106363"/>
                <a:gd name="connsiteY747" fmla="*/ 256979 h 920581"/>
                <a:gd name="connsiteX748" fmla="*/ 804305 w 2106363"/>
                <a:gd name="connsiteY748" fmla="*/ 258552 h 920581"/>
                <a:gd name="connsiteX749" fmla="*/ 786595 w 2106363"/>
                <a:gd name="connsiteY749" fmla="*/ 254986 h 920581"/>
                <a:gd name="connsiteX750" fmla="*/ 774401 w 2106363"/>
                <a:gd name="connsiteY750" fmla="*/ 220960 h 920581"/>
                <a:gd name="connsiteX751" fmla="*/ 764002 w 2106363"/>
                <a:gd name="connsiteY751" fmla="*/ 253361 h 920581"/>
                <a:gd name="connsiteX752" fmla="*/ 740204 w 2106363"/>
                <a:gd name="connsiteY752" fmla="*/ 250001 h 920581"/>
                <a:gd name="connsiteX753" fmla="*/ 760505 w 2106363"/>
                <a:gd name="connsiteY753" fmla="*/ 271687 h 920581"/>
                <a:gd name="connsiteX754" fmla="*/ 755562 w 2106363"/>
                <a:gd name="connsiteY754" fmla="*/ 305491 h 920581"/>
                <a:gd name="connsiteX755" fmla="*/ 765815 w 2106363"/>
                <a:gd name="connsiteY755" fmla="*/ 297820 h 920581"/>
                <a:gd name="connsiteX756" fmla="*/ 762395 w 2106363"/>
                <a:gd name="connsiteY756" fmla="*/ 321739 h 920581"/>
                <a:gd name="connsiteX757" fmla="*/ 676983 w 2106363"/>
                <a:gd name="connsiteY757" fmla="*/ 308954 h 920581"/>
                <a:gd name="connsiteX758" fmla="*/ 605852 w 2106363"/>
                <a:gd name="connsiteY758" fmla="*/ 373655 h 920581"/>
                <a:gd name="connsiteX759" fmla="*/ 598353 w 2106363"/>
                <a:gd name="connsiteY759" fmla="*/ 384943 h 920581"/>
                <a:gd name="connsiteX760" fmla="*/ 632499 w 2106363"/>
                <a:gd name="connsiteY760" fmla="*/ 303772 h 920581"/>
                <a:gd name="connsiteX761" fmla="*/ 625717 w 2106363"/>
                <a:gd name="connsiteY761" fmla="*/ 305551 h 920581"/>
                <a:gd name="connsiteX762" fmla="*/ 644736 w 2106363"/>
                <a:gd name="connsiteY762" fmla="*/ 266471 h 920581"/>
                <a:gd name="connsiteX763" fmla="*/ 668406 w 2106363"/>
                <a:gd name="connsiteY763" fmla="*/ 272192 h 920581"/>
                <a:gd name="connsiteX764" fmla="*/ 661856 w 2106363"/>
                <a:gd name="connsiteY764" fmla="*/ 245973 h 920581"/>
                <a:gd name="connsiteX765" fmla="*/ 682088 w 2106363"/>
                <a:gd name="connsiteY765" fmla="*/ 227801 h 920581"/>
                <a:gd name="connsiteX766" fmla="*/ 656853 w 2106363"/>
                <a:gd name="connsiteY766" fmla="*/ 225715 h 920581"/>
                <a:gd name="connsiteX767" fmla="*/ 650893 w 2106363"/>
                <a:gd name="connsiteY767" fmla="*/ 189781 h 920581"/>
                <a:gd name="connsiteX768" fmla="*/ 612488 w 2106363"/>
                <a:gd name="connsiteY768" fmla="*/ 141055 h 920581"/>
                <a:gd name="connsiteX769" fmla="*/ 591435 w 2106363"/>
                <a:gd name="connsiteY769" fmla="*/ 145023 h 920581"/>
                <a:gd name="connsiteX770" fmla="*/ 583713 w 2106363"/>
                <a:gd name="connsiteY770" fmla="*/ 145621 h 920581"/>
                <a:gd name="connsiteX771" fmla="*/ 557904 w 2106363"/>
                <a:gd name="connsiteY771" fmla="*/ 166863 h 920581"/>
                <a:gd name="connsiteX772" fmla="*/ 543649 w 2106363"/>
                <a:gd name="connsiteY772" fmla="*/ 186780 h 920581"/>
                <a:gd name="connsiteX773" fmla="*/ 559897 w 2106363"/>
                <a:gd name="connsiteY773" fmla="*/ 171413 h 920581"/>
                <a:gd name="connsiteX774" fmla="*/ 560726 w 2106363"/>
                <a:gd name="connsiteY774" fmla="*/ 173935 h 920581"/>
                <a:gd name="connsiteX775" fmla="*/ 542777 w 2106363"/>
                <a:gd name="connsiteY775" fmla="*/ 195305 h 920581"/>
                <a:gd name="connsiteX776" fmla="*/ 541947 w 2106363"/>
                <a:gd name="connsiteY776" fmla="*/ 190192 h 920581"/>
                <a:gd name="connsiteX777" fmla="*/ 518063 w 2106363"/>
                <a:gd name="connsiteY777" fmla="*/ 220130 h 920581"/>
                <a:gd name="connsiteX778" fmla="*/ 506809 w 2106363"/>
                <a:gd name="connsiteY778" fmla="*/ 236301 h 920581"/>
                <a:gd name="connsiteX779" fmla="*/ 450473 w 2106363"/>
                <a:gd name="connsiteY779" fmla="*/ 222619 h 920581"/>
                <a:gd name="connsiteX780" fmla="*/ 449669 w 2106363"/>
                <a:gd name="connsiteY780" fmla="*/ 219241 h 920581"/>
                <a:gd name="connsiteX781" fmla="*/ 423159 w 2106363"/>
                <a:gd name="connsiteY781" fmla="*/ 234574 h 920581"/>
                <a:gd name="connsiteX782" fmla="*/ 372749 w 2106363"/>
                <a:gd name="connsiteY782" fmla="*/ 203848 h 920581"/>
                <a:gd name="connsiteX783" fmla="*/ 376144 w 2106363"/>
                <a:gd name="connsiteY783" fmla="*/ 190200 h 920581"/>
                <a:gd name="connsiteX784" fmla="*/ 355663 w 2106363"/>
                <a:gd name="connsiteY784" fmla="*/ 193621 h 920581"/>
                <a:gd name="connsiteX785" fmla="*/ 350489 w 2106363"/>
                <a:gd name="connsiteY785" fmla="*/ 170540 h 920581"/>
                <a:gd name="connsiteX786" fmla="*/ 347111 w 2106363"/>
                <a:gd name="connsiteY786" fmla="*/ 167984 h 920581"/>
                <a:gd name="connsiteX787" fmla="*/ 336892 w 2106363"/>
                <a:gd name="connsiteY787" fmla="*/ 197939 h 920581"/>
                <a:gd name="connsiteX788" fmla="*/ 309528 w 2106363"/>
                <a:gd name="connsiteY788" fmla="*/ 209843 h 920581"/>
                <a:gd name="connsiteX789" fmla="*/ 312068 w 2106363"/>
                <a:gd name="connsiteY789" fmla="*/ 236335 h 920581"/>
                <a:gd name="connsiteX790" fmla="*/ 303439 w 2106363"/>
                <a:gd name="connsiteY790" fmla="*/ 265291 h 920581"/>
                <a:gd name="connsiteX791" fmla="*/ 265941 w 2106363"/>
                <a:gd name="connsiteY791" fmla="*/ 349095 h 920581"/>
                <a:gd name="connsiteX792" fmla="*/ 253105 w 2106363"/>
                <a:gd name="connsiteY792" fmla="*/ 378102 h 920581"/>
                <a:gd name="connsiteX793" fmla="*/ 251387 w 2106363"/>
                <a:gd name="connsiteY793" fmla="*/ 362717 h 920581"/>
                <a:gd name="connsiteX794" fmla="*/ 237721 w 2106363"/>
                <a:gd name="connsiteY794" fmla="*/ 402884 h 920581"/>
                <a:gd name="connsiteX795" fmla="*/ 205235 w 2106363"/>
                <a:gd name="connsiteY795" fmla="*/ 413992 h 920581"/>
                <a:gd name="connsiteX796" fmla="*/ 223911 w 2106363"/>
                <a:gd name="connsiteY796" fmla="*/ 441921 h 920581"/>
                <a:gd name="connsiteX797" fmla="*/ 183907 w 2106363"/>
                <a:gd name="connsiteY797" fmla="*/ 538707 h 920581"/>
                <a:gd name="connsiteX798" fmla="*/ 150522 w 2106363"/>
                <a:gd name="connsiteY798" fmla="*/ 601868 h 920581"/>
                <a:gd name="connsiteX799" fmla="*/ 147110 w 2106363"/>
                <a:gd name="connsiteY799" fmla="*/ 593333 h 920581"/>
                <a:gd name="connsiteX800" fmla="*/ 138149 w 2106363"/>
                <a:gd name="connsiteY800" fmla="*/ 618535 h 920581"/>
                <a:gd name="connsiteX801" fmla="*/ 111365 w 2106363"/>
                <a:gd name="connsiteY801" fmla="*/ 630207 h 920581"/>
                <a:gd name="connsiteX802" fmla="*/ 121627 w 2106363"/>
                <a:gd name="connsiteY802" fmla="*/ 647148 h 920581"/>
                <a:gd name="connsiteX803" fmla="*/ 118096 w 2106363"/>
                <a:gd name="connsiteY803" fmla="*/ 650910 h 920581"/>
                <a:gd name="connsiteX804" fmla="*/ 88148 w 2106363"/>
                <a:gd name="connsiteY804" fmla="*/ 688982 h 920581"/>
                <a:gd name="connsiteX805" fmla="*/ 78716 w 2106363"/>
                <a:gd name="connsiteY805" fmla="*/ 691513 h 920581"/>
                <a:gd name="connsiteX806" fmla="*/ 71926 w 2106363"/>
                <a:gd name="connsiteY806" fmla="*/ 694138 h 920581"/>
                <a:gd name="connsiteX807" fmla="*/ 75330 w 2106363"/>
                <a:gd name="connsiteY807" fmla="*/ 700936 h 920581"/>
                <a:gd name="connsiteX808" fmla="*/ 58253 w 2106363"/>
                <a:gd name="connsiteY808" fmla="*/ 706059 h 920581"/>
                <a:gd name="connsiteX809" fmla="*/ 639340 w 2106363"/>
                <a:gd name="connsiteY809" fmla="*/ 290979 h 920581"/>
                <a:gd name="connsiteX810" fmla="*/ 635953 w 2106363"/>
                <a:gd name="connsiteY810" fmla="*/ 296102 h 920581"/>
                <a:gd name="connsiteX811" fmla="*/ 639340 w 2106363"/>
                <a:gd name="connsiteY811" fmla="*/ 290979 h 920581"/>
                <a:gd name="connsiteX812" fmla="*/ 671810 w 2106363"/>
                <a:gd name="connsiteY812" fmla="*/ 210690 h 920581"/>
                <a:gd name="connsiteX813" fmla="*/ 666713 w 2106363"/>
                <a:gd name="connsiteY813" fmla="*/ 203857 h 920581"/>
                <a:gd name="connsiteX814" fmla="*/ 665798 w 2106363"/>
                <a:gd name="connsiteY814" fmla="*/ 210690 h 920581"/>
                <a:gd name="connsiteX815" fmla="*/ 671810 w 2106363"/>
                <a:gd name="connsiteY815" fmla="*/ 210690 h 920581"/>
                <a:gd name="connsiteX816" fmla="*/ 675239 w 2106363"/>
                <a:gd name="connsiteY816" fmla="*/ 190183 h 920581"/>
                <a:gd name="connsiteX817" fmla="*/ 675239 w 2106363"/>
                <a:gd name="connsiteY817" fmla="*/ 186780 h 920581"/>
                <a:gd name="connsiteX818" fmla="*/ 670134 w 2106363"/>
                <a:gd name="connsiteY818" fmla="*/ 188507 h 920581"/>
                <a:gd name="connsiteX819" fmla="*/ 670134 w 2106363"/>
                <a:gd name="connsiteY819" fmla="*/ 190175 h 920581"/>
                <a:gd name="connsiteX820" fmla="*/ 675239 w 2106363"/>
                <a:gd name="connsiteY820" fmla="*/ 190175 h 920581"/>
                <a:gd name="connsiteX821" fmla="*/ 719663 w 2106363"/>
                <a:gd name="connsiteY821" fmla="*/ 205567 h 920581"/>
                <a:gd name="connsiteX822" fmla="*/ 716277 w 2106363"/>
                <a:gd name="connsiteY822" fmla="*/ 212391 h 920581"/>
                <a:gd name="connsiteX823" fmla="*/ 717945 w 2106363"/>
                <a:gd name="connsiteY823" fmla="*/ 212391 h 920581"/>
                <a:gd name="connsiteX824" fmla="*/ 719655 w 2106363"/>
                <a:gd name="connsiteY824" fmla="*/ 205576 h 920581"/>
                <a:gd name="connsiteX825" fmla="*/ 696788 w 2106363"/>
                <a:gd name="connsiteY825" fmla="*/ 140841 h 920581"/>
                <a:gd name="connsiteX826" fmla="*/ 666704 w 2106363"/>
                <a:gd name="connsiteY826" fmla="*/ 144091 h 920581"/>
                <a:gd name="connsiteX827" fmla="*/ 693804 w 2106363"/>
                <a:gd name="connsiteY827" fmla="*/ 162297 h 920581"/>
                <a:gd name="connsiteX828" fmla="*/ 687211 w 2106363"/>
                <a:gd name="connsiteY828" fmla="*/ 198726 h 920581"/>
                <a:gd name="connsiteX829" fmla="*/ 699285 w 2106363"/>
                <a:gd name="connsiteY829" fmla="*/ 187746 h 920581"/>
                <a:gd name="connsiteX830" fmla="*/ 713994 w 2106363"/>
                <a:gd name="connsiteY830" fmla="*/ 178562 h 920581"/>
                <a:gd name="connsiteX831" fmla="*/ 745301 w 2106363"/>
                <a:gd name="connsiteY831" fmla="*/ 198726 h 920581"/>
                <a:gd name="connsiteX832" fmla="*/ 731678 w 2106363"/>
                <a:gd name="connsiteY832" fmla="*/ 165521 h 920581"/>
                <a:gd name="connsiteX833" fmla="*/ 750431 w 2106363"/>
                <a:gd name="connsiteY833" fmla="*/ 144082 h 920581"/>
                <a:gd name="connsiteX834" fmla="*/ 719929 w 2106363"/>
                <a:gd name="connsiteY834" fmla="*/ 143783 h 920581"/>
                <a:gd name="connsiteX835" fmla="*/ 702595 w 2106363"/>
                <a:gd name="connsiteY835" fmla="*/ 111604 h 920581"/>
                <a:gd name="connsiteX836" fmla="*/ 696780 w 2106363"/>
                <a:gd name="connsiteY836" fmla="*/ 140824 h 920581"/>
                <a:gd name="connsiteX837" fmla="*/ 603466 w 2106363"/>
                <a:gd name="connsiteY837" fmla="*/ 29638 h 920581"/>
                <a:gd name="connsiteX838" fmla="*/ 613711 w 2106363"/>
                <a:gd name="connsiteY838" fmla="*/ 31331 h 920581"/>
                <a:gd name="connsiteX839" fmla="*/ 639973 w 2106363"/>
                <a:gd name="connsiteY839" fmla="*/ 31280 h 920581"/>
                <a:gd name="connsiteX840" fmla="*/ 641914 w 2106363"/>
                <a:gd name="connsiteY840" fmla="*/ 34769 h 920581"/>
                <a:gd name="connsiteX841" fmla="*/ 654732 w 2106363"/>
                <a:gd name="connsiteY841" fmla="*/ 31331 h 920581"/>
                <a:gd name="connsiteX842" fmla="*/ 684568 w 2106363"/>
                <a:gd name="connsiteY842" fmla="*/ 33118 h 920581"/>
                <a:gd name="connsiteX843" fmla="*/ 692324 w 2106363"/>
                <a:gd name="connsiteY843" fmla="*/ 31348 h 920581"/>
                <a:gd name="connsiteX844" fmla="*/ 628454 w 2106363"/>
                <a:gd name="connsiteY844" fmla="*/ 24704 h 920581"/>
                <a:gd name="connsiteX845" fmla="*/ 603466 w 2106363"/>
                <a:gd name="connsiteY845" fmla="*/ 29638 h 920581"/>
                <a:gd name="connsiteX846" fmla="*/ 557323 w 2106363"/>
                <a:gd name="connsiteY846" fmla="*/ 93688 h 920581"/>
                <a:gd name="connsiteX847" fmla="*/ 579531 w 2106363"/>
                <a:gd name="connsiteY847" fmla="*/ 101368 h 920581"/>
                <a:gd name="connsiteX848" fmla="*/ 579531 w 2106363"/>
                <a:gd name="connsiteY848" fmla="*/ 132119 h 920581"/>
                <a:gd name="connsiteX849" fmla="*/ 596155 w 2106363"/>
                <a:gd name="connsiteY849" fmla="*/ 113579 h 920581"/>
                <a:gd name="connsiteX850" fmla="*/ 620544 w 2106363"/>
                <a:gd name="connsiteY850" fmla="*/ 121865 h 920581"/>
                <a:gd name="connsiteX851" fmla="*/ 608631 w 2106363"/>
                <a:gd name="connsiteY851" fmla="*/ 98759 h 920581"/>
                <a:gd name="connsiteX852" fmla="*/ 625700 w 2106363"/>
                <a:gd name="connsiteY852" fmla="*/ 76620 h 920581"/>
                <a:gd name="connsiteX853" fmla="*/ 599139 w 2106363"/>
                <a:gd name="connsiteY853" fmla="*/ 82204 h 920581"/>
                <a:gd name="connsiteX854" fmla="*/ 588108 w 2106363"/>
                <a:gd name="connsiteY854" fmla="*/ 62099 h 920581"/>
                <a:gd name="connsiteX855" fmla="*/ 580951 w 2106363"/>
                <a:gd name="connsiteY855" fmla="*/ 87412 h 920581"/>
                <a:gd name="connsiteX856" fmla="*/ 557331 w 2106363"/>
                <a:gd name="connsiteY856" fmla="*/ 93697 h 920581"/>
                <a:gd name="connsiteX857" fmla="*/ 543487 w 2106363"/>
                <a:gd name="connsiteY857" fmla="*/ 187062 h 920581"/>
                <a:gd name="connsiteX858" fmla="*/ 542580 w 2106363"/>
                <a:gd name="connsiteY858" fmla="*/ 188892 h 920581"/>
                <a:gd name="connsiteX859" fmla="*/ 543487 w 2106363"/>
                <a:gd name="connsiteY859" fmla="*/ 187062 h 920581"/>
                <a:gd name="connsiteX860" fmla="*/ 524853 w 2106363"/>
                <a:gd name="connsiteY860" fmla="*/ 55233 h 920581"/>
                <a:gd name="connsiteX861" fmla="*/ 526529 w 2106363"/>
                <a:gd name="connsiteY861" fmla="*/ 55233 h 920581"/>
                <a:gd name="connsiteX862" fmla="*/ 528248 w 2106363"/>
                <a:gd name="connsiteY862" fmla="*/ 48426 h 920581"/>
                <a:gd name="connsiteX863" fmla="*/ 524862 w 2106363"/>
                <a:gd name="connsiteY863" fmla="*/ 55233 h 920581"/>
                <a:gd name="connsiteX864" fmla="*/ 526538 w 2106363"/>
                <a:gd name="connsiteY864" fmla="*/ 72327 h 920581"/>
                <a:gd name="connsiteX865" fmla="*/ 526538 w 2106363"/>
                <a:gd name="connsiteY865" fmla="*/ 67196 h 920581"/>
                <a:gd name="connsiteX866" fmla="*/ 526538 w 2106363"/>
                <a:gd name="connsiteY866" fmla="*/ 72327 h 920581"/>
                <a:gd name="connsiteX867" fmla="*/ 517986 w 2106363"/>
                <a:gd name="connsiteY867" fmla="*/ 53531 h 920581"/>
                <a:gd name="connsiteX868" fmla="*/ 519696 w 2106363"/>
                <a:gd name="connsiteY868" fmla="*/ 41593 h 920581"/>
                <a:gd name="connsiteX869" fmla="*/ 517986 w 2106363"/>
                <a:gd name="connsiteY869" fmla="*/ 53531 h 920581"/>
                <a:gd name="connsiteX870" fmla="*/ 512881 w 2106363"/>
                <a:gd name="connsiteY870" fmla="*/ 67239 h 920581"/>
                <a:gd name="connsiteX871" fmla="*/ 517978 w 2106363"/>
                <a:gd name="connsiteY871" fmla="*/ 72318 h 920581"/>
                <a:gd name="connsiteX872" fmla="*/ 519688 w 2106363"/>
                <a:gd name="connsiteY872" fmla="*/ 62091 h 920581"/>
                <a:gd name="connsiteX873" fmla="*/ 512872 w 2106363"/>
                <a:gd name="connsiteY873" fmla="*/ 67239 h 920581"/>
                <a:gd name="connsiteX874" fmla="*/ 502636 w 2106363"/>
                <a:gd name="connsiteY874" fmla="*/ 29629 h 920581"/>
                <a:gd name="connsiteX875" fmla="*/ 502636 w 2106363"/>
                <a:gd name="connsiteY875" fmla="*/ 36445 h 920581"/>
                <a:gd name="connsiteX876" fmla="*/ 504321 w 2106363"/>
                <a:gd name="connsiteY876" fmla="*/ 36445 h 920581"/>
                <a:gd name="connsiteX877" fmla="*/ 506048 w 2106363"/>
                <a:gd name="connsiteY877" fmla="*/ 29638 h 920581"/>
                <a:gd name="connsiteX878" fmla="*/ 502636 w 2106363"/>
                <a:gd name="connsiteY878" fmla="*/ 29638 h 920581"/>
                <a:gd name="connsiteX879" fmla="*/ 499224 w 2106363"/>
                <a:gd name="connsiteY879" fmla="*/ 22780 h 920581"/>
                <a:gd name="connsiteX880" fmla="*/ 500892 w 2106363"/>
                <a:gd name="connsiteY880" fmla="*/ 22780 h 920581"/>
                <a:gd name="connsiteX881" fmla="*/ 502619 w 2106363"/>
                <a:gd name="connsiteY881" fmla="*/ 17683 h 920581"/>
                <a:gd name="connsiteX882" fmla="*/ 499216 w 2106363"/>
                <a:gd name="connsiteY882" fmla="*/ 22780 h 920581"/>
                <a:gd name="connsiteX883" fmla="*/ 494094 w 2106363"/>
                <a:gd name="connsiteY883" fmla="*/ 36453 h 920581"/>
                <a:gd name="connsiteX884" fmla="*/ 497480 w 2106363"/>
                <a:gd name="connsiteY884" fmla="*/ 29629 h 920581"/>
                <a:gd name="connsiteX885" fmla="*/ 494094 w 2106363"/>
                <a:gd name="connsiteY885" fmla="*/ 36453 h 920581"/>
                <a:gd name="connsiteX886" fmla="*/ 476991 w 2106363"/>
                <a:gd name="connsiteY886" fmla="*/ 176544 h 920581"/>
                <a:gd name="connsiteX887" fmla="*/ 483823 w 2106363"/>
                <a:gd name="connsiteY887" fmla="*/ 181649 h 920581"/>
                <a:gd name="connsiteX888" fmla="*/ 482139 w 2106363"/>
                <a:gd name="connsiteY888" fmla="*/ 193595 h 920581"/>
                <a:gd name="connsiteX889" fmla="*/ 487244 w 2106363"/>
                <a:gd name="connsiteY889" fmla="*/ 183359 h 920581"/>
                <a:gd name="connsiteX890" fmla="*/ 492392 w 2106363"/>
                <a:gd name="connsiteY890" fmla="*/ 203857 h 920581"/>
                <a:gd name="connsiteX891" fmla="*/ 511162 w 2106363"/>
                <a:gd name="connsiteY891" fmla="*/ 197024 h 920581"/>
                <a:gd name="connsiteX892" fmla="*/ 516310 w 2106363"/>
                <a:gd name="connsiteY892" fmla="*/ 169711 h 920581"/>
                <a:gd name="connsiteX893" fmla="*/ 493230 w 2106363"/>
                <a:gd name="connsiteY893" fmla="*/ 154327 h 920581"/>
                <a:gd name="connsiteX894" fmla="*/ 490425 w 2106363"/>
                <a:gd name="connsiteY894" fmla="*/ 172858 h 920581"/>
                <a:gd name="connsiteX895" fmla="*/ 476999 w 2106363"/>
                <a:gd name="connsiteY895" fmla="*/ 176544 h 920581"/>
                <a:gd name="connsiteX896" fmla="*/ 470184 w 2106363"/>
                <a:gd name="connsiteY896" fmla="*/ 158620 h 920581"/>
                <a:gd name="connsiteX897" fmla="*/ 473562 w 2106363"/>
                <a:gd name="connsiteY897" fmla="*/ 159449 h 920581"/>
                <a:gd name="connsiteX898" fmla="*/ 475263 w 2106363"/>
                <a:gd name="connsiteY898" fmla="*/ 149187 h 920581"/>
                <a:gd name="connsiteX899" fmla="*/ 470184 w 2106363"/>
                <a:gd name="connsiteY899" fmla="*/ 158611 h 920581"/>
                <a:gd name="connsiteX900" fmla="*/ 475272 w 2106363"/>
                <a:gd name="connsiteY900" fmla="*/ 166273 h 920581"/>
                <a:gd name="connsiteX901" fmla="*/ 475263 w 2106363"/>
                <a:gd name="connsiteY901" fmla="*/ 161168 h 920581"/>
                <a:gd name="connsiteX902" fmla="*/ 473587 w 2106363"/>
                <a:gd name="connsiteY902" fmla="*/ 161168 h 920581"/>
                <a:gd name="connsiteX903" fmla="*/ 470167 w 2106363"/>
                <a:gd name="connsiteY903" fmla="*/ 162853 h 920581"/>
                <a:gd name="connsiteX904" fmla="*/ 475272 w 2106363"/>
                <a:gd name="connsiteY904" fmla="*/ 166273 h 920581"/>
                <a:gd name="connsiteX905" fmla="*/ 400096 w 2106363"/>
                <a:gd name="connsiteY905" fmla="*/ 159997 h 920581"/>
                <a:gd name="connsiteX906" fmla="*/ 398386 w 2106363"/>
                <a:gd name="connsiteY906" fmla="*/ 162853 h 920581"/>
                <a:gd name="connsiteX907" fmla="*/ 400096 w 2106363"/>
                <a:gd name="connsiteY907" fmla="*/ 159997 h 920581"/>
                <a:gd name="connsiteX908" fmla="*/ 403483 w 2106363"/>
                <a:gd name="connsiteY908" fmla="*/ 154335 h 920581"/>
                <a:gd name="connsiteX909" fmla="*/ 402499 w 2106363"/>
                <a:gd name="connsiteY909" fmla="*/ 155977 h 920581"/>
                <a:gd name="connsiteX910" fmla="*/ 403483 w 2106363"/>
                <a:gd name="connsiteY910" fmla="*/ 154335 h 920581"/>
                <a:gd name="connsiteX911" fmla="*/ 431711 w 2106363"/>
                <a:gd name="connsiteY911" fmla="*/ 168018 h 920581"/>
                <a:gd name="connsiteX912" fmla="*/ 430821 w 2106363"/>
                <a:gd name="connsiteY912" fmla="*/ 173097 h 920581"/>
                <a:gd name="connsiteX913" fmla="*/ 431711 w 2106363"/>
                <a:gd name="connsiteY913" fmla="*/ 168018 h 920581"/>
                <a:gd name="connsiteX914" fmla="*/ 459024 w 2106363"/>
                <a:gd name="connsiteY914" fmla="*/ 70582 h 920581"/>
                <a:gd name="connsiteX915" fmla="*/ 461590 w 2106363"/>
                <a:gd name="connsiteY915" fmla="*/ 60372 h 920581"/>
                <a:gd name="connsiteX916" fmla="*/ 459913 w 2106363"/>
                <a:gd name="connsiteY916" fmla="*/ 60372 h 920581"/>
                <a:gd name="connsiteX917" fmla="*/ 459024 w 2106363"/>
                <a:gd name="connsiteY917" fmla="*/ 70582 h 920581"/>
                <a:gd name="connsiteX918" fmla="*/ 458186 w 2106363"/>
                <a:gd name="connsiteY918" fmla="*/ 85975 h 920581"/>
                <a:gd name="connsiteX919" fmla="*/ 456459 w 2106363"/>
                <a:gd name="connsiteY919" fmla="*/ 80878 h 920581"/>
                <a:gd name="connsiteX920" fmla="*/ 454791 w 2106363"/>
                <a:gd name="connsiteY920" fmla="*/ 80878 h 920581"/>
                <a:gd name="connsiteX921" fmla="*/ 458195 w 2106363"/>
                <a:gd name="connsiteY921" fmla="*/ 85975 h 920581"/>
                <a:gd name="connsiteX922" fmla="*/ 439407 w 2106363"/>
                <a:gd name="connsiteY922" fmla="*/ 29612 h 920581"/>
                <a:gd name="connsiteX923" fmla="*/ 442828 w 2106363"/>
                <a:gd name="connsiteY923" fmla="*/ 21095 h 920581"/>
                <a:gd name="connsiteX924" fmla="*/ 446206 w 2106363"/>
                <a:gd name="connsiteY924" fmla="*/ 24490 h 920581"/>
                <a:gd name="connsiteX925" fmla="*/ 447916 w 2106363"/>
                <a:gd name="connsiteY925" fmla="*/ 17674 h 920581"/>
                <a:gd name="connsiteX926" fmla="*/ 439407 w 2106363"/>
                <a:gd name="connsiteY926" fmla="*/ 29621 h 920581"/>
                <a:gd name="connsiteX927" fmla="*/ 421423 w 2106363"/>
                <a:gd name="connsiteY927" fmla="*/ 43252 h 920581"/>
                <a:gd name="connsiteX928" fmla="*/ 423989 w 2106363"/>
                <a:gd name="connsiteY928" fmla="*/ 36462 h 920581"/>
                <a:gd name="connsiteX929" fmla="*/ 422313 w 2106363"/>
                <a:gd name="connsiteY929" fmla="*/ 36462 h 920581"/>
                <a:gd name="connsiteX930" fmla="*/ 421423 w 2106363"/>
                <a:gd name="connsiteY930" fmla="*/ 43252 h 920581"/>
                <a:gd name="connsiteX931" fmla="*/ 418892 w 2106363"/>
                <a:gd name="connsiteY931" fmla="*/ 92816 h 920581"/>
                <a:gd name="connsiteX932" fmla="*/ 420568 w 2106363"/>
                <a:gd name="connsiteY932" fmla="*/ 92816 h 920581"/>
                <a:gd name="connsiteX933" fmla="*/ 420568 w 2106363"/>
                <a:gd name="connsiteY933" fmla="*/ 86001 h 920581"/>
                <a:gd name="connsiteX934" fmla="*/ 418892 w 2106363"/>
                <a:gd name="connsiteY934" fmla="*/ 86001 h 920581"/>
                <a:gd name="connsiteX935" fmla="*/ 418892 w 2106363"/>
                <a:gd name="connsiteY935" fmla="*/ 92816 h 920581"/>
                <a:gd name="connsiteX936" fmla="*/ 410349 w 2106363"/>
                <a:gd name="connsiteY936" fmla="*/ 68906 h 920581"/>
                <a:gd name="connsiteX937" fmla="*/ 405219 w 2106363"/>
                <a:gd name="connsiteY937" fmla="*/ 70600 h 920581"/>
                <a:gd name="connsiteX938" fmla="*/ 413744 w 2106363"/>
                <a:gd name="connsiteY938" fmla="*/ 70600 h 920581"/>
                <a:gd name="connsiteX939" fmla="*/ 412906 w 2106363"/>
                <a:gd name="connsiteY939" fmla="*/ 55250 h 920581"/>
                <a:gd name="connsiteX940" fmla="*/ 406955 w 2106363"/>
                <a:gd name="connsiteY940" fmla="*/ 66367 h 920581"/>
                <a:gd name="connsiteX941" fmla="*/ 410349 w 2106363"/>
                <a:gd name="connsiteY941" fmla="*/ 68906 h 920581"/>
                <a:gd name="connsiteX942" fmla="*/ 398352 w 2106363"/>
                <a:gd name="connsiteY942" fmla="*/ 103078 h 920581"/>
                <a:gd name="connsiteX943" fmla="*/ 393255 w 2106363"/>
                <a:gd name="connsiteY943" fmla="*/ 103078 h 920581"/>
                <a:gd name="connsiteX944" fmla="*/ 394102 w 2106363"/>
                <a:gd name="connsiteY944" fmla="*/ 113288 h 920581"/>
                <a:gd name="connsiteX945" fmla="*/ 398360 w 2106363"/>
                <a:gd name="connsiteY945" fmla="*/ 103078 h 920581"/>
                <a:gd name="connsiteX946" fmla="*/ 389835 w 2106363"/>
                <a:gd name="connsiteY946" fmla="*/ 115879 h 920581"/>
                <a:gd name="connsiteX947" fmla="*/ 394948 w 2106363"/>
                <a:gd name="connsiteY947" fmla="*/ 118445 h 920581"/>
                <a:gd name="connsiteX948" fmla="*/ 394948 w 2106363"/>
                <a:gd name="connsiteY948" fmla="*/ 115050 h 920581"/>
                <a:gd name="connsiteX949" fmla="*/ 389835 w 2106363"/>
                <a:gd name="connsiteY949" fmla="*/ 115888 h 920581"/>
                <a:gd name="connsiteX950" fmla="*/ 394940 w 2106363"/>
                <a:gd name="connsiteY950" fmla="*/ 74029 h 920581"/>
                <a:gd name="connsiteX951" fmla="*/ 394940 w 2106363"/>
                <a:gd name="connsiteY951" fmla="*/ 68915 h 920581"/>
                <a:gd name="connsiteX952" fmla="*/ 389826 w 2106363"/>
                <a:gd name="connsiteY952" fmla="*/ 70642 h 920581"/>
                <a:gd name="connsiteX953" fmla="*/ 394940 w 2106363"/>
                <a:gd name="connsiteY953" fmla="*/ 74037 h 920581"/>
                <a:gd name="connsiteX954" fmla="*/ 384704 w 2106363"/>
                <a:gd name="connsiteY954" fmla="*/ 148349 h 920581"/>
                <a:gd name="connsiteX955" fmla="*/ 405201 w 2106363"/>
                <a:gd name="connsiteY955" fmla="*/ 149196 h 920581"/>
                <a:gd name="connsiteX956" fmla="*/ 407886 w 2106363"/>
                <a:gd name="connsiteY956" fmla="*/ 154430 h 920581"/>
                <a:gd name="connsiteX957" fmla="*/ 410332 w 2106363"/>
                <a:gd name="connsiteY957" fmla="*/ 169685 h 920581"/>
                <a:gd name="connsiteX958" fmla="*/ 413753 w 2106363"/>
                <a:gd name="connsiteY958" fmla="*/ 161160 h 920581"/>
                <a:gd name="connsiteX959" fmla="*/ 417173 w 2106363"/>
                <a:gd name="connsiteY959" fmla="*/ 171413 h 920581"/>
                <a:gd name="connsiteX960" fmla="*/ 418029 w 2106363"/>
                <a:gd name="connsiteY960" fmla="*/ 178262 h 920581"/>
                <a:gd name="connsiteX961" fmla="*/ 420594 w 2106363"/>
                <a:gd name="connsiteY961" fmla="*/ 171413 h 920581"/>
                <a:gd name="connsiteX962" fmla="*/ 432566 w 2106363"/>
                <a:gd name="connsiteY962" fmla="*/ 148358 h 920581"/>
                <a:gd name="connsiteX963" fmla="*/ 456484 w 2106363"/>
                <a:gd name="connsiteY963" fmla="*/ 149196 h 920581"/>
                <a:gd name="connsiteX964" fmla="*/ 456484 w 2106363"/>
                <a:gd name="connsiteY964" fmla="*/ 140670 h 920581"/>
                <a:gd name="connsiteX965" fmla="*/ 441117 w 2106363"/>
                <a:gd name="connsiteY965" fmla="*/ 124363 h 920581"/>
                <a:gd name="connsiteX966" fmla="*/ 453047 w 2106363"/>
                <a:gd name="connsiteY966" fmla="*/ 94552 h 920581"/>
                <a:gd name="connsiteX967" fmla="*/ 428256 w 2106363"/>
                <a:gd name="connsiteY967" fmla="*/ 107747 h 920581"/>
                <a:gd name="connsiteX968" fmla="*/ 413770 w 2106363"/>
                <a:gd name="connsiteY968" fmla="*/ 94552 h 920581"/>
                <a:gd name="connsiteX969" fmla="*/ 411666 w 2106363"/>
                <a:gd name="connsiteY969" fmla="*/ 124046 h 920581"/>
                <a:gd name="connsiteX970" fmla="*/ 384704 w 2106363"/>
                <a:gd name="connsiteY970" fmla="*/ 148366 h 920581"/>
                <a:gd name="connsiteX971" fmla="*/ 379556 w 2106363"/>
                <a:gd name="connsiteY971" fmla="*/ 140662 h 920581"/>
                <a:gd name="connsiteX972" fmla="*/ 376152 w 2106363"/>
                <a:gd name="connsiteY972" fmla="*/ 144057 h 920581"/>
                <a:gd name="connsiteX973" fmla="*/ 379556 w 2106363"/>
                <a:gd name="connsiteY973" fmla="*/ 140662 h 920581"/>
                <a:gd name="connsiteX974" fmla="*/ 381257 w 2106363"/>
                <a:gd name="connsiteY974" fmla="*/ 115041 h 920581"/>
                <a:gd name="connsiteX975" fmla="*/ 379547 w 2106363"/>
                <a:gd name="connsiteY975" fmla="*/ 118445 h 920581"/>
                <a:gd name="connsiteX976" fmla="*/ 372740 w 2106363"/>
                <a:gd name="connsiteY976" fmla="*/ 115033 h 920581"/>
                <a:gd name="connsiteX977" fmla="*/ 381249 w 2106363"/>
                <a:gd name="connsiteY977" fmla="*/ 115033 h 920581"/>
                <a:gd name="connsiteX978" fmla="*/ 356501 w 2106363"/>
                <a:gd name="connsiteY978" fmla="*/ 173106 h 920581"/>
                <a:gd name="connsiteX979" fmla="*/ 357339 w 2106363"/>
                <a:gd name="connsiteY979" fmla="*/ 169711 h 920581"/>
                <a:gd name="connsiteX980" fmla="*/ 356501 w 2106363"/>
                <a:gd name="connsiteY980" fmla="*/ 173106 h 920581"/>
                <a:gd name="connsiteX981" fmla="*/ 222329 w 2106363"/>
                <a:gd name="connsiteY981" fmla="*/ 364445 h 920581"/>
                <a:gd name="connsiteX982" fmla="*/ 217215 w 2106363"/>
                <a:gd name="connsiteY982" fmla="*/ 362717 h 920581"/>
                <a:gd name="connsiteX983" fmla="*/ 222329 w 2106363"/>
                <a:gd name="connsiteY983" fmla="*/ 364445 h 920581"/>
                <a:gd name="connsiteX984" fmla="*/ 297539 w 2106363"/>
                <a:gd name="connsiteY984" fmla="*/ 164563 h 920581"/>
                <a:gd name="connsiteX985" fmla="*/ 300942 w 2106363"/>
                <a:gd name="connsiteY985" fmla="*/ 164563 h 920581"/>
                <a:gd name="connsiteX986" fmla="*/ 300942 w 2106363"/>
                <a:gd name="connsiteY986" fmla="*/ 157747 h 920581"/>
                <a:gd name="connsiteX987" fmla="*/ 297547 w 2106363"/>
                <a:gd name="connsiteY987" fmla="*/ 164563 h 920581"/>
                <a:gd name="connsiteX988" fmla="*/ 210383 w 2106363"/>
                <a:gd name="connsiteY988" fmla="*/ 157730 h 920581"/>
                <a:gd name="connsiteX989" fmla="*/ 217198 w 2106363"/>
                <a:gd name="connsiteY989" fmla="*/ 145801 h 920581"/>
                <a:gd name="connsiteX990" fmla="*/ 210383 w 2106363"/>
                <a:gd name="connsiteY990" fmla="*/ 157730 h 920581"/>
                <a:gd name="connsiteX991" fmla="*/ 200129 w 2106363"/>
                <a:gd name="connsiteY991" fmla="*/ 168009 h 920581"/>
                <a:gd name="connsiteX992" fmla="*/ 223278 w 2106363"/>
                <a:gd name="connsiteY992" fmla="*/ 174731 h 920581"/>
                <a:gd name="connsiteX993" fmla="*/ 229170 w 2106363"/>
                <a:gd name="connsiteY993" fmla="*/ 179092 h 920581"/>
                <a:gd name="connsiteX994" fmla="*/ 229170 w 2106363"/>
                <a:gd name="connsiteY994" fmla="*/ 206422 h 920581"/>
                <a:gd name="connsiteX995" fmla="*/ 230855 w 2106363"/>
                <a:gd name="connsiteY995" fmla="*/ 210690 h 920581"/>
                <a:gd name="connsiteX996" fmla="*/ 242998 w 2106363"/>
                <a:gd name="connsiteY996" fmla="*/ 185198 h 920581"/>
                <a:gd name="connsiteX997" fmla="*/ 266762 w 2106363"/>
                <a:gd name="connsiteY997" fmla="*/ 191885 h 920581"/>
                <a:gd name="connsiteX998" fmla="*/ 258245 w 2106363"/>
                <a:gd name="connsiteY998" fmla="*/ 163870 h 920581"/>
                <a:gd name="connsiteX999" fmla="*/ 277015 w 2106363"/>
                <a:gd name="connsiteY999" fmla="*/ 132136 h 920581"/>
                <a:gd name="connsiteX1000" fmla="*/ 248787 w 2106363"/>
                <a:gd name="connsiteY1000" fmla="*/ 141936 h 920581"/>
                <a:gd name="connsiteX1001" fmla="*/ 238115 w 2106363"/>
                <a:gd name="connsiteY1001" fmla="*/ 124072 h 920581"/>
                <a:gd name="connsiteX1002" fmla="*/ 234301 w 2106363"/>
                <a:gd name="connsiteY1002" fmla="*/ 121865 h 920581"/>
                <a:gd name="connsiteX1003" fmla="*/ 228871 w 2106363"/>
                <a:gd name="connsiteY1003" fmla="*/ 152334 h 920581"/>
                <a:gd name="connsiteX1004" fmla="*/ 222397 w 2106363"/>
                <a:gd name="connsiteY1004" fmla="*/ 153566 h 920581"/>
                <a:gd name="connsiteX1005" fmla="*/ 220020 w 2106363"/>
                <a:gd name="connsiteY1005" fmla="*/ 157132 h 920581"/>
                <a:gd name="connsiteX1006" fmla="*/ 200121 w 2106363"/>
                <a:gd name="connsiteY1006" fmla="*/ 168018 h 920581"/>
                <a:gd name="connsiteX1007" fmla="*/ 232573 w 2106363"/>
                <a:gd name="connsiteY1007" fmla="*/ 261947 h 920581"/>
                <a:gd name="connsiteX1008" fmla="*/ 229170 w 2106363"/>
                <a:gd name="connsiteY1008" fmla="*/ 262785 h 920581"/>
                <a:gd name="connsiteX1009" fmla="*/ 232573 w 2106363"/>
                <a:gd name="connsiteY1009" fmla="*/ 261947 h 920581"/>
                <a:gd name="connsiteX1010" fmla="*/ 213624 w 2106363"/>
                <a:gd name="connsiteY1010" fmla="*/ 302370 h 920581"/>
                <a:gd name="connsiteX1011" fmla="*/ 209698 w 2106363"/>
                <a:gd name="connsiteY1011" fmla="*/ 327186 h 920581"/>
                <a:gd name="connsiteX1012" fmla="*/ 211229 w 2106363"/>
                <a:gd name="connsiteY1012" fmla="*/ 333668 h 920581"/>
                <a:gd name="connsiteX1013" fmla="*/ 239415 w 2106363"/>
                <a:gd name="connsiteY1013" fmla="*/ 320003 h 920581"/>
                <a:gd name="connsiteX1014" fmla="*/ 232899 w 2106363"/>
                <a:gd name="connsiteY1014" fmla="*/ 290466 h 920581"/>
                <a:gd name="connsiteX1015" fmla="*/ 246247 w 2106363"/>
                <a:gd name="connsiteY1015" fmla="*/ 265351 h 920581"/>
                <a:gd name="connsiteX1016" fmla="*/ 230017 w 2106363"/>
                <a:gd name="connsiteY1016" fmla="*/ 273851 h 920581"/>
                <a:gd name="connsiteX1017" fmla="*/ 221491 w 2106363"/>
                <a:gd name="connsiteY1017" fmla="*/ 249984 h 920581"/>
                <a:gd name="connsiteX1018" fmla="*/ 214658 w 2106363"/>
                <a:gd name="connsiteY1018" fmla="*/ 279033 h 920581"/>
                <a:gd name="connsiteX1019" fmla="*/ 198411 w 2106363"/>
                <a:gd name="connsiteY1019" fmla="*/ 287584 h 920581"/>
                <a:gd name="connsiteX1020" fmla="*/ 213632 w 2106363"/>
                <a:gd name="connsiteY1020" fmla="*/ 302370 h 920581"/>
                <a:gd name="connsiteX1021" fmla="*/ 27485 w 2106363"/>
                <a:gd name="connsiteY1021" fmla="*/ 238029 h 920581"/>
                <a:gd name="connsiteX1022" fmla="*/ 24081 w 2106363"/>
                <a:gd name="connsiteY1022" fmla="*/ 238029 h 920581"/>
                <a:gd name="connsiteX1023" fmla="*/ 25783 w 2106363"/>
                <a:gd name="connsiteY1023" fmla="*/ 246563 h 920581"/>
                <a:gd name="connsiteX1024" fmla="*/ 12117 w 2106363"/>
                <a:gd name="connsiteY1024" fmla="*/ 267052 h 920581"/>
                <a:gd name="connsiteX1025" fmla="*/ 25783 w 2106363"/>
                <a:gd name="connsiteY1025" fmla="*/ 246563 h 920581"/>
                <a:gd name="connsiteX1026" fmla="*/ 27485 w 2106363"/>
                <a:gd name="connsiteY1026" fmla="*/ 238029 h 920581"/>
                <a:gd name="connsiteX1027" fmla="*/ 37729 w 2106363"/>
                <a:gd name="connsiteY1027" fmla="*/ 301232 h 920581"/>
                <a:gd name="connsiteX1028" fmla="*/ 36053 w 2106363"/>
                <a:gd name="connsiteY1028" fmla="*/ 301232 h 920581"/>
                <a:gd name="connsiteX1029" fmla="*/ 35164 w 2106363"/>
                <a:gd name="connsiteY1029" fmla="*/ 308022 h 920581"/>
                <a:gd name="connsiteX1030" fmla="*/ 37729 w 2106363"/>
                <a:gd name="connsiteY1030" fmla="*/ 301232 h 920581"/>
                <a:gd name="connsiteX1031" fmla="*/ 53122 w 2106363"/>
                <a:gd name="connsiteY1031" fmla="*/ 665080 h 920581"/>
                <a:gd name="connsiteX1032" fmla="*/ 49718 w 2106363"/>
                <a:gd name="connsiteY1032" fmla="*/ 665080 h 920581"/>
                <a:gd name="connsiteX1033" fmla="*/ 49718 w 2106363"/>
                <a:gd name="connsiteY1033" fmla="*/ 670194 h 920581"/>
                <a:gd name="connsiteX1034" fmla="*/ 53113 w 2106363"/>
                <a:gd name="connsiteY1034" fmla="*/ 665080 h 920581"/>
                <a:gd name="connsiteX1035" fmla="*/ 78442 w 2106363"/>
                <a:gd name="connsiteY1035" fmla="*/ 670544 h 920581"/>
                <a:gd name="connsiteX1036" fmla="*/ 75578 w 2106363"/>
                <a:gd name="connsiteY1036" fmla="*/ 671579 h 920581"/>
                <a:gd name="connsiteX1037" fmla="*/ 73654 w 2106363"/>
                <a:gd name="connsiteY1037" fmla="*/ 668501 h 920581"/>
                <a:gd name="connsiteX1038" fmla="*/ 71918 w 2106363"/>
                <a:gd name="connsiteY1038" fmla="*/ 673580 h 920581"/>
                <a:gd name="connsiteX1039" fmla="*/ 82171 w 2106363"/>
                <a:gd name="connsiteY1039" fmla="*/ 678728 h 920581"/>
                <a:gd name="connsiteX1040" fmla="*/ 78442 w 2106363"/>
                <a:gd name="connsiteY1040" fmla="*/ 670544 h 920581"/>
                <a:gd name="connsiteX1041" fmla="*/ 71943 w 2106363"/>
                <a:gd name="connsiteY1041" fmla="*/ 665072 h 920581"/>
                <a:gd name="connsiteX1042" fmla="*/ 77057 w 2106363"/>
                <a:gd name="connsiteY1042" fmla="*/ 659966 h 920581"/>
                <a:gd name="connsiteX1043" fmla="*/ 71943 w 2106363"/>
                <a:gd name="connsiteY1043" fmla="*/ 665072 h 920581"/>
                <a:gd name="connsiteX1044" fmla="*/ 87293 w 2106363"/>
                <a:gd name="connsiteY1044" fmla="*/ 658247 h 920581"/>
                <a:gd name="connsiteX1045" fmla="*/ 85617 w 2106363"/>
                <a:gd name="connsiteY1045" fmla="*/ 658247 h 920581"/>
                <a:gd name="connsiteX1046" fmla="*/ 82197 w 2106363"/>
                <a:gd name="connsiteY1046" fmla="*/ 663387 h 920581"/>
                <a:gd name="connsiteX1047" fmla="*/ 82197 w 2106363"/>
                <a:gd name="connsiteY1047" fmla="*/ 665055 h 920581"/>
                <a:gd name="connsiteX1048" fmla="*/ 87302 w 2106363"/>
                <a:gd name="connsiteY1048" fmla="*/ 665063 h 920581"/>
                <a:gd name="connsiteX1049" fmla="*/ 87293 w 2106363"/>
                <a:gd name="connsiteY1049" fmla="*/ 658247 h 920581"/>
                <a:gd name="connsiteX1050" fmla="*/ 119797 w 2106363"/>
                <a:gd name="connsiteY1050" fmla="*/ 620647 h 920581"/>
                <a:gd name="connsiteX1051" fmla="*/ 121473 w 2106363"/>
                <a:gd name="connsiteY1051" fmla="*/ 620647 h 920581"/>
                <a:gd name="connsiteX1052" fmla="*/ 119797 w 2106363"/>
                <a:gd name="connsiteY1052" fmla="*/ 620647 h 920581"/>
                <a:gd name="connsiteX1053" fmla="*/ 124894 w 2106363"/>
                <a:gd name="connsiteY1053" fmla="*/ 605297 h 920581"/>
                <a:gd name="connsiteX1054" fmla="*/ 123218 w 2106363"/>
                <a:gd name="connsiteY1054" fmla="*/ 605297 h 920581"/>
                <a:gd name="connsiteX1055" fmla="*/ 123175 w 2106363"/>
                <a:gd name="connsiteY1055" fmla="*/ 613814 h 920581"/>
                <a:gd name="connsiteX1056" fmla="*/ 124885 w 2106363"/>
                <a:gd name="connsiteY1056" fmla="*/ 605297 h 920581"/>
                <a:gd name="connsiteX1057" fmla="*/ 165932 w 2106363"/>
                <a:gd name="connsiteY1057" fmla="*/ 542067 h 920581"/>
                <a:gd name="connsiteX1058" fmla="*/ 172748 w 2106363"/>
                <a:gd name="connsiteY1058" fmla="*/ 538672 h 920581"/>
                <a:gd name="connsiteX1059" fmla="*/ 165932 w 2106363"/>
                <a:gd name="connsiteY1059" fmla="*/ 542067 h 920581"/>
                <a:gd name="connsiteX1060" fmla="*/ 150548 w 2106363"/>
                <a:gd name="connsiteY1060" fmla="*/ 480608 h 920581"/>
                <a:gd name="connsiteX1061" fmla="*/ 124851 w 2106363"/>
                <a:gd name="connsiteY1061" fmla="*/ 490126 h 920581"/>
                <a:gd name="connsiteX1062" fmla="*/ 114683 w 2106363"/>
                <a:gd name="connsiteY1062" fmla="*/ 458391 h 920581"/>
                <a:gd name="connsiteX1063" fmla="*/ 104464 w 2106363"/>
                <a:gd name="connsiteY1063" fmla="*/ 506656 h 920581"/>
                <a:gd name="connsiteX1064" fmla="*/ 71943 w 2106363"/>
                <a:gd name="connsiteY1064" fmla="*/ 532695 h 920581"/>
                <a:gd name="connsiteX1065" fmla="*/ 100266 w 2106363"/>
                <a:gd name="connsiteY1065" fmla="*/ 538613 h 920581"/>
                <a:gd name="connsiteX1066" fmla="*/ 97572 w 2106363"/>
                <a:gd name="connsiteY1066" fmla="*/ 567705 h 920581"/>
                <a:gd name="connsiteX1067" fmla="*/ 86395 w 2106363"/>
                <a:gd name="connsiteY1067" fmla="*/ 572690 h 920581"/>
                <a:gd name="connsiteX1068" fmla="*/ 82197 w 2106363"/>
                <a:gd name="connsiteY1068" fmla="*/ 576230 h 920581"/>
                <a:gd name="connsiteX1069" fmla="*/ 92424 w 2106363"/>
                <a:gd name="connsiteY1069" fmla="*/ 581370 h 920581"/>
                <a:gd name="connsiteX1070" fmla="*/ 92424 w 2106363"/>
                <a:gd name="connsiteY1070" fmla="*/ 572818 h 920581"/>
                <a:gd name="connsiteX1071" fmla="*/ 89038 w 2106363"/>
                <a:gd name="connsiteY1071" fmla="*/ 574546 h 920581"/>
                <a:gd name="connsiteX1072" fmla="*/ 95853 w 2106363"/>
                <a:gd name="connsiteY1072" fmla="*/ 569406 h 920581"/>
                <a:gd name="connsiteX1073" fmla="*/ 92450 w 2106363"/>
                <a:gd name="connsiteY1073" fmla="*/ 589066 h 920581"/>
                <a:gd name="connsiteX1074" fmla="*/ 99282 w 2106363"/>
                <a:gd name="connsiteY1074" fmla="*/ 576248 h 920581"/>
                <a:gd name="connsiteX1075" fmla="*/ 114692 w 2106363"/>
                <a:gd name="connsiteY1075" fmla="*/ 542076 h 920581"/>
                <a:gd name="connsiteX1076" fmla="*/ 136336 w 2106363"/>
                <a:gd name="connsiteY1076" fmla="*/ 550371 h 920581"/>
                <a:gd name="connsiteX1077" fmla="*/ 140209 w 2106363"/>
                <a:gd name="connsiteY1077" fmla="*/ 548096 h 920581"/>
                <a:gd name="connsiteX1078" fmla="*/ 131812 w 2106363"/>
                <a:gd name="connsiteY1078" fmla="*/ 515754 h 920581"/>
                <a:gd name="connsiteX1079" fmla="*/ 150548 w 2106363"/>
                <a:gd name="connsiteY1079" fmla="*/ 480608 h 920581"/>
                <a:gd name="connsiteX1080" fmla="*/ 75330 w 2106363"/>
                <a:gd name="connsiteY1080" fmla="*/ 482293 h 920581"/>
                <a:gd name="connsiteX1081" fmla="*/ 75330 w 2106363"/>
                <a:gd name="connsiteY1081" fmla="*/ 475469 h 920581"/>
                <a:gd name="connsiteX1082" fmla="*/ 70233 w 2106363"/>
                <a:gd name="connsiteY1082" fmla="*/ 477153 h 920581"/>
                <a:gd name="connsiteX1083" fmla="*/ 75330 w 2106363"/>
                <a:gd name="connsiteY1083" fmla="*/ 482293 h 920581"/>
                <a:gd name="connsiteX1084" fmla="*/ 125150 w 2106363"/>
                <a:gd name="connsiteY1084" fmla="*/ 369319 h 920581"/>
                <a:gd name="connsiteX1085" fmla="*/ 119772 w 2106363"/>
                <a:gd name="connsiteY1085" fmla="*/ 350763 h 920581"/>
                <a:gd name="connsiteX1086" fmla="*/ 116385 w 2106363"/>
                <a:gd name="connsiteY1086" fmla="*/ 353319 h 920581"/>
                <a:gd name="connsiteX1087" fmla="*/ 97572 w 2106363"/>
                <a:gd name="connsiteY1087" fmla="*/ 384960 h 920581"/>
                <a:gd name="connsiteX1088" fmla="*/ 113076 w 2106363"/>
                <a:gd name="connsiteY1088" fmla="*/ 399771 h 920581"/>
                <a:gd name="connsiteX1089" fmla="*/ 109553 w 2106363"/>
                <a:gd name="connsiteY1089" fmla="*/ 429342 h 920581"/>
                <a:gd name="connsiteX1090" fmla="*/ 121567 w 2106363"/>
                <a:gd name="connsiteY1090" fmla="*/ 407185 h 920581"/>
                <a:gd name="connsiteX1091" fmla="*/ 140295 w 2106363"/>
                <a:gd name="connsiteY1091" fmla="*/ 415677 h 920581"/>
                <a:gd name="connsiteX1092" fmla="*/ 131889 w 2106363"/>
                <a:gd name="connsiteY1092" fmla="*/ 392630 h 920581"/>
                <a:gd name="connsiteX1093" fmla="*/ 143716 w 2106363"/>
                <a:gd name="connsiteY1093" fmla="*/ 369576 h 920581"/>
                <a:gd name="connsiteX1094" fmla="*/ 125159 w 2106363"/>
                <a:gd name="connsiteY1094" fmla="*/ 369328 h 920581"/>
                <a:gd name="connsiteX1095" fmla="*/ 59946 w 2106363"/>
                <a:gd name="connsiteY1095" fmla="*/ 606999 h 920581"/>
                <a:gd name="connsiteX1096" fmla="*/ 58270 w 2106363"/>
                <a:gd name="connsiteY1096" fmla="*/ 606999 h 920581"/>
                <a:gd name="connsiteX1097" fmla="*/ 58270 w 2106363"/>
                <a:gd name="connsiteY1097" fmla="*/ 613814 h 920581"/>
                <a:gd name="connsiteX1098" fmla="*/ 59946 w 2106363"/>
                <a:gd name="connsiteY1098" fmla="*/ 613814 h 920581"/>
                <a:gd name="connsiteX1099" fmla="*/ 59946 w 2106363"/>
                <a:gd name="connsiteY1099" fmla="*/ 606999 h 920581"/>
                <a:gd name="connsiteX1100" fmla="*/ 66787 w 2106363"/>
                <a:gd name="connsiteY1100" fmla="*/ 668509 h 920581"/>
                <a:gd name="connsiteX1101" fmla="*/ 61682 w 2106363"/>
                <a:gd name="connsiteY1101" fmla="*/ 671904 h 920581"/>
                <a:gd name="connsiteX1102" fmla="*/ 66778 w 2106363"/>
                <a:gd name="connsiteY1102" fmla="*/ 670177 h 920581"/>
                <a:gd name="connsiteX1103" fmla="*/ 66778 w 2106363"/>
                <a:gd name="connsiteY1103" fmla="*/ 668509 h 920581"/>
                <a:gd name="connsiteX1104" fmla="*/ 89012 w 2106363"/>
                <a:gd name="connsiteY1104" fmla="*/ 261947 h 920581"/>
                <a:gd name="connsiteX1105" fmla="*/ 88165 w 2106363"/>
                <a:gd name="connsiteY1105" fmla="*/ 286721 h 920581"/>
                <a:gd name="connsiteX1106" fmla="*/ 90748 w 2106363"/>
                <a:gd name="connsiteY1106" fmla="*/ 302934 h 920581"/>
                <a:gd name="connsiteX1107" fmla="*/ 107902 w 2106363"/>
                <a:gd name="connsiteY1107" fmla="*/ 263692 h 920581"/>
                <a:gd name="connsiteX1108" fmla="*/ 122029 w 2106363"/>
                <a:gd name="connsiteY1108" fmla="*/ 265410 h 920581"/>
                <a:gd name="connsiteX1109" fmla="*/ 123953 w 2106363"/>
                <a:gd name="connsiteY1109" fmla="*/ 268574 h 920581"/>
                <a:gd name="connsiteX1110" fmla="*/ 136883 w 2106363"/>
                <a:gd name="connsiteY1110" fmla="*/ 267052 h 920581"/>
                <a:gd name="connsiteX1111" fmla="*/ 133471 w 2106363"/>
                <a:gd name="connsiteY1111" fmla="*/ 260254 h 920581"/>
                <a:gd name="connsiteX1112" fmla="*/ 136874 w 2106363"/>
                <a:gd name="connsiteY1112" fmla="*/ 258552 h 920581"/>
                <a:gd name="connsiteX1113" fmla="*/ 119763 w 2106363"/>
                <a:gd name="connsiteY1113" fmla="*/ 228631 h 920581"/>
                <a:gd name="connsiteX1114" fmla="*/ 124090 w 2106363"/>
                <a:gd name="connsiteY1114" fmla="*/ 214144 h 920581"/>
                <a:gd name="connsiteX1115" fmla="*/ 133471 w 2106363"/>
                <a:gd name="connsiteY1115" fmla="*/ 190200 h 920581"/>
                <a:gd name="connsiteX1116" fmla="*/ 136909 w 2106363"/>
                <a:gd name="connsiteY1116" fmla="*/ 185950 h 920581"/>
                <a:gd name="connsiteX1117" fmla="*/ 133471 w 2106363"/>
                <a:gd name="connsiteY1117" fmla="*/ 188499 h 920581"/>
                <a:gd name="connsiteX1118" fmla="*/ 106705 w 2106363"/>
                <a:gd name="connsiteY1118" fmla="*/ 208603 h 920581"/>
                <a:gd name="connsiteX1119" fmla="*/ 82205 w 2106363"/>
                <a:gd name="connsiteY1119" fmla="*/ 193638 h 920581"/>
                <a:gd name="connsiteX1120" fmla="*/ 86968 w 2106363"/>
                <a:gd name="connsiteY1120" fmla="*/ 235130 h 920581"/>
                <a:gd name="connsiteX1121" fmla="*/ 59980 w 2106363"/>
                <a:gd name="connsiteY1121" fmla="*/ 263640 h 920581"/>
                <a:gd name="connsiteX1122" fmla="*/ 89029 w 2106363"/>
                <a:gd name="connsiteY1122" fmla="*/ 261956 h 920581"/>
                <a:gd name="connsiteX1123" fmla="*/ 70225 w 2106363"/>
                <a:gd name="connsiteY1123" fmla="*/ 678728 h 920581"/>
                <a:gd name="connsiteX1124" fmla="*/ 77040 w 2106363"/>
                <a:gd name="connsiteY1124" fmla="*/ 678728 h 920581"/>
                <a:gd name="connsiteX1125" fmla="*/ 77040 w 2106363"/>
                <a:gd name="connsiteY1125" fmla="*/ 677052 h 920581"/>
                <a:gd name="connsiteX1126" fmla="*/ 70225 w 2106363"/>
                <a:gd name="connsiteY1126" fmla="*/ 675333 h 920581"/>
                <a:gd name="connsiteX1127" fmla="*/ 70225 w 2106363"/>
                <a:gd name="connsiteY1127" fmla="*/ 678737 h 920581"/>
                <a:gd name="connsiteX1128" fmla="*/ 413753 w 2106363"/>
                <a:gd name="connsiteY1128" fmla="*/ 159449 h 920581"/>
                <a:gd name="connsiteX1129" fmla="*/ 413753 w 2106363"/>
                <a:gd name="connsiteY1129" fmla="*/ 157739 h 920581"/>
                <a:gd name="connsiteX1130" fmla="*/ 412077 w 2106363"/>
                <a:gd name="connsiteY1130" fmla="*/ 156884 h 920581"/>
                <a:gd name="connsiteX1131" fmla="*/ 413753 w 2106363"/>
                <a:gd name="connsiteY1131" fmla="*/ 156029 h 920581"/>
                <a:gd name="connsiteX1132" fmla="*/ 412043 w 2106363"/>
                <a:gd name="connsiteY1132" fmla="*/ 150906 h 920581"/>
                <a:gd name="connsiteX1133" fmla="*/ 413753 w 2106363"/>
                <a:gd name="connsiteY1133" fmla="*/ 159449 h 920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</a:cxnLst>
              <a:rect l="l" t="t" r="r" b="b"/>
              <a:pathLst>
                <a:path w="2106363" h="920581">
                  <a:moveTo>
                    <a:pt x="459896" y="757316"/>
                  </a:moveTo>
                  <a:lnTo>
                    <a:pt x="458186" y="759027"/>
                  </a:lnTo>
                  <a:cubicBezTo>
                    <a:pt x="458306" y="758992"/>
                    <a:pt x="458519" y="757701"/>
                    <a:pt x="459896" y="757316"/>
                  </a:cubicBezTo>
                  <a:close/>
                  <a:moveTo>
                    <a:pt x="2055295" y="747046"/>
                  </a:moveTo>
                  <a:cubicBezTo>
                    <a:pt x="2045640" y="740735"/>
                    <a:pt x="2019285" y="741658"/>
                    <a:pt x="2007715" y="740017"/>
                  </a:cubicBezTo>
                  <a:cubicBezTo>
                    <a:pt x="1994229" y="738101"/>
                    <a:pt x="1982941" y="733227"/>
                    <a:pt x="1969037" y="733406"/>
                  </a:cubicBezTo>
                  <a:cubicBezTo>
                    <a:pt x="1965599" y="733449"/>
                    <a:pt x="1960973" y="733287"/>
                    <a:pt x="1957971" y="735023"/>
                  </a:cubicBezTo>
                  <a:cubicBezTo>
                    <a:pt x="1956594" y="735818"/>
                    <a:pt x="1959117" y="738212"/>
                    <a:pt x="1957159" y="739375"/>
                  </a:cubicBezTo>
                  <a:cubicBezTo>
                    <a:pt x="1954115" y="741180"/>
                    <a:pt x="1945247" y="741214"/>
                    <a:pt x="1957073" y="745361"/>
                  </a:cubicBezTo>
                  <a:cubicBezTo>
                    <a:pt x="1961990" y="747089"/>
                    <a:pt x="2000301" y="750287"/>
                    <a:pt x="2003234" y="748765"/>
                  </a:cubicBezTo>
                  <a:cubicBezTo>
                    <a:pt x="2002464" y="746627"/>
                    <a:pt x="1999762" y="745113"/>
                    <a:pt x="2004072" y="745344"/>
                  </a:cubicBezTo>
                  <a:cubicBezTo>
                    <a:pt x="2010186" y="745669"/>
                    <a:pt x="2017421" y="748406"/>
                    <a:pt x="2023723" y="748799"/>
                  </a:cubicBezTo>
                  <a:lnTo>
                    <a:pt x="2002379" y="752237"/>
                  </a:lnTo>
                  <a:lnTo>
                    <a:pt x="1999805" y="755606"/>
                  </a:lnTo>
                  <a:cubicBezTo>
                    <a:pt x="2009049" y="753297"/>
                    <a:pt x="2018207" y="761968"/>
                    <a:pt x="2026434" y="762353"/>
                  </a:cubicBezTo>
                  <a:cubicBezTo>
                    <a:pt x="2030547" y="762550"/>
                    <a:pt x="2052866" y="753460"/>
                    <a:pt x="2055398" y="750535"/>
                  </a:cubicBezTo>
                  <a:cubicBezTo>
                    <a:pt x="2056629" y="749115"/>
                    <a:pt x="2057176" y="748277"/>
                    <a:pt x="2055295" y="747055"/>
                  </a:cubicBezTo>
                  <a:close/>
                  <a:moveTo>
                    <a:pt x="471860" y="788084"/>
                  </a:moveTo>
                  <a:lnTo>
                    <a:pt x="467584" y="793181"/>
                  </a:lnTo>
                  <a:cubicBezTo>
                    <a:pt x="466575" y="793626"/>
                    <a:pt x="466883" y="790975"/>
                    <a:pt x="465463" y="789829"/>
                  </a:cubicBezTo>
                  <a:cubicBezTo>
                    <a:pt x="456920" y="782936"/>
                    <a:pt x="459272" y="788572"/>
                    <a:pt x="456886" y="789632"/>
                  </a:cubicBezTo>
                  <a:cubicBezTo>
                    <a:pt x="446394" y="794293"/>
                    <a:pt x="448694" y="786605"/>
                    <a:pt x="450832" y="786331"/>
                  </a:cubicBezTo>
                  <a:cubicBezTo>
                    <a:pt x="455809" y="785673"/>
                    <a:pt x="457322" y="788589"/>
                    <a:pt x="456501" y="781243"/>
                  </a:cubicBezTo>
                  <a:cubicBezTo>
                    <a:pt x="450644" y="782697"/>
                    <a:pt x="447805" y="778969"/>
                    <a:pt x="442819" y="777831"/>
                  </a:cubicBezTo>
                  <a:cubicBezTo>
                    <a:pt x="439193" y="784955"/>
                    <a:pt x="447796" y="788213"/>
                    <a:pt x="447873" y="788897"/>
                  </a:cubicBezTo>
                  <a:cubicBezTo>
                    <a:pt x="447924" y="789401"/>
                    <a:pt x="443281" y="795464"/>
                    <a:pt x="444512" y="798329"/>
                  </a:cubicBezTo>
                  <a:cubicBezTo>
                    <a:pt x="437885" y="794036"/>
                    <a:pt x="426477" y="799475"/>
                    <a:pt x="429137" y="788084"/>
                  </a:cubicBezTo>
                  <a:cubicBezTo>
                    <a:pt x="423348" y="787409"/>
                    <a:pt x="424066" y="796542"/>
                    <a:pt x="419739" y="798321"/>
                  </a:cubicBezTo>
                  <a:lnTo>
                    <a:pt x="415489" y="793198"/>
                  </a:lnTo>
                  <a:cubicBezTo>
                    <a:pt x="413633" y="799227"/>
                    <a:pt x="414599" y="801484"/>
                    <a:pt x="417208" y="806863"/>
                  </a:cubicBezTo>
                  <a:cubicBezTo>
                    <a:pt x="420175" y="807060"/>
                    <a:pt x="422219" y="800014"/>
                    <a:pt x="423134" y="800022"/>
                  </a:cubicBezTo>
                  <a:cubicBezTo>
                    <a:pt x="432207" y="800142"/>
                    <a:pt x="422013" y="816219"/>
                    <a:pt x="432557" y="813696"/>
                  </a:cubicBezTo>
                  <a:cubicBezTo>
                    <a:pt x="412145" y="818220"/>
                    <a:pt x="391263" y="821392"/>
                    <a:pt x="371021" y="826498"/>
                  </a:cubicBezTo>
                  <a:cubicBezTo>
                    <a:pt x="352294" y="831218"/>
                    <a:pt x="334644" y="838607"/>
                    <a:pt x="316343" y="844447"/>
                  </a:cubicBezTo>
                  <a:cubicBezTo>
                    <a:pt x="316378" y="844345"/>
                    <a:pt x="314736" y="843814"/>
                    <a:pt x="314796" y="842968"/>
                  </a:cubicBezTo>
                  <a:lnTo>
                    <a:pt x="318036" y="841061"/>
                  </a:lnTo>
                  <a:cubicBezTo>
                    <a:pt x="313043" y="838966"/>
                    <a:pt x="314453" y="836186"/>
                    <a:pt x="307809" y="839308"/>
                  </a:cubicBezTo>
                  <a:lnTo>
                    <a:pt x="310374" y="834211"/>
                  </a:lnTo>
                  <a:cubicBezTo>
                    <a:pt x="298078" y="837691"/>
                    <a:pt x="300044" y="843002"/>
                    <a:pt x="295828" y="852981"/>
                  </a:cubicBezTo>
                  <a:cubicBezTo>
                    <a:pt x="290031" y="855393"/>
                    <a:pt x="280479" y="861875"/>
                    <a:pt x="275989" y="863072"/>
                  </a:cubicBezTo>
                  <a:cubicBezTo>
                    <a:pt x="269558" y="864782"/>
                    <a:pt x="276921" y="857531"/>
                    <a:pt x="278734" y="856419"/>
                  </a:cubicBezTo>
                  <a:cubicBezTo>
                    <a:pt x="263094" y="858651"/>
                    <a:pt x="248505" y="872085"/>
                    <a:pt x="233411" y="876874"/>
                  </a:cubicBezTo>
                  <a:cubicBezTo>
                    <a:pt x="232539" y="877148"/>
                    <a:pt x="230624" y="877344"/>
                    <a:pt x="230889" y="876053"/>
                  </a:cubicBezTo>
                  <a:cubicBezTo>
                    <a:pt x="235156" y="873684"/>
                    <a:pt x="235866" y="869546"/>
                    <a:pt x="237713" y="866647"/>
                  </a:cubicBezTo>
                  <a:cubicBezTo>
                    <a:pt x="239603" y="863688"/>
                    <a:pt x="238773" y="860780"/>
                    <a:pt x="244563" y="858959"/>
                  </a:cubicBezTo>
                  <a:lnTo>
                    <a:pt x="237713" y="854709"/>
                  </a:lnTo>
                  <a:cubicBezTo>
                    <a:pt x="240099" y="855153"/>
                    <a:pt x="247564" y="850886"/>
                    <a:pt x="247949" y="851271"/>
                  </a:cubicBezTo>
                  <a:cubicBezTo>
                    <a:pt x="251524" y="854803"/>
                    <a:pt x="243622" y="854025"/>
                    <a:pt x="244563" y="856376"/>
                  </a:cubicBezTo>
                  <a:cubicBezTo>
                    <a:pt x="253850" y="856470"/>
                    <a:pt x="254063" y="848005"/>
                    <a:pt x="245349" y="848099"/>
                  </a:cubicBezTo>
                  <a:cubicBezTo>
                    <a:pt x="244768" y="848099"/>
                    <a:pt x="239278" y="854657"/>
                    <a:pt x="236028" y="854675"/>
                  </a:cubicBezTo>
                  <a:lnTo>
                    <a:pt x="234318" y="844438"/>
                  </a:lnTo>
                  <a:lnTo>
                    <a:pt x="236858" y="847842"/>
                  </a:lnTo>
                  <a:cubicBezTo>
                    <a:pt x="242741" y="845396"/>
                    <a:pt x="241484" y="837384"/>
                    <a:pt x="237739" y="841044"/>
                  </a:cubicBezTo>
                  <a:cubicBezTo>
                    <a:pt x="237397" y="841377"/>
                    <a:pt x="238346" y="844165"/>
                    <a:pt x="236969" y="844199"/>
                  </a:cubicBezTo>
                  <a:cubicBezTo>
                    <a:pt x="235635" y="844233"/>
                    <a:pt x="233788" y="841984"/>
                    <a:pt x="230889" y="843429"/>
                  </a:cubicBezTo>
                  <a:cubicBezTo>
                    <a:pt x="226357" y="845678"/>
                    <a:pt x="229940" y="853443"/>
                    <a:pt x="222346" y="851245"/>
                  </a:cubicBezTo>
                  <a:cubicBezTo>
                    <a:pt x="221824" y="848056"/>
                    <a:pt x="226579" y="851288"/>
                    <a:pt x="225690" y="847090"/>
                  </a:cubicBezTo>
                  <a:cubicBezTo>
                    <a:pt x="224869" y="843216"/>
                    <a:pt x="219037" y="842643"/>
                    <a:pt x="221525" y="839350"/>
                  </a:cubicBezTo>
                  <a:lnTo>
                    <a:pt x="213795" y="845294"/>
                  </a:lnTo>
                  <a:cubicBezTo>
                    <a:pt x="225724" y="842617"/>
                    <a:pt x="214983" y="852725"/>
                    <a:pt x="215479" y="855487"/>
                  </a:cubicBezTo>
                  <a:cubicBezTo>
                    <a:pt x="216788" y="862764"/>
                    <a:pt x="230265" y="848406"/>
                    <a:pt x="234284" y="849561"/>
                  </a:cubicBezTo>
                  <a:lnTo>
                    <a:pt x="230863" y="858933"/>
                  </a:lnTo>
                  <a:lnTo>
                    <a:pt x="234284" y="858078"/>
                  </a:lnTo>
                  <a:lnTo>
                    <a:pt x="234301" y="866629"/>
                  </a:lnTo>
                  <a:cubicBezTo>
                    <a:pt x="228768" y="867972"/>
                    <a:pt x="216540" y="875592"/>
                    <a:pt x="210374" y="878585"/>
                  </a:cubicBezTo>
                  <a:cubicBezTo>
                    <a:pt x="207124" y="880449"/>
                    <a:pt x="204200" y="873018"/>
                    <a:pt x="205243" y="871752"/>
                  </a:cubicBezTo>
                  <a:cubicBezTo>
                    <a:pt x="205705" y="871196"/>
                    <a:pt x="215077" y="875078"/>
                    <a:pt x="215479" y="864928"/>
                  </a:cubicBezTo>
                  <a:cubicBezTo>
                    <a:pt x="212555" y="864141"/>
                    <a:pt x="214735" y="868485"/>
                    <a:pt x="212811" y="868391"/>
                  </a:cubicBezTo>
                  <a:cubicBezTo>
                    <a:pt x="211032" y="868297"/>
                    <a:pt x="208877" y="865860"/>
                    <a:pt x="206868" y="867339"/>
                  </a:cubicBezTo>
                  <a:cubicBezTo>
                    <a:pt x="205440" y="868391"/>
                    <a:pt x="205585" y="871461"/>
                    <a:pt x="205243" y="871760"/>
                  </a:cubicBezTo>
                  <a:cubicBezTo>
                    <a:pt x="204285" y="872564"/>
                    <a:pt x="201421" y="869759"/>
                    <a:pt x="201797" y="874317"/>
                  </a:cubicBezTo>
                  <a:cubicBezTo>
                    <a:pt x="201823" y="874659"/>
                    <a:pt x="208270" y="876874"/>
                    <a:pt x="205226" y="880303"/>
                  </a:cubicBezTo>
                  <a:cubicBezTo>
                    <a:pt x="203738" y="881980"/>
                    <a:pt x="198411" y="874027"/>
                    <a:pt x="196717" y="873479"/>
                  </a:cubicBezTo>
                  <a:cubicBezTo>
                    <a:pt x="197256" y="880902"/>
                    <a:pt x="188918" y="881372"/>
                    <a:pt x="188149" y="887136"/>
                  </a:cubicBezTo>
                  <a:cubicBezTo>
                    <a:pt x="164196" y="894011"/>
                    <a:pt x="146700" y="903828"/>
                    <a:pt x="124355" y="913055"/>
                  </a:cubicBezTo>
                  <a:cubicBezTo>
                    <a:pt x="108475" y="919615"/>
                    <a:pt x="96016" y="926567"/>
                    <a:pt x="82222" y="911910"/>
                  </a:cubicBezTo>
                  <a:cubicBezTo>
                    <a:pt x="82025" y="909182"/>
                    <a:pt x="101566" y="906411"/>
                    <a:pt x="102694" y="900818"/>
                  </a:cubicBezTo>
                  <a:lnTo>
                    <a:pt x="71935" y="909327"/>
                  </a:lnTo>
                  <a:lnTo>
                    <a:pt x="74825" y="904111"/>
                  </a:lnTo>
                  <a:lnTo>
                    <a:pt x="118070" y="887110"/>
                  </a:lnTo>
                  <a:lnTo>
                    <a:pt x="106944" y="885759"/>
                  </a:lnTo>
                  <a:cubicBezTo>
                    <a:pt x="105328" y="890334"/>
                    <a:pt x="102994" y="888111"/>
                    <a:pt x="100984" y="888846"/>
                  </a:cubicBezTo>
                  <a:lnTo>
                    <a:pt x="98487" y="883690"/>
                  </a:lnTo>
                  <a:cubicBezTo>
                    <a:pt x="109920" y="881971"/>
                    <a:pt x="100762" y="872898"/>
                    <a:pt x="94151" y="885426"/>
                  </a:cubicBezTo>
                  <a:lnTo>
                    <a:pt x="92441" y="885426"/>
                  </a:lnTo>
                  <a:lnTo>
                    <a:pt x="90893" y="884417"/>
                  </a:lnTo>
                  <a:lnTo>
                    <a:pt x="92441" y="880303"/>
                  </a:lnTo>
                  <a:cubicBezTo>
                    <a:pt x="203259" y="836990"/>
                    <a:pt x="318148" y="798748"/>
                    <a:pt x="432557" y="765851"/>
                  </a:cubicBezTo>
                  <a:cubicBezTo>
                    <a:pt x="438193" y="771212"/>
                    <a:pt x="444752" y="768570"/>
                    <a:pt x="451345" y="767569"/>
                  </a:cubicBezTo>
                  <a:cubicBezTo>
                    <a:pt x="453141" y="772042"/>
                    <a:pt x="448044" y="770597"/>
                    <a:pt x="447864" y="771828"/>
                  </a:cubicBezTo>
                  <a:cubicBezTo>
                    <a:pt x="446180" y="783552"/>
                    <a:pt x="455663" y="773709"/>
                    <a:pt x="457690" y="773034"/>
                  </a:cubicBezTo>
                  <a:cubicBezTo>
                    <a:pt x="462906" y="771281"/>
                    <a:pt x="468311" y="772803"/>
                    <a:pt x="463856" y="777934"/>
                  </a:cubicBezTo>
                  <a:cubicBezTo>
                    <a:pt x="462727" y="779234"/>
                    <a:pt x="458776" y="778823"/>
                    <a:pt x="459896" y="782928"/>
                  </a:cubicBezTo>
                  <a:cubicBezTo>
                    <a:pt x="465609" y="781714"/>
                    <a:pt x="465720" y="788597"/>
                    <a:pt x="471860" y="788084"/>
                  </a:cubicBezTo>
                  <a:close/>
                  <a:moveTo>
                    <a:pt x="106115" y="896543"/>
                  </a:moveTo>
                  <a:cubicBezTo>
                    <a:pt x="105901" y="898031"/>
                    <a:pt x="109390" y="897500"/>
                    <a:pt x="109518" y="897381"/>
                  </a:cubicBezTo>
                  <a:cubicBezTo>
                    <a:pt x="111460" y="895397"/>
                    <a:pt x="108783" y="891882"/>
                    <a:pt x="106115" y="896543"/>
                  </a:cubicBezTo>
                  <a:close/>
                  <a:moveTo>
                    <a:pt x="128314" y="887145"/>
                  </a:moveTo>
                  <a:lnTo>
                    <a:pt x="126638" y="887145"/>
                  </a:lnTo>
                  <a:lnTo>
                    <a:pt x="126638" y="893960"/>
                  </a:lnTo>
                  <a:lnTo>
                    <a:pt x="128314" y="893960"/>
                  </a:lnTo>
                  <a:lnTo>
                    <a:pt x="128314" y="887145"/>
                  </a:lnTo>
                  <a:close/>
                  <a:moveTo>
                    <a:pt x="129178" y="876891"/>
                  </a:moveTo>
                  <a:cubicBezTo>
                    <a:pt x="130290" y="876318"/>
                    <a:pt x="130290" y="875754"/>
                    <a:pt x="129178" y="875181"/>
                  </a:cubicBezTo>
                  <a:lnTo>
                    <a:pt x="129178" y="876891"/>
                  </a:lnTo>
                  <a:close/>
                  <a:moveTo>
                    <a:pt x="133445" y="888855"/>
                  </a:moveTo>
                  <a:cubicBezTo>
                    <a:pt x="131581" y="886991"/>
                    <a:pt x="128178" y="890394"/>
                    <a:pt x="130042" y="892250"/>
                  </a:cubicBezTo>
                  <a:cubicBezTo>
                    <a:pt x="131906" y="894114"/>
                    <a:pt x="135309" y="890711"/>
                    <a:pt x="133445" y="888855"/>
                  </a:cubicBezTo>
                  <a:close/>
                  <a:moveTo>
                    <a:pt x="140295" y="876874"/>
                  </a:moveTo>
                  <a:cubicBezTo>
                    <a:pt x="136336" y="874523"/>
                    <a:pt x="138927" y="868682"/>
                    <a:pt x="138585" y="868365"/>
                  </a:cubicBezTo>
                  <a:cubicBezTo>
                    <a:pt x="136729" y="866672"/>
                    <a:pt x="131299" y="870418"/>
                    <a:pt x="130076" y="872641"/>
                  </a:cubicBezTo>
                  <a:cubicBezTo>
                    <a:pt x="137439" y="869725"/>
                    <a:pt x="133958" y="876746"/>
                    <a:pt x="140295" y="876874"/>
                  </a:cubicBezTo>
                  <a:close/>
                  <a:moveTo>
                    <a:pt x="171054" y="861499"/>
                  </a:moveTo>
                  <a:cubicBezTo>
                    <a:pt x="169532" y="856889"/>
                    <a:pt x="167865" y="859027"/>
                    <a:pt x="164230" y="859831"/>
                  </a:cubicBezTo>
                  <a:lnTo>
                    <a:pt x="164230" y="861499"/>
                  </a:lnTo>
                  <a:cubicBezTo>
                    <a:pt x="164230" y="861499"/>
                    <a:pt x="171054" y="861499"/>
                    <a:pt x="171054" y="861499"/>
                  </a:cubicBezTo>
                  <a:close/>
                  <a:moveTo>
                    <a:pt x="196657" y="855521"/>
                  </a:moveTo>
                  <a:lnTo>
                    <a:pt x="195854" y="854717"/>
                  </a:lnTo>
                  <a:cubicBezTo>
                    <a:pt x="193237" y="857403"/>
                    <a:pt x="190466" y="855077"/>
                    <a:pt x="191578" y="859805"/>
                  </a:cubicBezTo>
                  <a:lnTo>
                    <a:pt x="196657" y="855521"/>
                  </a:lnTo>
                  <a:close/>
                  <a:moveTo>
                    <a:pt x="208621" y="850390"/>
                  </a:moveTo>
                  <a:cubicBezTo>
                    <a:pt x="207655" y="848740"/>
                    <a:pt x="206552" y="851100"/>
                    <a:pt x="205243" y="851263"/>
                  </a:cubicBezTo>
                  <a:cubicBezTo>
                    <a:pt x="205551" y="849792"/>
                    <a:pt x="205072" y="847774"/>
                    <a:pt x="205226" y="846149"/>
                  </a:cubicBezTo>
                  <a:lnTo>
                    <a:pt x="203559" y="846149"/>
                  </a:lnTo>
                  <a:cubicBezTo>
                    <a:pt x="203054" y="850339"/>
                    <a:pt x="199479" y="851989"/>
                    <a:pt x="205243" y="851263"/>
                  </a:cubicBezTo>
                  <a:cubicBezTo>
                    <a:pt x="204627" y="854213"/>
                    <a:pt x="201275" y="851673"/>
                    <a:pt x="201840" y="854657"/>
                  </a:cubicBezTo>
                  <a:lnTo>
                    <a:pt x="206936" y="856385"/>
                  </a:lnTo>
                  <a:lnTo>
                    <a:pt x="208629" y="850390"/>
                  </a:lnTo>
                  <a:close/>
                  <a:moveTo>
                    <a:pt x="220627" y="862379"/>
                  </a:moveTo>
                  <a:cubicBezTo>
                    <a:pt x="220405" y="863850"/>
                    <a:pt x="223851" y="863354"/>
                    <a:pt x="224013" y="863217"/>
                  </a:cubicBezTo>
                  <a:cubicBezTo>
                    <a:pt x="224270" y="862978"/>
                    <a:pt x="225963" y="856932"/>
                    <a:pt x="225732" y="856402"/>
                  </a:cubicBezTo>
                  <a:cubicBezTo>
                    <a:pt x="223124" y="855992"/>
                    <a:pt x="223475" y="860712"/>
                    <a:pt x="220627" y="862379"/>
                  </a:cubicBezTo>
                  <a:close/>
                  <a:moveTo>
                    <a:pt x="228281" y="834160"/>
                  </a:moveTo>
                  <a:lnTo>
                    <a:pt x="224125" y="837349"/>
                  </a:lnTo>
                  <a:cubicBezTo>
                    <a:pt x="226553" y="836460"/>
                    <a:pt x="230410" y="836041"/>
                    <a:pt x="228281" y="834160"/>
                  </a:cubicBezTo>
                  <a:close/>
                  <a:moveTo>
                    <a:pt x="230889" y="841009"/>
                  </a:moveTo>
                  <a:lnTo>
                    <a:pt x="232565" y="841009"/>
                  </a:lnTo>
                  <a:cubicBezTo>
                    <a:pt x="233411" y="833903"/>
                    <a:pt x="230042" y="833903"/>
                    <a:pt x="230889" y="841009"/>
                  </a:cubicBezTo>
                  <a:close/>
                  <a:moveTo>
                    <a:pt x="236011" y="836751"/>
                  </a:moveTo>
                  <a:cubicBezTo>
                    <a:pt x="235797" y="838239"/>
                    <a:pt x="239286" y="837709"/>
                    <a:pt x="239415" y="837589"/>
                  </a:cubicBezTo>
                  <a:cubicBezTo>
                    <a:pt x="241356" y="835605"/>
                    <a:pt x="238679" y="832090"/>
                    <a:pt x="236011" y="836751"/>
                  </a:cubicBezTo>
                  <a:close/>
                  <a:moveTo>
                    <a:pt x="277032" y="822213"/>
                  </a:moveTo>
                  <a:cubicBezTo>
                    <a:pt x="279435" y="823445"/>
                    <a:pt x="281590" y="821136"/>
                    <a:pt x="280436" y="820537"/>
                  </a:cubicBezTo>
                  <a:cubicBezTo>
                    <a:pt x="278033" y="819306"/>
                    <a:pt x="275878" y="821615"/>
                    <a:pt x="277032" y="822213"/>
                  </a:cubicBezTo>
                  <a:close/>
                  <a:moveTo>
                    <a:pt x="247436" y="837589"/>
                  </a:moveTo>
                  <a:lnTo>
                    <a:pt x="242844" y="844413"/>
                  </a:lnTo>
                  <a:lnTo>
                    <a:pt x="254799" y="839282"/>
                  </a:lnTo>
                  <a:cubicBezTo>
                    <a:pt x="255825" y="833193"/>
                    <a:pt x="252225" y="838016"/>
                    <a:pt x="247436" y="837589"/>
                  </a:cubicBezTo>
                  <a:close/>
                  <a:moveTo>
                    <a:pt x="260802" y="834220"/>
                  </a:moveTo>
                  <a:cubicBezTo>
                    <a:pt x="257219" y="834878"/>
                    <a:pt x="255526" y="843618"/>
                    <a:pt x="258202" y="841001"/>
                  </a:cubicBezTo>
                  <a:cubicBezTo>
                    <a:pt x="258459" y="840744"/>
                    <a:pt x="260887" y="835374"/>
                    <a:pt x="260802" y="834220"/>
                  </a:cubicBezTo>
                  <a:close/>
                  <a:moveTo>
                    <a:pt x="271876" y="837614"/>
                  </a:moveTo>
                  <a:cubicBezTo>
                    <a:pt x="269396" y="837136"/>
                    <a:pt x="268934" y="841830"/>
                    <a:pt x="268490" y="844421"/>
                  </a:cubicBezTo>
                  <a:cubicBezTo>
                    <a:pt x="269037" y="844336"/>
                    <a:pt x="269943" y="844661"/>
                    <a:pt x="270166" y="844421"/>
                  </a:cubicBezTo>
                  <a:cubicBezTo>
                    <a:pt x="270405" y="844165"/>
                    <a:pt x="272141" y="838188"/>
                    <a:pt x="271884" y="837614"/>
                  </a:cubicBezTo>
                  <a:close/>
                  <a:moveTo>
                    <a:pt x="273586" y="827361"/>
                  </a:moveTo>
                  <a:cubicBezTo>
                    <a:pt x="271089" y="827293"/>
                    <a:pt x="271363" y="830500"/>
                    <a:pt x="269396" y="832552"/>
                  </a:cubicBezTo>
                  <a:cubicBezTo>
                    <a:pt x="267959" y="834049"/>
                    <a:pt x="264599" y="833279"/>
                    <a:pt x="265069" y="835870"/>
                  </a:cubicBezTo>
                  <a:cubicBezTo>
                    <a:pt x="268951" y="836015"/>
                    <a:pt x="273757" y="831175"/>
                    <a:pt x="273586" y="827353"/>
                  </a:cubicBezTo>
                  <a:close/>
                  <a:moveTo>
                    <a:pt x="277032" y="834185"/>
                  </a:moveTo>
                  <a:cubicBezTo>
                    <a:pt x="281445" y="841138"/>
                    <a:pt x="274390" y="840813"/>
                    <a:pt x="275322" y="843549"/>
                  </a:cubicBezTo>
                  <a:cubicBezTo>
                    <a:pt x="276673" y="847526"/>
                    <a:pt x="281026" y="844045"/>
                    <a:pt x="281770" y="842369"/>
                  </a:cubicBezTo>
                  <a:cubicBezTo>
                    <a:pt x="282787" y="840077"/>
                    <a:pt x="279709" y="834912"/>
                    <a:pt x="277032" y="834185"/>
                  </a:cubicBezTo>
                  <a:close/>
                  <a:moveTo>
                    <a:pt x="282138" y="823949"/>
                  </a:moveTo>
                  <a:cubicBezTo>
                    <a:pt x="279085" y="823487"/>
                    <a:pt x="276143" y="824052"/>
                    <a:pt x="275314" y="827327"/>
                  </a:cubicBezTo>
                  <a:cubicBezTo>
                    <a:pt x="277537" y="828020"/>
                    <a:pt x="283908" y="824770"/>
                    <a:pt x="282138" y="823949"/>
                  </a:cubicBezTo>
                  <a:close/>
                  <a:moveTo>
                    <a:pt x="295786" y="846978"/>
                  </a:moveTo>
                  <a:cubicBezTo>
                    <a:pt x="291142" y="847158"/>
                    <a:pt x="294092" y="854427"/>
                    <a:pt x="288106" y="849586"/>
                  </a:cubicBezTo>
                  <a:cubicBezTo>
                    <a:pt x="286636" y="849347"/>
                    <a:pt x="287157" y="852845"/>
                    <a:pt x="287286" y="852964"/>
                  </a:cubicBezTo>
                  <a:cubicBezTo>
                    <a:pt x="290227" y="855906"/>
                    <a:pt x="294640" y="849227"/>
                    <a:pt x="295786" y="846978"/>
                  </a:cubicBezTo>
                  <a:close/>
                  <a:moveTo>
                    <a:pt x="297522" y="830773"/>
                  </a:moveTo>
                  <a:lnTo>
                    <a:pt x="294118" y="830773"/>
                  </a:lnTo>
                  <a:lnTo>
                    <a:pt x="294118" y="837589"/>
                  </a:lnTo>
                  <a:lnTo>
                    <a:pt x="297522" y="837589"/>
                  </a:lnTo>
                  <a:lnTo>
                    <a:pt x="297522" y="830773"/>
                  </a:lnTo>
                  <a:close/>
                  <a:moveTo>
                    <a:pt x="300104" y="823949"/>
                  </a:moveTo>
                  <a:cubicBezTo>
                    <a:pt x="291211" y="827224"/>
                    <a:pt x="297342" y="831013"/>
                    <a:pt x="300942" y="827336"/>
                  </a:cubicBezTo>
                  <a:cubicBezTo>
                    <a:pt x="301071" y="827207"/>
                    <a:pt x="301584" y="823727"/>
                    <a:pt x="300104" y="823949"/>
                  </a:cubicBezTo>
                  <a:close/>
                  <a:moveTo>
                    <a:pt x="311204" y="825660"/>
                  </a:moveTo>
                  <a:lnTo>
                    <a:pt x="302670" y="829901"/>
                  </a:lnTo>
                  <a:cubicBezTo>
                    <a:pt x="309143" y="836067"/>
                    <a:pt x="309357" y="831680"/>
                    <a:pt x="311204" y="825660"/>
                  </a:cubicBezTo>
                  <a:close/>
                  <a:moveTo>
                    <a:pt x="339424" y="822265"/>
                  </a:moveTo>
                  <a:cubicBezTo>
                    <a:pt x="337542" y="823701"/>
                    <a:pt x="334293" y="828926"/>
                    <a:pt x="335148" y="830765"/>
                  </a:cubicBezTo>
                  <a:cubicBezTo>
                    <a:pt x="335695" y="830679"/>
                    <a:pt x="336610" y="830996"/>
                    <a:pt x="336824" y="830765"/>
                  </a:cubicBezTo>
                  <a:cubicBezTo>
                    <a:pt x="337115" y="830431"/>
                    <a:pt x="339372" y="823778"/>
                    <a:pt x="339424" y="822273"/>
                  </a:cubicBezTo>
                  <a:close/>
                  <a:moveTo>
                    <a:pt x="348788" y="815381"/>
                  </a:moveTo>
                  <a:cubicBezTo>
                    <a:pt x="348600" y="815150"/>
                    <a:pt x="345948" y="817185"/>
                    <a:pt x="345572" y="816843"/>
                  </a:cubicBezTo>
                  <a:cubicBezTo>
                    <a:pt x="345076" y="816390"/>
                    <a:pt x="345444" y="814628"/>
                    <a:pt x="345367" y="813705"/>
                  </a:cubicBezTo>
                  <a:lnTo>
                    <a:pt x="343691" y="813705"/>
                  </a:lnTo>
                  <a:cubicBezTo>
                    <a:pt x="341297" y="822325"/>
                    <a:pt x="351832" y="819075"/>
                    <a:pt x="348788" y="815389"/>
                  </a:cubicBezTo>
                  <a:close/>
                  <a:moveTo>
                    <a:pt x="350506" y="827344"/>
                  </a:moveTo>
                  <a:lnTo>
                    <a:pt x="350506" y="822239"/>
                  </a:lnTo>
                  <a:cubicBezTo>
                    <a:pt x="350506" y="822239"/>
                    <a:pt x="348830" y="822239"/>
                    <a:pt x="348830" y="822239"/>
                  </a:cubicBezTo>
                  <a:lnTo>
                    <a:pt x="347103" y="827336"/>
                  </a:lnTo>
                  <a:lnTo>
                    <a:pt x="350515" y="827336"/>
                  </a:lnTo>
                  <a:close/>
                  <a:moveTo>
                    <a:pt x="351370" y="811977"/>
                  </a:moveTo>
                  <a:lnTo>
                    <a:pt x="351370" y="813687"/>
                  </a:lnTo>
                  <a:cubicBezTo>
                    <a:pt x="352482" y="813115"/>
                    <a:pt x="352482" y="812550"/>
                    <a:pt x="351370" y="811977"/>
                  </a:cubicBezTo>
                  <a:close/>
                  <a:moveTo>
                    <a:pt x="353072" y="808565"/>
                  </a:moveTo>
                  <a:lnTo>
                    <a:pt x="353072" y="810275"/>
                  </a:lnTo>
                  <a:cubicBezTo>
                    <a:pt x="354183" y="809703"/>
                    <a:pt x="354183" y="809138"/>
                    <a:pt x="353072" y="808565"/>
                  </a:cubicBezTo>
                  <a:close/>
                  <a:moveTo>
                    <a:pt x="359049" y="818801"/>
                  </a:moveTo>
                  <a:cubicBezTo>
                    <a:pt x="357886" y="809745"/>
                    <a:pt x="355098" y="809745"/>
                    <a:pt x="353936" y="818801"/>
                  </a:cubicBezTo>
                  <a:lnTo>
                    <a:pt x="359049" y="818801"/>
                  </a:lnTo>
                  <a:close/>
                  <a:moveTo>
                    <a:pt x="376152" y="800039"/>
                  </a:moveTo>
                  <a:cubicBezTo>
                    <a:pt x="374040" y="798338"/>
                    <a:pt x="369414" y="803511"/>
                    <a:pt x="371030" y="805136"/>
                  </a:cubicBezTo>
                  <a:cubicBezTo>
                    <a:pt x="373638" y="807770"/>
                    <a:pt x="376486" y="800313"/>
                    <a:pt x="376152" y="800039"/>
                  </a:cubicBezTo>
                  <a:close/>
                  <a:moveTo>
                    <a:pt x="410315" y="779507"/>
                  </a:moveTo>
                  <a:cubicBezTo>
                    <a:pt x="410136" y="779251"/>
                    <a:pt x="408263" y="781012"/>
                    <a:pt x="407245" y="780730"/>
                  </a:cubicBezTo>
                  <a:cubicBezTo>
                    <a:pt x="406980" y="780653"/>
                    <a:pt x="407100" y="775719"/>
                    <a:pt x="402875" y="779473"/>
                  </a:cubicBezTo>
                  <a:cubicBezTo>
                    <a:pt x="394760" y="786699"/>
                    <a:pt x="416472" y="788196"/>
                    <a:pt x="410324" y="779499"/>
                  </a:cubicBezTo>
                  <a:close/>
                  <a:moveTo>
                    <a:pt x="420603" y="788076"/>
                  </a:moveTo>
                  <a:cubicBezTo>
                    <a:pt x="419371" y="790479"/>
                    <a:pt x="421680" y="792634"/>
                    <a:pt x="422279" y="791471"/>
                  </a:cubicBezTo>
                  <a:cubicBezTo>
                    <a:pt x="423510" y="789068"/>
                    <a:pt x="421201" y="786913"/>
                    <a:pt x="420603" y="788076"/>
                  </a:cubicBezTo>
                  <a:close/>
                  <a:moveTo>
                    <a:pt x="519722" y="756478"/>
                  </a:moveTo>
                  <a:cubicBezTo>
                    <a:pt x="521373" y="770160"/>
                    <a:pt x="516421" y="764337"/>
                    <a:pt x="514779" y="765962"/>
                  </a:cubicBezTo>
                  <a:cubicBezTo>
                    <a:pt x="511633" y="769083"/>
                    <a:pt x="521125" y="780080"/>
                    <a:pt x="506861" y="777446"/>
                  </a:cubicBezTo>
                  <a:cubicBezTo>
                    <a:pt x="506314" y="777344"/>
                    <a:pt x="504962" y="771178"/>
                    <a:pt x="498344" y="777831"/>
                  </a:cubicBezTo>
                  <a:cubicBezTo>
                    <a:pt x="495000" y="781183"/>
                    <a:pt x="498386" y="784587"/>
                    <a:pt x="489578" y="786126"/>
                  </a:cubicBezTo>
                  <a:cubicBezTo>
                    <a:pt x="484781" y="786964"/>
                    <a:pt x="490297" y="781508"/>
                    <a:pt x="486414" y="777874"/>
                  </a:cubicBezTo>
                  <a:cubicBezTo>
                    <a:pt x="478607" y="770562"/>
                    <a:pt x="478718" y="777481"/>
                    <a:pt x="477042" y="778652"/>
                  </a:cubicBezTo>
                  <a:cubicBezTo>
                    <a:pt x="470312" y="783330"/>
                    <a:pt x="471295" y="771110"/>
                    <a:pt x="468456" y="765868"/>
                  </a:cubicBezTo>
                  <a:lnTo>
                    <a:pt x="476982" y="766723"/>
                  </a:lnTo>
                  <a:cubicBezTo>
                    <a:pt x="471509" y="760831"/>
                    <a:pt x="465344" y="767672"/>
                    <a:pt x="465027" y="757316"/>
                  </a:cubicBezTo>
                  <a:cubicBezTo>
                    <a:pt x="468986" y="756230"/>
                    <a:pt x="472946" y="754990"/>
                    <a:pt x="476991" y="753896"/>
                  </a:cubicBezTo>
                  <a:lnTo>
                    <a:pt x="483815" y="755606"/>
                  </a:lnTo>
                  <a:lnTo>
                    <a:pt x="484670" y="762430"/>
                  </a:lnTo>
                  <a:cubicBezTo>
                    <a:pt x="487004" y="755127"/>
                    <a:pt x="493469" y="754751"/>
                    <a:pt x="495787" y="748773"/>
                  </a:cubicBezTo>
                  <a:cubicBezTo>
                    <a:pt x="497377" y="748354"/>
                    <a:pt x="499053" y="747550"/>
                    <a:pt x="500918" y="747063"/>
                  </a:cubicBezTo>
                  <a:cubicBezTo>
                    <a:pt x="505091" y="752074"/>
                    <a:pt x="499276" y="749723"/>
                    <a:pt x="498147" y="752964"/>
                  </a:cubicBezTo>
                  <a:cubicBezTo>
                    <a:pt x="495188" y="761464"/>
                    <a:pt x="506399" y="758736"/>
                    <a:pt x="506143" y="768313"/>
                  </a:cubicBezTo>
                  <a:cubicBezTo>
                    <a:pt x="506108" y="769759"/>
                    <a:pt x="500798" y="768185"/>
                    <a:pt x="502636" y="772683"/>
                  </a:cubicBezTo>
                  <a:cubicBezTo>
                    <a:pt x="514429" y="773803"/>
                    <a:pt x="506733" y="752758"/>
                    <a:pt x="519731" y="756478"/>
                  </a:cubicBezTo>
                  <a:close/>
                  <a:moveTo>
                    <a:pt x="494761" y="762533"/>
                  </a:moveTo>
                  <a:cubicBezTo>
                    <a:pt x="494222" y="762404"/>
                    <a:pt x="484251" y="763815"/>
                    <a:pt x="483883" y="764226"/>
                  </a:cubicBezTo>
                  <a:cubicBezTo>
                    <a:pt x="481600" y="766766"/>
                    <a:pt x="487355" y="774693"/>
                    <a:pt x="489245" y="775727"/>
                  </a:cubicBezTo>
                  <a:cubicBezTo>
                    <a:pt x="495872" y="779353"/>
                    <a:pt x="499609" y="763696"/>
                    <a:pt x="494761" y="762533"/>
                  </a:cubicBezTo>
                  <a:close/>
                  <a:moveTo>
                    <a:pt x="457314" y="770947"/>
                  </a:moveTo>
                  <a:cubicBezTo>
                    <a:pt x="459990" y="769844"/>
                    <a:pt x="466746" y="767988"/>
                    <a:pt x="463308" y="764157"/>
                  </a:cubicBezTo>
                  <a:cubicBezTo>
                    <a:pt x="461478" y="762122"/>
                    <a:pt x="456459" y="768433"/>
                    <a:pt x="457314" y="770947"/>
                  </a:cubicBezTo>
                  <a:close/>
                  <a:moveTo>
                    <a:pt x="470167" y="781235"/>
                  </a:moveTo>
                  <a:cubicBezTo>
                    <a:pt x="468935" y="783638"/>
                    <a:pt x="471244" y="785793"/>
                    <a:pt x="471843" y="784630"/>
                  </a:cubicBezTo>
                  <a:cubicBezTo>
                    <a:pt x="473074" y="782227"/>
                    <a:pt x="470765" y="780072"/>
                    <a:pt x="470167" y="781235"/>
                  </a:cubicBezTo>
                  <a:close/>
                  <a:moveTo>
                    <a:pt x="1587934" y="69787"/>
                  </a:moveTo>
                  <a:cubicBezTo>
                    <a:pt x="1590251" y="47177"/>
                    <a:pt x="1608047" y="25268"/>
                    <a:pt x="1631708" y="40533"/>
                  </a:cubicBezTo>
                  <a:cubicBezTo>
                    <a:pt x="1656311" y="56404"/>
                    <a:pt x="1664605" y="113040"/>
                    <a:pt x="1631597" y="123670"/>
                  </a:cubicBezTo>
                  <a:cubicBezTo>
                    <a:pt x="1600102" y="133812"/>
                    <a:pt x="1585402" y="94458"/>
                    <a:pt x="1587934" y="69787"/>
                  </a:cubicBezTo>
                  <a:close/>
                  <a:moveTo>
                    <a:pt x="1632367" y="56951"/>
                  </a:moveTo>
                  <a:cubicBezTo>
                    <a:pt x="1636249" y="55925"/>
                    <a:pt x="1635924" y="51598"/>
                    <a:pt x="1635753" y="48408"/>
                  </a:cubicBezTo>
                  <a:cubicBezTo>
                    <a:pt x="1631871" y="49435"/>
                    <a:pt x="1632196" y="53762"/>
                    <a:pt x="1632367" y="56951"/>
                  </a:cubicBezTo>
                  <a:close/>
                  <a:moveTo>
                    <a:pt x="1610150" y="70608"/>
                  </a:moveTo>
                  <a:lnTo>
                    <a:pt x="1611826" y="70608"/>
                  </a:lnTo>
                  <a:cubicBezTo>
                    <a:pt x="1612673" y="63502"/>
                    <a:pt x="1609303" y="63502"/>
                    <a:pt x="1610150" y="70608"/>
                  </a:cubicBezTo>
                  <a:close/>
                  <a:moveTo>
                    <a:pt x="2087851" y="593351"/>
                  </a:moveTo>
                  <a:cubicBezTo>
                    <a:pt x="2038988" y="644847"/>
                    <a:pt x="1969533" y="650440"/>
                    <a:pt x="1915257" y="603535"/>
                  </a:cubicBezTo>
                  <a:cubicBezTo>
                    <a:pt x="1873825" y="567739"/>
                    <a:pt x="1860425" y="512761"/>
                    <a:pt x="1856235" y="460102"/>
                  </a:cubicBezTo>
                  <a:cubicBezTo>
                    <a:pt x="1853550" y="457280"/>
                    <a:pt x="1844006" y="474588"/>
                    <a:pt x="1841732" y="477196"/>
                  </a:cubicBezTo>
                  <a:cubicBezTo>
                    <a:pt x="1817864" y="504501"/>
                    <a:pt x="1765170" y="530968"/>
                    <a:pt x="1738319" y="493401"/>
                  </a:cubicBezTo>
                  <a:cubicBezTo>
                    <a:pt x="1723910" y="473237"/>
                    <a:pt x="1736643" y="424929"/>
                    <a:pt x="1743441" y="402020"/>
                  </a:cubicBezTo>
                  <a:cubicBezTo>
                    <a:pt x="1743801" y="400814"/>
                    <a:pt x="1746212" y="399651"/>
                    <a:pt x="1745135" y="396898"/>
                  </a:cubicBezTo>
                  <a:cubicBezTo>
                    <a:pt x="1741953" y="397129"/>
                    <a:pt x="1742569" y="400523"/>
                    <a:pt x="1741731" y="402020"/>
                  </a:cubicBezTo>
                  <a:cubicBezTo>
                    <a:pt x="1732128" y="419243"/>
                    <a:pt x="1703344" y="465959"/>
                    <a:pt x="1688644" y="476221"/>
                  </a:cubicBezTo>
                  <a:cubicBezTo>
                    <a:pt x="1658979" y="496933"/>
                    <a:pt x="1611741" y="467789"/>
                    <a:pt x="1602445" y="436192"/>
                  </a:cubicBezTo>
                  <a:cubicBezTo>
                    <a:pt x="1576911" y="486089"/>
                    <a:pt x="1514169" y="515712"/>
                    <a:pt x="1484495" y="451542"/>
                  </a:cubicBezTo>
                  <a:cubicBezTo>
                    <a:pt x="1480673" y="451542"/>
                    <a:pt x="1469470" y="468473"/>
                    <a:pt x="1465699" y="472048"/>
                  </a:cubicBezTo>
                  <a:cubicBezTo>
                    <a:pt x="1428064" y="507742"/>
                    <a:pt x="1379124" y="488552"/>
                    <a:pt x="1369649" y="439946"/>
                  </a:cubicBezTo>
                  <a:cubicBezTo>
                    <a:pt x="1361295" y="397111"/>
                    <a:pt x="1385615" y="329820"/>
                    <a:pt x="1399870" y="288388"/>
                  </a:cubicBezTo>
                  <a:cubicBezTo>
                    <a:pt x="1404471" y="275005"/>
                    <a:pt x="1412997" y="257825"/>
                    <a:pt x="1416220" y="244938"/>
                  </a:cubicBezTo>
                  <a:cubicBezTo>
                    <a:pt x="1416648" y="243228"/>
                    <a:pt x="1418666" y="237772"/>
                    <a:pt x="1415306" y="238037"/>
                  </a:cubicBezTo>
                  <a:cubicBezTo>
                    <a:pt x="1394209" y="287003"/>
                    <a:pt x="1362346" y="367361"/>
                    <a:pt x="1311389" y="391262"/>
                  </a:cubicBezTo>
                  <a:cubicBezTo>
                    <a:pt x="1293208" y="399788"/>
                    <a:pt x="1278055" y="399779"/>
                    <a:pt x="1258378" y="397223"/>
                  </a:cubicBezTo>
                  <a:cubicBezTo>
                    <a:pt x="1241780" y="427084"/>
                    <a:pt x="1213235" y="461299"/>
                    <a:pt x="1178106" y="468166"/>
                  </a:cubicBezTo>
                  <a:cubicBezTo>
                    <a:pt x="1139590" y="475699"/>
                    <a:pt x="1107899" y="456117"/>
                    <a:pt x="1087991" y="424254"/>
                  </a:cubicBezTo>
                  <a:cubicBezTo>
                    <a:pt x="1071726" y="462316"/>
                    <a:pt x="1040932" y="531883"/>
                    <a:pt x="993814" y="536765"/>
                  </a:cubicBezTo>
                  <a:cubicBezTo>
                    <a:pt x="979670" y="538236"/>
                    <a:pt x="965765" y="533961"/>
                    <a:pt x="957368" y="522125"/>
                  </a:cubicBezTo>
                  <a:cubicBezTo>
                    <a:pt x="956093" y="520330"/>
                    <a:pt x="952365" y="508024"/>
                    <a:pt x="952151" y="505322"/>
                  </a:cubicBezTo>
                  <a:cubicBezTo>
                    <a:pt x="949509" y="472356"/>
                    <a:pt x="962105" y="423065"/>
                    <a:pt x="970041" y="390031"/>
                  </a:cubicBezTo>
                  <a:cubicBezTo>
                    <a:pt x="976104" y="364813"/>
                    <a:pt x="983868" y="340202"/>
                    <a:pt x="989718" y="314889"/>
                  </a:cubicBezTo>
                  <a:cubicBezTo>
                    <a:pt x="989769" y="314675"/>
                    <a:pt x="992377" y="314496"/>
                    <a:pt x="991411" y="311477"/>
                  </a:cubicBezTo>
                  <a:cubicBezTo>
                    <a:pt x="989418" y="311494"/>
                    <a:pt x="988871" y="313589"/>
                    <a:pt x="988007" y="314889"/>
                  </a:cubicBezTo>
                  <a:cubicBezTo>
                    <a:pt x="975018" y="334583"/>
                    <a:pt x="959659" y="375100"/>
                    <a:pt x="950834" y="398163"/>
                  </a:cubicBezTo>
                  <a:cubicBezTo>
                    <a:pt x="929764" y="453252"/>
                    <a:pt x="910925" y="515053"/>
                    <a:pt x="916218" y="574529"/>
                  </a:cubicBezTo>
                  <a:cubicBezTo>
                    <a:pt x="891231" y="574905"/>
                    <a:pt x="865542" y="563959"/>
                    <a:pt x="863182" y="536167"/>
                  </a:cubicBezTo>
                  <a:cubicBezTo>
                    <a:pt x="859095" y="488073"/>
                    <a:pt x="888879" y="377828"/>
                    <a:pt x="905973" y="330273"/>
                  </a:cubicBezTo>
                  <a:cubicBezTo>
                    <a:pt x="906068" y="330017"/>
                    <a:pt x="908325" y="326528"/>
                    <a:pt x="908898" y="325664"/>
                  </a:cubicBezTo>
                  <a:cubicBezTo>
                    <a:pt x="909719" y="324424"/>
                    <a:pt x="916612" y="320012"/>
                    <a:pt x="910249" y="320054"/>
                  </a:cubicBezTo>
                  <a:cubicBezTo>
                    <a:pt x="908830" y="320063"/>
                    <a:pt x="905178" y="328332"/>
                    <a:pt x="904272" y="330273"/>
                  </a:cubicBezTo>
                  <a:cubicBezTo>
                    <a:pt x="882235" y="377323"/>
                    <a:pt x="861002" y="433926"/>
                    <a:pt x="847020" y="484011"/>
                  </a:cubicBezTo>
                  <a:cubicBezTo>
                    <a:pt x="836134" y="523023"/>
                    <a:pt x="826317" y="564626"/>
                    <a:pt x="827369" y="605297"/>
                  </a:cubicBezTo>
                  <a:cubicBezTo>
                    <a:pt x="809556" y="606486"/>
                    <a:pt x="792804" y="598610"/>
                    <a:pt x="779694" y="587168"/>
                  </a:cubicBezTo>
                  <a:cubicBezTo>
                    <a:pt x="776975" y="585842"/>
                    <a:pt x="772990" y="574922"/>
                    <a:pt x="770125" y="576256"/>
                  </a:cubicBezTo>
                  <a:cubicBezTo>
                    <a:pt x="768304" y="577103"/>
                    <a:pt x="749978" y="603270"/>
                    <a:pt x="745403" y="607931"/>
                  </a:cubicBezTo>
                  <a:cubicBezTo>
                    <a:pt x="705485" y="648584"/>
                    <a:pt x="647652" y="666936"/>
                    <a:pt x="599977" y="626710"/>
                  </a:cubicBezTo>
                  <a:lnTo>
                    <a:pt x="588108" y="608717"/>
                  </a:lnTo>
                  <a:cubicBezTo>
                    <a:pt x="575580" y="637023"/>
                    <a:pt x="540648" y="672520"/>
                    <a:pt x="507092" y="658051"/>
                  </a:cubicBezTo>
                  <a:cubicBezTo>
                    <a:pt x="502628" y="656127"/>
                    <a:pt x="493221" y="649448"/>
                    <a:pt x="490647" y="645446"/>
                  </a:cubicBezTo>
                  <a:cubicBezTo>
                    <a:pt x="481617" y="631422"/>
                    <a:pt x="476315" y="613070"/>
                    <a:pt x="475195" y="595967"/>
                  </a:cubicBezTo>
                  <a:cubicBezTo>
                    <a:pt x="471518" y="539639"/>
                    <a:pt x="483404" y="479180"/>
                    <a:pt x="497266" y="424844"/>
                  </a:cubicBezTo>
                  <a:cubicBezTo>
                    <a:pt x="504578" y="396214"/>
                    <a:pt x="515575" y="367549"/>
                    <a:pt x="521415" y="338808"/>
                  </a:cubicBezTo>
                  <a:cubicBezTo>
                    <a:pt x="521655" y="337619"/>
                    <a:pt x="524545" y="334481"/>
                    <a:pt x="522270" y="333668"/>
                  </a:cubicBezTo>
                  <a:cubicBezTo>
                    <a:pt x="520808" y="334532"/>
                    <a:pt x="520577" y="337149"/>
                    <a:pt x="519705" y="338808"/>
                  </a:cubicBezTo>
                  <a:cubicBezTo>
                    <a:pt x="479120" y="416634"/>
                    <a:pt x="450541" y="487227"/>
                    <a:pt x="430283" y="573143"/>
                  </a:cubicBezTo>
                  <a:cubicBezTo>
                    <a:pt x="421364" y="610984"/>
                    <a:pt x="411829" y="649953"/>
                    <a:pt x="412034" y="688999"/>
                  </a:cubicBezTo>
                  <a:cubicBezTo>
                    <a:pt x="390997" y="689811"/>
                    <a:pt x="371235" y="671690"/>
                    <a:pt x="366352" y="651791"/>
                  </a:cubicBezTo>
                  <a:cubicBezTo>
                    <a:pt x="360623" y="628463"/>
                    <a:pt x="366327" y="586672"/>
                    <a:pt x="369542" y="561967"/>
                  </a:cubicBezTo>
                  <a:cubicBezTo>
                    <a:pt x="377349" y="501952"/>
                    <a:pt x="395068" y="443862"/>
                    <a:pt x="413719" y="386636"/>
                  </a:cubicBezTo>
                  <a:cubicBezTo>
                    <a:pt x="407964" y="392536"/>
                    <a:pt x="403884" y="402302"/>
                    <a:pt x="400301" y="409939"/>
                  </a:cubicBezTo>
                  <a:cubicBezTo>
                    <a:pt x="378478" y="456467"/>
                    <a:pt x="359417" y="514190"/>
                    <a:pt x="345854" y="563925"/>
                  </a:cubicBezTo>
                  <a:cubicBezTo>
                    <a:pt x="333780" y="608204"/>
                    <a:pt x="324707" y="653108"/>
                    <a:pt x="324852" y="699243"/>
                  </a:cubicBezTo>
                  <a:cubicBezTo>
                    <a:pt x="302584" y="695874"/>
                    <a:pt x="275639" y="672999"/>
                    <a:pt x="272321" y="650107"/>
                  </a:cubicBezTo>
                  <a:cubicBezTo>
                    <a:pt x="268370" y="622827"/>
                    <a:pt x="281701" y="548344"/>
                    <a:pt x="287260" y="518166"/>
                  </a:cubicBezTo>
                  <a:cubicBezTo>
                    <a:pt x="287645" y="516071"/>
                    <a:pt x="293340" y="509982"/>
                    <a:pt x="289825" y="506194"/>
                  </a:cubicBezTo>
                  <a:cubicBezTo>
                    <a:pt x="288414" y="506151"/>
                    <a:pt x="286285" y="516011"/>
                    <a:pt x="285550" y="518166"/>
                  </a:cubicBezTo>
                  <a:cubicBezTo>
                    <a:pt x="264274" y="580626"/>
                    <a:pt x="242904" y="643052"/>
                    <a:pt x="223141" y="706042"/>
                  </a:cubicBezTo>
                  <a:cubicBezTo>
                    <a:pt x="209485" y="739717"/>
                    <a:pt x="182813" y="780910"/>
                    <a:pt x="147718" y="794643"/>
                  </a:cubicBezTo>
                  <a:cubicBezTo>
                    <a:pt x="103720" y="811858"/>
                    <a:pt x="88174" y="780465"/>
                    <a:pt x="87190" y="741274"/>
                  </a:cubicBezTo>
                  <a:cubicBezTo>
                    <a:pt x="148564" y="713806"/>
                    <a:pt x="181137" y="648524"/>
                    <a:pt x="208399" y="590529"/>
                  </a:cubicBezTo>
                  <a:cubicBezTo>
                    <a:pt x="236302" y="531164"/>
                    <a:pt x="260109" y="466498"/>
                    <a:pt x="282163" y="404611"/>
                  </a:cubicBezTo>
                  <a:cubicBezTo>
                    <a:pt x="299831" y="355030"/>
                    <a:pt x="314342" y="296153"/>
                    <a:pt x="335003" y="249017"/>
                  </a:cubicBezTo>
                  <a:cubicBezTo>
                    <a:pt x="341946" y="233171"/>
                    <a:pt x="368601" y="235019"/>
                    <a:pt x="381805" y="241749"/>
                  </a:cubicBezTo>
                  <a:cubicBezTo>
                    <a:pt x="400558" y="251300"/>
                    <a:pt x="404663" y="268626"/>
                    <a:pt x="399557" y="287918"/>
                  </a:cubicBezTo>
                  <a:cubicBezTo>
                    <a:pt x="385448" y="341296"/>
                    <a:pt x="357527" y="395230"/>
                    <a:pt x="349574" y="451482"/>
                  </a:cubicBezTo>
                  <a:lnTo>
                    <a:pt x="348762" y="465198"/>
                  </a:lnTo>
                  <a:cubicBezTo>
                    <a:pt x="375776" y="402319"/>
                    <a:pt x="398625" y="333771"/>
                    <a:pt x="431642" y="273859"/>
                  </a:cubicBezTo>
                  <a:cubicBezTo>
                    <a:pt x="443871" y="251668"/>
                    <a:pt x="449789" y="233154"/>
                    <a:pt x="476153" y="255063"/>
                  </a:cubicBezTo>
                  <a:cubicBezTo>
                    <a:pt x="479890" y="258167"/>
                    <a:pt x="490442" y="268215"/>
                    <a:pt x="490211" y="272739"/>
                  </a:cubicBezTo>
                  <a:cubicBezTo>
                    <a:pt x="470244" y="323731"/>
                    <a:pt x="452833" y="375904"/>
                    <a:pt x="437757" y="428581"/>
                  </a:cubicBezTo>
                  <a:cubicBezTo>
                    <a:pt x="436790" y="431950"/>
                    <a:pt x="435619" y="436132"/>
                    <a:pt x="434994" y="439501"/>
                  </a:cubicBezTo>
                  <a:cubicBezTo>
                    <a:pt x="434670" y="441271"/>
                    <a:pt x="432737" y="445094"/>
                    <a:pt x="435927" y="444700"/>
                  </a:cubicBezTo>
                  <a:cubicBezTo>
                    <a:pt x="468072" y="367583"/>
                    <a:pt x="507434" y="290800"/>
                    <a:pt x="552526" y="220438"/>
                  </a:cubicBezTo>
                  <a:cubicBezTo>
                    <a:pt x="558033" y="211844"/>
                    <a:pt x="563668" y="203087"/>
                    <a:pt x="569577" y="194775"/>
                  </a:cubicBezTo>
                  <a:cubicBezTo>
                    <a:pt x="580771" y="179015"/>
                    <a:pt x="583713" y="164751"/>
                    <a:pt x="605818" y="175004"/>
                  </a:cubicBezTo>
                  <a:cubicBezTo>
                    <a:pt x="622365" y="182675"/>
                    <a:pt x="623562" y="200146"/>
                    <a:pt x="619688" y="215829"/>
                  </a:cubicBezTo>
                  <a:cubicBezTo>
                    <a:pt x="614472" y="236943"/>
                    <a:pt x="602090" y="261853"/>
                    <a:pt x="594864" y="283257"/>
                  </a:cubicBezTo>
                  <a:cubicBezTo>
                    <a:pt x="574118" y="344691"/>
                    <a:pt x="555595" y="408126"/>
                    <a:pt x="542443" y="471723"/>
                  </a:cubicBezTo>
                  <a:cubicBezTo>
                    <a:pt x="532207" y="521219"/>
                    <a:pt x="522510" y="574041"/>
                    <a:pt x="533387" y="624076"/>
                  </a:cubicBezTo>
                  <a:cubicBezTo>
                    <a:pt x="548566" y="608546"/>
                    <a:pt x="555946" y="586364"/>
                    <a:pt x="563702" y="566422"/>
                  </a:cubicBezTo>
                  <a:cubicBezTo>
                    <a:pt x="586928" y="506698"/>
                    <a:pt x="622168" y="377708"/>
                    <a:pt x="681515" y="347658"/>
                  </a:cubicBezTo>
                  <a:cubicBezTo>
                    <a:pt x="705468" y="335532"/>
                    <a:pt x="737065" y="335635"/>
                    <a:pt x="757332" y="354970"/>
                  </a:cubicBezTo>
                  <a:cubicBezTo>
                    <a:pt x="774752" y="371585"/>
                    <a:pt x="771724" y="387534"/>
                    <a:pt x="766671" y="408853"/>
                  </a:cubicBezTo>
                  <a:cubicBezTo>
                    <a:pt x="753176" y="465814"/>
                    <a:pt x="714652" y="522698"/>
                    <a:pt x="652817" y="531156"/>
                  </a:cubicBezTo>
                  <a:cubicBezTo>
                    <a:pt x="647729" y="550482"/>
                    <a:pt x="642735" y="583833"/>
                    <a:pt x="652047" y="601979"/>
                  </a:cubicBezTo>
                  <a:cubicBezTo>
                    <a:pt x="661907" y="621177"/>
                    <a:pt x="680960" y="615259"/>
                    <a:pt x="696249" y="606657"/>
                  </a:cubicBezTo>
                  <a:cubicBezTo>
                    <a:pt x="750320" y="576230"/>
                    <a:pt x="790794" y="445479"/>
                    <a:pt x="804613" y="386995"/>
                  </a:cubicBezTo>
                  <a:cubicBezTo>
                    <a:pt x="811848" y="356381"/>
                    <a:pt x="818099" y="324287"/>
                    <a:pt x="817073" y="292681"/>
                  </a:cubicBezTo>
                  <a:cubicBezTo>
                    <a:pt x="837793" y="291184"/>
                    <a:pt x="858085" y="303422"/>
                    <a:pt x="867492" y="321722"/>
                  </a:cubicBezTo>
                  <a:cubicBezTo>
                    <a:pt x="884142" y="303387"/>
                    <a:pt x="904289" y="236840"/>
                    <a:pt x="938315" y="259493"/>
                  </a:cubicBezTo>
                  <a:cubicBezTo>
                    <a:pt x="949834" y="267163"/>
                    <a:pt x="951954" y="278631"/>
                    <a:pt x="958531" y="288782"/>
                  </a:cubicBezTo>
                  <a:cubicBezTo>
                    <a:pt x="959600" y="290432"/>
                    <a:pt x="958342" y="291843"/>
                    <a:pt x="962336" y="290979"/>
                  </a:cubicBezTo>
                  <a:cubicBezTo>
                    <a:pt x="973171" y="267582"/>
                    <a:pt x="995943" y="221584"/>
                    <a:pt x="1024650" y="219156"/>
                  </a:cubicBezTo>
                  <a:cubicBezTo>
                    <a:pt x="1027515" y="218916"/>
                    <a:pt x="1034185" y="218660"/>
                    <a:pt x="1036503" y="219489"/>
                  </a:cubicBezTo>
                  <a:cubicBezTo>
                    <a:pt x="1038752" y="220293"/>
                    <a:pt x="1038965" y="223534"/>
                    <a:pt x="1039615" y="223859"/>
                  </a:cubicBezTo>
                  <a:cubicBezTo>
                    <a:pt x="1040505" y="224312"/>
                    <a:pt x="1042702" y="223158"/>
                    <a:pt x="1043857" y="223944"/>
                  </a:cubicBezTo>
                  <a:cubicBezTo>
                    <a:pt x="1051433" y="229135"/>
                    <a:pt x="1070195" y="246845"/>
                    <a:pt x="1070127" y="255841"/>
                  </a:cubicBezTo>
                  <a:cubicBezTo>
                    <a:pt x="1054204" y="327118"/>
                    <a:pt x="1011618" y="415027"/>
                    <a:pt x="1015346" y="488296"/>
                  </a:cubicBezTo>
                  <a:cubicBezTo>
                    <a:pt x="1015440" y="490220"/>
                    <a:pt x="1014226" y="492982"/>
                    <a:pt x="1017031" y="492520"/>
                  </a:cubicBezTo>
                  <a:cubicBezTo>
                    <a:pt x="1027703" y="477204"/>
                    <a:pt x="1036768" y="461076"/>
                    <a:pt x="1044703" y="444153"/>
                  </a:cubicBezTo>
                  <a:cubicBezTo>
                    <a:pt x="1059771" y="412025"/>
                    <a:pt x="1067886" y="380308"/>
                    <a:pt x="1080260" y="346453"/>
                  </a:cubicBezTo>
                  <a:cubicBezTo>
                    <a:pt x="1093096" y="311340"/>
                    <a:pt x="1123522" y="215068"/>
                    <a:pt x="1155410" y="197785"/>
                  </a:cubicBezTo>
                  <a:cubicBezTo>
                    <a:pt x="1172325" y="188610"/>
                    <a:pt x="1180663" y="196434"/>
                    <a:pt x="1196380" y="202061"/>
                  </a:cubicBezTo>
                  <a:cubicBezTo>
                    <a:pt x="1222086" y="153780"/>
                    <a:pt x="1273001" y="171062"/>
                    <a:pt x="1288873" y="216599"/>
                  </a:cubicBezTo>
                  <a:cubicBezTo>
                    <a:pt x="1305061" y="263033"/>
                    <a:pt x="1294696" y="315548"/>
                    <a:pt x="1280270" y="360999"/>
                  </a:cubicBezTo>
                  <a:cubicBezTo>
                    <a:pt x="1304607" y="355013"/>
                    <a:pt x="1319478" y="327768"/>
                    <a:pt x="1332246" y="307911"/>
                  </a:cubicBezTo>
                  <a:cubicBezTo>
                    <a:pt x="1349357" y="281290"/>
                    <a:pt x="1366964" y="251822"/>
                    <a:pt x="1374250" y="220968"/>
                  </a:cubicBezTo>
                  <a:cubicBezTo>
                    <a:pt x="1335333" y="211579"/>
                    <a:pt x="1320641" y="179879"/>
                    <a:pt x="1324882" y="141688"/>
                  </a:cubicBezTo>
                  <a:cubicBezTo>
                    <a:pt x="1325609" y="135103"/>
                    <a:pt x="1328081" y="120480"/>
                    <a:pt x="1335777" y="120001"/>
                  </a:cubicBezTo>
                  <a:cubicBezTo>
                    <a:pt x="1348844" y="119197"/>
                    <a:pt x="1374857" y="132529"/>
                    <a:pt x="1383383" y="142552"/>
                  </a:cubicBezTo>
                  <a:cubicBezTo>
                    <a:pt x="1391344" y="151915"/>
                    <a:pt x="1393756" y="159706"/>
                    <a:pt x="1387941" y="171387"/>
                  </a:cubicBezTo>
                  <a:cubicBezTo>
                    <a:pt x="1427680" y="165119"/>
                    <a:pt x="1487856" y="168488"/>
                    <a:pt x="1492166" y="220113"/>
                  </a:cubicBezTo>
                  <a:cubicBezTo>
                    <a:pt x="1494381" y="246614"/>
                    <a:pt x="1466358" y="304901"/>
                    <a:pt x="1457558" y="334079"/>
                  </a:cubicBezTo>
                  <a:cubicBezTo>
                    <a:pt x="1448973" y="362564"/>
                    <a:pt x="1433708" y="413830"/>
                    <a:pt x="1440900" y="442178"/>
                  </a:cubicBezTo>
                  <a:cubicBezTo>
                    <a:pt x="1441464" y="444401"/>
                    <a:pt x="1440763" y="446530"/>
                    <a:pt x="1443491" y="448095"/>
                  </a:cubicBezTo>
                  <a:cubicBezTo>
                    <a:pt x="1474174" y="401481"/>
                    <a:pt x="1493705" y="346008"/>
                    <a:pt x="1512741" y="293570"/>
                  </a:cubicBezTo>
                  <a:cubicBezTo>
                    <a:pt x="1519821" y="274064"/>
                    <a:pt x="1560612" y="146665"/>
                    <a:pt x="1569086" y="141491"/>
                  </a:cubicBezTo>
                  <a:cubicBezTo>
                    <a:pt x="1570925" y="140362"/>
                    <a:pt x="1572994" y="140439"/>
                    <a:pt x="1575055" y="140525"/>
                  </a:cubicBezTo>
                  <a:cubicBezTo>
                    <a:pt x="1580519" y="140756"/>
                    <a:pt x="1614956" y="160424"/>
                    <a:pt x="1620933" y="164871"/>
                  </a:cubicBezTo>
                  <a:cubicBezTo>
                    <a:pt x="1625893" y="168557"/>
                    <a:pt x="1634265" y="175740"/>
                    <a:pt x="1633991" y="182342"/>
                  </a:cubicBezTo>
                  <a:cubicBezTo>
                    <a:pt x="1612673" y="241227"/>
                    <a:pt x="1584701" y="297795"/>
                    <a:pt x="1566939" y="357997"/>
                  </a:cubicBezTo>
                  <a:cubicBezTo>
                    <a:pt x="1560466" y="379932"/>
                    <a:pt x="1549503" y="418439"/>
                    <a:pt x="1551932" y="440527"/>
                  </a:cubicBezTo>
                  <a:cubicBezTo>
                    <a:pt x="1552120" y="442246"/>
                    <a:pt x="1552744" y="446428"/>
                    <a:pt x="1554583" y="446385"/>
                  </a:cubicBezTo>
                  <a:cubicBezTo>
                    <a:pt x="1556456" y="446342"/>
                    <a:pt x="1567504" y="431668"/>
                    <a:pt x="1569497" y="428872"/>
                  </a:cubicBezTo>
                  <a:cubicBezTo>
                    <a:pt x="1610364" y="371620"/>
                    <a:pt x="1611253" y="295785"/>
                    <a:pt x="1653719" y="239730"/>
                  </a:cubicBezTo>
                  <a:lnTo>
                    <a:pt x="1657978" y="244836"/>
                  </a:lnTo>
                  <a:cubicBezTo>
                    <a:pt x="1654429" y="231162"/>
                    <a:pt x="1672097" y="212323"/>
                    <a:pt x="1681897" y="202976"/>
                  </a:cubicBezTo>
                  <a:cubicBezTo>
                    <a:pt x="1722619" y="164118"/>
                    <a:pt x="1784454" y="163862"/>
                    <a:pt x="1808415" y="219215"/>
                  </a:cubicBezTo>
                  <a:cubicBezTo>
                    <a:pt x="1812400" y="220088"/>
                    <a:pt x="1811151" y="218668"/>
                    <a:pt x="1812220" y="217018"/>
                  </a:cubicBezTo>
                  <a:cubicBezTo>
                    <a:pt x="1817095" y="209501"/>
                    <a:pt x="1820678" y="191586"/>
                    <a:pt x="1832770" y="193852"/>
                  </a:cubicBezTo>
                  <a:cubicBezTo>
                    <a:pt x="1843160" y="195802"/>
                    <a:pt x="1864897" y="221858"/>
                    <a:pt x="1864051" y="232949"/>
                  </a:cubicBezTo>
                  <a:cubicBezTo>
                    <a:pt x="1863221" y="243852"/>
                    <a:pt x="1848290" y="276844"/>
                    <a:pt x="1843408" y="289235"/>
                  </a:cubicBezTo>
                  <a:cubicBezTo>
                    <a:pt x="1821644" y="344349"/>
                    <a:pt x="1792569" y="401464"/>
                    <a:pt x="1791304" y="461795"/>
                  </a:cubicBezTo>
                  <a:cubicBezTo>
                    <a:pt x="1792988" y="461709"/>
                    <a:pt x="1794750" y="461949"/>
                    <a:pt x="1796434" y="461786"/>
                  </a:cubicBezTo>
                  <a:cubicBezTo>
                    <a:pt x="1793621" y="472236"/>
                    <a:pt x="1803216" y="461889"/>
                    <a:pt x="1801548" y="460076"/>
                  </a:cubicBezTo>
                  <a:cubicBezTo>
                    <a:pt x="1801326" y="459837"/>
                    <a:pt x="1798042" y="461624"/>
                    <a:pt x="1796434" y="461786"/>
                  </a:cubicBezTo>
                  <a:cubicBezTo>
                    <a:pt x="1798051" y="455783"/>
                    <a:pt x="1801540" y="457126"/>
                    <a:pt x="1804978" y="453243"/>
                  </a:cubicBezTo>
                  <a:lnTo>
                    <a:pt x="1804995" y="460067"/>
                  </a:lnTo>
                  <a:lnTo>
                    <a:pt x="1806671" y="460067"/>
                  </a:lnTo>
                  <a:cubicBezTo>
                    <a:pt x="1806474" y="457451"/>
                    <a:pt x="1807825" y="453466"/>
                    <a:pt x="1804978" y="453243"/>
                  </a:cubicBezTo>
                  <a:cubicBezTo>
                    <a:pt x="1821969" y="434071"/>
                    <a:pt x="1860245" y="375357"/>
                    <a:pt x="1868566" y="351960"/>
                  </a:cubicBezTo>
                  <a:cubicBezTo>
                    <a:pt x="1874150" y="336251"/>
                    <a:pt x="1876331" y="310152"/>
                    <a:pt x="1880675" y="292322"/>
                  </a:cubicBezTo>
                  <a:cubicBezTo>
                    <a:pt x="1894220" y="236720"/>
                    <a:pt x="1933933" y="123080"/>
                    <a:pt x="1974099" y="83341"/>
                  </a:cubicBezTo>
                  <a:cubicBezTo>
                    <a:pt x="2014120" y="43748"/>
                    <a:pt x="2055244" y="74585"/>
                    <a:pt x="2059605" y="122738"/>
                  </a:cubicBezTo>
                  <a:cubicBezTo>
                    <a:pt x="2066472" y="198538"/>
                    <a:pt x="2014941" y="327819"/>
                    <a:pt x="1963880" y="384019"/>
                  </a:cubicBezTo>
                  <a:cubicBezTo>
                    <a:pt x="1959741" y="388569"/>
                    <a:pt x="1938226" y="407219"/>
                    <a:pt x="1937473" y="408870"/>
                  </a:cubicBezTo>
                  <a:cubicBezTo>
                    <a:pt x="1935609" y="412949"/>
                    <a:pt x="1933394" y="434840"/>
                    <a:pt x="1933181" y="440450"/>
                  </a:cubicBezTo>
                  <a:cubicBezTo>
                    <a:pt x="1930863" y="501568"/>
                    <a:pt x="1968387" y="578574"/>
                    <a:pt x="2040929" y="561804"/>
                  </a:cubicBezTo>
                  <a:cubicBezTo>
                    <a:pt x="2064223" y="556417"/>
                    <a:pt x="2070790" y="539382"/>
                    <a:pt x="2075938" y="518217"/>
                  </a:cubicBezTo>
                  <a:cubicBezTo>
                    <a:pt x="2076682" y="515147"/>
                    <a:pt x="2077819" y="501662"/>
                    <a:pt x="2078452" y="501072"/>
                  </a:cubicBezTo>
                  <a:cubicBezTo>
                    <a:pt x="2078777" y="500764"/>
                    <a:pt x="2082412" y="500960"/>
                    <a:pt x="2083250" y="501448"/>
                  </a:cubicBezTo>
                  <a:cubicBezTo>
                    <a:pt x="2084660" y="502269"/>
                    <a:pt x="2094862" y="518611"/>
                    <a:pt x="2096419" y="521544"/>
                  </a:cubicBezTo>
                  <a:cubicBezTo>
                    <a:pt x="2111564" y="549969"/>
                    <a:pt x="2109947" y="570065"/>
                    <a:pt x="2087859" y="593342"/>
                  </a:cubicBezTo>
                  <a:close/>
                  <a:moveTo>
                    <a:pt x="1965625" y="328572"/>
                  </a:moveTo>
                  <a:lnTo>
                    <a:pt x="1960519" y="338799"/>
                  </a:lnTo>
                  <a:cubicBezTo>
                    <a:pt x="1965103" y="336747"/>
                    <a:pt x="1965266" y="332899"/>
                    <a:pt x="1965625" y="328572"/>
                  </a:cubicBezTo>
                  <a:close/>
                  <a:moveTo>
                    <a:pt x="1976750" y="332009"/>
                  </a:moveTo>
                  <a:cubicBezTo>
                    <a:pt x="1974091" y="333805"/>
                    <a:pt x="1973766" y="335661"/>
                    <a:pt x="1974184" y="338799"/>
                  </a:cubicBezTo>
                  <a:lnTo>
                    <a:pt x="1975861" y="338799"/>
                  </a:lnTo>
                  <a:cubicBezTo>
                    <a:pt x="1975861" y="338799"/>
                    <a:pt x="1976750" y="332009"/>
                    <a:pt x="1976750" y="332009"/>
                  </a:cubicBezTo>
                  <a:close/>
                  <a:moveTo>
                    <a:pt x="1989560" y="85984"/>
                  </a:moveTo>
                  <a:lnTo>
                    <a:pt x="1992963" y="85984"/>
                  </a:lnTo>
                  <a:cubicBezTo>
                    <a:pt x="1992963" y="85984"/>
                    <a:pt x="1992125" y="80878"/>
                    <a:pt x="1992125" y="80878"/>
                  </a:cubicBezTo>
                  <a:cubicBezTo>
                    <a:pt x="1990313" y="82435"/>
                    <a:pt x="1989004" y="83469"/>
                    <a:pt x="1989560" y="85984"/>
                  </a:cubicBezTo>
                  <a:close/>
                  <a:moveTo>
                    <a:pt x="1969062" y="106481"/>
                  </a:moveTo>
                  <a:lnTo>
                    <a:pt x="1970738" y="106481"/>
                  </a:lnTo>
                  <a:cubicBezTo>
                    <a:pt x="1970738" y="106481"/>
                    <a:pt x="1972449" y="97964"/>
                    <a:pt x="1972449" y="97964"/>
                  </a:cubicBezTo>
                  <a:cubicBezTo>
                    <a:pt x="1971457" y="95758"/>
                    <a:pt x="1968259" y="104155"/>
                    <a:pt x="1969062" y="106481"/>
                  </a:cubicBezTo>
                  <a:close/>
                  <a:moveTo>
                    <a:pt x="1966480" y="101368"/>
                  </a:moveTo>
                  <a:cubicBezTo>
                    <a:pt x="1967591" y="100795"/>
                    <a:pt x="1967591" y="100230"/>
                    <a:pt x="1966480" y="99657"/>
                  </a:cubicBezTo>
                  <a:lnTo>
                    <a:pt x="1966480" y="101368"/>
                  </a:lnTo>
                  <a:close/>
                  <a:moveTo>
                    <a:pt x="1958766" y="198735"/>
                  </a:moveTo>
                  <a:lnTo>
                    <a:pt x="1960477" y="191902"/>
                  </a:lnTo>
                  <a:cubicBezTo>
                    <a:pt x="1956415" y="193971"/>
                    <a:pt x="1953379" y="196896"/>
                    <a:pt x="1958766" y="198735"/>
                  </a:cubicBezTo>
                  <a:close/>
                  <a:moveTo>
                    <a:pt x="1946846" y="333685"/>
                  </a:moveTo>
                  <a:cubicBezTo>
                    <a:pt x="1955859" y="326630"/>
                    <a:pt x="1962589" y="314923"/>
                    <a:pt x="1968695" y="305141"/>
                  </a:cubicBezTo>
                  <a:cubicBezTo>
                    <a:pt x="1996051" y="261323"/>
                    <a:pt x="2014342" y="209826"/>
                    <a:pt x="2025433" y="159449"/>
                  </a:cubicBezTo>
                  <a:cubicBezTo>
                    <a:pt x="2005252" y="178322"/>
                    <a:pt x="1992168" y="206636"/>
                    <a:pt x="1980710" y="231743"/>
                  </a:cubicBezTo>
                  <a:cubicBezTo>
                    <a:pt x="1965890" y="264230"/>
                    <a:pt x="1952892" y="298299"/>
                    <a:pt x="1946846" y="333685"/>
                  </a:cubicBezTo>
                  <a:close/>
                  <a:moveTo>
                    <a:pt x="1945136" y="140645"/>
                  </a:moveTo>
                  <a:lnTo>
                    <a:pt x="1946812" y="140645"/>
                  </a:lnTo>
                  <a:lnTo>
                    <a:pt x="1946812" y="133829"/>
                  </a:lnTo>
                  <a:lnTo>
                    <a:pt x="1945136" y="133829"/>
                  </a:lnTo>
                  <a:lnTo>
                    <a:pt x="1945136" y="140645"/>
                  </a:lnTo>
                  <a:close/>
                  <a:moveTo>
                    <a:pt x="1476816" y="238003"/>
                  </a:moveTo>
                  <a:lnTo>
                    <a:pt x="1485351" y="235446"/>
                  </a:lnTo>
                  <a:lnTo>
                    <a:pt x="1481938" y="231196"/>
                  </a:lnTo>
                  <a:lnTo>
                    <a:pt x="1476816" y="237994"/>
                  </a:lnTo>
                  <a:close/>
                  <a:moveTo>
                    <a:pt x="1336667" y="137258"/>
                  </a:moveTo>
                  <a:cubicBezTo>
                    <a:pt x="1334554" y="135556"/>
                    <a:pt x="1329928" y="140730"/>
                    <a:pt x="1331544" y="142355"/>
                  </a:cubicBezTo>
                  <a:cubicBezTo>
                    <a:pt x="1334153" y="144989"/>
                    <a:pt x="1337000" y="137532"/>
                    <a:pt x="1336667" y="137258"/>
                  </a:cubicBezTo>
                  <a:close/>
                  <a:moveTo>
                    <a:pt x="709436" y="362709"/>
                  </a:moveTo>
                  <a:cubicBezTo>
                    <a:pt x="711300" y="364573"/>
                    <a:pt x="714703" y="361170"/>
                    <a:pt x="712839" y="359314"/>
                  </a:cubicBezTo>
                  <a:cubicBezTo>
                    <a:pt x="710975" y="357450"/>
                    <a:pt x="707572" y="360853"/>
                    <a:pt x="709436" y="362709"/>
                  </a:cubicBezTo>
                  <a:close/>
                  <a:moveTo>
                    <a:pt x="666713" y="490836"/>
                  </a:moveTo>
                  <a:cubicBezTo>
                    <a:pt x="672759" y="485576"/>
                    <a:pt x="683311" y="478958"/>
                    <a:pt x="688331" y="473177"/>
                  </a:cubicBezTo>
                  <a:cubicBezTo>
                    <a:pt x="705049" y="453902"/>
                    <a:pt x="715978" y="419482"/>
                    <a:pt x="723084" y="395179"/>
                  </a:cubicBezTo>
                  <a:cubicBezTo>
                    <a:pt x="700038" y="423065"/>
                    <a:pt x="676581" y="455603"/>
                    <a:pt x="666713" y="490836"/>
                  </a:cubicBezTo>
                  <a:close/>
                  <a:moveTo>
                    <a:pt x="653031" y="485705"/>
                  </a:moveTo>
                  <a:lnTo>
                    <a:pt x="658144" y="485705"/>
                  </a:lnTo>
                  <a:lnTo>
                    <a:pt x="658144" y="482310"/>
                  </a:lnTo>
                  <a:lnTo>
                    <a:pt x="653031" y="482310"/>
                  </a:lnTo>
                  <a:lnTo>
                    <a:pt x="653031" y="485705"/>
                  </a:lnTo>
                  <a:close/>
                  <a:moveTo>
                    <a:pt x="582079" y="256782"/>
                  </a:moveTo>
                  <a:cubicBezTo>
                    <a:pt x="583217" y="253635"/>
                    <a:pt x="588895" y="252498"/>
                    <a:pt x="589775" y="251660"/>
                  </a:cubicBezTo>
                  <a:cubicBezTo>
                    <a:pt x="595026" y="246666"/>
                    <a:pt x="586663" y="249949"/>
                    <a:pt x="586552" y="249744"/>
                  </a:cubicBezTo>
                  <a:cubicBezTo>
                    <a:pt x="585765" y="248325"/>
                    <a:pt x="587527" y="245973"/>
                    <a:pt x="584679" y="246580"/>
                  </a:cubicBezTo>
                  <a:lnTo>
                    <a:pt x="582079" y="256782"/>
                  </a:lnTo>
                  <a:close/>
                  <a:moveTo>
                    <a:pt x="111220" y="736827"/>
                  </a:moveTo>
                  <a:cubicBezTo>
                    <a:pt x="107936" y="738914"/>
                    <a:pt x="103934" y="750834"/>
                    <a:pt x="109510" y="752194"/>
                  </a:cubicBezTo>
                  <a:lnTo>
                    <a:pt x="111220" y="736827"/>
                  </a:lnTo>
                  <a:close/>
                  <a:moveTo>
                    <a:pt x="119772" y="753904"/>
                  </a:moveTo>
                  <a:cubicBezTo>
                    <a:pt x="117907" y="752040"/>
                    <a:pt x="114504" y="755443"/>
                    <a:pt x="116368" y="757299"/>
                  </a:cubicBezTo>
                  <a:cubicBezTo>
                    <a:pt x="118232" y="759163"/>
                    <a:pt x="121636" y="755760"/>
                    <a:pt x="119772" y="753904"/>
                  </a:cubicBezTo>
                  <a:close/>
                  <a:moveTo>
                    <a:pt x="121508" y="753887"/>
                  </a:moveTo>
                  <a:lnTo>
                    <a:pt x="123184" y="753887"/>
                  </a:lnTo>
                  <a:cubicBezTo>
                    <a:pt x="124030" y="746781"/>
                    <a:pt x="120661" y="746781"/>
                    <a:pt x="121508" y="753887"/>
                  </a:cubicBezTo>
                  <a:close/>
                  <a:moveTo>
                    <a:pt x="119797" y="724863"/>
                  </a:moveTo>
                  <a:cubicBezTo>
                    <a:pt x="118660" y="727001"/>
                    <a:pt x="122534" y="730815"/>
                    <a:pt x="123184" y="729986"/>
                  </a:cubicBezTo>
                  <a:cubicBezTo>
                    <a:pt x="124321" y="727848"/>
                    <a:pt x="120447" y="724034"/>
                    <a:pt x="119797" y="724863"/>
                  </a:cubicBezTo>
                  <a:close/>
                  <a:moveTo>
                    <a:pt x="152258" y="730003"/>
                  </a:moveTo>
                  <a:cubicBezTo>
                    <a:pt x="147769" y="729156"/>
                    <a:pt x="148684" y="730978"/>
                    <a:pt x="148855" y="735099"/>
                  </a:cubicBezTo>
                  <a:lnTo>
                    <a:pt x="150522" y="735099"/>
                  </a:lnTo>
                  <a:cubicBezTo>
                    <a:pt x="150522" y="735099"/>
                    <a:pt x="152250" y="730003"/>
                    <a:pt x="152250" y="730003"/>
                  </a:cubicBezTo>
                  <a:close/>
                  <a:moveTo>
                    <a:pt x="164230" y="702672"/>
                  </a:moveTo>
                  <a:lnTo>
                    <a:pt x="167668" y="707760"/>
                  </a:lnTo>
                  <a:lnTo>
                    <a:pt x="169327" y="707760"/>
                  </a:lnTo>
                  <a:cubicBezTo>
                    <a:pt x="170157" y="702040"/>
                    <a:pt x="169729" y="698858"/>
                    <a:pt x="164230" y="702672"/>
                  </a:cubicBezTo>
                  <a:close/>
                  <a:moveTo>
                    <a:pt x="331693" y="331975"/>
                  </a:moveTo>
                  <a:cubicBezTo>
                    <a:pt x="327768" y="333061"/>
                    <a:pt x="328068" y="337388"/>
                    <a:pt x="328307" y="340509"/>
                  </a:cubicBezTo>
                  <a:cubicBezTo>
                    <a:pt x="328854" y="340424"/>
                    <a:pt x="329752" y="340740"/>
                    <a:pt x="329974" y="340509"/>
                  </a:cubicBezTo>
                  <a:cubicBezTo>
                    <a:pt x="330684" y="339748"/>
                    <a:pt x="331813" y="333737"/>
                    <a:pt x="331685" y="331984"/>
                  </a:cubicBezTo>
                  <a:close/>
                  <a:moveTo>
                    <a:pt x="343674" y="306338"/>
                  </a:moveTo>
                  <a:lnTo>
                    <a:pt x="341946" y="301241"/>
                  </a:lnTo>
                  <a:lnTo>
                    <a:pt x="340279" y="301241"/>
                  </a:lnTo>
                  <a:lnTo>
                    <a:pt x="338552" y="306338"/>
                  </a:lnTo>
                  <a:lnTo>
                    <a:pt x="343682" y="306338"/>
                  </a:lnTo>
                  <a:close/>
                  <a:moveTo>
                    <a:pt x="433404" y="446419"/>
                  </a:moveTo>
                  <a:lnTo>
                    <a:pt x="433404" y="448130"/>
                  </a:lnTo>
                  <a:cubicBezTo>
                    <a:pt x="434516" y="447557"/>
                    <a:pt x="434516" y="446992"/>
                    <a:pt x="433404" y="446419"/>
                  </a:cubicBezTo>
                  <a:close/>
                  <a:moveTo>
                    <a:pt x="528257" y="374698"/>
                  </a:moveTo>
                  <a:cubicBezTo>
                    <a:pt x="523639" y="373347"/>
                    <a:pt x="520175" y="384960"/>
                    <a:pt x="523989" y="386627"/>
                  </a:cubicBezTo>
                  <a:lnTo>
                    <a:pt x="528257" y="374698"/>
                  </a:lnTo>
                  <a:close/>
                  <a:moveTo>
                    <a:pt x="624341" y="557118"/>
                  </a:moveTo>
                  <a:cubicBezTo>
                    <a:pt x="624383" y="555365"/>
                    <a:pt x="627530" y="551987"/>
                    <a:pt x="623990" y="552338"/>
                  </a:cubicBezTo>
                  <a:cubicBezTo>
                    <a:pt x="622904" y="556733"/>
                    <a:pt x="620261" y="561017"/>
                    <a:pt x="624836" y="564250"/>
                  </a:cubicBezTo>
                  <a:cubicBezTo>
                    <a:pt x="624879" y="561813"/>
                    <a:pt x="624263" y="559914"/>
                    <a:pt x="624341" y="557118"/>
                  </a:cubicBezTo>
                  <a:close/>
                  <a:moveTo>
                    <a:pt x="644471" y="533550"/>
                  </a:moveTo>
                  <a:cubicBezTo>
                    <a:pt x="642606" y="531686"/>
                    <a:pt x="639203" y="535089"/>
                    <a:pt x="641067" y="536945"/>
                  </a:cubicBezTo>
                  <a:cubicBezTo>
                    <a:pt x="642931" y="538809"/>
                    <a:pt x="646335" y="535406"/>
                    <a:pt x="644471" y="533550"/>
                  </a:cubicBezTo>
                  <a:close/>
                  <a:moveTo>
                    <a:pt x="805126" y="461803"/>
                  </a:moveTo>
                  <a:lnTo>
                    <a:pt x="800013" y="461803"/>
                  </a:lnTo>
                  <a:lnTo>
                    <a:pt x="800013" y="465198"/>
                  </a:lnTo>
                  <a:lnTo>
                    <a:pt x="805126" y="465198"/>
                  </a:lnTo>
                  <a:lnTo>
                    <a:pt x="805126" y="461803"/>
                  </a:lnTo>
                  <a:close/>
                  <a:moveTo>
                    <a:pt x="815371" y="528428"/>
                  </a:moveTo>
                  <a:lnTo>
                    <a:pt x="813695" y="528428"/>
                  </a:lnTo>
                  <a:cubicBezTo>
                    <a:pt x="813695" y="528428"/>
                    <a:pt x="811985" y="536962"/>
                    <a:pt x="811985" y="536962"/>
                  </a:cubicBezTo>
                  <a:cubicBezTo>
                    <a:pt x="815850" y="535936"/>
                    <a:pt x="815628" y="531617"/>
                    <a:pt x="815371" y="528428"/>
                  </a:cubicBezTo>
                  <a:close/>
                  <a:moveTo>
                    <a:pt x="813721" y="378119"/>
                  </a:moveTo>
                  <a:cubicBezTo>
                    <a:pt x="814772" y="381120"/>
                    <a:pt x="809872" y="381676"/>
                    <a:pt x="810274" y="382360"/>
                  </a:cubicBezTo>
                  <a:cubicBezTo>
                    <a:pt x="811702" y="384797"/>
                    <a:pt x="816047" y="384019"/>
                    <a:pt x="815388" y="386619"/>
                  </a:cubicBezTo>
                  <a:lnTo>
                    <a:pt x="810274" y="388329"/>
                  </a:lnTo>
                  <a:cubicBezTo>
                    <a:pt x="812104" y="388073"/>
                    <a:pt x="815833" y="388996"/>
                    <a:pt x="816927" y="388192"/>
                  </a:cubicBezTo>
                  <a:cubicBezTo>
                    <a:pt x="819134" y="386559"/>
                    <a:pt x="817175" y="378640"/>
                    <a:pt x="813721" y="378127"/>
                  </a:cubicBezTo>
                  <a:close/>
                  <a:moveTo>
                    <a:pt x="834176" y="497668"/>
                  </a:moveTo>
                  <a:lnTo>
                    <a:pt x="833346" y="492554"/>
                  </a:lnTo>
                  <a:cubicBezTo>
                    <a:pt x="830114" y="494838"/>
                    <a:pt x="830447" y="496223"/>
                    <a:pt x="834176" y="497668"/>
                  </a:cubicBezTo>
                  <a:close/>
                  <a:moveTo>
                    <a:pt x="864935" y="374681"/>
                  </a:moveTo>
                  <a:cubicBezTo>
                    <a:pt x="860257" y="374613"/>
                    <a:pt x="858419" y="390074"/>
                    <a:pt x="863225" y="384934"/>
                  </a:cubicBezTo>
                  <a:cubicBezTo>
                    <a:pt x="863576" y="384558"/>
                    <a:pt x="864747" y="376426"/>
                    <a:pt x="864935" y="374681"/>
                  </a:cubicBezTo>
                  <a:close/>
                  <a:moveTo>
                    <a:pt x="892283" y="417396"/>
                  </a:moveTo>
                  <a:lnTo>
                    <a:pt x="890606" y="417396"/>
                  </a:lnTo>
                  <a:lnTo>
                    <a:pt x="890606" y="425921"/>
                  </a:lnTo>
                  <a:lnTo>
                    <a:pt x="892283" y="425921"/>
                  </a:lnTo>
                  <a:lnTo>
                    <a:pt x="892283" y="417396"/>
                  </a:lnTo>
                  <a:close/>
                  <a:moveTo>
                    <a:pt x="919630" y="374690"/>
                  </a:moveTo>
                  <a:lnTo>
                    <a:pt x="912806" y="380633"/>
                  </a:lnTo>
                  <a:cubicBezTo>
                    <a:pt x="913328" y="383138"/>
                    <a:pt x="916688" y="384558"/>
                    <a:pt x="917244" y="385439"/>
                  </a:cubicBezTo>
                  <a:cubicBezTo>
                    <a:pt x="917817" y="386345"/>
                    <a:pt x="915389" y="387457"/>
                    <a:pt x="917073" y="388312"/>
                  </a:cubicBezTo>
                  <a:cubicBezTo>
                    <a:pt x="920742" y="385276"/>
                    <a:pt x="918561" y="379196"/>
                    <a:pt x="919639" y="374690"/>
                  </a:cubicBezTo>
                  <a:close/>
                  <a:moveTo>
                    <a:pt x="986297" y="296093"/>
                  </a:moveTo>
                  <a:lnTo>
                    <a:pt x="986297" y="292698"/>
                  </a:lnTo>
                  <a:cubicBezTo>
                    <a:pt x="983937" y="292176"/>
                    <a:pt x="981756" y="293622"/>
                    <a:pt x="981175" y="296093"/>
                  </a:cubicBezTo>
                  <a:lnTo>
                    <a:pt x="986297" y="296093"/>
                  </a:lnTo>
                  <a:close/>
                  <a:moveTo>
                    <a:pt x="972623" y="504492"/>
                  </a:moveTo>
                  <a:lnTo>
                    <a:pt x="972623" y="499387"/>
                  </a:lnTo>
                  <a:cubicBezTo>
                    <a:pt x="972623" y="499387"/>
                    <a:pt x="970947" y="499387"/>
                    <a:pt x="970947" y="499387"/>
                  </a:cubicBezTo>
                  <a:lnTo>
                    <a:pt x="969220" y="504484"/>
                  </a:lnTo>
                  <a:lnTo>
                    <a:pt x="972632" y="504484"/>
                  </a:lnTo>
                  <a:close/>
                  <a:moveTo>
                    <a:pt x="1027284" y="261083"/>
                  </a:moveTo>
                  <a:cubicBezTo>
                    <a:pt x="1027284" y="259955"/>
                    <a:pt x="1023179" y="257552"/>
                    <a:pt x="1022196" y="258526"/>
                  </a:cubicBezTo>
                  <a:cubicBezTo>
                    <a:pt x="1019614" y="261109"/>
                    <a:pt x="1027276" y="265804"/>
                    <a:pt x="1027284" y="261083"/>
                  </a:cubicBezTo>
                  <a:close/>
                  <a:moveTo>
                    <a:pt x="1010224" y="326861"/>
                  </a:moveTo>
                  <a:cubicBezTo>
                    <a:pt x="1008360" y="324997"/>
                    <a:pt x="1004956" y="328400"/>
                    <a:pt x="1006821" y="330256"/>
                  </a:cubicBezTo>
                  <a:cubicBezTo>
                    <a:pt x="1008685" y="332120"/>
                    <a:pt x="1012088" y="328717"/>
                    <a:pt x="1010224" y="326861"/>
                  </a:cubicBezTo>
                  <a:close/>
                  <a:moveTo>
                    <a:pt x="1013653" y="292707"/>
                  </a:moveTo>
                  <a:lnTo>
                    <a:pt x="1017929" y="299514"/>
                  </a:lnTo>
                  <a:cubicBezTo>
                    <a:pt x="1019417" y="298924"/>
                    <a:pt x="1019015" y="292938"/>
                    <a:pt x="1018767" y="292698"/>
                  </a:cubicBezTo>
                  <a:cubicBezTo>
                    <a:pt x="1018425" y="292365"/>
                    <a:pt x="1015038" y="292869"/>
                    <a:pt x="1013653" y="292707"/>
                  </a:cubicBezTo>
                  <a:close/>
                  <a:moveTo>
                    <a:pt x="1068323" y="408853"/>
                  </a:moveTo>
                  <a:cubicBezTo>
                    <a:pt x="1067681" y="407433"/>
                    <a:pt x="1062850" y="415369"/>
                    <a:pt x="1063217" y="415660"/>
                  </a:cubicBezTo>
                  <a:cubicBezTo>
                    <a:pt x="1065706" y="417695"/>
                    <a:pt x="1069802" y="411957"/>
                    <a:pt x="1068323" y="408853"/>
                  </a:cubicBezTo>
                  <a:close/>
                  <a:moveTo>
                    <a:pt x="1153811" y="277305"/>
                  </a:moveTo>
                  <a:lnTo>
                    <a:pt x="1155487" y="277305"/>
                  </a:lnTo>
                  <a:cubicBezTo>
                    <a:pt x="1156334" y="270199"/>
                    <a:pt x="1152965" y="270199"/>
                    <a:pt x="1153811" y="277305"/>
                  </a:cubicBezTo>
                  <a:close/>
                  <a:moveTo>
                    <a:pt x="1148672" y="270464"/>
                  </a:moveTo>
                  <a:lnTo>
                    <a:pt x="1152084" y="270464"/>
                  </a:lnTo>
                  <a:cubicBezTo>
                    <a:pt x="1152084" y="270464"/>
                    <a:pt x="1152084" y="265368"/>
                    <a:pt x="1152084" y="265368"/>
                  </a:cubicBezTo>
                  <a:lnTo>
                    <a:pt x="1150416" y="265368"/>
                  </a:lnTo>
                  <a:cubicBezTo>
                    <a:pt x="1150416" y="265368"/>
                    <a:pt x="1148689" y="270464"/>
                    <a:pt x="1148689" y="270464"/>
                  </a:cubicBezTo>
                  <a:close/>
                  <a:moveTo>
                    <a:pt x="1134981" y="304662"/>
                  </a:moveTo>
                  <a:lnTo>
                    <a:pt x="1128200" y="303815"/>
                  </a:lnTo>
                  <a:cubicBezTo>
                    <a:pt x="1130594" y="301617"/>
                    <a:pt x="1131877" y="290594"/>
                    <a:pt x="1129850" y="289252"/>
                  </a:cubicBezTo>
                  <a:cubicBezTo>
                    <a:pt x="1128388" y="288277"/>
                    <a:pt x="1124873" y="293750"/>
                    <a:pt x="1123890" y="287567"/>
                  </a:cubicBezTo>
                  <a:cubicBezTo>
                    <a:pt x="1122248" y="288020"/>
                    <a:pt x="1121478" y="292852"/>
                    <a:pt x="1121316" y="294391"/>
                  </a:cubicBezTo>
                  <a:cubicBezTo>
                    <a:pt x="1121256" y="294956"/>
                    <a:pt x="1121350" y="295537"/>
                    <a:pt x="1121316" y="296102"/>
                  </a:cubicBezTo>
                  <a:lnTo>
                    <a:pt x="1112790" y="292690"/>
                  </a:lnTo>
                  <a:cubicBezTo>
                    <a:pt x="1111242" y="297769"/>
                    <a:pt x="1114851" y="297513"/>
                    <a:pt x="1116193" y="299522"/>
                  </a:cubicBezTo>
                  <a:cubicBezTo>
                    <a:pt x="1116467" y="299933"/>
                    <a:pt x="1114808" y="306799"/>
                    <a:pt x="1121324" y="299522"/>
                  </a:cubicBezTo>
                  <a:cubicBezTo>
                    <a:pt x="1121820" y="298975"/>
                    <a:pt x="1122787" y="298599"/>
                    <a:pt x="1123035" y="297812"/>
                  </a:cubicBezTo>
                  <a:cubicBezTo>
                    <a:pt x="1123308" y="296931"/>
                    <a:pt x="1122846" y="295460"/>
                    <a:pt x="1123035" y="294391"/>
                  </a:cubicBezTo>
                  <a:cubicBezTo>
                    <a:pt x="1136751" y="291184"/>
                    <a:pt x="1125241" y="297504"/>
                    <a:pt x="1124916" y="298077"/>
                  </a:cubicBezTo>
                  <a:cubicBezTo>
                    <a:pt x="1124240" y="299257"/>
                    <a:pt x="1126344" y="301899"/>
                    <a:pt x="1126002" y="303550"/>
                  </a:cubicBezTo>
                  <a:cubicBezTo>
                    <a:pt x="1125378" y="306560"/>
                    <a:pt x="1122496" y="308193"/>
                    <a:pt x="1123052" y="311469"/>
                  </a:cubicBezTo>
                  <a:lnTo>
                    <a:pt x="1134989" y="304662"/>
                  </a:lnTo>
                  <a:close/>
                  <a:moveTo>
                    <a:pt x="1136700" y="299497"/>
                  </a:moveTo>
                  <a:lnTo>
                    <a:pt x="1133296" y="296102"/>
                  </a:lnTo>
                  <a:lnTo>
                    <a:pt x="1131603" y="300386"/>
                  </a:lnTo>
                  <a:lnTo>
                    <a:pt x="1136691" y="299497"/>
                  </a:lnTo>
                  <a:close/>
                  <a:moveTo>
                    <a:pt x="1136717" y="251685"/>
                  </a:moveTo>
                  <a:lnTo>
                    <a:pt x="1141805" y="260220"/>
                  </a:lnTo>
                  <a:lnTo>
                    <a:pt x="1143515" y="249984"/>
                  </a:lnTo>
                  <a:lnTo>
                    <a:pt x="1136708" y="251694"/>
                  </a:lnTo>
                  <a:close/>
                  <a:moveTo>
                    <a:pt x="1212047" y="362102"/>
                  </a:moveTo>
                  <a:cubicBezTo>
                    <a:pt x="1211918" y="361289"/>
                    <a:pt x="1206924" y="358963"/>
                    <a:pt x="1205068" y="356749"/>
                  </a:cubicBezTo>
                  <a:cubicBezTo>
                    <a:pt x="1202024" y="353106"/>
                    <a:pt x="1201357" y="348941"/>
                    <a:pt x="1199373" y="346205"/>
                  </a:cubicBezTo>
                  <a:cubicBezTo>
                    <a:pt x="1198364" y="344811"/>
                    <a:pt x="1195371" y="344358"/>
                    <a:pt x="1194012" y="342211"/>
                  </a:cubicBezTo>
                  <a:cubicBezTo>
                    <a:pt x="1184186" y="326733"/>
                    <a:pt x="1179329" y="308843"/>
                    <a:pt x="1175994" y="290988"/>
                  </a:cubicBezTo>
                  <a:cubicBezTo>
                    <a:pt x="1154675" y="320969"/>
                    <a:pt x="1133502" y="377512"/>
                    <a:pt x="1138564" y="414676"/>
                  </a:cubicBezTo>
                  <a:cubicBezTo>
                    <a:pt x="1141677" y="437543"/>
                    <a:pt x="1160498" y="433951"/>
                    <a:pt x="1174121" y="421483"/>
                  </a:cubicBezTo>
                  <a:cubicBezTo>
                    <a:pt x="1181330" y="414890"/>
                    <a:pt x="1213269" y="369747"/>
                    <a:pt x="1212047" y="362110"/>
                  </a:cubicBezTo>
                  <a:close/>
                  <a:moveTo>
                    <a:pt x="1234101" y="229486"/>
                  </a:moveTo>
                  <a:cubicBezTo>
                    <a:pt x="1230415" y="226766"/>
                    <a:pt x="1216459" y="246392"/>
                    <a:pt x="1214441" y="249949"/>
                  </a:cubicBezTo>
                  <a:cubicBezTo>
                    <a:pt x="1197030" y="280589"/>
                    <a:pt x="1197184" y="319336"/>
                    <a:pt x="1219598" y="347308"/>
                  </a:cubicBezTo>
                  <a:cubicBezTo>
                    <a:pt x="1233955" y="310904"/>
                    <a:pt x="1247167" y="267959"/>
                    <a:pt x="1234109" y="229477"/>
                  </a:cubicBezTo>
                  <a:close/>
                  <a:moveTo>
                    <a:pt x="1268289" y="362726"/>
                  </a:moveTo>
                  <a:cubicBezTo>
                    <a:pt x="1267468" y="360964"/>
                    <a:pt x="1264210" y="367327"/>
                    <a:pt x="1264903" y="369550"/>
                  </a:cubicBezTo>
                  <a:cubicBezTo>
                    <a:pt x="1268187" y="368712"/>
                    <a:pt x="1268751" y="365770"/>
                    <a:pt x="1268289" y="362726"/>
                  </a:cubicBezTo>
                  <a:close/>
                  <a:moveTo>
                    <a:pt x="1389634" y="398599"/>
                  </a:moveTo>
                  <a:lnTo>
                    <a:pt x="1387958" y="398599"/>
                  </a:lnTo>
                  <a:lnTo>
                    <a:pt x="1387958" y="405415"/>
                  </a:lnTo>
                  <a:lnTo>
                    <a:pt x="1389634" y="405415"/>
                  </a:lnTo>
                  <a:lnTo>
                    <a:pt x="1389634" y="398599"/>
                  </a:lnTo>
                  <a:close/>
                  <a:moveTo>
                    <a:pt x="1406737" y="395187"/>
                  </a:moveTo>
                  <a:lnTo>
                    <a:pt x="1401632" y="400301"/>
                  </a:lnTo>
                  <a:cubicBezTo>
                    <a:pt x="1406771" y="396641"/>
                    <a:pt x="1404206" y="402225"/>
                    <a:pt x="1405890" y="402029"/>
                  </a:cubicBezTo>
                  <a:cubicBezTo>
                    <a:pt x="1407703" y="401815"/>
                    <a:pt x="1406412" y="397017"/>
                    <a:pt x="1406737" y="395187"/>
                  </a:cubicBezTo>
                  <a:close/>
                  <a:moveTo>
                    <a:pt x="1411860" y="403722"/>
                  </a:moveTo>
                  <a:cubicBezTo>
                    <a:pt x="1407934" y="404808"/>
                    <a:pt x="1408234" y="409135"/>
                    <a:pt x="1408473" y="412256"/>
                  </a:cubicBezTo>
                  <a:lnTo>
                    <a:pt x="1410149" y="412256"/>
                  </a:lnTo>
                  <a:cubicBezTo>
                    <a:pt x="1410149" y="412256"/>
                    <a:pt x="1411860" y="403722"/>
                    <a:pt x="1411860" y="403722"/>
                  </a:cubicBezTo>
                  <a:close/>
                  <a:moveTo>
                    <a:pt x="1499041" y="407998"/>
                  </a:moveTo>
                  <a:cubicBezTo>
                    <a:pt x="1498827" y="409485"/>
                    <a:pt x="1502316" y="408955"/>
                    <a:pt x="1502445" y="408836"/>
                  </a:cubicBezTo>
                  <a:cubicBezTo>
                    <a:pt x="1504386" y="406852"/>
                    <a:pt x="1501709" y="403337"/>
                    <a:pt x="1499041" y="407998"/>
                  </a:cubicBezTo>
                  <a:close/>
                  <a:moveTo>
                    <a:pt x="1511005" y="387500"/>
                  </a:moveTo>
                  <a:cubicBezTo>
                    <a:pt x="1510620" y="388355"/>
                    <a:pt x="1514990" y="389030"/>
                    <a:pt x="1516110" y="390056"/>
                  </a:cubicBezTo>
                  <a:cubicBezTo>
                    <a:pt x="1516657" y="385849"/>
                    <a:pt x="1512852" y="383378"/>
                    <a:pt x="1511005" y="387500"/>
                  </a:cubicBezTo>
                  <a:close/>
                  <a:moveTo>
                    <a:pt x="1763948" y="207260"/>
                  </a:moveTo>
                  <a:cubicBezTo>
                    <a:pt x="1766086" y="208398"/>
                    <a:pt x="1769908" y="204524"/>
                    <a:pt x="1769070" y="203874"/>
                  </a:cubicBezTo>
                  <a:cubicBezTo>
                    <a:pt x="1766932" y="202737"/>
                    <a:pt x="1763110" y="206611"/>
                    <a:pt x="1763948" y="207260"/>
                  </a:cubicBezTo>
                  <a:close/>
                  <a:moveTo>
                    <a:pt x="1678510" y="296102"/>
                  </a:moveTo>
                  <a:cubicBezTo>
                    <a:pt x="1681905" y="295187"/>
                    <a:pt x="1682350" y="292459"/>
                    <a:pt x="1681897" y="289269"/>
                  </a:cubicBezTo>
                  <a:cubicBezTo>
                    <a:pt x="1678501" y="290184"/>
                    <a:pt x="1678057" y="292912"/>
                    <a:pt x="1678510" y="296102"/>
                  </a:cubicBezTo>
                  <a:close/>
                  <a:moveTo>
                    <a:pt x="1658833" y="284155"/>
                  </a:moveTo>
                  <a:lnTo>
                    <a:pt x="1658004" y="289269"/>
                  </a:lnTo>
                  <a:cubicBezTo>
                    <a:pt x="1661732" y="287824"/>
                    <a:pt x="1662066" y="286438"/>
                    <a:pt x="1658833" y="284155"/>
                  </a:cubicBezTo>
                  <a:close/>
                  <a:moveTo>
                    <a:pt x="1661407" y="320003"/>
                  </a:moveTo>
                  <a:lnTo>
                    <a:pt x="1666521" y="320003"/>
                  </a:lnTo>
                  <a:cubicBezTo>
                    <a:pt x="1666521" y="320003"/>
                    <a:pt x="1666521" y="316608"/>
                    <a:pt x="1666521" y="316608"/>
                  </a:cubicBezTo>
                  <a:lnTo>
                    <a:pt x="1661424" y="318335"/>
                  </a:lnTo>
                  <a:lnTo>
                    <a:pt x="1661424" y="320003"/>
                  </a:lnTo>
                  <a:close/>
                  <a:moveTo>
                    <a:pt x="1700701" y="439578"/>
                  </a:moveTo>
                  <a:cubicBezTo>
                    <a:pt x="1700376" y="439262"/>
                    <a:pt x="1696964" y="439766"/>
                    <a:pt x="1695587" y="439604"/>
                  </a:cubicBezTo>
                  <a:cubicBezTo>
                    <a:pt x="1695126" y="443024"/>
                    <a:pt x="1699931" y="439287"/>
                    <a:pt x="1699017" y="443845"/>
                  </a:cubicBezTo>
                  <a:cubicBezTo>
                    <a:pt x="1698649" y="445658"/>
                    <a:pt x="1694006" y="443195"/>
                    <a:pt x="1695587" y="448121"/>
                  </a:cubicBezTo>
                  <a:lnTo>
                    <a:pt x="1700735" y="447120"/>
                  </a:lnTo>
                  <a:cubicBezTo>
                    <a:pt x="1700393" y="445385"/>
                    <a:pt x="1701189" y="440057"/>
                    <a:pt x="1700701" y="439578"/>
                  </a:cubicBezTo>
                  <a:close/>
                  <a:moveTo>
                    <a:pt x="1714367" y="410554"/>
                  </a:moveTo>
                  <a:cubicBezTo>
                    <a:pt x="1709911" y="412248"/>
                    <a:pt x="1708680" y="416292"/>
                    <a:pt x="1709270" y="420799"/>
                  </a:cubicBezTo>
                  <a:cubicBezTo>
                    <a:pt x="1710433" y="422398"/>
                    <a:pt x="1715299" y="412581"/>
                    <a:pt x="1714367" y="410554"/>
                  </a:cubicBezTo>
                  <a:close/>
                  <a:moveTo>
                    <a:pt x="1763931" y="490844"/>
                  </a:moveTo>
                  <a:cubicBezTo>
                    <a:pt x="1763110" y="489082"/>
                    <a:pt x="1759852" y="495445"/>
                    <a:pt x="1760544" y="497668"/>
                  </a:cubicBezTo>
                  <a:cubicBezTo>
                    <a:pt x="1763828" y="496830"/>
                    <a:pt x="1764392" y="493888"/>
                    <a:pt x="1763931" y="490844"/>
                  </a:cubicBezTo>
                  <a:close/>
                  <a:moveTo>
                    <a:pt x="1773790" y="243561"/>
                  </a:moveTo>
                  <a:cubicBezTo>
                    <a:pt x="1762913" y="232615"/>
                    <a:pt x="1733145" y="263435"/>
                    <a:pt x="1726398" y="271379"/>
                  </a:cubicBezTo>
                  <a:cubicBezTo>
                    <a:pt x="1701531" y="300685"/>
                    <a:pt x="1652813" y="386388"/>
                    <a:pt x="1665957" y="423929"/>
                  </a:cubicBezTo>
                  <a:cubicBezTo>
                    <a:pt x="1669326" y="433558"/>
                    <a:pt x="1672593" y="427871"/>
                    <a:pt x="1677663" y="422526"/>
                  </a:cubicBezTo>
                  <a:cubicBezTo>
                    <a:pt x="1688139" y="411478"/>
                    <a:pt x="1696237" y="396658"/>
                    <a:pt x="1704395" y="384370"/>
                  </a:cubicBezTo>
                  <a:cubicBezTo>
                    <a:pt x="1724089" y="354688"/>
                    <a:pt x="1767094" y="289047"/>
                    <a:pt x="1774756" y="256491"/>
                  </a:cubicBezTo>
                  <a:cubicBezTo>
                    <a:pt x="1775680" y="252549"/>
                    <a:pt x="1777023" y="246811"/>
                    <a:pt x="1773790" y="243561"/>
                  </a:cubicBezTo>
                  <a:close/>
                  <a:moveTo>
                    <a:pt x="1799821" y="482284"/>
                  </a:moveTo>
                  <a:lnTo>
                    <a:pt x="1796443" y="473767"/>
                  </a:lnTo>
                  <a:cubicBezTo>
                    <a:pt x="1794023" y="478068"/>
                    <a:pt x="1796135" y="479898"/>
                    <a:pt x="1799821" y="482284"/>
                  </a:cubicBezTo>
                  <a:close/>
                  <a:moveTo>
                    <a:pt x="1844263" y="437885"/>
                  </a:moveTo>
                  <a:lnTo>
                    <a:pt x="1843433" y="431061"/>
                  </a:lnTo>
                  <a:cubicBezTo>
                    <a:pt x="1839696" y="433703"/>
                    <a:pt x="1840115" y="436328"/>
                    <a:pt x="1844263" y="437885"/>
                  </a:cubicBezTo>
                  <a:close/>
                  <a:moveTo>
                    <a:pt x="1825458" y="472048"/>
                  </a:moveTo>
                  <a:lnTo>
                    <a:pt x="1823748" y="465224"/>
                  </a:lnTo>
                  <a:cubicBezTo>
                    <a:pt x="1814683" y="467157"/>
                    <a:pt x="1819960" y="468850"/>
                    <a:pt x="1825458" y="472048"/>
                  </a:cubicBezTo>
                  <a:close/>
                  <a:moveTo>
                    <a:pt x="1830589" y="478881"/>
                  </a:moveTo>
                  <a:cubicBezTo>
                    <a:pt x="1827801" y="480112"/>
                    <a:pt x="1824936" y="482635"/>
                    <a:pt x="1825492" y="485713"/>
                  </a:cubicBezTo>
                  <a:cubicBezTo>
                    <a:pt x="1828280" y="484482"/>
                    <a:pt x="1831145" y="481959"/>
                    <a:pt x="1830589" y="478881"/>
                  </a:cubicBezTo>
                  <a:close/>
                  <a:moveTo>
                    <a:pt x="1845990" y="454979"/>
                  </a:moveTo>
                  <a:cubicBezTo>
                    <a:pt x="1841774" y="453902"/>
                    <a:pt x="1842211" y="458246"/>
                    <a:pt x="1840337" y="459648"/>
                  </a:cubicBezTo>
                  <a:cubicBezTo>
                    <a:pt x="1839081" y="460589"/>
                    <a:pt x="1836567" y="459777"/>
                    <a:pt x="1835831" y="460204"/>
                  </a:cubicBezTo>
                  <a:cubicBezTo>
                    <a:pt x="1835626" y="460324"/>
                    <a:pt x="1836985" y="463052"/>
                    <a:pt x="1836310" y="464839"/>
                  </a:cubicBezTo>
                  <a:cubicBezTo>
                    <a:pt x="1835019" y="468251"/>
                    <a:pt x="1832368" y="470295"/>
                    <a:pt x="1832342" y="473758"/>
                  </a:cubicBezTo>
                  <a:cubicBezTo>
                    <a:pt x="1833761" y="471988"/>
                    <a:pt x="1841851" y="465489"/>
                    <a:pt x="1842168" y="464916"/>
                  </a:cubicBezTo>
                  <a:cubicBezTo>
                    <a:pt x="1842450" y="464412"/>
                    <a:pt x="1840731" y="457929"/>
                    <a:pt x="1845990" y="454988"/>
                  </a:cubicBezTo>
                  <a:close/>
                  <a:moveTo>
                    <a:pt x="1851095" y="437885"/>
                  </a:moveTo>
                  <a:cubicBezTo>
                    <a:pt x="1850445" y="437055"/>
                    <a:pt x="1846571" y="440869"/>
                    <a:pt x="1847709" y="443007"/>
                  </a:cubicBezTo>
                  <a:cubicBezTo>
                    <a:pt x="1848359" y="443837"/>
                    <a:pt x="1852233" y="440023"/>
                    <a:pt x="1851095" y="437885"/>
                  </a:cubicBezTo>
                  <a:close/>
                  <a:moveTo>
                    <a:pt x="1855405" y="449874"/>
                  </a:moveTo>
                  <a:cubicBezTo>
                    <a:pt x="1846794" y="453312"/>
                    <a:pt x="1848744" y="460161"/>
                    <a:pt x="1854071" y="454475"/>
                  </a:cubicBezTo>
                  <a:cubicBezTo>
                    <a:pt x="1854259" y="454278"/>
                    <a:pt x="1856354" y="450464"/>
                    <a:pt x="1855405" y="449874"/>
                  </a:cubicBezTo>
                  <a:close/>
                  <a:moveTo>
                    <a:pt x="1905824" y="338808"/>
                  </a:moveTo>
                  <a:lnTo>
                    <a:pt x="1910938" y="333702"/>
                  </a:lnTo>
                  <a:cubicBezTo>
                    <a:pt x="1907706" y="333138"/>
                    <a:pt x="1905251" y="335695"/>
                    <a:pt x="1905824" y="338808"/>
                  </a:cubicBezTo>
                  <a:close/>
                  <a:moveTo>
                    <a:pt x="1887003" y="321739"/>
                  </a:moveTo>
                  <a:cubicBezTo>
                    <a:pt x="1883770" y="321175"/>
                    <a:pt x="1881316" y="323731"/>
                    <a:pt x="1881889" y="326844"/>
                  </a:cubicBezTo>
                  <a:lnTo>
                    <a:pt x="1887003" y="321739"/>
                  </a:lnTo>
                  <a:close/>
                  <a:moveTo>
                    <a:pt x="1909245" y="466934"/>
                  </a:moveTo>
                  <a:cubicBezTo>
                    <a:pt x="1908732" y="472219"/>
                    <a:pt x="1899231" y="472800"/>
                    <a:pt x="1907500" y="477170"/>
                  </a:cubicBezTo>
                  <a:cubicBezTo>
                    <a:pt x="1905884" y="472989"/>
                    <a:pt x="1910237" y="471911"/>
                    <a:pt x="1910374" y="471603"/>
                  </a:cubicBezTo>
                  <a:cubicBezTo>
                    <a:pt x="1911109" y="469979"/>
                    <a:pt x="1912247" y="466601"/>
                    <a:pt x="1909245" y="466934"/>
                  </a:cubicBezTo>
                  <a:close/>
                  <a:moveTo>
                    <a:pt x="1931427" y="320020"/>
                  </a:moveTo>
                  <a:cubicBezTo>
                    <a:pt x="1928033" y="320935"/>
                    <a:pt x="1927588" y="323663"/>
                    <a:pt x="1928041" y="326853"/>
                  </a:cubicBezTo>
                  <a:cubicBezTo>
                    <a:pt x="1931436" y="325938"/>
                    <a:pt x="1931881" y="323210"/>
                    <a:pt x="1931427" y="320020"/>
                  </a:cubicBezTo>
                  <a:close/>
                  <a:moveTo>
                    <a:pt x="1929726" y="311494"/>
                  </a:moveTo>
                  <a:cubicBezTo>
                    <a:pt x="1926673" y="311032"/>
                    <a:pt x="1923731" y="311597"/>
                    <a:pt x="1922902" y="314872"/>
                  </a:cubicBezTo>
                  <a:cubicBezTo>
                    <a:pt x="1925125" y="315565"/>
                    <a:pt x="1931496" y="312315"/>
                    <a:pt x="1929726" y="311494"/>
                  </a:cubicBezTo>
                  <a:close/>
                  <a:moveTo>
                    <a:pt x="1932915" y="331736"/>
                  </a:moveTo>
                  <a:cubicBezTo>
                    <a:pt x="1933351" y="331453"/>
                    <a:pt x="1935908" y="323526"/>
                    <a:pt x="1935737" y="321756"/>
                  </a:cubicBezTo>
                  <a:cubicBezTo>
                    <a:pt x="1932017" y="326955"/>
                    <a:pt x="1934720" y="330085"/>
                    <a:pt x="1926305" y="328563"/>
                  </a:cubicBezTo>
                  <a:cubicBezTo>
                    <a:pt x="1924450" y="333027"/>
                    <a:pt x="1931085" y="332933"/>
                    <a:pt x="1932915" y="331736"/>
                  </a:cubicBezTo>
                  <a:close/>
                  <a:moveTo>
                    <a:pt x="1931462" y="340518"/>
                  </a:moveTo>
                  <a:lnTo>
                    <a:pt x="1936558" y="338791"/>
                  </a:lnTo>
                  <a:lnTo>
                    <a:pt x="1936558" y="337123"/>
                  </a:lnTo>
                  <a:cubicBezTo>
                    <a:pt x="1932437" y="336952"/>
                    <a:pt x="1930615" y="336037"/>
                    <a:pt x="1931462" y="340518"/>
                  </a:cubicBezTo>
                  <a:close/>
                  <a:moveTo>
                    <a:pt x="2069867" y="574537"/>
                  </a:moveTo>
                  <a:lnTo>
                    <a:pt x="2069037" y="569423"/>
                  </a:lnTo>
                  <a:cubicBezTo>
                    <a:pt x="2065805" y="571707"/>
                    <a:pt x="2066138" y="573092"/>
                    <a:pt x="2069867" y="574537"/>
                  </a:cubicBezTo>
                  <a:close/>
                  <a:moveTo>
                    <a:pt x="2085268" y="518175"/>
                  </a:moveTo>
                  <a:cubicBezTo>
                    <a:pt x="2081967" y="520954"/>
                    <a:pt x="2088312" y="521595"/>
                    <a:pt x="2088252" y="522450"/>
                  </a:cubicBezTo>
                  <a:cubicBezTo>
                    <a:pt x="2088056" y="525324"/>
                    <a:pt x="2085165" y="525708"/>
                    <a:pt x="2090382" y="524990"/>
                  </a:cubicBezTo>
                  <a:cubicBezTo>
                    <a:pt x="2091929" y="521758"/>
                    <a:pt x="2087645" y="516182"/>
                    <a:pt x="2085276" y="518175"/>
                  </a:cubicBezTo>
                  <a:close/>
                  <a:moveTo>
                    <a:pt x="58261" y="706050"/>
                  </a:moveTo>
                  <a:cubicBezTo>
                    <a:pt x="57953" y="703314"/>
                    <a:pt x="60732" y="705092"/>
                    <a:pt x="62212" y="702236"/>
                  </a:cubicBezTo>
                  <a:cubicBezTo>
                    <a:pt x="63007" y="700688"/>
                    <a:pt x="62648" y="696182"/>
                    <a:pt x="63375" y="694121"/>
                  </a:cubicBezTo>
                  <a:cubicBezTo>
                    <a:pt x="54139" y="697764"/>
                    <a:pt x="50069" y="687570"/>
                    <a:pt x="60852" y="692351"/>
                  </a:cubicBezTo>
                  <a:cubicBezTo>
                    <a:pt x="63717" y="691205"/>
                    <a:pt x="61699" y="687887"/>
                    <a:pt x="62024" y="687562"/>
                  </a:cubicBezTo>
                  <a:cubicBezTo>
                    <a:pt x="63905" y="685664"/>
                    <a:pt x="70079" y="687246"/>
                    <a:pt x="70216" y="683885"/>
                  </a:cubicBezTo>
                  <a:cubicBezTo>
                    <a:pt x="64683" y="682328"/>
                    <a:pt x="60390" y="682517"/>
                    <a:pt x="54858" y="683851"/>
                  </a:cubicBezTo>
                  <a:lnTo>
                    <a:pt x="61673" y="678762"/>
                  </a:lnTo>
                  <a:cubicBezTo>
                    <a:pt x="46400" y="677069"/>
                    <a:pt x="51018" y="679669"/>
                    <a:pt x="46725" y="690367"/>
                  </a:cubicBezTo>
                  <a:cubicBezTo>
                    <a:pt x="45690" y="692949"/>
                    <a:pt x="47734" y="694993"/>
                    <a:pt x="42886" y="694104"/>
                  </a:cubicBezTo>
                  <a:cubicBezTo>
                    <a:pt x="45579" y="688075"/>
                    <a:pt x="40098" y="682046"/>
                    <a:pt x="46298" y="677873"/>
                  </a:cubicBezTo>
                  <a:cubicBezTo>
                    <a:pt x="38499" y="675137"/>
                    <a:pt x="44724" y="663045"/>
                    <a:pt x="44656" y="657307"/>
                  </a:cubicBezTo>
                  <a:cubicBezTo>
                    <a:pt x="43929" y="592530"/>
                    <a:pt x="51916" y="527829"/>
                    <a:pt x="49787" y="462581"/>
                  </a:cubicBezTo>
                  <a:cubicBezTo>
                    <a:pt x="49445" y="451969"/>
                    <a:pt x="47888" y="437261"/>
                    <a:pt x="46298" y="429932"/>
                  </a:cubicBezTo>
                  <a:cubicBezTo>
                    <a:pt x="34941" y="377426"/>
                    <a:pt x="30879" y="339406"/>
                    <a:pt x="12143" y="286678"/>
                  </a:cubicBezTo>
                  <a:cubicBezTo>
                    <a:pt x="9783" y="280042"/>
                    <a:pt x="-34" y="260664"/>
                    <a:pt x="0" y="255910"/>
                  </a:cubicBezTo>
                  <a:cubicBezTo>
                    <a:pt x="43" y="250189"/>
                    <a:pt x="9903" y="245520"/>
                    <a:pt x="14161" y="241406"/>
                  </a:cubicBezTo>
                  <a:cubicBezTo>
                    <a:pt x="133197" y="126423"/>
                    <a:pt x="348531" y="15075"/>
                    <a:pt x="515481" y="614"/>
                  </a:cubicBezTo>
                  <a:cubicBezTo>
                    <a:pt x="541332" y="-1626"/>
                    <a:pt x="556793" y="2803"/>
                    <a:pt x="580617" y="5215"/>
                  </a:cubicBezTo>
                  <a:cubicBezTo>
                    <a:pt x="585183" y="5677"/>
                    <a:pt x="592290" y="3582"/>
                    <a:pt x="599003" y="4223"/>
                  </a:cubicBezTo>
                  <a:cubicBezTo>
                    <a:pt x="600721" y="4385"/>
                    <a:pt x="607041" y="4899"/>
                    <a:pt x="606878" y="7404"/>
                  </a:cubicBezTo>
                  <a:lnTo>
                    <a:pt x="512890" y="17692"/>
                  </a:lnTo>
                  <a:lnTo>
                    <a:pt x="515429" y="20437"/>
                  </a:lnTo>
                  <a:cubicBezTo>
                    <a:pt x="560735" y="21198"/>
                    <a:pt x="607032" y="14117"/>
                    <a:pt x="652269" y="15887"/>
                  </a:cubicBezTo>
                  <a:cubicBezTo>
                    <a:pt x="674093" y="16742"/>
                    <a:pt x="725188" y="22138"/>
                    <a:pt x="742607" y="34589"/>
                  </a:cubicBezTo>
                  <a:cubicBezTo>
                    <a:pt x="744522" y="35958"/>
                    <a:pt x="743171" y="38822"/>
                    <a:pt x="743727" y="39806"/>
                  </a:cubicBezTo>
                  <a:cubicBezTo>
                    <a:pt x="743864" y="40054"/>
                    <a:pt x="746703" y="38232"/>
                    <a:pt x="749388" y="39994"/>
                  </a:cubicBezTo>
                  <a:cubicBezTo>
                    <a:pt x="762514" y="48579"/>
                    <a:pt x="780909" y="66204"/>
                    <a:pt x="788066" y="80878"/>
                  </a:cubicBezTo>
                  <a:cubicBezTo>
                    <a:pt x="798311" y="101889"/>
                    <a:pt x="812181" y="154361"/>
                    <a:pt x="817124" y="178245"/>
                  </a:cubicBezTo>
                  <a:cubicBezTo>
                    <a:pt x="819672" y="190551"/>
                    <a:pt x="822186" y="208210"/>
                    <a:pt x="823957" y="220951"/>
                  </a:cubicBezTo>
                  <a:cubicBezTo>
                    <a:pt x="825094" y="229127"/>
                    <a:pt x="825094" y="237079"/>
                    <a:pt x="825077" y="245357"/>
                  </a:cubicBezTo>
                  <a:cubicBezTo>
                    <a:pt x="825077" y="248008"/>
                    <a:pt x="822682" y="247632"/>
                    <a:pt x="827377" y="249992"/>
                  </a:cubicBezTo>
                  <a:cubicBezTo>
                    <a:pt x="826821" y="250368"/>
                    <a:pt x="826120" y="259681"/>
                    <a:pt x="819681" y="260314"/>
                  </a:cubicBezTo>
                  <a:cubicBezTo>
                    <a:pt x="816269" y="260647"/>
                    <a:pt x="817389" y="256936"/>
                    <a:pt x="816397" y="256979"/>
                  </a:cubicBezTo>
                  <a:cubicBezTo>
                    <a:pt x="812951" y="257124"/>
                    <a:pt x="809761" y="259022"/>
                    <a:pt x="804305" y="258552"/>
                  </a:cubicBezTo>
                  <a:cubicBezTo>
                    <a:pt x="797447" y="257962"/>
                    <a:pt x="793069" y="253062"/>
                    <a:pt x="786595" y="254986"/>
                  </a:cubicBezTo>
                  <a:lnTo>
                    <a:pt x="774401" y="220960"/>
                  </a:lnTo>
                  <a:cubicBezTo>
                    <a:pt x="775025" y="225253"/>
                    <a:pt x="765379" y="252344"/>
                    <a:pt x="764002" y="253361"/>
                  </a:cubicBezTo>
                  <a:cubicBezTo>
                    <a:pt x="763036" y="254080"/>
                    <a:pt x="744120" y="248316"/>
                    <a:pt x="740204" y="250001"/>
                  </a:cubicBezTo>
                  <a:lnTo>
                    <a:pt x="760505" y="271687"/>
                  </a:lnTo>
                  <a:lnTo>
                    <a:pt x="755562" y="305491"/>
                  </a:lnTo>
                  <a:lnTo>
                    <a:pt x="765815" y="297820"/>
                  </a:lnTo>
                  <a:lnTo>
                    <a:pt x="762395" y="321739"/>
                  </a:lnTo>
                  <a:cubicBezTo>
                    <a:pt x="735783" y="305636"/>
                    <a:pt x="707221" y="295854"/>
                    <a:pt x="676983" y="308954"/>
                  </a:cubicBezTo>
                  <a:cubicBezTo>
                    <a:pt x="648618" y="321234"/>
                    <a:pt x="623827" y="349403"/>
                    <a:pt x="605852" y="373655"/>
                  </a:cubicBezTo>
                  <a:cubicBezTo>
                    <a:pt x="603509" y="376819"/>
                    <a:pt x="603039" y="383113"/>
                    <a:pt x="598353" y="384943"/>
                  </a:cubicBezTo>
                  <a:cubicBezTo>
                    <a:pt x="607109" y="356979"/>
                    <a:pt x="616371" y="328469"/>
                    <a:pt x="632499" y="303772"/>
                  </a:cubicBezTo>
                  <a:lnTo>
                    <a:pt x="625717" y="305551"/>
                  </a:lnTo>
                  <a:lnTo>
                    <a:pt x="644736" y="266471"/>
                  </a:lnTo>
                  <a:cubicBezTo>
                    <a:pt x="654185" y="251266"/>
                    <a:pt x="656366" y="272440"/>
                    <a:pt x="668406" y="272192"/>
                  </a:cubicBezTo>
                  <a:cubicBezTo>
                    <a:pt x="671117" y="266163"/>
                    <a:pt x="661317" y="248906"/>
                    <a:pt x="661856" y="245973"/>
                  </a:cubicBezTo>
                  <a:cubicBezTo>
                    <a:pt x="662711" y="241287"/>
                    <a:pt x="680010" y="233821"/>
                    <a:pt x="682088" y="227801"/>
                  </a:cubicBezTo>
                  <a:cubicBezTo>
                    <a:pt x="678223" y="227391"/>
                    <a:pt x="658914" y="227459"/>
                    <a:pt x="656853" y="225715"/>
                  </a:cubicBezTo>
                  <a:cubicBezTo>
                    <a:pt x="653518" y="222892"/>
                    <a:pt x="652278" y="196238"/>
                    <a:pt x="650893" y="189781"/>
                  </a:cubicBezTo>
                  <a:cubicBezTo>
                    <a:pt x="646839" y="170865"/>
                    <a:pt x="632610" y="145202"/>
                    <a:pt x="612488" y="141055"/>
                  </a:cubicBezTo>
                  <a:cubicBezTo>
                    <a:pt x="602269" y="138951"/>
                    <a:pt x="599481" y="142714"/>
                    <a:pt x="591435" y="145023"/>
                  </a:cubicBezTo>
                  <a:cubicBezTo>
                    <a:pt x="588698" y="145810"/>
                    <a:pt x="586543" y="144476"/>
                    <a:pt x="583713" y="145621"/>
                  </a:cubicBezTo>
                  <a:cubicBezTo>
                    <a:pt x="580027" y="147118"/>
                    <a:pt x="561676" y="163101"/>
                    <a:pt x="557904" y="166863"/>
                  </a:cubicBezTo>
                  <a:cubicBezTo>
                    <a:pt x="551097" y="173662"/>
                    <a:pt x="548344" y="179237"/>
                    <a:pt x="543649" y="186780"/>
                  </a:cubicBezTo>
                  <a:cubicBezTo>
                    <a:pt x="547412" y="182085"/>
                    <a:pt x="556014" y="176869"/>
                    <a:pt x="559897" y="171413"/>
                  </a:cubicBezTo>
                  <a:cubicBezTo>
                    <a:pt x="561171" y="171148"/>
                    <a:pt x="561043" y="173157"/>
                    <a:pt x="560726" y="173935"/>
                  </a:cubicBezTo>
                  <a:cubicBezTo>
                    <a:pt x="559880" y="176013"/>
                    <a:pt x="544427" y="194621"/>
                    <a:pt x="542777" y="195305"/>
                  </a:cubicBezTo>
                  <a:cubicBezTo>
                    <a:pt x="538219" y="197195"/>
                    <a:pt x="541186" y="191671"/>
                    <a:pt x="541947" y="190192"/>
                  </a:cubicBezTo>
                  <a:cubicBezTo>
                    <a:pt x="536278" y="199410"/>
                    <a:pt x="526076" y="210117"/>
                    <a:pt x="518063" y="220130"/>
                  </a:cubicBezTo>
                  <a:cubicBezTo>
                    <a:pt x="513941" y="225287"/>
                    <a:pt x="510726" y="231008"/>
                    <a:pt x="506809" y="236301"/>
                  </a:cubicBezTo>
                  <a:cubicBezTo>
                    <a:pt x="488501" y="224705"/>
                    <a:pt x="473339" y="208013"/>
                    <a:pt x="450473" y="222619"/>
                  </a:cubicBezTo>
                  <a:lnTo>
                    <a:pt x="449669" y="219241"/>
                  </a:lnTo>
                  <a:cubicBezTo>
                    <a:pt x="446342" y="217462"/>
                    <a:pt x="425990" y="230307"/>
                    <a:pt x="423159" y="234574"/>
                  </a:cubicBezTo>
                  <a:cubicBezTo>
                    <a:pt x="411281" y="214136"/>
                    <a:pt x="399061" y="198846"/>
                    <a:pt x="372749" y="203848"/>
                  </a:cubicBezTo>
                  <a:lnTo>
                    <a:pt x="376144" y="190200"/>
                  </a:lnTo>
                  <a:lnTo>
                    <a:pt x="355663" y="193621"/>
                  </a:lnTo>
                  <a:cubicBezTo>
                    <a:pt x="353243" y="186104"/>
                    <a:pt x="352234" y="178211"/>
                    <a:pt x="350489" y="170540"/>
                  </a:cubicBezTo>
                  <a:cubicBezTo>
                    <a:pt x="350028" y="168531"/>
                    <a:pt x="349899" y="164991"/>
                    <a:pt x="347111" y="167984"/>
                  </a:cubicBezTo>
                  <a:cubicBezTo>
                    <a:pt x="345623" y="169583"/>
                    <a:pt x="341382" y="192903"/>
                    <a:pt x="336892" y="197939"/>
                  </a:cubicBezTo>
                  <a:cubicBezTo>
                    <a:pt x="332557" y="202805"/>
                    <a:pt x="309554" y="206226"/>
                    <a:pt x="309528" y="209843"/>
                  </a:cubicBezTo>
                  <a:cubicBezTo>
                    <a:pt x="329188" y="223021"/>
                    <a:pt x="318139" y="222191"/>
                    <a:pt x="312068" y="236335"/>
                  </a:cubicBezTo>
                  <a:cubicBezTo>
                    <a:pt x="308450" y="244759"/>
                    <a:pt x="307108" y="256038"/>
                    <a:pt x="303439" y="265291"/>
                  </a:cubicBezTo>
                  <a:cubicBezTo>
                    <a:pt x="292194" y="293664"/>
                    <a:pt x="278230" y="321294"/>
                    <a:pt x="265941" y="349095"/>
                  </a:cubicBezTo>
                  <a:cubicBezTo>
                    <a:pt x="264992" y="351241"/>
                    <a:pt x="255449" y="381325"/>
                    <a:pt x="253105" y="378102"/>
                  </a:cubicBezTo>
                  <a:cubicBezTo>
                    <a:pt x="250660" y="373980"/>
                    <a:pt x="258262" y="361375"/>
                    <a:pt x="251387" y="362717"/>
                  </a:cubicBezTo>
                  <a:cubicBezTo>
                    <a:pt x="250318" y="368695"/>
                    <a:pt x="240304" y="400181"/>
                    <a:pt x="237721" y="402884"/>
                  </a:cubicBezTo>
                  <a:cubicBezTo>
                    <a:pt x="234549" y="406210"/>
                    <a:pt x="206646" y="412179"/>
                    <a:pt x="205235" y="413992"/>
                  </a:cubicBezTo>
                  <a:cubicBezTo>
                    <a:pt x="209998" y="424374"/>
                    <a:pt x="224834" y="430274"/>
                    <a:pt x="223911" y="441921"/>
                  </a:cubicBezTo>
                  <a:cubicBezTo>
                    <a:pt x="222406" y="460820"/>
                    <a:pt x="193810" y="519243"/>
                    <a:pt x="183907" y="538707"/>
                  </a:cubicBezTo>
                  <a:cubicBezTo>
                    <a:pt x="173107" y="559914"/>
                    <a:pt x="158544" y="579300"/>
                    <a:pt x="150522" y="601868"/>
                  </a:cubicBezTo>
                  <a:lnTo>
                    <a:pt x="147110" y="593333"/>
                  </a:lnTo>
                  <a:cubicBezTo>
                    <a:pt x="144152" y="589631"/>
                    <a:pt x="139423" y="617166"/>
                    <a:pt x="138149" y="618535"/>
                  </a:cubicBezTo>
                  <a:cubicBezTo>
                    <a:pt x="133992" y="623024"/>
                    <a:pt x="113606" y="624837"/>
                    <a:pt x="111365" y="630207"/>
                  </a:cubicBezTo>
                  <a:cubicBezTo>
                    <a:pt x="109099" y="635655"/>
                    <a:pt x="122688" y="638519"/>
                    <a:pt x="121627" y="647148"/>
                  </a:cubicBezTo>
                  <a:cubicBezTo>
                    <a:pt x="121208" y="650560"/>
                    <a:pt x="118626" y="649730"/>
                    <a:pt x="118096" y="650910"/>
                  </a:cubicBezTo>
                  <a:cubicBezTo>
                    <a:pt x="111066" y="666577"/>
                    <a:pt x="103575" y="680259"/>
                    <a:pt x="88148" y="688982"/>
                  </a:cubicBezTo>
                  <a:cubicBezTo>
                    <a:pt x="86062" y="673050"/>
                    <a:pt x="82419" y="688212"/>
                    <a:pt x="78716" y="691513"/>
                  </a:cubicBezTo>
                  <a:cubicBezTo>
                    <a:pt x="76578" y="693420"/>
                    <a:pt x="72157" y="693856"/>
                    <a:pt x="71926" y="694138"/>
                  </a:cubicBezTo>
                  <a:cubicBezTo>
                    <a:pt x="71114" y="695130"/>
                    <a:pt x="76647" y="698055"/>
                    <a:pt x="75330" y="700936"/>
                  </a:cubicBezTo>
                  <a:cubicBezTo>
                    <a:pt x="67197" y="699816"/>
                    <a:pt x="65308" y="707530"/>
                    <a:pt x="58253" y="706059"/>
                  </a:cubicBezTo>
                  <a:close/>
                  <a:moveTo>
                    <a:pt x="639340" y="290979"/>
                  </a:moveTo>
                  <a:cubicBezTo>
                    <a:pt x="638690" y="290150"/>
                    <a:pt x="634816" y="293964"/>
                    <a:pt x="635953" y="296102"/>
                  </a:cubicBezTo>
                  <a:cubicBezTo>
                    <a:pt x="636603" y="296931"/>
                    <a:pt x="640477" y="293117"/>
                    <a:pt x="639340" y="290979"/>
                  </a:cubicBezTo>
                  <a:close/>
                  <a:moveTo>
                    <a:pt x="671810" y="210690"/>
                  </a:moveTo>
                  <a:lnTo>
                    <a:pt x="666713" y="203857"/>
                  </a:lnTo>
                  <a:lnTo>
                    <a:pt x="665798" y="210690"/>
                  </a:lnTo>
                  <a:cubicBezTo>
                    <a:pt x="670108" y="215094"/>
                    <a:pt x="666405" y="206679"/>
                    <a:pt x="671810" y="210690"/>
                  </a:cubicBezTo>
                  <a:close/>
                  <a:moveTo>
                    <a:pt x="675239" y="190183"/>
                  </a:moveTo>
                  <a:lnTo>
                    <a:pt x="675239" y="186780"/>
                  </a:lnTo>
                  <a:cubicBezTo>
                    <a:pt x="675239" y="186780"/>
                    <a:pt x="670134" y="188507"/>
                    <a:pt x="670134" y="188507"/>
                  </a:cubicBezTo>
                  <a:lnTo>
                    <a:pt x="670134" y="190175"/>
                  </a:lnTo>
                  <a:cubicBezTo>
                    <a:pt x="670134" y="190175"/>
                    <a:pt x="675239" y="190175"/>
                    <a:pt x="675239" y="190175"/>
                  </a:cubicBezTo>
                  <a:close/>
                  <a:moveTo>
                    <a:pt x="719663" y="205567"/>
                  </a:moveTo>
                  <a:cubicBezTo>
                    <a:pt x="716380" y="206405"/>
                    <a:pt x="715815" y="209347"/>
                    <a:pt x="716277" y="212391"/>
                  </a:cubicBezTo>
                  <a:cubicBezTo>
                    <a:pt x="716833" y="212297"/>
                    <a:pt x="717705" y="212622"/>
                    <a:pt x="717945" y="212391"/>
                  </a:cubicBezTo>
                  <a:cubicBezTo>
                    <a:pt x="718338" y="212006"/>
                    <a:pt x="719843" y="206910"/>
                    <a:pt x="719655" y="205576"/>
                  </a:cubicBezTo>
                  <a:close/>
                  <a:moveTo>
                    <a:pt x="696788" y="140841"/>
                  </a:moveTo>
                  <a:cubicBezTo>
                    <a:pt x="687048" y="143578"/>
                    <a:pt x="676761" y="144407"/>
                    <a:pt x="666704" y="144091"/>
                  </a:cubicBezTo>
                  <a:lnTo>
                    <a:pt x="693804" y="162297"/>
                  </a:lnTo>
                  <a:cubicBezTo>
                    <a:pt x="693958" y="174406"/>
                    <a:pt x="689049" y="186677"/>
                    <a:pt x="687211" y="198726"/>
                  </a:cubicBezTo>
                  <a:lnTo>
                    <a:pt x="699285" y="187746"/>
                  </a:lnTo>
                  <a:cubicBezTo>
                    <a:pt x="703270" y="185719"/>
                    <a:pt x="709718" y="178793"/>
                    <a:pt x="713994" y="178562"/>
                  </a:cubicBezTo>
                  <a:cubicBezTo>
                    <a:pt x="718295" y="178331"/>
                    <a:pt x="743128" y="201146"/>
                    <a:pt x="745301" y="198726"/>
                  </a:cubicBezTo>
                  <a:cubicBezTo>
                    <a:pt x="744924" y="187977"/>
                    <a:pt x="730968" y="176304"/>
                    <a:pt x="731678" y="165521"/>
                  </a:cubicBezTo>
                  <a:cubicBezTo>
                    <a:pt x="732200" y="157585"/>
                    <a:pt x="745677" y="149795"/>
                    <a:pt x="750431" y="144082"/>
                  </a:cubicBezTo>
                  <a:cubicBezTo>
                    <a:pt x="744591" y="140704"/>
                    <a:pt x="722195" y="145211"/>
                    <a:pt x="719929" y="143783"/>
                  </a:cubicBezTo>
                  <a:cubicBezTo>
                    <a:pt x="716978" y="141927"/>
                    <a:pt x="709043" y="113998"/>
                    <a:pt x="702595" y="111604"/>
                  </a:cubicBezTo>
                  <a:cubicBezTo>
                    <a:pt x="701799" y="117367"/>
                    <a:pt x="700491" y="137840"/>
                    <a:pt x="696780" y="140824"/>
                  </a:cubicBezTo>
                  <a:close/>
                  <a:moveTo>
                    <a:pt x="603466" y="29638"/>
                  </a:moveTo>
                  <a:cubicBezTo>
                    <a:pt x="603877" y="32870"/>
                    <a:pt x="611146" y="31177"/>
                    <a:pt x="613711" y="31331"/>
                  </a:cubicBezTo>
                  <a:cubicBezTo>
                    <a:pt x="619158" y="31648"/>
                    <a:pt x="637322" y="30613"/>
                    <a:pt x="639973" y="31280"/>
                  </a:cubicBezTo>
                  <a:cubicBezTo>
                    <a:pt x="641888" y="31759"/>
                    <a:pt x="640315" y="34769"/>
                    <a:pt x="641914" y="34769"/>
                  </a:cubicBezTo>
                  <a:cubicBezTo>
                    <a:pt x="643188" y="29065"/>
                    <a:pt x="649884" y="31485"/>
                    <a:pt x="654732" y="31331"/>
                  </a:cubicBezTo>
                  <a:cubicBezTo>
                    <a:pt x="665550" y="30981"/>
                    <a:pt x="674358" y="32640"/>
                    <a:pt x="684568" y="33118"/>
                  </a:cubicBezTo>
                  <a:cubicBezTo>
                    <a:pt x="686441" y="33204"/>
                    <a:pt x="692641" y="34256"/>
                    <a:pt x="692324" y="31348"/>
                  </a:cubicBezTo>
                  <a:cubicBezTo>
                    <a:pt x="672083" y="25867"/>
                    <a:pt x="649550" y="22472"/>
                    <a:pt x="628454" y="24704"/>
                  </a:cubicBezTo>
                  <a:cubicBezTo>
                    <a:pt x="619962" y="25602"/>
                    <a:pt x="612180" y="29980"/>
                    <a:pt x="603466" y="29638"/>
                  </a:cubicBezTo>
                  <a:close/>
                  <a:moveTo>
                    <a:pt x="557323" y="93688"/>
                  </a:moveTo>
                  <a:lnTo>
                    <a:pt x="579531" y="101368"/>
                  </a:lnTo>
                  <a:lnTo>
                    <a:pt x="579531" y="132119"/>
                  </a:lnTo>
                  <a:cubicBezTo>
                    <a:pt x="585389" y="129536"/>
                    <a:pt x="590793" y="115016"/>
                    <a:pt x="596155" y="113579"/>
                  </a:cubicBezTo>
                  <a:cubicBezTo>
                    <a:pt x="602688" y="111818"/>
                    <a:pt x="613010" y="122037"/>
                    <a:pt x="620544" y="121865"/>
                  </a:cubicBezTo>
                  <a:cubicBezTo>
                    <a:pt x="622733" y="119693"/>
                    <a:pt x="608512" y="104019"/>
                    <a:pt x="608631" y="98759"/>
                  </a:cubicBezTo>
                  <a:cubicBezTo>
                    <a:pt x="608751" y="93415"/>
                    <a:pt x="625529" y="84188"/>
                    <a:pt x="625700" y="76620"/>
                  </a:cubicBezTo>
                  <a:lnTo>
                    <a:pt x="599139" y="82204"/>
                  </a:lnTo>
                  <a:lnTo>
                    <a:pt x="588108" y="62099"/>
                  </a:lnTo>
                  <a:cubicBezTo>
                    <a:pt x="586047" y="65614"/>
                    <a:pt x="581934" y="86548"/>
                    <a:pt x="580951" y="87412"/>
                  </a:cubicBezTo>
                  <a:cubicBezTo>
                    <a:pt x="578625" y="89456"/>
                    <a:pt x="560914" y="89327"/>
                    <a:pt x="557331" y="93697"/>
                  </a:cubicBezTo>
                  <a:close/>
                  <a:moveTo>
                    <a:pt x="543487" y="187062"/>
                  </a:moveTo>
                  <a:cubicBezTo>
                    <a:pt x="543128" y="187695"/>
                    <a:pt x="542837" y="188310"/>
                    <a:pt x="542580" y="188892"/>
                  </a:cubicBezTo>
                  <a:cubicBezTo>
                    <a:pt x="542922" y="188199"/>
                    <a:pt x="543281" y="187464"/>
                    <a:pt x="543487" y="187062"/>
                  </a:cubicBezTo>
                  <a:close/>
                  <a:moveTo>
                    <a:pt x="524853" y="55233"/>
                  </a:moveTo>
                  <a:cubicBezTo>
                    <a:pt x="525400" y="55147"/>
                    <a:pt x="526307" y="55472"/>
                    <a:pt x="526529" y="55233"/>
                  </a:cubicBezTo>
                  <a:cubicBezTo>
                    <a:pt x="526769" y="54976"/>
                    <a:pt x="528505" y="48998"/>
                    <a:pt x="528248" y="48426"/>
                  </a:cubicBezTo>
                  <a:cubicBezTo>
                    <a:pt x="525768" y="47947"/>
                    <a:pt x="525306" y="52641"/>
                    <a:pt x="524862" y="55233"/>
                  </a:cubicBezTo>
                  <a:close/>
                  <a:moveTo>
                    <a:pt x="526538" y="72327"/>
                  </a:moveTo>
                  <a:lnTo>
                    <a:pt x="526538" y="67196"/>
                  </a:lnTo>
                  <a:cubicBezTo>
                    <a:pt x="518610" y="67606"/>
                    <a:pt x="519303" y="69779"/>
                    <a:pt x="526538" y="72327"/>
                  </a:cubicBezTo>
                  <a:close/>
                  <a:moveTo>
                    <a:pt x="517986" y="53531"/>
                  </a:moveTo>
                  <a:lnTo>
                    <a:pt x="519696" y="41593"/>
                  </a:lnTo>
                  <a:cubicBezTo>
                    <a:pt x="517105" y="41696"/>
                    <a:pt x="514489" y="53437"/>
                    <a:pt x="517986" y="53531"/>
                  </a:cubicBezTo>
                  <a:close/>
                  <a:moveTo>
                    <a:pt x="512881" y="67239"/>
                  </a:moveTo>
                  <a:lnTo>
                    <a:pt x="517978" y="72318"/>
                  </a:lnTo>
                  <a:lnTo>
                    <a:pt x="519688" y="62091"/>
                  </a:lnTo>
                  <a:lnTo>
                    <a:pt x="512872" y="67239"/>
                  </a:lnTo>
                  <a:close/>
                  <a:moveTo>
                    <a:pt x="502636" y="29629"/>
                  </a:moveTo>
                  <a:lnTo>
                    <a:pt x="502636" y="36445"/>
                  </a:lnTo>
                  <a:cubicBezTo>
                    <a:pt x="502636" y="36445"/>
                    <a:pt x="504321" y="36445"/>
                    <a:pt x="504321" y="36445"/>
                  </a:cubicBezTo>
                  <a:lnTo>
                    <a:pt x="506048" y="29638"/>
                  </a:lnTo>
                  <a:lnTo>
                    <a:pt x="502636" y="29638"/>
                  </a:lnTo>
                  <a:close/>
                  <a:moveTo>
                    <a:pt x="499224" y="22780"/>
                  </a:moveTo>
                  <a:lnTo>
                    <a:pt x="500892" y="22780"/>
                  </a:lnTo>
                  <a:cubicBezTo>
                    <a:pt x="500892" y="22780"/>
                    <a:pt x="502619" y="17683"/>
                    <a:pt x="502619" y="17683"/>
                  </a:cubicBezTo>
                  <a:cubicBezTo>
                    <a:pt x="498130" y="16836"/>
                    <a:pt x="499045" y="18658"/>
                    <a:pt x="499216" y="22780"/>
                  </a:cubicBezTo>
                  <a:close/>
                  <a:moveTo>
                    <a:pt x="494094" y="36453"/>
                  </a:moveTo>
                  <a:cubicBezTo>
                    <a:pt x="497377" y="35615"/>
                    <a:pt x="497942" y="32674"/>
                    <a:pt x="497480" y="29629"/>
                  </a:cubicBezTo>
                  <a:cubicBezTo>
                    <a:pt x="496659" y="27868"/>
                    <a:pt x="493401" y="34230"/>
                    <a:pt x="494094" y="36453"/>
                  </a:cubicBezTo>
                  <a:close/>
                  <a:moveTo>
                    <a:pt x="476991" y="176544"/>
                  </a:moveTo>
                  <a:cubicBezTo>
                    <a:pt x="477777" y="179716"/>
                    <a:pt x="481523" y="180238"/>
                    <a:pt x="483823" y="181649"/>
                  </a:cubicBezTo>
                  <a:cubicBezTo>
                    <a:pt x="480155" y="185403"/>
                    <a:pt x="480882" y="188986"/>
                    <a:pt x="482139" y="193595"/>
                  </a:cubicBezTo>
                  <a:lnTo>
                    <a:pt x="487244" y="183359"/>
                  </a:lnTo>
                  <a:cubicBezTo>
                    <a:pt x="495513" y="189431"/>
                    <a:pt x="491725" y="194536"/>
                    <a:pt x="492392" y="203857"/>
                  </a:cubicBezTo>
                  <a:cubicBezTo>
                    <a:pt x="500695" y="195913"/>
                    <a:pt x="497583" y="189533"/>
                    <a:pt x="511162" y="197024"/>
                  </a:cubicBezTo>
                  <a:cubicBezTo>
                    <a:pt x="506852" y="183556"/>
                    <a:pt x="507092" y="180477"/>
                    <a:pt x="516310" y="169711"/>
                  </a:cubicBezTo>
                  <a:cubicBezTo>
                    <a:pt x="501277" y="172097"/>
                    <a:pt x="499678" y="164999"/>
                    <a:pt x="493230" y="154327"/>
                  </a:cubicBezTo>
                  <a:cubicBezTo>
                    <a:pt x="490835" y="157765"/>
                    <a:pt x="491750" y="170746"/>
                    <a:pt x="490425" y="172858"/>
                  </a:cubicBezTo>
                  <a:cubicBezTo>
                    <a:pt x="489809" y="173841"/>
                    <a:pt x="479351" y="176518"/>
                    <a:pt x="476999" y="176544"/>
                  </a:cubicBezTo>
                  <a:close/>
                  <a:moveTo>
                    <a:pt x="470184" y="158620"/>
                  </a:moveTo>
                  <a:lnTo>
                    <a:pt x="473562" y="159449"/>
                  </a:lnTo>
                  <a:lnTo>
                    <a:pt x="475263" y="149187"/>
                  </a:lnTo>
                  <a:lnTo>
                    <a:pt x="470184" y="158611"/>
                  </a:lnTo>
                  <a:close/>
                  <a:moveTo>
                    <a:pt x="475272" y="166273"/>
                  </a:moveTo>
                  <a:cubicBezTo>
                    <a:pt x="475614" y="165931"/>
                    <a:pt x="475101" y="162545"/>
                    <a:pt x="475263" y="161168"/>
                  </a:cubicBezTo>
                  <a:lnTo>
                    <a:pt x="473587" y="161168"/>
                  </a:lnTo>
                  <a:cubicBezTo>
                    <a:pt x="474639" y="166821"/>
                    <a:pt x="470415" y="162553"/>
                    <a:pt x="470167" y="162853"/>
                  </a:cubicBezTo>
                  <a:cubicBezTo>
                    <a:pt x="467464" y="166128"/>
                    <a:pt x="473981" y="167565"/>
                    <a:pt x="475272" y="166273"/>
                  </a:cubicBezTo>
                  <a:close/>
                  <a:moveTo>
                    <a:pt x="400096" y="159997"/>
                  </a:moveTo>
                  <a:lnTo>
                    <a:pt x="398386" y="162853"/>
                  </a:lnTo>
                  <a:cubicBezTo>
                    <a:pt x="400413" y="163101"/>
                    <a:pt x="400301" y="161655"/>
                    <a:pt x="400096" y="159997"/>
                  </a:cubicBezTo>
                  <a:close/>
                  <a:moveTo>
                    <a:pt x="403483" y="154335"/>
                  </a:moveTo>
                  <a:lnTo>
                    <a:pt x="402499" y="155977"/>
                  </a:lnTo>
                  <a:cubicBezTo>
                    <a:pt x="403252" y="155875"/>
                    <a:pt x="403807" y="155601"/>
                    <a:pt x="403483" y="154335"/>
                  </a:cubicBezTo>
                  <a:close/>
                  <a:moveTo>
                    <a:pt x="431711" y="168018"/>
                  </a:moveTo>
                  <a:cubicBezTo>
                    <a:pt x="429103" y="169762"/>
                    <a:pt x="427461" y="173405"/>
                    <a:pt x="430821" y="173097"/>
                  </a:cubicBezTo>
                  <a:lnTo>
                    <a:pt x="431711" y="168018"/>
                  </a:lnTo>
                  <a:close/>
                  <a:moveTo>
                    <a:pt x="459024" y="70582"/>
                  </a:moveTo>
                  <a:cubicBezTo>
                    <a:pt x="462419" y="68171"/>
                    <a:pt x="461726" y="63972"/>
                    <a:pt x="461590" y="60372"/>
                  </a:cubicBezTo>
                  <a:lnTo>
                    <a:pt x="459913" y="60372"/>
                  </a:lnTo>
                  <a:cubicBezTo>
                    <a:pt x="459913" y="60372"/>
                    <a:pt x="459024" y="70582"/>
                    <a:pt x="459024" y="70582"/>
                  </a:cubicBezTo>
                  <a:close/>
                  <a:moveTo>
                    <a:pt x="458186" y="85975"/>
                  </a:moveTo>
                  <a:lnTo>
                    <a:pt x="456459" y="80878"/>
                  </a:lnTo>
                  <a:lnTo>
                    <a:pt x="454791" y="80878"/>
                  </a:lnTo>
                  <a:cubicBezTo>
                    <a:pt x="454620" y="85000"/>
                    <a:pt x="453705" y="86822"/>
                    <a:pt x="458195" y="85975"/>
                  </a:cubicBezTo>
                  <a:close/>
                  <a:moveTo>
                    <a:pt x="439407" y="29612"/>
                  </a:moveTo>
                  <a:lnTo>
                    <a:pt x="442828" y="21095"/>
                  </a:lnTo>
                  <a:lnTo>
                    <a:pt x="446206" y="24490"/>
                  </a:lnTo>
                  <a:lnTo>
                    <a:pt x="447916" y="17674"/>
                  </a:lnTo>
                  <a:cubicBezTo>
                    <a:pt x="440698" y="20873"/>
                    <a:pt x="437782" y="20488"/>
                    <a:pt x="439407" y="29621"/>
                  </a:cubicBezTo>
                  <a:close/>
                  <a:moveTo>
                    <a:pt x="421423" y="43252"/>
                  </a:moveTo>
                  <a:cubicBezTo>
                    <a:pt x="424083" y="41456"/>
                    <a:pt x="424408" y="39600"/>
                    <a:pt x="423989" y="36462"/>
                  </a:cubicBezTo>
                  <a:lnTo>
                    <a:pt x="422313" y="36462"/>
                  </a:lnTo>
                  <a:cubicBezTo>
                    <a:pt x="422313" y="36462"/>
                    <a:pt x="421423" y="43252"/>
                    <a:pt x="421423" y="43252"/>
                  </a:cubicBezTo>
                  <a:close/>
                  <a:moveTo>
                    <a:pt x="418892" y="92816"/>
                  </a:moveTo>
                  <a:lnTo>
                    <a:pt x="420568" y="92816"/>
                  </a:lnTo>
                  <a:lnTo>
                    <a:pt x="420568" y="86001"/>
                  </a:lnTo>
                  <a:lnTo>
                    <a:pt x="418892" y="86001"/>
                  </a:lnTo>
                  <a:lnTo>
                    <a:pt x="418892" y="92816"/>
                  </a:lnTo>
                  <a:close/>
                  <a:moveTo>
                    <a:pt x="410349" y="68906"/>
                  </a:moveTo>
                  <a:lnTo>
                    <a:pt x="405219" y="70600"/>
                  </a:lnTo>
                  <a:lnTo>
                    <a:pt x="413744" y="70600"/>
                  </a:lnTo>
                  <a:cubicBezTo>
                    <a:pt x="413744" y="70600"/>
                    <a:pt x="412906" y="55250"/>
                    <a:pt x="412906" y="55250"/>
                  </a:cubicBezTo>
                  <a:lnTo>
                    <a:pt x="406955" y="66367"/>
                  </a:lnTo>
                  <a:lnTo>
                    <a:pt x="410349" y="68906"/>
                  </a:lnTo>
                  <a:close/>
                  <a:moveTo>
                    <a:pt x="398352" y="103078"/>
                  </a:moveTo>
                  <a:lnTo>
                    <a:pt x="393255" y="103078"/>
                  </a:lnTo>
                  <a:cubicBezTo>
                    <a:pt x="393255" y="103078"/>
                    <a:pt x="394102" y="113288"/>
                    <a:pt x="394102" y="113288"/>
                  </a:cubicBezTo>
                  <a:lnTo>
                    <a:pt x="398360" y="103078"/>
                  </a:lnTo>
                  <a:close/>
                  <a:moveTo>
                    <a:pt x="389835" y="115879"/>
                  </a:moveTo>
                  <a:cubicBezTo>
                    <a:pt x="391391" y="117692"/>
                    <a:pt x="392426" y="118992"/>
                    <a:pt x="394948" y="118445"/>
                  </a:cubicBezTo>
                  <a:lnTo>
                    <a:pt x="394948" y="115050"/>
                  </a:lnTo>
                  <a:cubicBezTo>
                    <a:pt x="394948" y="115050"/>
                    <a:pt x="389835" y="115888"/>
                    <a:pt x="389835" y="115888"/>
                  </a:cubicBezTo>
                  <a:close/>
                  <a:moveTo>
                    <a:pt x="394940" y="74029"/>
                  </a:moveTo>
                  <a:lnTo>
                    <a:pt x="394940" y="68915"/>
                  </a:lnTo>
                  <a:cubicBezTo>
                    <a:pt x="394940" y="68915"/>
                    <a:pt x="389826" y="70642"/>
                    <a:pt x="389826" y="70642"/>
                  </a:cubicBezTo>
                  <a:cubicBezTo>
                    <a:pt x="388996" y="71335"/>
                    <a:pt x="392828" y="75140"/>
                    <a:pt x="394940" y="74037"/>
                  </a:cubicBezTo>
                  <a:close/>
                  <a:moveTo>
                    <a:pt x="384704" y="148349"/>
                  </a:moveTo>
                  <a:cubicBezTo>
                    <a:pt x="389783" y="151103"/>
                    <a:pt x="398959" y="149701"/>
                    <a:pt x="405201" y="149196"/>
                  </a:cubicBezTo>
                  <a:cubicBezTo>
                    <a:pt x="410486" y="148426"/>
                    <a:pt x="408519" y="151129"/>
                    <a:pt x="407886" y="154430"/>
                  </a:cubicBezTo>
                  <a:cubicBezTo>
                    <a:pt x="406706" y="160604"/>
                    <a:pt x="400643" y="171874"/>
                    <a:pt x="410332" y="169685"/>
                  </a:cubicBezTo>
                  <a:cubicBezTo>
                    <a:pt x="408579" y="165162"/>
                    <a:pt x="405646" y="159731"/>
                    <a:pt x="413753" y="161160"/>
                  </a:cubicBezTo>
                  <a:cubicBezTo>
                    <a:pt x="414369" y="163905"/>
                    <a:pt x="416395" y="167522"/>
                    <a:pt x="417173" y="171413"/>
                  </a:cubicBezTo>
                  <a:cubicBezTo>
                    <a:pt x="417533" y="173200"/>
                    <a:pt x="416233" y="178211"/>
                    <a:pt x="418029" y="178262"/>
                  </a:cubicBezTo>
                  <a:cubicBezTo>
                    <a:pt x="419927" y="176945"/>
                    <a:pt x="419824" y="173474"/>
                    <a:pt x="420594" y="171413"/>
                  </a:cubicBezTo>
                  <a:cubicBezTo>
                    <a:pt x="422467" y="166367"/>
                    <a:pt x="428427" y="150846"/>
                    <a:pt x="432566" y="148358"/>
                  </a:cubicBezTo>
                  <a:cubicBezTo>
                    <a:pt x="438543" y="144766"/>
                    <a:pt x="455014" y="150333"/>
                    <a:pt x="456484" y="149196"/>
                  </a:cubicBezTo>
                  <a:lnTo>
                    <a:pt x="456484" y="140670"/>
                  </a:lnTo>
                  <a:cubicBezTo>
                    <a:pt x="452226" y="146853"/>
                    <a:pt x="441331" y="126500"/>
                    <a:pt x="441117" y="124363"/>
                  </a:cubicBezTo>
                  <a:cubicBezTo>
                    <a:pt x="440433" y="117427"/>
                    <a:pt x="454646" y="96476"/>
                    <a:pt x="453047" y="94552"/>
                  </a:cubicBezTo>
                  <a:cubicBezTo>
                    <a:pt x="447950" y="95929"/>
                    <a:pt x="431967" y="108038"/>
                    <a:pt x="428256" y="107747"/>
                  </a:cubicBezTo>
                  <a:cubicBezTo>
                    <a:pt x="425733" y="107550"/>
                    <a:pt x="417635" y="95724"/>
                    <a:pt x="413770" y="94552"/>
                  </a:cubicBezTo>
                  <a:cubicBezTo>
                    <a:pt x="412137" y="102847"/>
                    <a:pt x="415207" y="116829"/>
                    <a:pt x="411666" y="124046"/>
                  </a:cubicBezTo>
                  <a:cubicBezTo>
                    <a:pt x="407750" y="132033"/>
                    <a:pt x="390955" y="141217"/>
                    <a:pt x="384704" y="148366"/>
                  </a:cubicBezTo>
                  <a:close/>
                  <a:moveTo>
                    <a:pt x="379556" y="140662"/>
                  </a:moveTo>
                  <a:cubicBezTo>
                    <a:pt x="377691" y="138797"/>
                    <a:pt x="374288" y="142201"/>
                    <a:pt x="376152" y="144057"/>
                  </a:cubicBezTo>
                  <a:cubicBezTo>
                    <a:pt x="378016" y="145921"/>
                    <a:pt x="381420" y="142517"/>
                    <a:pt x="379556" y="140662"/>
                  </a:cubicBezTo>
                  <a:close/>
                  <a:moveTo>
                    <a:pt x="381257" y="115041"/>
                  </a:moveTo>
                  <a:cubicBezTo>
                    <a:pt x="378145" y="114374"/>
                    <a:pt x="380180" y="117898"/>
                    <a:pt x="379547" y="118445"/>
                  </a:cubicBezTo>
                  <a:cubicBezTo>
                    <a:pt x="378897" y="119018"/>
                    <a:pt x="373339" y="114434"/>
                    <a:pt x="372740" y="115033"/>
                  </a:cubicBezTo>
                  <a:cubicBezTo>
                    <a:pt x="369884" y="117881"/>
                    <a:pt x="383173" y="127013"/>
                    <a:pt x="381249" y="115033"/>
                  </a:cubicBezTo>
                  <a:close/>
                  <a:moveTo>
                    <a:pt x="356501" y="173106"/>
                  </a:moveTo>
                  <a:cubicBezTo>
                    <a:pt x="357989" y="173320"/>
                    <a:pt x="357467" y="169831"/>
                    <a:pt x="357339" y="169711"/>
                  </a:cubicBezTo>
                  <a:cubicBezTo>
                    <a:pt x="355355" y="167770"/>
                    <a:pt x="351840" y="170438"/>
                    <a:pt x="356501" y="173106"/>
                  </a:cubicBezTo>
                  <a:close/>
                  <a:moveTo>
                    <a:pt x="222329" y="364445"/>
                  </a:moveTo>
                  <a:lnTo>
                    <a:pt x="217215" y="362717"/>
                  </a:lnTo>
                  <a:cubicBezTo>
                    <a:pt x="217027" y="367481"/>
                    <a:pt x="220576" y="369576"/>
                    <a:pt x="222329" y="364445"/>
                  </a:cubicBezTo>
                  <a:close/>
                  <a:moveTo>
                    <a:pt x="297539" y="164563"/>
                  </a:moveTo>
                  <a:lnTo>
                    <a:pt x="300942" y="164563"/>
                  </a:lnTo>
                  <a:cubicBezTo>
                    <a:pt x="300942" y="164563"/>
                    <a:pt x="300942" y="157747"/>
                    <a:pt x="300942" y="157747"/>
                  </a:cubicBezTo>
                  <a:cubicBezTo>
                    <a:pt x="300010" y="155678"/>
                    <a:pt x="296615" y="163622"/>
                    <a:pt x="297547" y="164563"/>
                  </a:cubicBezTo>
                  <a:close/>
                  <a:moveTo>
                    <a:pt x="210383" y="157730"/>
                  </a:moveTo>
                  <a:lnTo>
                    <a:pt x="217198" y="145801"/>
                  </a:lnTo>
                  <a:cubicBezTo>
                    <a:pt x="211178" y="145647"/>
                    <a:pt x="210023" y="153190"/>
                    <a:pt x="210383" y="157730"/>
                  </a:cubicBezTo>
                  <a:close/>
                  <a:moveTo>
                    <a:pt x="200129" y="168009"/>
                  </a:moveTo>
                  <a:lnTo>
                    <a:pt x="223278" y="174731"/>
                  </a:lnTo>
                  <a:cubicBezTo>
                    <a:pt x="225031" y="175312"/>
                    <a:pt x="228734" y="177578"/>
                    <a:pt x="229170" y="179092"/>
                  </a:cubicBezTo>
                  <a:cubicBezTo>
                    <a:pt x="230427" y="183462"/>
                    <a:pt x="229170" y="200240"/>
                    <a:pt x="229170" y="206422"/>
                  </a:cubicBezTo>
                  <a:cubicBezTo>
                    <a:pt x="229170" y="207406"/>
                    <a:pt x="226100" y="209415"/>
                    <a:pt x="230855" y="210690"/>
                  </a:cubicBezTo>
                  <a:lnTo>
                    <a:pt x="242998" y="185198"/>
                  </a:lnTo>
                  <a:lnTo>
                    <a:pt x="266762" y="191885"/>
                  </a:lnTo>
                  <a:cubicBezTo>
                    <a:pt x="264624" y="183351"/>
                    <a:pt x="257142" y="172601"/>
                    <a:pt x="258245" y="163870"/>
                  </a:cubicBezTo>
                  <a:cubicBezTo>
                    <a:pt x="258818" y="159364"/>
                    <a:pt x="278495" y="133359"/>
                    <a:pt x="277015" y="132136"/>
                  </a:cubicBezTo>
                  <a:lnTo>
                    <a:pt x="248787" y="141936"/>
                  </a:lnTo>
                  <a:cubicBezTo>
                    <a:pt x="245059" y="141636"/>
                    <a:pt x="240338" y="127475"/>
                    <a:pt x="238115" y="124072"/>
                  </a:cubicBezTo>
                  <a:cubicBezTo>
                    <a:pt x="237260" y="122763"/>
                    <a:pt x="236918" y="119266"/>
                    <a:pt x="234301" y="121865"/>
                  </a:cubicBezTo>
                  <a:cubicBezTo>
                    <a:pt x="232839" y="123328"/>
                    <a:pt x="231607" y="150222"/>
                    <a:pt x="228871" y="152334"/>
                  </a:cubicBezTo>
                  <a:cubicBezTo>
                    <a:pt x="227922" y="153061"/>
                    <a:pt x="224655" y="152300"/>
                    <a:pt x="222397" y="153566"/>
                  </a:cubicBezTo>
                  <a:cubicBezTo>
                    <a:pt x="221277" y="154199"/>
                    <a:pt x="220952" y="156550"/>
                    <a:pt x="220020" y="157132"/>
                  </a:cubicBezTo>
                  <a:cubicBezTo>
                    <a:pt x="213906" y="160920"/>
                    <a:pt x="206235" y="163887"/>
                    <a:pt x="200121" y="168018"/>
                  </a:cubicBezTo>
                  <a:close/>
                  <a:moveTo>
                    <a:pt x="232573" y="261947"/>
                  </a:moveTo>
                  <a:cubicBezTo>
                    <a:pt x="232454" y="261819"/>
                    <a:pt x="228956" y="261297"/>
                    <a:pt x="229170" y="262785"/>
                  </a:cubicBezTo>
                  <a:cubicBezTo>
                    <a:pt x="231838" y="267446"/>
                    <a:pt x="234515" y="263931"/>
                    <a:pt x="232573" y="261947"/>
                  </a:cubicBezTo>
                  <a:close/>
                  <a:moveTo>
                    <a:pt x="213624" y="302370"/>
                  </a:moveTo>
                  <a:cubicBezTo>
                    <a:pt x="214684" y="305765"/>
                    <a:pt x="210280" y="322055"/>
                    <a:pt x="209698" y="327186"/>
                  </a:cubicBezTo>
                  <a:cubicBezTo>
                    <a:pt x="209382" y="329991"/>
                    <a:pt x="207886" y="331453"/>
                    <a:pt x="211229" y="333668"/>
                  </a:cubicBezTo>
                  <a:cubicBezTo>
                    <a:pt x="218027" y="316129"/>
                    <a:pt x="220456" y="310477"/>
                    <a:pt x="239415" y="320003"/>
                  </a:cubicBezTo>
                  <a:cubicBezTo>
                    <a:pt x="240672" y="318695"/>
                    <a:pt x="232103" y="295460"/>
                    <a:pt x="232899" y="290466"/>
                  </a:cubicBezTo>
                  <a:cubicBezTo>
                    <a:pt x="233583" y="286199"/>
                    <a:pt x="248539" y="268651"/>
                    <a:pt x="246247" y="265351"/>
                  </a:cubicBezTo>
                  <a:cubicBezTo>
                    <a:pt x="239825" y="266206"/>
                    <a:pt x="235395" y="270499"/>
                    <a:pt x="230017" y="273851"/>
                  </a:cubicBezTo>
                  <a:cubicBezTo>
                    <a:pt x="226810" y="273620"/>
                    <a:pt x="223423" y="253250"/>
                    <a:pt x="221491" y="249984"/>
                  </a:cubicBezTo>
                  <a:cubicBezTo>
                    <a:pt x="215890" y="255952"/>
                    <a:pt x="217839" y="273714"/>
                    <a:pt x="214658" y="279033"/>
                  </a:cubicBezTo>
                  <a:cubicBezTo>
                    <a:pt x="213666" y="280692"/>
                    <a:pt x="201506" y="286960"/>
                    <a:pt x="198411" y="287584"/>
                  </a:cubicBezTo>
                  <a:cubicBezTo>
                    <a:pt x="197701" y="294896"/>
                    <a:pt x="212580" y="299018"/>
                    <a:pt x="213632" y="302370"/>
                  </a:cubicBezTo>
                  <a:close/>
                  <a:moveTo>
                    <a:pt x="27485" y="238029"/>
                  </a:moveTo>
                  <a:lnTo>
                    <a:pt x="24081" y="238029"/>
                  </a:lnTo>
                  <a:cubicBezTo>
                    <a:pt x="23346" y="240517"/>
                    <a:pt x="26219" y="244938"/>
                    <a:pt x="25783" y="246563"/>
                  </a:cubicBezTo>
                  <a:cubicBezTo>
                    <a:pt x="25107" y="249094"/>
                    <a:pt x="7448" y="261716"/>
                    <a:pt x="12117" y="267052"/>
                  </a:cubicBezTo>
                  <a:cubicBezTo>
                    <a:pt x="16530" y="272098"/>
                    <a:pt x="25167" y="248889"/>
                    <a:pt x="25783" y="246563"/>
                  </a:cubicBezTo>
                  <a:cubicBezTo>
                    <a:pt x="26398" y="244220"/>
                    <a:pt x="28878" y="241757"/>
                    <a:pt x="27485" y="238029"/>
                  </a:cubicBezTo>
                  <a:close/>
                  <a:moveTo>
                    <a:pt x="37729" y="301232"/>
                  </a:moveTo>
                  <a:lnTo>
                    <a:pt x="36053" y="301232"/>
                  </a:lnTo>
                  <a:cubicBezTo>
                    <a:pt x="36053" y="301232"/>
                    <a:pt x="35164" y="308022"/>
                    <a:pt x="35164" y="308022"/>
                  </a:cubicBezTo>
                  <a:cubicBezTo>
                    <a:pt x="37823" y="306227"/>
                    <a:pt x="38148" y="304371"/>
                    <a:pt x="37729" y="301232"/>
                  </a:cubicBezTo>
                  <a:close/>
                  <a:moveTo>
                    <a:pt x="53122" y="665080"/>
                  </a:moveTo>
                  <a:lnTo>
                    <a:pt x="49718" y="665080"/>
                  </a:lnTo>
                  <a:cubicBezTo>
                    <a:pt x="49718" y="665080"/>
                    <a:pt x="49718" y="670194"/>
                    <a:pt x="49718" y="670194"/>
                  </a:cubicBezTo>
                  <a:cubicBezTo>
                    <a:pt x="52190" y="669621"/>
                    <a:pt x="53635" y="667432"/>
                    <a:pt x="53113" y="665080"/>
                  </a:cubicBezTo>
                  <a:close/>
                  <a:moveTo>
                    <a:pt x="78442" y="670544"/>
                  </a:moveTo>
                  <a:cubicBezTo>
                    <a:pt x="77998" y="670245"/>
                    <a:pt x="76014" y="671938"/>
                    <a:pt x="75578" y="671579"/>
                  </a:cubicBezTo>
                  <a:cubicBezTo>
                    <a:pt x="74697" y="670844"/>
                    <a:pt x="76535" y="667782"/>
                    <a:pt x="73654" y="668501"/>
                  </a:cubicBezTo>
                  <a:lnTo>
                    <a:pt x="71918" y="673580"/>
                  </a:lnTo>
                  <a:cubicBezTo>
                    <a:pt x="75749" y="671562"/>
                    <a:pt x="80110" y="680952"/>
                    <a:pt x="82171" y="678728"/>
                  </a:cubicBezTo>
                  <a:cubicBezTo>
                    <a:pt x="82949" y="677890"/>
                    <a:pt x="78938" y="670878"/>
                    <a:pt x="78442" y="670544"/>
                  </a:cubicBezTo>
                  <a:close/>
                  <a:moveTo>
                    <a:pt x="71943" y="665072"/>
                  </a:moveTo>
                  <a:lnTo>
                    <a:pt x="77057" y="659966"/>
                  </a:lnTo>
                  <a:cubicBezTo>
                    <a:pt x="73825" y="659402"/>
                    <a:pt x="71370" y="661959"/>
                    <a:pt x="71943" y="665072"/>
                  </a:cubicBezTo>
                  <a:close/>
                  <a:moveTo>
                    <a:pt x="87293" y="658247"/>
                  </a:moveTo>
                  <a:lnTo>
                    <a:pt x="85617" y="658247"/>
                  </a:lnTo>
                  <a:cubicBezTo>
                    <a:pt x="85891" y="661523"/>
                    <a:pt x="85933" y="664028"/>
                    <a:pt x="82197" y="663387"/>
                  </a:cubicBezTo>
                  <a:lnTo>
                    <a:pt x="82197" y="665055"/>
                  </a:lnTo>
                  <a:cubicBezTo>
                    <a:pt x="83565" y="664892"/>
                    <a:pt x="86960" y="665405"/>
                    <a:pt x="87302" y="665063"/>
                  </a:cubicBezTo>
                  <a:cubicBezTo>
                    <a:pt x="87721" y="664653"/>
                    <a:pt x="87071" y="659889"/>
                    <a:pt x="87293" y="658247"/>
                  </a:cubicBezTo>
                  <a:close/>
                  <a:moveTo>
                    <a:pt x="119797" y="620647"/>
                  </a:moveTo>
                  <a:lnTo>
                    <a:pt x="121473" y="620647"/>
                  </a:lnTo>
                  <a:cubicBezTo>
                    <a:pt x="122320" y="613541"/>
                    <a:pt x="118951" y="613541"/>
                    <a:pt x="119797" y="620647"/>
                  </a:cubicBezTo>
                  <a:close/>
                  <a:moveTo>
                    <a:pt x="124894" y="605297"/>
                  </a:moveTo>
                  <a:lnTo>
                    <a:pt x="123218" y="605297"/>
                  </a:lnTo>
                  <a:cubicBezTo>
                    <a:pt x="122765" y="606708"/>
                    <a:pt x="120858" y="616739"/>
                    <a:pt x="123175" y="613814"/>
                  </a:cubicBezTo>
                  <a:cubicBezTo>
                    <a:pt x="123756" y="613087"/>
                    <a:pt x="125313" y="606203"/>
                    <a:pt x="124885" y="605297"/>
                  </a:cubicBezTo>
                  <a:close/>
                  <a:moveTo>
                    <a:pt x="165932" y="542067"/>
                  </a:moveTo>
                  <a:cubicBezTo>
                    <a:pt x="170336" y="541931"/>
                    <a:pt x="173885" y="543769"/>
                    <a:pt x="172748" y="538672"/>
                  </a:cubicBezTo>
                  <a:cubicBezTo>
                    <a:pt x="170088" y="539972"/>
                    <a:pt x="166497" y="538578"/>
                    <a:pt x="165932" y="542067"/>
                  </a:cubicBezTo>
                  <a:close/>
                  <a:moveTo>
                    <a:pt x="150548" y="480608"/>
                  </a:moveTo>
                  <a:lnTo>
                    <a:pt x="124851" y="490126"/>
                  </a:lnTo>
                  <a:lnTo>
                    <a:pt x="114683" y="458391"/>
                  </a:lnTo>
                  <a:cubicBezTo>
                    <a:pt x="109792" y="474169"/>
                    <a:pt x="111699" y="491631"/>
                    <a:pt x="104464" y="506656"/>
                  </a:cubicBezTo>
                  <a:lnTo>
                    <a:pt x="71943" y="532695"/>
                  </a:lnTo>
                  <a:lnTo>
                    <a:pt x="100266" y="538613"/>
                  </a:lnTo>
                  <a:cubicBezTo>
                    <a:pt x="100026" y="548336"/>
                    <a:pt x="97726" y="557965"/>
                    <a:pt x="97572" y="567705"/>
                  </a:cubicBezTo>
                  <a:cubicBezTo>
                    <a:pt x="85403" y="566114"/>
                    <a:pt x="89645" y="568543"/>
                    <a:pt x="86395" y="572690"/>
                  </a:cubicBezTo>
                  <a:cubicBezTo>
                    <a:pt x="84865" y="574640"/>
                    <a:pt x="81769" y="573639"/>
                    <a:pt x="82197" y="576230"/>
                  </a:cubicBezTo>
                  <a:cubicBezTo>
                    <a:pt x="89055" y="574674"/>
                    <a:pt x="88388" y="577898"/>
                    <a:pt x="92424" y="581370"/>
                  </a:cubicBezTo>
                  <a:lnTo>
                    <a:pt x="92424" y="572818"/>
                  </a:lnTo>
                  <a:cubicBezTo>
                    <a:pt x="92424" y="572818"/>
                    <a:pt x="89038" y="574546"/>
                    <a:pt x="89038" y="574546"/>
                  </a:cubicBezTo>
                  <a:cubicBezTo>
                    <a:pt x="87875" y="567157"/>
                    <a:pt x="90278" y="571006"/>
                    <a:pt x="95853" y="569406"/>
                  </a:cubicBezTo>
                  <a:cubicBezTo>
                    <a:pt x="95195" y="575991"/>
                    <a:pt x="98324" y="584277"/>
                    <a:pt x="92450" y="589066"/>
                  </a:cubicBezTo>
                  <a:cubicBezTo>
                    <a:pt x="97803" y="592846"/>
                    <a:pt x="98051" y="579608"/>
                    <a:pt x="99282" y="576248"/>
                  </a:cubicBezTo>
                  <a:cubicBezTo>
                    <a:pt x="103626" y="564352"/>
                    <a:pt x="110886" y="554159"/>
                    <a:pt x="114692" y="542076"/>
                  </a:cubicBezTo>
                  <a:cubicBezTo>
                    <a:pt x="115615" y="541375"/>
                    <a:pt x="133668" y="550106"/>
                    <a:pt x="136336" y="550371"/>
                  </a:cubicBezTo>
                  <a:cubicBezTo>
                    <a:pt x="137858" y="550516"/>
                    <a:pt x="140064" y="549345"/>
                    <a:pt x="140209" y="548096"/>
                  </a:cubicBezTo>
                  <a:cubicBezTo>
                    <a:pt x="140868" y="542503"/>
                    <a:pt x="130273" y="527248"/>
                    <a:pt x="131812" y="515754"/>
                  </a:cubicBezTo>
                  <a:cubicBezTo>
                    <a:pt x="132693" y="509178"/>
                    <a:pt x="152079" y="481874"/>
                    <a:pt x="150548" y="480608"/>
                  </a:cubicBezTo>
                  <a:close/>
                  <a:moveTo>
                    <a:pt x="75330" y="482293"/>
                  </a:moveTo>
                  <a:lnTo>
                    <a:pt x="75330" y="475469"/>
                  </a:lnTo>
                  <a:cubicBezTo>
                    <a:pt x="75330" y="475469"/>
                    <a:pt x="70233" y="477153"/>
                    <a:pt x="70233" y="477153"/>
                  </a:cubicBezTo>
                  <a:lnTo>
                    <a:pt x="75330" y="482293"/>
                  </a:lnTo>
                  <a:close/>
                  <a:moveTo>
                    <a:pt x="125150" y="369319"/>
                  </a:moveTo>
                  <a:cubicBezTo>
                    <a:pt x="123355" y="368173"/>
                    <a:pt x="120421" y="351472"/>
                    <a:pt x="119772" y="350763"/>
                  </a:cubicBezTo>
                  <a:cubicBezTo>
                    <a:pt x="117343" y="348137"/>
                    <a:pt x="116684" y="350976"/>
                    <a:pt x="116385" y="353319"/>
                  </a:cubicBezTo>
                  <a:cubicBezTo>
                    <a:pt x="114230" y="370320"/>
                    <a:pt x="117933" y="379624"/>
                    <a:pt x="97572" y="384960"/>
                  </a:cubicBezTo>
                  <a:cubicBezTo>
                    <a:pt x="96298" y="391211"/>
                    <a:pt x="112768" y="398206"/>
                    <a:pt x="113076" y="399771"/>
                  </a:cubicBezTo>
                  <a:cubicBezTo>
                    <a:pt x="114264" y="405928"/>
                    <a:pt x="106970" y="421406"/>
                    <a:pt x="109553" y="429342"/>
                  </a:cubicBezTo>
                  <a:lnTo>
                    <a:pt x="121567" y="407185"/>
                  </a:lnTo>
                  <a:cubicBezTo>
                    <a:pt x="124013" y="405449"/>
                    <a:pt x="135352" y="418020"/>
                    <a:pt x="140295" y="415677"/>
                  </a:cubicBezTo>
                  <a:cubicBezTo>
                    <a:pt x="141928" y="414172"/>
                    <a:pt x="131906" y="396291"/>
                    <a:pt x="131889" y="392630"/>
                  </a:cubicBezTo>
                  <a:cubicBezTo>
                    <a:pt x="131863" y="387388"/>
                    <a:pt x="145879" y="371508"/>
                    <a:pt x="143716" y="369576"/>
                  </a:cubicBezTo>
                  <a:cubicBezTo>
                    <a:pt x="139714" y="368695"/>
                    <a:pt x="127596" y="370893"/>
                    <a:pt x="125159" y="369328"/>
                  </a:cubicBezTo>
                  <a:close/>
                  <a:moveTo>
                    <a:pt x="59946" y="606999"/>
                  </a:moveTo>
                  <a:lnTo>
                    <a:pt x="58270" y="606999"/>
                  </a:lnTo>
                  <a:lnTo>
                    <a:pt x="58270" y="613814"/>
                  </a:lnTo>
                  <a:lnTo>
                    <a:pt x="59946" y="613814"/>
                  </a:lnTo>
                  <a:lnTo>
                    <a:pt x="59946" y="606999"/>
                  </a:lnTo>
                  <a:close/>
                  <a:moveTo>
                    <a:pt x="66787" y="668509"/>
                  </a:moveTo>
                  <a:cubicBezTo>
                    <a:pt x="62665" y="668338"/>
                    <a:pt x="60835" y="667423"/>
                    <a:pt x="61682" y="671904"/>
                  </a:cubicBezTo>
                  <a:lnTo>
                    <a:pt x="66778" y="670177"/>
                  </a:lnTo>
                  <a:lnTo>
                    <a:pt x="66778" y="668509"/>
                  </a:lnTo>
                  <a:close/>
                  <a:moveTo>
                    <a:pt x="89012" y="261947"/>
                  </a:moveTo>
                  <a:cubicBezTo>
                    <a:pt x="90449" y="263486"/>
                    <a:pt x="87909" y="282778"/>
                    <a:pt x="88165" y="286721"/>
                  </a:cubicBezTo>
                  <a:cubicBezTo>
                    <a:pt x="88362" y="289825"/>
                    <a:pt x="93151" y="297222"/>
                    <a:pt x="90748" y="302934"/>
                  </a:cubicBezTo>
                  <a:cubicBezTo>
                    <a:pt x="97734" y="299608"/>
                    <a:pt x="105568" y="265402"/>
                    <a:pt x="107902" y="263692"/>
                  </a:cubicBezTo>
                  <a:cubicBezTo>
                    <a:pt x="108475" y="263272"/>
                    <a:pt x="120601" y="265017"/>
                    <a:pt x="122029" y="265410"/>
                  </a:cubicBezTo>
                  <a:cubicBezTo>
                    <a:pt x="123500" y="265812"/>
                    <a:pt x="123149" y="268609"/>
                    <a:pt x="123953" y="268574"/>
                  </a:cubicBezTo>
                  <a:cubicBezTo>
                    <a:pt x="127245" y="268429"/>
                    <a:pt x="132462" y="265616"/>
                    <a:pt x="136883" y="267052"/>
                  </a:cubicBezTo>
                  <a:lnTo>
                    <a:pt x="133471" y="260254"/>
                  </a:lnTo>
                  <a:lnTo>
                    <a:pt x="136874" y="258552"/>
                  </a:lnTo>
                  <a:cubicBezTo>
                    <a:pt x="130726" y="256371"/>
                    <a:pt x="119746" y="234403"/>
                    <a:pt x="119763" y="228631"/>
                  </a:cubicBezTo>
                  <a:cubicBezTo>
                    <a:pt x="119772" y="224474"/>
                    <a:pt x="122662" y="218335"/>
                    <a:pt x="124090" y="214144"/>
                  </a:cubicBezTo>
                  <a:cubicBezTo>
                    <a:pt x="127032" y="205525"/>
                    <a:pt x="132325" y="199393"/>
                    <a:pt x="133471" y="190200"/>
                  </a:cubicBezTo>
                  <a:lnTo>
                    <a:pt x="136909" y="185950"/>
                  </a:lnTo>
                  <a:cubicBezTo>
                    <a:pt x="137105" y="182795"/>
                    <a:pt x="133745" y="188310"/>
                    <a:pt x="133471" y="188499"/>
                  </a:cubicBezTo>
                  <a:cubicBezTo>
                    <a:pt x="124030" y="194784"/>
                    <a:pt x="116265" y="202557"/>
                    <a:pt x="106705" y="208603"/>
                  </a:cubicBezTo>
                  <a:cubicBezTo>
                    <a:pt x="100916" y="209338"/>
                    <a:pt x="90910" y="191167"/>
                    <a:pt x="82205" y="193638"/>
                  </a:cubicBezTo>
                  <a:cubicBezTo>
                    <a:pt x="83009" y="204960"/>
                    <a:pt x="90115" y="224526"/>
                    <a:pt x="86968" y="235130"/>
                  </a:cubicBezTo>
                  <a:cubicBezTo>
                    <a:pt x="85224" y="240996"/>
                    <a:pt x="63255" y="255645"/>
                    <a:pt x="59980" y="263640"/>
                  </a:cubicBezTo>
                  <a:cubicBezTo>
                    <a:pt x="69994" y="264513"/>
                    <a:pt x="79212" y="264273"/>
                    <a:pt x="89029" y="261956"/>
                  </a:cubicBezTo>
                  <a:close/>
                  <a:moveTo>
                    <a:pt x="70225" y="678728"/>
                  </a:moveTo>
                  <a:lnTo>
                    <a:pt x="77040" y="678728"/>
                  </a:lnTo>
                  <a:cubicBezTo>
                    <a:pt x="76954" y="678172"/>
                    <a:pt x="77271" y="677283"/>
                    <a:pt x="77040" y="677052"/>
                  </a:cubicBezTo>
                  <a:cubicBezTo>
                    <a:pt x="76758" y="676779"/>
                    <a:pt x="70609" y="674949"/>
                    <a:pt x="70225" y="675333"/>
                  </a:cubicBezTo>
                  <a:lnTo>
                    <a:pt x="70225" y="678737"/>
                  </a:lnTo>
                  <a:close/>
                  <a:moveTo>
                    <a:pt x="413753" y="159449"/>
                  </a:moveTo>
                  <a:cubicBezTo>
                    <a:pt x="413624" y="158910"/>
                    <a:pt x="413890" y="158278"/>
                    <a:pt x="413753" y="157739"/>
                  </a:cubicBezTo>
                  <a:lnTo>
                    <a:pt x="412077" y="156884"/>
                  </a:lnTo>
                  <a:lnTo>
                    <a:pt x="413753" y="156029"/>
                  </a:lnTo>
                  <a:cubicBezTo>
                    <a:pt x="413146" y="153592"/>
                    <a:pt x="413043" y="153198"/>
                    <a:pt x="412043" y="150906"/>
                  </a:cubicBezTo>
                  <a:cubicBezTo>
                    <a:pt x="409067" y="153797"/>
                    <a:pt x="408784" y="161108"/>
                    <a:pt x="413753" y="159449"/>
                  </a:cubicBezTo>
                  <a:close/>
                </a:path>
              </a:pathLst>
            </a:custGeom>
            <a:solidFill>
              <a:srgbClr val="003359"/>
            </a:solidFill>
            <a:ln w="8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 dirty="0"/>
            </a:p>
          </p:txBody>
        </p:sp>
        <p:sp>
          <p:nvSpPr>
            <p:cNvPr id="8" name="Forme libre 7">
              <a:extLst>
                <a:ext uri="{FF2B5EF4-FFF2-40B4-BE49-F238E27FC236}">
                  <a16:creationId xmlns:a16="http://schemas.microsoft.com/office/drawing/2014/main" id="{6FB34FF2-EB93-0FCE-E9B8-B89E67A6F8B9}"/>
                </a:ext>
              </a:extLst>
            </p:cNvPr>
            <p:cNvSpPr/>
            <p:nvPr/>
          </p:nvSpPr>
          <p:spPr>
            <a:xfrm>
              <a:off x="5024516" y="1695221"/>
              <a:ext cx="2066750" cy="1008048"/>
            </a:xfrm>
            <a:custGeom>
              <a:avLst/>
              <a:gdLst>
                <a:gd name="connsiteX0" fmla="*/ 601732 w 2066750"/>
                <a:gd name="connsiteY0" fmla="*/ 790561 h 1008048"/>
                <a:gd name="connsiteX1" fmla="*/ 641026 w 2066750"/>
                <a:gd name="connsiteY1" fmla="*/ 782899 h 1008048"/>
                <a:gd name="connsiteX2" fmla="*/ 619271 w 2066750"/>
                <a:gd name="connsiteY2" fmla="*/ 791022 h 1008048"/>
                <a:gd name="connsiteX3" fmla="*/ 601732 w 2066750"/>
                <a:gd name="connsiteY3" fmla="*/ 790561 h 1008048"/>
                <a:gd name="connsiteX4" fmla="*/ 1666916 w 2066750"/>
                <a:gd name="connsiteY4" fmla="*/ 566384 h 1008048"/>
                <a:gd name="connsiteX5" fmla="*/ 1658783 w 2066750"/>
                <a:gd name="connsiteY5" fmla="*/ 598375 h 1008048"/>
                <a:gd name="connsiteX6" fmla="*/ 1585694 w 2066750"/>
                <a:gd name="connsiteY6" fmla="*/ 791801 h 1008048"/>
                <a:gd name="connsiteX7" fmla="*/ 1574595 w 2066750"/>
                <a:gd name="connsiteY7" fmla="*/ 821380 h 1008048"/>
                <a:gd name="connsiteX8" fmla="*/ 1615214 w 2066750"/>
                <a:gd name="connsiteY8" fmla="*/ 876828 h 1008048"/>
                <a:gd name="connsiteX9" fmla="*/ 1581077 w 2066750"/>
                <a:gd name="connsiteY9" fmla="*/ 855449 h 1008048"/>
                <a:gd name="connsiteX10" fmla="*/ 1562161 w 2066750"/>
                <a:gd name="connsiteY10" fmla="*/ 848497 h 1008048"/>
                <a:gd name="connsiteX11" fmla="*/ 1496460 w 2066750"/>
                <a:gd name="connsiteY11" fmla="*/ 974220 h 1008048"/>
                <a:gd name="connsiteX12" fmla="*/ 1380374 w 2066750"/>
                <a:gd name="connsiteY12" fmla="*/ 974032 h 1008048"/>
                <a:gd name="connsiteX13" fmla="*/ 1466154 w 2066750"/>
                <a:gd name="connsiteY13" fmla="*/ 820935 h 1008048"/>
                <a:gd name="connsiteX14" fmla="*/ 1522123 w 2066750"/>
                <a:gd name="connsiteY14" fmla="*/ 810255 h 1008048"/>
                <a:gd name="connsiteX15" fmla="*/ 1577613 w 2066750"/>
                <a:gd name="connsiteY15" fmla="*/ 666727 h 1008048"/>
                <a:gd name="connsiteX16" fmla="*/ 1569618 w 2066750"/>
                <a:gd name="connsiteY16" fmla="*/ 673919 h 1008048"/>
                <a:gd name="connsiteX17" fmla="*/ 1569429 w 2066750"/>
                <a:gd name="connsiteY17" fmla="*/ 678092 h 1008048"/>
                <a:gd name="connsiteX18" fmla="*/ 1495682 w 2066750"/>
                <a:gd name="connsiteY18" fmla="*/ 785541 h 1008048"/>
                <a:gd name="connsiteX19" fmla="*/ 1440038 w 2066750"/>
                <a:gd name="connsiteY19" fmla="*/ 760673 h 1008048"/>
                <a:gd name="connsiteX20" fmla="*/ 1361689 w 2066750"/>
                <a:gd name="connsiteY20" fmla="*/ 804799 h 1008048"/>
                <a:gd name="connsiteX21" fmla="*/ 1350299 w 2066750"/>
                <a:gd name="connsiteY21" fmla="*/ 787140 h 1008048"/>
                <a:gd name="connsiteX22" fmla="*/ 1350299 w 2066750"/>
                <a:gd name="connsiteY22" fmla="*/ 761520 h 1008048"/>
                <a:gd name="connsiteX23" fmla="*/ 1349461 w 2066750"/>
                <a:gd name="connsiteY23" fmla="*/ 757270 h 1008048"/>
                <a:gd name="connsiteX24" fmla="*/ 1305712 w 2066750"/>
                <a:gd name="connsiteY24" fmla="*/ 816035 h 1008048"/>
                <a:gd name="connsiteX25" fmla="*/ 1235804 w 2066750"/>
                <a:gd name="connsiteY25" fmla="*/ 780290 h 1008048"/>
                <a:gd name="connsiteX26" fmla="*/ 1301564 w 2066750"/>
                <a:gd name="connsiteY26" fmla="*/ 615452 h 1008048"/>
                <a:gd name="connsiteX27" fmla="*/ 1399949 w 2066750"/>
                <a:gd name="connsiteY27" fmla="*/ 585531 h 1008048"/>
                <a:gd name="connsiteX28" fmla="*/ 1410099 w 2066750"/>
                <a:gd name="connsiteY28" fmla="*/ 594980 h 1008048"/>
                <a:gd name="connsiteX29" fmla="*/ 1423670 w 2066750"/>
                <a:gd name="connsiteY29" fmla="*/ 571814 h 1008048"/>
                <a:gd name="connsiteX30" fmla="*/ 1455926 w 2066750"/>
                <a:gd name="connsiteY30" fmla="*/ 598803 h 1008048"/>
                <a:gd name="connsiteX31" fmla="*/ 1405182 w 2066750"/>
                <a:gd name="connsiteY31" fmla="*/ 744648 h 1008048"/>
                <a:gd name="connsiteX32" fmla="*/ 1404951 w 2066750"/>
                <a:gd name="connsiteY32" fmla="*/ 760656 h 1008048"/>
                <a:gd name="connsiteX33" fmla="*/ 1506841 w 2066750"/>
                <a:gd name="connsiteY33" fmla="*/ 559295 h 1008048"/>
                <a:gd name="connsiteX34" fmla="*/ 1554473 w 2066750"/>
                <a:gd name="connsiteY34" fmla="*/ 577920 h 1008048"/>
                <a:gd name="connsiteX35" fmla="*/ 1553755 w 2066750"/>
                <a:gd name="connsiteY35" fmla="*/ 594210 h 1008048"/>
                <a:gd name="connsiteX36" fmla="*/ 1519429 w 2066750"/>
                <a:gd name="connsiteY36" fmla="*/ 670934 h 1008048"/>
                <a:gd name="connsiteX37" fmla="*/ 1500693 w 2066750"/>
                <a:gd name="connsiteY37" fmla="*/ 723081 h 1008048"/>
                <a:gd name="connsiteX38" fmla="*/ 1531760 w 2066750"/>
                <a:gd name="connsiteY38" fmla="*/ 673012 h 1008048"/>
                <a:gd name="connsiteX39" fmla="*/ 1616839 w 2066750"/>
                <a:gd name="connsiteY39" fmla="*/ 544526 h 1008048"/>
                <a:gd name="connsiteX40" fmla="*/ 1623081 w 2066750"/>
                <a:gd name="connsiteY40" fmla="*/ 540772 h 1008048"/>
                <a:gd name="connsiteX41" fmla="*/ 1666882 w 2066750"/>
                <a:gd name="connsiteY41" fmla="*/ 566367 h 1008048"/>
                <a:gd name="connsiteX42" fmla="*/ 1369223 w 2066750"/>
                <a:gd name="connsiteY42" fmla="*/ 621575 h 1008048"/>
                <a:gd name="connsiteX43" fmla="*/ 1330622 w 2066750"/>
                <a:gd name="connsiteY43" fmla="*/ 673534 h 1008048"/>
                <a:gd name="connsiteX44" fmla="*/ 1292218 w 2066750"/>
                <a:gd name="connsiteY44" fmla="*/ 779478 h 1008048"/>
                <a:gd name="connsiteX45" fmla="*/ 1344355 w 2066750"/>
                <a:gd name="connsiteY45" fmla="*/ 702634 h 1008048"/>
                <a:gd name="connsiteX46" fmla="*/ 1380742 w 2066750"/>
                <a:gd name="connsiteY46" fmla="*/ 622704 h 1008048"/>
                <a:gd name="connsiteX47" fmla="*/ 1369223 w 2066750"/>
                <a:gd name="connsiteY47" fmla="*/ 621584 h 1008048"/>
                <a:gd name="connsiteX48" fmla="*/ 1495938 w 2066750"/>
                <a:gd name="connsiteY48" fmla="*/ 869593 h 1008048"/>
                <a:gd name="connsiteX49" fmla="*/ 1502412 w 2066750"/>
                <a:gd name="connsiteY49" fmla="*/ 847804 h 1008048"/>
                <a:gd name="connsiteX50" fmla="*/ 1464016 w 2066750"/>
                <a:gd name="connsiteY50" fmla="*/ 870055 h 1008048"/>
                <a:gd name="connsiteX51" fmla="*/ 1410142 w 2066750"/>
                <a:gd name="connsiteY51" fmla="*/ 963061 h 1008048"/>
                <a:gd name="connsiteX52" fmla="*/ 1427065 w 2066750"/>
                <a:gd name="connsiteY52" fmla="*/ 971484 h 1008048"/>
                <a:gd name="connsiteX53" fmla="*/ 1490671 w 2066750"/>
                <a:gd name="connsiteY53" fmla="*/ 883344 h 1008048"/>
                <a:gd name="connsiteX54" fmla="*/ 1492928 w 2066750"/>
                <a:gd name="connsiteY54" fmla="*/ 876819 h 1008048"/>
                <a:gd name="connsiteX55" fmla="*/ 1497033 w 2066750"/>
                <a:gd name="connsiteY55" fmla="*/ 874912 h 1008048"/>
                <a:gd name="connsiteX56" fmla="*/ 1495947 w 2066750"/>
                <a:gd name="connsiteY56" fmla="*/ 869593 h 1008048"/>
                <a:gd name="connsiteX57" fmla="*/ 1519506 w 2066750"/>
                <a:gd name="connsiteY57" fmla="*/ 815360 h 1008048"/>
                <a:gd name="connsiteX58" fmla="*/ 1512691 w 2066750"/>
                <a:gd name="connsiteY58" fmla="*/ 815360 h 1008048"/>
                <a:gd name="connsiteX59" fmla="*/ 1512691 w 2066750"/>
                <a:gd name="connsiteY59" fmla="*/ 817036 h 1008048"/>
                <a:gd name="connsiteX60" fmla="*/ 1519506 w 2066750"/>
                <a:gd name="connsiteY60" fmla="*/ 817036 h 1008048"/>
                <a:gd name="connsiteX61" fmla="*/ 1519506 w 2066750"/>
                <a:gd name="connsiteY61" fmla="*/ 815360 h 1008048"/>
                <a:gd name="connsiteX62" fmla="*/ 1567351 w 2066750"/>
                <a:gd name="connsiteY62" fmla="*/ 784600 h 1008048"/>
                <a:gd name="connsiteX63" fmla="*/ 1565675 w 2066750"/>
                <a:gd name="connsiteY63" fmla="*/ 784600 h 1008048"/>
                <a:gd name="connsiteX64" fmla="*/ 1565675 w 2066750"/>
                <a:gd name="connsiteY64" fmla="*/ 793126 h 1008048"/>
                <a:gd name="connsiteX65" fmla="*/ 1567351 w 2066750"/>
                <a:gd name="connsiteY65" fmla="*/ 793126 h 1008048"/>
                <a:gd name="connsiteX66" fmla="*/ 1567351 w 2066750"/>
                <a:gd name="connsiteY66" fmla="*/ 784600 h 1008048"/>
                <a:gd name="connsiteX67" fmla="*/ 1228723 w 2066750"/>
                <a:gd name="connsiteY67" fmla="*/ 747624 h 1008048"/>
                <a:gd name="connsiteX68" fmla="*/ 1083058 w 2066750"/>
                <a:gd name="connsiteY68" fmla="*/ 876614 h 1008048"/>
                <a:gd name="connsiteX69" fmla="*/ 1049656 w 2066750"/>
                <a:gd name="connsiteY69" fmla="*/ 868430 h 1008048"/>
                <a:gd name="connsiteX70" fmla="*/ 1034828 w 2066750"/>
                <a:gd name="connsiteY70" fmla="*/ 914531 h 1008048"/>
                <a:gd name="connsiteX71" fmla="*/ 995679 w 2066750"/>
                <a:gd name="connsiteY71" fmla="*/ 893914 h 1008048"/>
                <a:gd name="connsiteX72" fmla="*/ 991019 w 2066750"/>
                <a:gd name="connsiteY72" fmla="*/ 851661 h 1008048"/>
                <a:gd name="connsiteX73" fmla="*/ 1005043 w 2066750"/>
                <a:gd name="connsiteY73" fmla="*/ 802490 h 1008048"/>
                <a:gd name="connsiteX74" fmla="*/ 1099075 w 2066750"/>
                <a:gd name="connsiteY74" fmla="*/ 543748 h 1008048"/>
                <a:gd name="connsiteX75" fmla="*/ 1049494 w 2066750"/>
                <a:gd name="connsiteY75" fmla="*/ 601813 h 1008048"/>
                <a:gd name="connsiteX76" fmla="*/ 1039180 w 2066750"/>
                <a:gd name="connsiteY76" fmla="*/ 530844 h 1008048"/>
                <a:gd name="connsiteX77" fmla="*/ 1212398 w 2066750"/>
                <a:gd name="connsiteY77" fmla="*/ 520146 h 1008048"/>
                <a:gd name="connsiteX78" fmla="*/ 1228723 w 2066750"/>
                <a:gd name="connsiteY78" fmla="*/ 747615 h 1008048"/>
                <a:gd name="connsiteX79" fmla="*/ 1141798 w 2066750"/>
                <a:gd name="connsiteY79" fmla="*/ 540336 h 1008048"/>
                <a:gd name="connsiteX80" fmla="*/ 1143525 w 2066750"/>
                <a:gd name="connsiteY80" fmla="*/ 545441 h 1008048"/>
                <a:gd name="connsiteX81" fmla="*/ 1146920 w 2066750"/>
                <a:gd name="connsiteY81" fmla="*/ 540328 h 1008048"/>
                <a:gd name="connsiteX82" fmla="*/ 1141798 w 2066750"/>
                <a:gd name="connsiteY82" fmla="*/ 540328 h 1008048"/>
                <a:gd name="connsiteX83" fmla="*/ 1170907 w 2066750"/>
                <a:gd name="connsiteY83" fmla="*/ 528390 h 1008048"/>
                <a:gd name="connsiteX84" fmla="*/ 1146031 w 2066750"/>
                <a:gd name="connsiteY84" fmla="*/ 608603 h 1008048"/>
                <a:gd name="connsiteX85" fmla="*/ 1137060 w 2066750"/>
                <a:gd name="connsiteY85" fmla="*/ 633641 h 1008048"/>
                <a:gd name="connsiteX86" fmla="*/ 1068307 w 2066750"/>
                <a:gd name="connsiteY86" fmla="*/ 818738 h 1008048"/>
                <a:gd name="connsiteX87" fmla="*/ 1131468 w 2066750"/>
                <a:gd name="connsiteY87" fmla="*/ 775125 h 1008048"/>
                <a:gd name="connsiteX88" fmla="*/ 1192636 w 2066750"/>
                <a:gd name="connsiteY88" fmla="*/ 662023 h 1008048"/>
                <a:gd name="connsiteX89" fmla="*/ 1170898 w 2066750"/>
                <a:gd name="connsiteY89" fmla="*/ 528390 h 1008048"/>
                <a:gd name="connsiteX90" fmla="*/ 1990357 w 2066750"/>
                <a:gd name="connsiteY90" fmla="*/ 743613 h 1008048"/>
                <a:gd name="connsiteX91" fmla="*/ 1915104 w 2066750"/>
                <a:gd name="connsiteY91" fmla="*/ 734985 h 1008048"/>
                <a:gd name="connsiteX92" fmla="*/ 1857245 w 2066750"/>
                <a:gd name="connsiteY92" fmla="*/ 733172 h 1008048"/>
                <a:gd name="connsiteX93" fmla="*/ 1815163 w 2066750"/>
                <a:gd name="connsiteY93" fmla="*/ 725689 h 1008048"/>
                <a:gd name="connsiteX94" fmla="*/ 1813487 w 2066750"/>
                <a:gd name="connsiteY94" fmla="*/ 723115 h 1008048"/>
                <a:gd name="connsiteX95" fmla="*/ 1816062 w 2066750"/>
                <a:gd name="connsiteY95" fmla="*/ 717959 h 1008048"/>
                <a:gd name="connsiteX96" fmla="*/ 1763051 w 2066750"/>
                <a:gd name="connsiteY96" fmla="*/ 721371 h 1008048"/>
                <a:gd name="connsiteX97" fmla="*/ 1739073 w 2066750"/>
                <a:gd name="connsiteY97" fmla="*/ 721319 h 1008048"/>
                <a:gd name="connsiteX98" fmla="*/ 1685318 w 2066750"/>
                <a:gd name="connsiteY98" fmla="*/ 717112 h 1008048"/>
                <a:gd name="connsiteX99" fmla="*/ 1693810 w 2066750"/>
                <a:gd name="connsiteY99" fmla="*/ 718848 h 1008048"/>
                <a:gd name="connsiteX100" fmla="*/ 1698984 w 2066750"/>
                <a:gd name="connsiteY100" fmla="*/ 711126 h 1008048"/>
                <a:gd name="connsiteX101" fmla="*/ 1697410 w 2066750"/>
                <a:gd name="connsiteY101" fmla="*/ 701044 h 1008048"/>
                <a:gd name="connsiteX102" fmla="*/ 1704132 w 2066750"/>
                <a:gd name="connsiteY102" fmla="*/ 699163 h 1008048"/>
                <a:gd name="connsiteX103" fmla="*/ 1702379 w 2066750"/>
                <a:gd name="connsiteY103" fmla="*/ 694074 h 1008048"/>
                <a:gd name="connsiteX104" fmla="*/ 1710939 w 2066750"/>
                <a:gd name="connsiteY104" fmla="*/ 688071 h 1008048"/>
                <a:gd name="connsiteX105" fmla="*/ 1697290 w 2066750"/>
                <a:gd name="connsiteY105" fmla="*/ 690645 h 1008048"/>
                <a:gd name="connsiteX106" fmla="*/ 1702395 w 2066750"/>
                <a:gd name="connsiteY106" fmla="*/ 682128 h 1008048"/>
                <a:gd name="connsiteX107" fmla="*/ 1693870 w 2066750"/>
                <a:gd name="connsiteY107" fmla="*/ 682102 h 1008048"/>
                <a:gd name="connsiteX108" fmla="*/ 1704953 w 2066750"/>
                <a:gd name="connsiteY108" fmla="*/ 669994 h 1008048"/>
                <a:gd name="connsiteX109" fmla="*/ 1986106 w 2066750"/>
                <a:gd name="connsiteY109" fmla="*/ 706029 h 1008048"/>
                <a:gd name="connsiteX110" fmla="*/ 1983524 w 2066750"/>
                <a:gd name="connsiteY110" fmla="*/ 709510 h 1008048"/>
                <a:gd name="connsiteX111" fmla="*/ 1956176 w 2066750"/>
                <a:gd name="connsiteY111" fmla="*/ 706047 h 1008048"/>
                <a:gd name="connsiteX112" fmla="*/ 1931463 w 2066750"/>
                <a:gd name="connsiteY112" fmla="*/ 708586 h 1008048"/>
                <a:gd name="connsiteX113" fmla="*/ 1943384 w 2066750"/>
                <a:gd name="connsiteY113" fmla="*/ 714547 h 1008048"/>
                <a:gd name="connsiteX114" fmla="*/ 1912607 w 2066750"/>
                <a:gd name="connsiteY114" fmla="*/ 713709 h 1008048"/>
                <a:gd name="connsiteX115" fmla="*/ 1950644 w 2066750"/>
                <a:gd name="connsiteY115" fmla="*/ 718412 h 1008048"/>
                <a:gd name="connsiteX116" fmla="*/ 1986106 w 2066750"/>
                <a:gd name="connsiteY116" fmla="*/ 728212 h 1008048"/>
                <a:gd name="connsiteX117" fmla="*/ 1959024 w 2066750"/>
                <a:gd name="connsiteY117" fmla="*/ 725783 h 1008048"/>
                <a:gd name="connsiteX118" fmla="*/ 1935713 w 2066750"/>
                <a:gd name="connsiteY118" fmla="*/ 726502 h 1008048"/>
                <a:gd name="connsiteX119" fmla="*/ 1887620 w 2066750"/>
                <a:gd name="connsiteY119" fmla="*/ 719891 h 1008048"/>
                <a:gd name="connsiteX120" fmla="*/ 1881865 w 2066750"/>
                <a:gd name="connsiteY120" fmla="*/ 721379 h 1008048"/>
                <a:gd name="connsiteX121" fmla="*/ 1932284 w 2066750"/>
                <a:gd name="connsiteY121" fmla="*/ 729922 h 1008048"/>
                <a:gd name="connsiteX122" fmla="*/ 1979274 w 2066750"/>
                <a:gd name="connsiteY122" fmla="*/ 735917 h 1008048"/>
                <a:gd name="connsiteX123" fmla="*/ 1990357 w 2066750"/>
                <a:gd name="connsiteY123" fmla="*/ 743630 h 1008048"/>
                <a:gd name="connsiteX124" fmla="*/ 1709220 w 2066750"/>
                <a:gd name="connsiteY124" fmla="*/ 714564 h 1008048"/>
                <a:gd name="connsiteX125" fmla="*/ 1698992 w 2066750"/>
                <a:gd name="connsiteY125" fmla="*/ 717095 h 1008048"/>
                <a:gd name="connsiteX126" fmla="*/ 1709220 w 2066750"/>
                <a:gd name="connsiteY126" fmla="*/ 714564 h 1008048"/>
                <a:gd name="connsiteX127" fmla="*/ 1769046 w 2066750"/>
                <a:gd name="connsiteY127" fmla="*/ 707740 h 1008048"/>
                <a:gd name="connsiteX128" fmla="*/ 1760511 w 2066750"/>
                <a:gd name="connsiteY128" fmla="*/ 707740 h 1008048"/>
                <a:gd name="connsiteX129" fmla="*/ 1769046 w 2066750"/>
                <a:gd name="connsiteY129" fmla="*/ 707740 h 1008048"/>
                <a:gd name="connsiteX130" fmla="*/ 1851096 w 2066750"/>
                <a:gd name="connsiteY130" fmla="*/ 745306 h 1008048"/>
                <a:gd name="connsiteX131" fmla="*/ 1855372 w 2066750"/>
                <a:gd name="connsiteY131" fmla="*/ 748667 h 1008048"/>
                <a:gd name="connsiteX132" fmla="*/ 1933113 w 2066750"/>
                <a:gd name="connsiteY132" fmla="*/ 758963 h 1008048"/>
                <a:gd name="connsiteX133" fmla="*/ 1933199 w 2066750"/>
                <a:gd name="connsiteY133" fmla="*/ 752977 h 1008048"/>
                <a:gd name="connsiteX134" fmla="*/ 1934011 w 2066750"/>
                <a:gd name="connsiteY134" fmla="*/ 748624 h 1008048"/>
                <a:gd name="connsiteX135" fmla="*/ 1945077 w 2066750"/>
                <a:gd name="connsiteY135" fmla="*/ 747008 h 1008048"/>
                <a:gd name="connsiteX136" fmla="*/ 1851088 w 2066750"/>
                <a:gd name="connsiteY136" fmla="*/ 745298 h 1008048"/>
                <a:gd name="connsiteX137" fmla="*/ 940138 w 2066750"/>
                <a:gd name="connsiteY137" fmla="*/ 712845 h 1008048"/>
                <a:gd name="connsiteX138" fmla="*/ 952084 w 2066750"/>
                <a:gd name="connsiteY138" fmla="*/ 711143 h 1008048"/>
                <a:gd name="connsiteX139" fmla="*/ 939171 w 2066750"/>
                <a:gd name="connsiteY139" fmla="*/ 726416 h 1008048"/>
                <a:gd name="connsiteX140" fmla="*/ 618074 w 2066750"/>
                <a:gd name="connsiteY140" fmla="*/ 769336 h 1008048"/>
                <a:gd name="connsiteX141" fmla="*/ 465405 w 2066750"/>
                <a:gd name="connsiteY141" fmla="*/ 811777 h 1008048"/>
                <a:gd name="connsiteX142" fmla="*/ 408581 w 2066750"/>
                <a:gd name="connsiteY142" fmla="*/ 827289 h 1008048"/>
                <a:gd name="connsiteX143" fmla="*/ 399157 w 2066750"/>
                <a:gd name="connsiteY143" fmla="*/ 813615 h 1008048"/>
                <a:gd name="connsiteX144" fmla="*/ 393231 w 2066750"/>
                <a:gd name="connsiteY144" fmla="*/ 820456 h 1008048"/>
                <a:gd name="connsiteX145" fmla="*/ 391512 w 2066750"/>
                <a:gd name="connsiteY145" fmla="*/ 806791 h 1008048"/>
                <a:gd name="connsiteX146" fmla="*/ 395762 w 2066750"/>
                <a:gd name="connsiteY146" fmla="*/ 811914 h 1008048"/>
                <a:gd name="connsiteX147" fmla="*/ 405160 w 2066750"/>
                <a:gd name="connsiteY147" fmla="*/ 801677 h 1008048"/>
                <a:gd name="connsiteX148" fmla="*/ 420535 w 2066750"/>
                <a:gd name="connsiteY148" fmla="*/ 811922 h 1008048"/>
                <a:gd name="connsiteX149" fmla="*/ 423896 w 2066750"/>
                <a:gd name="connsiteY149" fmla="*/ 802490 h 1008048"/>
                <a:gd name="connsiteX150" fmla="*/ 418842 w 2066750"/>
                <a:gd name="connsiteY150" fmla="*/ 791424 h 1008048"/>
                <a:gd name="connsiteX151" fmla="*/ 432525 w 2066750"/>
                <a:gd name="connsiteY151" fmla="*/ 794836 h 1008048"/>
                <a:gd name="connsiteX152" fmla="*/ 426855 w 2066750"/>
                <a:gd name="connsiteY152" fmla="*/ 799924 h 1008048"/>
                <a:gd name="connsiteX153" fmla="*/ 432909 w 2066750"/>
                <a:gd name="connsiteY153" fmla="*/ 803225 h 1008048"/>
                <a:gd name="connsiteX154" fmla="*/ 441486 w 2066750"/>
                <a:gd name="connsiteY154" fmla="*/ 803422 h 1008048"/>
                <a:gd name="connsiteX155" fmla="*/ 443607 w 2066750"/>
                <a:gd name="connsiteY155" fmla="*/ 806774 h 1008048"/>
                <a:gd name="connsiteX156" fmla="*/ 447883 w 2066750"/>
                <a:gd name="connsiteY156" fmla="*/ 801677 h 1008048"/>
                <a:gd name="connsiteX157" fmla="*/ 435919 w 2066750"/>
                <a:gd name="connsiteY157" fmla="*/ 796521 h 1008048"/>
                <a:gd name="connsiteX158" fmla="*/ 439879 w 2066750"/>
                <a:gd name="connsiteY158" fmla="*/ 791527 h 1008048"/>
                <a:gd name="connsiteX159" fmla="*/ 433713 w 2066750"/>
                <a:gd name="connsiteY159" fmla="*/ 786627 h 1008048"/>
                <a:gd name="connsiteX160" fmla="*/ 423887 w 2066750"/>
                <a:gd name="connsiteY160" fmla="*/ 785421 h 1008048"/>
                <a:gd name="connsiteX161" fmla="*/ 427368 w 2066750"/>
                <a:gd name="connsiteY161" fmla="*/ 781163 h 1008048"/>
                <a:gd name="connsiteX162" fmla="*/ 408581 w 2066750"/>
                <a:gd name="connsiteY162" fmla="*/ 779444 h 1008048"/>
                <a:gd name="connsiteX163" fmla="*/ 434218 w 2066750"/>
                <a:gd name="connsiteY163" fmla="*/ 772611 h 1008048"/>
                <a:gd name="connsiteX164" fmla="*/ 435928 w 2066750"/>
                <a:gd name="connsiteY164" fmla="*/ 770901 h 1008048"/>
                <a:gd name="connsiteX165" fmla="*/ 441059 w 2066750"/>
                <a:gd name="connsiteY165" fmla="*/ 770901 h 1008048"/>
                <a:gd name="connsiteX166" fmla="*/ 453014 w 2066750"/>
                <a:gd name="connsiteY166" fmla="*/ 780307 h 1008048"/>
                <a:gd name="connsiteX167" fmla="*/ 444488 w 2066750"/>
                <a:gd name="connsiteY167" fmla="*/ 779452 h 1008048"/>
                <a:gd name="connsiteX168" fmla="*/ 453074 w 2066750"/>
                <a:gd name="connsiteY168" fmla="*/ 792237 h 1008048"/>
                <a:gd name="connsiteX169" fmla="*/ 462446 w 2066750"/>
                <a:gd name="connsiteY169" fmla="*/ 791459 h 1008048"/>
                <a:gd name="connsiteX170" fmla="*/ 465610 w 2066750"/>
                <a:gd name="connsiteY170" fmla="*/ 799711 h 1008048"/>
                <a:gd name="connsiteX171" fmla="*/ 474375 w 2066750"/>
                <a:gd name="connsiteY171" fmla="*/ 791416 h 1008048"/>
                <a:gd name="connsiteX172" fmla="*/ 482892 w 2066750"/>
                <a:gd name="connsiteY172" fmla="*/ 791031 h 1008048"/>
                <a:gd name="connsiteX173" fmla="*/ 490811 w 2066750"/>
                <a:gd name="connsiteY173" fmla="*/ 779546 h 1008048"/>
                <a:gd name="connsiteX174" fmla="*/ 495754 w 2066750"/>
                <a:gd name="connsiteY174" fmla="*/ 770063 h 1008048"/>
                <a:gd name="connsiteX175" fmla="*/ 478659 w 2066750"/>
                <a:gd name="connsiteY175" fmla="*/ 786268 h 1008048"/>
                <a:gd name="connsiteX176" fmla="*/ 482166 w 2066750"/>
                <a:gd name="connsiteY176" fmla="*/ 781898 h 1008048"/>
                <a:gd name="connsiteX177" fmla="*/ 474170 w 2066750"/>
                <a:gd name="connsiteY177" fmla="*/ 766548 h 1008048"/>
                <a:gd name="connsiteX178" fmla="*/ 476941 w 2066750"/>
                <a:gd name="connsiteY178" fmla="*/ 760648 h 1008048"/>
                <a:gd name="connsiteX179" fmla="*/ 818126 w 2066750"/>
                <a:gd name="connsiteY179" fmla="*/ 690833 h 1008048"/>
                <a:gd name="connsiteX180" fmla="*/ 960610 w 2066750"/>
                <a:gd name="connsiteY180" fmla="*/ 675244 h 1008048"/>
                <a:gd name="connsiteX181" fmla="*/ 951930 w 2066750"/>
                <a:gd name="connsiteY181" fmla="*/ 703284 h 1008048"/>
                <a:gd name="connsiteX182" fmla="*/ 940121 w 2066750"/>
                <a:gd name="connsiteY182" fmla="*/ 712819 h 1008048"/>
                <a:gd name="connsiteX183" fmla="*/ 439349 w 2066750"/>
                <a:gd name="connsiteY183" fmla="*/ 777768 h 1008048"/>
                <a:gd name="connsiteX184" fmla="*/ 433354 w 2066750"/>
                <a:gd name="connsiteY184" fmla="*/ 784557 h 1008048"/>
                <a:gd name="connsiteX185" fmla="*/ 439349 w 2066750"/>
                <a:gd name="connsiteY185" fmla="*/ 777768 h 1008048"/>
                <a:gd name="connsiteX186" fmla="*/ 446207 w 2066750"/>
                <a:gd name="connsiteY186" fmla="*/ 794845 h 1008048"/>
                <a:gd name="connsiteX187" fmla="*/ 447883 w 2066750"/>
                <a:gd name="connsiteY187" fmla="*/ 798240 h 1008048"/>
                <a:gd name="connsiteX188" fmla="*/ 446207 w 2066750"/>
                <a:gd name="connsiteY188" fmla="*/ 794845 h 1008048"/>
                <a:gd name="connsiteX189" fmla="*/ 592351 w 2066750"/>
                <a:gd name="connsiteY189" fmla="*/ 786328 h 1008048"/>
                <a:gd name="connsiteX190" fmla="*/ 533363 w 2066750"/>
                <a:gd name="connsiteY190" fmla="*/ 800805 h 1008048"/>
                <a:gd name="connsiteX191" fmla="*/ 557632 w 2066750"/>
                <a:gd name="connsiteY191" fmla="*/ 799454 h 1008048"/>
                <a:gd name="connsiteX192" fmla="*/ 593180 w 2066750"/>
                <a:gd name="connsiteY192" fmla="*/ 789688 h 1008048"/>
                <a:gd name="connsiteX193" fmla="*/ 592359 w 2066750"/>
                <a:gd name="connsiteY193" fmla="*/ 786319 h 1008048"/>
                <a:gd name="connsiteX194" fmla="*/ 283841 w 2066750"/>
                <a:gd name="connsiteY194" fmla="*/ 852909 h 1008048"/>
                <a:gd name="connsiteX195" fmla="*/ 286406 w 2066750"/>
                <a:gd name="connsiteY195" fmla="*/ 847813 h 1008048"/>
                <a:gd name="connsiteX196" fmla="*/ 271860 w 2066750"/>
                <a:gd name="connsiteY196" fmla="*/ 866583 h 1008048"/>
                <a:gd name="connsiteX197" fmla="*/ 292366 w 2066750"/>
                <a:gd name="connsiteY197" fmla="*/ 858040 h 1008048"/>
                <a:gd name="connsiteX198" fmla="*/ 290819 w 2066750"/>
                <a:gd name="connsiteY198" fmla="*/ 856561 h 1008048"/>
                <a:gd name="connsiteX199" fmla="*/ 294060 w 2066750"/>
                <a:gd name="connsiteY199" fmla="*/ 854654 h 1008048"/>
                <a:gd name="connsiteX200" fmla="*/ 283832 w 2066750"/>
                <a:gd name="connsiteY200" fmla="*/ 852901 h 1008048"/>
                <a:gd name="connsiteX201" fmla="*/ 66925 w 2066750"/>
                <a:gd name="connsiteY201" fmla="*/ 898027 h 1008048"/>
                <a:gd name="connsiteX202" fmla="*/ 68473 w 2066750"/>
                <a:gd name="connsiteY202" fmla="*/ 893914 h 1008048"/>
                <a:gd name="connsiteX203" fmla="*/ 37713 w 2066750"/>
                <a:gd name="connsiteY203" fmla="*/ 906741 h 1008048"/>
                <a:gd name="connsiteX204" fmla="*/ 41690 w 2066750"/>
                <a:gd name="connsiteY204" fmla="*/ 910760 h 1008048"/>
                <a:gd name="connsiteX205" fmla="*/ 68473 w 2066750"/>
                <a:gd name="connsiteY205" fmla="*/ 899036 h 1008048"/>
                <a:gd name="connsiteX206" fmla="*/ 66925 w 2066750"/>
                <a:gd name="connsiteY206" fmla="*/ 898027 h 1008048"/>
                <a:gd name="connsiteX207" fmla="*/ 70183 w 2066750"/>
                <a:gd name="connsiteY207" fmla="*/ 899045 h 1008048"/>
                <a:gd name="connsiteX208" fmla="*/ 69234 w 2066750"/>
                <a:gd name="connsiteY208" fmla="*/ 902191 h 1008048"/>
                <a:gd name="connsiteX209" fmla="*/ 42844 w 2066750"/>
                <a:gd name="connsiteY209" fmla="*/ 914403 h 1008048"/>
                <a:gd name="connsiteX210" fmla="*/ 52781 w 2066750"/>
                <a:gd name="connsiteY210" fmla="*/ 913248 h 1008048"/>
                <a:gd name="connsiteX211" fmla="*/ 77024 w 2066750"/>
                <a:gd name="connsiteY211" fmla="*/ 902465 h 1008048"/>
                <a:gd name="connsiteX212" fmla="*/ 74527 w 2066750"/>
                <a:gd name="connsiteY212" fmla="*/ 897309 h 1008048"/>
                <a:gd name="connsiteX213" fmla="*/ 70192 w 2066750"/>
                <a:gd name="connsiteY213" fmla="*/ 899045 h 1008048"/>
                <a:gd name="connsiteX214" fmla="*/ 186098 w 2066750"/>
                <a:gd name="connsiteY214" fmla="*/ 892357 h 1008048"/>
                <a:gd name="connsiteX215" fmla="*/ 186406 w 2066750"/>
                <a:gd name="connsiteY215" fmla="*/ 892212 h 1008048"/>
                <a:gd name="connsiteX216" fmla="*/ 186098 w 2066750"/>
                <a:gd name="connsiteY216" fmla="*/ 892357 h 1008048"/>
                <a:gd name="connsiteX217" fmla="*/ 188851 w 2066750"/>
                <a:gd name="connsiteY217" fmla="*/ 882010 h 1008048"/>
                <a:gd name="connsiteX218" fmla="*/ 182908 w 2066750"/>
                <a:gd name="connsiteY218" fmla="*/ 880958 h 1008048"/>
                <a:gd name="connsiteX219" fmla="*/ 181283 w 2066750"/>
                <a:gd name="connsiteY219" fmla="*/ 885379 h 1008048"/>
                <a:gd name="connsiteX220" fmla="*/ 191519 w 2066750"/>
                <a:gd name="connsiteY220" fmla="*/ 878555 h 1008048"/>
                <a:gd name="connsiteX221" fmla="*/ 188851 w 2066750"/>
                <a:gd name="connsiteY221" fmla="*/ 882018 h 1008048"/>
                <a:gd name="connsiteX222" fmla="*/ 177828 w 2066750"/>
                <a:gd name="connsiteY222" fmla="*/ 887936 h 1008048"/>
                <a:gd name="connsiteX223" fmla="*/ 181258 w 2066750"/>
                <a:gd name="connsiteY223" fmla="*/ 893922 h 1008048"/>
                <a:gd name="connsiteX224" fmla="*/ 172749 w 2066750"/>
                <a:gd name="connsiteY224" fmla="*/ 887098 h 1008048"/>
                <a:gd name="connsiteX225" fmla="*/ 164180 w 2066750"/>
                <a:gd name="connsiteY225" fmla="*/ 900755 h 1008048"/>
                <a:gd name="connsiteX226" fmla="*/ 186089 w 2066750"/>
                <a:gd name="connsiteY226" fmla="*/ 892366 h 1008048"/>
                <a:gd name="connsiteX227" fmla="*/ 181266 w 2066750"/>
                <a:gd name="connsiteY227" fmla="*/ 885388 h 1008048"/>
                <a:gd name="connsiteX228" fmla="*/ 177820 w 2066750"/>
                <a:gd name="connsiteY228" fmla="*/ 887945 h 1008048"/>
                <a:gd name="connsiteX229" fmla="*/ 460710 w 2066750"/>
                <a:gd name="connsiteY229" fmla="*/ 776040 h 1008048"/>
                <a:gd name="connsiteX230" fmla="*/ 471827 w 2066750"/>
                <a:gd name="connsiteY230" fmla="*/ 762384 h 1008048"/>
                <a:gd name="connsiteX231" fmla="*/ 453031 w 2066750"/>
                <a:gd name="connsiteY231" fmla="*/ 767506 h 1008048"/>
                <a:gd name="connsiteX232" fmla="*/ 459855 w 2066750"/>
                <a:gd name="connsiteY232" fmla="*/ 769216 h 1008048"/>
                <a:gd name="connsiteX233" fmla="*/ 460710 w 2066750"/>
                <a:gd name="connsiteY233" fmla="*/ 776040 h 1008048"/>
                <a:gd name="connsiteX234" fmla="*/ 204321 w 2066750"/>
                <a:gd name="connsiteY234" fmla="*/ 847770 h 1008048"/>
                <a:gd name="connsiteX235" fmla="*/ 200165 w 2066750"/>
                <a:gd name="connsiteY235" fmla="*/ 850959 h 1008048"/>
                <a:gd name="connsiteX236" fmla="*/ 204321 w 2066750"/>
                <a:gd name="connsiteY236" fmla="*/ 847770 h 1008048"/>
                <a:gd name="connsiteX237" fmla="*/ 221381 w 2066750"/>
                <a:gd name="connsiteY237" fmla="*/ 861709 h 1008048"/>
                <a:gd name="connsiteX238" fmla="*/ 212060 w 2066750"/>
                <a:gd name="connsiteY238" fmla="*/ 868285 h 1008048"/>
                <a:gd name="connsiteX239" fmla="*/ 210350 w 2066750"/>
                <a:gd name="connsiteY239" fmla="*/ 858049 h 1008048"/>
                <a:gd name="connsiteX240" fmla="*/ 212889 w 2066750"/>
                <a:gd name="connsiteY240" fmla="*/ 861452 h 1008048"/>
                <a:gd name="connsiteX241" fmla="*/ 213770 w 2066750"/>
                <a:gd name="connsiteY241" fmla="*/ 854654 h 1008048"/>
                <a:gd name="connsiteX242" fmla="*/ 213001 w 2066750"/>
                <a:gd name="connsiteY242" fmla="*/ 857809 h 1008048"/>
                <a:gd name="connsiteX243" fmla="*/ 206920 w 2066750"/>
                <a:gd name="connsiteY243" fmla="*/ 857040 h 1008048"/>
                <a:gd name="connsiteX244" fmla="*/ 198378 w 2066750"/>
                <a:gd name="connsiteY244" fmla="*/ 864856 h 1008048"/>
                <a:gd name="connsiteX245" fmla="*/ 201721 w 2066750"/>
                <a:gd name="connsiteY245" fmla="*/ 860700 h 1008048"/>
                <a:gd name="connsiteX246" fmla="*/ 197557 w 2066750"/>
                <a:gd name="connsiteY246" fmla="*/ 852961 h 1008048"/>
                <a:gd name="connsiteX247" fmla="*/ 189826 w 2066750"/>
                <a:gd name="connsiteY247" fmla="*/ 858904 h 1008048"/>
                <a:gd name="connsiteX248" fmla="*/ 191511 w 2066750"/>
                <a:gd name="connsiteY248" fmla="*/ 869097 h 1008048"/>
                <a:gd name="connsiteX249" fmla="*/ 210315 w 2066750"/>
                <a:gd name="connsiteY249" fmla="*/ 863171 h 1008048"/>
                <a:gd name="connsiteX250" fmla="*/ 206895 w 2066750"/>
                <a:gd name="connsiteY250" fmla="*/ 872543 h 1008048"/>
                <a:gd name="connsiteX251" fmla="*/ 210315 w 2066750"/>
                <a:gd name="connsiteY251" fmla="*/ 871688 h 1008048"/>
                <a:gd name="connsiteX252" fmla="*/ 210332 w 2066750"/>
                <a:gd name="connsiteY252" fmla="*/ 880240 h 1008048"/>
                <a:gd name="connsiteX253" fmla="*/ 213753 w 2066750"/>
                <a:gd name="connsiteY253" fmla="*/ 880240 h 1008048"/>
                <a:gd name="connsiteX254" fmla="*/ 220603 w 2066750"/>
                <a:gd name="connsiteY254" fmla="*/ 872552 h 1008048"/>
                <a:gd name="connsiteX255" fmla="*/ 213753 w 2066750"/>
                <a:gd name="connsiteY255" fmla="*/ 868302 h 1008048"/>
                <a:gd name="connsiteX256" fmla="*/ 223989 w 2066750"/>
                <a:gd name="connsiteY256" fmla="*/ 864864 h 1008048"/>
                <a:gd name="connsiteX257" fmla="*/ 220603 w 2066750"/>
                <a:gd name="connsiteY257" fmla="*/ 869970 h 1008048"/>
                <a:gd name="connsiteX258" fmla="*/ 221389 w 2066750"/>
                <a:gd name="connsiteY258" fmla="*/ 861692 h 1008048"/>
                <a:gd name="connsiteX259" fmla="*/ 198822 w 2066750"/>
                <a:gd name="connsiteY259" fmla="*/ 851661 h 1008048"/>
                <a:gd name="connsiteX260" fmla="*/ 197565 w 2066750"/>
                <a:gd name="connsiteY260" fmla="*/ 852961 h 1008048"/>
                <a:gd name="connsiteX261" fmla="*/ 200173 w 2066750"/>
                <a:gd name="connsiteY261" fmla="*/ 850951 h 1008048"/>
                <a:gd name="connsiteX262" fmla="*/ 198822 w 2066750"/>
                <a:gd name="connsiteY262" fmla="*/ 851652 h 1008048"/>
                <a:gd name="connsiteX263" fmla="*/ 383285 w 2066750"/>
                <a:gd name="connsiteY263" fmla="*/ 794349 h 1008048"/>
                <a:gd name="connsiteX264" fmla="*/ 378916 w 2066750"/>
                <a:gd name="connsiteY264" fmla="*/ 793092 h 1008048"/>
                <a:gd name="connsiteX265" fmla="*/ 386364 w 2066750"/>
                <a:gd name="connsiteY265" fmla="*/ 793117 h 1008048"/>
                <a:gd name="connsiteX266" fmla="*/ 383294 w 2066750"/>
                <a:gd name="connsiteY266" fmla="*/ 794340 h 1008048"/>
                <a:gd name="connsiteX267" fmla="*/ 253073 w 2066750"/>
                <a:gd name="connsiteY267" fmla="*/ 847795 h 1008048"/>
                <a:gd name="connsiteX268" fmla="*/ 251362 w 2066750"/>
                <a:gd name="connsiteY268" fmla="*/ 857159 h 1008048"/>
                <a:gd name="connsiteX269" fmla="*/ 257810 w 2066750"/>
                <a:gd name="connsiteY269" fmla="*/ 855979 h 1008048"/>
                <a:gd name="connsiteX270" fmla="*/ 253073 w 2066750"/>
                <a:gd name="connsiteY270" fmla="*/ 847795 h 1008048"/>
                <a:gd name="connsiteX271" fmla="*/ 223476 w 2066750"/>
                <a:gd name="connsiteY271" fmla="*/ 851199 h 1008048"/>
                <a:gd name="connsiteX272" fmla="*/ 218884 w 2066750"/>
                <a:gd name="connsiteY272" fmla="*/ 858023 h 1008048"/>
                <a:gd name="connsiteX273" fmla="*/ 230839 w 2066750"/>
                <a:gd name="connsiteY273" fmla="*/ 852892 h 1008048"/>
                <a:gd name="connsiteX274" fmla="*/ 223476 w 2066750"/>
                <a:gd name="connsiteY274" fmla="*/ 851199 h 1008048"/>
                <a:gd name="connsiteX275" fmla="*/ 114616 w 2066750"/>
                <a:gd name="connsiteY275" fmla="*/ 881967 h 1008048"/>
                <a:gd name="connsiteX276" fmla="*/ 106108 w 2066750"/>
                <a:gd name="connsiteY276" fmla="*/ 886243 h 1008048"/>
                <a:gd name="connsiteX277" fmla="*/ 116327 w 2066750"/>
                <a:gd name="connsiteY277" fmla="*/ 890476 h 1008048"/>
                <a:gd name="connsiteX278" fmla="*/ 114616 w 2066750"/>
                <a:gd name="connsiteY278" fmla="*/ 881967 h 1008048"/>
                <a:gd name="connsiteX279" fmla="*/ 287244 w 2066750"/>
                <a:gd name="connsiteY279" fmla="*/ 839270 h 1008048"/>
                <a:gd name="connsiteX280" fmla="*/ 278710 w 2066750"/>
                <a:gd name="connsiteY280" fmla="*/ 843511 h 1008048"/>
                <a:gd name="connsiteX281" fmla="*/ 287244 w 2066750"/>
                <a:gd name="connsiteY281" fmla="*/ 839270 h 1008048"/>
                <a:gd name="connsiteX282" fmla="*/ 329976 w 2066750"/>
                <a:gd name="connsiteY282" fmla="*/ 832411 h 1008048"/>
                <a:gd name="connsiteX283" fmla="*/ 335090 w 2066750"/>
                <a:gd name="connsiteY283" fmla="*/ 832411 h 1008048"/>
                <a:gd name="connsiteX284" fmla="*/ 329976 w 2066750"/>
                <a:gd name="connsiteY284" fmla="*/ 832411 h 1008048"/>
                <a:gd name="connsiteX285" fmla="*/ 273562 w 2066750"/>
                <a:gd name="connsiteY285" fmla="*/ 844383 h 1008048"/>
                <a:gd name="connsiteX286" fmla="*/ 270158 w 2066750"/>
                <a:gd name="connsiteY286" fmla="*/ 844383 h 1008048"/>
                <a:gd name="connsiteX287" fmla="*/ 270158 w 2066750"/>
                <a:gd name="connsiteY287" fmla="*/ 851199 h 1008048"/>
                <a:gd name="connsiteX288" fmla="*/ 273562 w 2066750"/>
                <a:gd name="connsiteY288" fmla="*/ 851199 h 1008048"/>
                <a:gd name="connsiteX289" fmla="*/ 273562 w 2066750"/>
                <a:gd name="connsiteY289" fmla="*/ 844383 h 1008048"/>
                <a:gd name="connsiteX290" fmla="*/ 324828 w 2066750"/>
                <a:gd name="connsiteY290" fmla="*/ 828991 h 1008048"/>
                <a:gd name="connsiteX291" fmla="*/ 321612 w 2066750"/>
                <a:gd name="connsiteY291" fmla="*/ 830453 h 1008048"/>
                <a:gd name="connsiteX292" fmla="*/ 321407 w 2066750"/>
                <a:gd name="connsiteY292" fmla="*/ 827315 h 1008048"/>
                <a:gd name="connsiteX293" fmla="*/ 319731 w 2066750"/>
                <a:gd name="connsiteY293" fmla="*/ 827315 h 1008048"/>
                <a:gd name="connsiteX294" fmla="*/ 324828 w 2066750"/>
                <a:gd name="connsiteY294" fmla="*/ 828999 h 1008048"/>
                <a:gd name="connsiteX295" fmla="*/ 347070 w 2066750"/>
                <a:gd name="connsiteY295" fmla="*/ 818746 h 1008048"/>
                <a:gd name="connsiteX296" fmla="*/ 352192 w 2066750"/>
                <a:gd name="connsiteY296" fmla="*/ 813650 h 1008048"/>
                <a:gd name="connsiteX297" fmla="*/ 347070 w 2066750"/>
                <a:gd name="connsiteY297" fmla="*/ 818746 h 1008048"/>
                <a:gd name="connsiteX298" fmla="*/ 258178 w 2066750"/>
                <a:gd name="connsiteY298" fmla="*/ 837559 h 1008048"/>
                <a:gd name="connsiteX299" fmla="*/ 251354 w 2066750"/>
                <a:gd name="connsiteY299" fmla="*/ 840937 h 1008048"/>
                <a:gd name="connsiteX300" fmla="*/ 258178 w 2066750"/>
                <a:gd name="connsiteY300" fmla="*/ 837559 h 1008048"/>
                <a:gd name="connsiteX301" fmla="*/ 276982 w 2066750"/>
                <a:gd name="connsiteY301" fmla="*/ 840937 h 1008048"/>
                <a:gd name="connsiteX302" fmla="*/ 276144 w 2066750"/>
                <a:gd name="connsiteY302" fmla="*/ 837551 h 1008048"/>
                <a:gd name="connsiteX303" fmla="*/ 276982 w 2066750"/>
                <a:gd name="connsiteY303" fmla="*/ 840937 h 1008048"/>
                <a:gd name="connsiteX304" fmla="*/ 140271 w 2066750"/>
                <a:gd name="connsiteY304" fmla="*/ 873441 h 1008048"/>
                <a:gd name="connsiteX305" fmla="*/ 140271 w 2066750"/>
                <a:gd name="connsiteY305" fmla="*/ 875109 h 1008048"/>
                <a:gd name="connsiteX306" fmla="*/ 147095 w 2066750"/>
                <a:gd name="connsiteY306" fmla="*/ 875109 h 1008048"/>
                <a:gd name="connsiteX307" fmla="*/ 140271 w 2066750"/>
                <a:gd name="connsiteY307" fmla="*/ 873441 h 1008048"/>
                <a:gd name="connsiteX308" fmla="*/ 181258 w 2066750"/>
                <a:gd name="connsiteY308" fmla="*/ 859759 h 1008048"/>
                <a:gd name="connsiteX309" fmla="*/ 179590 w 2066750"/>
                <a:gd name="connsiteY309" fmla="*/ 859759 h 1008048"/>
                <a:gd name="connsiteX310" fmla="*/ 181275 w 2066750"/>
                <a:gd name="connsiteY310" fmla="*/ 864873 h 1008048"/>
                <a:gd name="connsiteX311" fmla="*/ 181258 w 2066750"/>
                <a:gd name="connsiteY311" fmla="*/ 859759 h 1008048"/>
                <a:gd name="connsiteX312" fmla="*/ 177871 w 2066750"/>
                <a:gd name="connsiteY312" fmla="*/ 868276 h 1008048"/>
                <a:gd name="connsiteX313" fmla="*/ 182968 w 2066750"/>
                <a:gd name="connsiteY313" fmla="*/ 870004 h 1008048"/>
                <a:gd name="connsiteX314" fmla="*/ 184661 w 2066750"/>
                <a:gd name="connsiteY314" fmla="*/ 864009 h 1008048"/>
                <a:gd name="connsiteX315" fmla="*/ 181283 w 2066750"/>
                <a:gd name="connsiteY315" fmla="*/ 864881 h 1008048"/>
                <a:gd name="connsiteX316" fmla="*/ 177880 w 2066750"/>
                <a:gd name="connsiteY316" fmla="*/ 868276 h 1008048"/>
                <a:gd name="connsiteX317" fmla="*/ 264147 w 2066750"/>
                <a:gd name="connsiteY317" fmla="*/ 863197 h 1008048"/>
                <a:gd name="connsiteX318" fmla="*/ 263326 w 2066750"/>
                <a:gd name="connsiteY318" fmla="*/ 866574 h 1008048"/>
                <a:gd name="connsiteX319" fmla="*/ 271826 w 2066750"/>
                <a:gd name="connsiteY319" fmla="*/ 860588 h 1008048"/>
                <a:gd name="connsiteX320" fmla="*/ 264147 w 2066750"/>
                <a:gd name="connsiteY320" fmla="*/ 863197 h 1008048"/>
                <a:gd name="connsiteX321" fmla="*/ 324862 w 2066750"/>
                <a:gd name="connsiteY321" fmla="*/ 835849 h 1008048"/>
                <a:gd name="connsiteX322" fmla="*/ 323135 w 2066750"/>
                <a:gd name="connsiteY322" fmla="*/ 840946 h 1008048"/>
                <a:gd name="connsiteX323" fmla="*/ 326547 w 2066750"/>
                <a:gd name="connsiteY323" fmla="*/ 840946 h 1008048"/>
                <a:gd name="connsiteX324" fmla="*/ 326547 w 2066750"/>
                <a:gd name="connsiteY324" fmla="*/ 835849 h 1008048"/>
                <a:gd name="connsiteX325" fmla="*/ 324879 w 2066750"/>
                <a:gd name="connsiteY325" fmla="*/ 835849 h 1008048"/>
                <a:gd name="connsiteX326" fmla="*/ 102679 w 2066750"/>
                <a:gd name="connsiteY326" fmla="*/ 907570 h 1008048"/>
                <a:gd name="connsiteX327" fmla="*/ 104355 w 2066750"/>
                <a:gd name="connsiteY327" fmla="*/ 907570 h 1008048"/>
                <a:gd name="connsiteX328" fmla="*/ 104355 w 2066750"/>
                <a:gd name="connsiteY328" fmla="*/ 900755 h 1008048"/>
                <a:gd name="connsiteX329" fmla="*/ 102679 w 2066750"/>
                <a:gd name="connsiteY329" fmla="*/ 900755 h 1008048"/>
                <a:gd name="connsiteX330" fmla="*/ 102679 w 2066750"/>
                <a:gd name="connsiteY330" fmla="*/ 907570 h 1008048"/>
                <a:gd name="connsiteX331" fmla="*/ 106082 w 2066750"/>
                <a:gd name="connsiteY331" fmla="*/ 905869 h 1008048"/>
                <a:gd name="connsiteX332" fmla="*/ 109485 w 2066750"/>
                <a:gd name="connsiteY332" fmla="*/ 902473 h 1008048"/>
                <a:gd name="connsiteX333" fmla="*/ 106082 w 2066750"/>
                <a:gd name="connsiteY333" fmla="*/ 905869 h 1008048"/>
                <a:gd name="connsiteX334" fmla="*/ 82155 w 2066750"/>
                <a:gd name="connsiteY334" fmla="*/ 910153 h 1008048"/>
                <a:gd name="connsiteX335" fmla="*/ 85559 w 2066750"/>
                <a:gd name="connsiteY335" fmla="*/ 910991 h 1008048"/>
                <a:gd name="connsiteX336" fmla="*/ 82155 w 2066750"/>
                <a:gd name="connsiteY336" fmla="*/ 910153 h 1008048"/>
                <a:gd name="connsiteX337" fmla="*/ 196667 w 2066750"/>
                <a:gd name="connsiteY337" fmla="*/ 875990 h 1008048"/>
                <a:gd name="connsiteX338" fmla="*/ 200054 w 2066750"/>
                <a:gd name="connsiteY338" fmla="*/ 876828 h 1008048"/>
                <a:gd name="connsiteX339" fmla="*/ 201773 w 2066750"/>
                <a:gd name="connsiteY339" fmla="*/ 870012 h 1008048"/>
                <a:gd name="connsiteX340" fmla="*/ 196667 w 2066750"/>
                <a:gd name="connsiteY340" fmla="*/ 875990 h 1008048"/>
                <a:gd name="connsiteX341" fmla="*/ 172698 w 2066750"/>
                <a:gd name="connsiteY341" fmla="*/ 869131 h 1008048"/>
                <a:gd name="connsiteX342" fmla="*/ 171894 w 2066750"/>
                <a:gd name="connsiteY342" fmla="*/ 868328 h 1008048"/>
                <a:gd name="connsiteX343" fmla="*/ 167618 w 2066750"/>
                <a:gd name="connsiteY343" fmla="*/ 873416 h 1008048"/>
                <a:gd name="connsiteX344" fmla="*/ 172698 w 2066750"/>
                <a:gd name="connsiteY344" fmla="*/ 869131 h 1008048"/>
                <a:gd name="connsiteX345" fmla="*/ 206929 w 2066750"/>
                <a:gd name="connsiteY345" fmla="*/ 854620 h 1008048"/>
                <a:gd name="connsiteX346" fmla="*/ 208605 w 2066750"/>
                <a:gd name="connsiteY346" fmla="*/ 854620 h 1008048"/>
                <a:gd name="connsiteX347" fmla="*/ 206929 w 2066750"/>
                <a:gd name="connsiteY347" fmla="*/ 854620 h 1008048"/>
                <a:gd name="connsiteX348" fmla="*/ 215455 w 2066750"/>
                <a:gd name="connsiteY348" fmla="*/ 851199 h 1008048"/>
                <a:gd name="connsiteX349" fmla="*/ 212051 w 2066750"/>
                <a:gd name="connsiteY349" fmla="*/ 850361 h 1008048"/>
                <a:gd name="connsiteX350" fmla="*/ 215455 w 2066750"/>
                <a:gd name="connsiteY350" fmla="*/ 851199 h 1008048"/>
                <a:gd name="connsiteX351" fmla="*/ 398319 w 2066750"/>
                <a:gd name="connsiteY351" fmla="*/ 805081 h 1008048"/>
                <a:gd name="connsiteX352" fmla="*/ 396643 w 2066750"/>
                <a:gd name="connsiteY352" fmla="*/ 801686 h 1008048"/>
                <a:gd name="connsiteX353" fmla="*/ 398319 w 2066750"/>
                <a:gd name="connsiteY353" fmla="*/ 805081 h 1008048"/>
                <a:gd name="connsiteX354" fmla="*/ 253073 w 2066750"/>
                <a:gd name="connsiteY354" fmla="*/ 835823 h 1008048"/>
                <a:gd name="connsiteX355" fmla="*/ 256476 w 2066750"/>
                <a:gd name="connsiteY355" fmla="*/ 834147 h 1008048"/>
                <a:gd name="connsiteX356" fmla="*/ 253073 w 2066750"/>
                <a:gd name="connsiteY356" fmla="*/ 835823 h 1008048"/>
                <a:gd name="connsiteX357" fmla="*/ 311188 w 2066750"/>
                <a:gd name="connsiteY357" fmla="*/ 844366 h 1008048"/>
                <a:gd name="connsiteX358" fmla="*/ 312864 w 2066750"/>
                <a:gd name="connsiteY358" fmla="*/ 844366 h 1008048"/>
                <a:gd name="connsiteX359" fmla="*/ 315464 w 2066750"/>
                <a:gd name="connsiteY359" fmla="*/ 835875 h 1008048"/>
                <a:gd name="connsiteX360" fmla="*/ 311188 w 2066750"/>
                <a:gd name="connsiteY360" fmla="*/ 844375 h 1008048"/>
                <a:gd name="connsiteX361" fmla="*/ 245436 w 2066750"/>
                <a:gd name="connsiteY361" fmla="*/ 846162 h 1008048"/>
                <a:gd name="connsiteX362" fmla="*/ 241109 w 2066750"/>
                <a:gd name="connsiteY362" fmla="*/ 849480 h 1008048"/>
                <a:gd name="connsiteX363" fmla="*/ 249626 w 2066750"/>
                <a:gd name="connsiteY363" fmla="*/ 840963 h 1008048"/>
                <a:gd name="connsiteX364" fmla="*/ 245436 w 2066750"/>
                <a:gd name="connsiteY364" fmla="*/ 846154 h 1008048"/>
                <a:gd name="connsiteX365" fmla="*/ 244530 w 2066750"/>
                <a:gd name="connsiteY365" fmla="*/ 858032 h 1008048"/>
                <a:gd name="connsiteX366" fmla="*/ 246206 w 2066750"/>
                <a:gd name="connsiteY366" fmla="*/ 858032 h 1008048"/>
                <a:gd name="connsiteX367" fmla="*/ 247925 w 2066750"/>
                <a:gd name="connsiteY367" fmla="*/ 851225 h 1008048"/>
                <a:gd name="connsiteX368" fmla="*/ 244538 w 2066750"/>
                <a:gd name="connsiteY368" fmla="*/ 858032 h 1008048"/>
                <a:gd name="connsiteX369" fmla="*/ 234242 w 2066750"/>
                <a:gd name="connsiteY369" fmla="*/ 854611 h 1008048"/>
                <a:gd name="connsiteX370" fmla="*/ 236842 w 2066750"/>
                <a:gd name="connsiteY370" fmla="*/ 847830 h 1008048"/>
                <a:gd name="connsiteX371" fmla="*/ 234242 w 2066750"/>
                <a:gd name="connsiteY371" fmla="*/ 854611 h 1008048"/>
                <a:gd name="connsiteX372" fmla="*/ 327410 w 2066750"/>
                <a:gd name="connsiteY372" fmla="*/ 825587 h 1008048"/>
                <a:gd name="connsiteX373" fmla="*/ 327410 w 2066750"/>
                <a:gd name="connsiteY373" fmla="*/ 827298 h 1008048"/>
                <a:gd name="connsiteX374" fmla="*/ 327410 w 2066750"/>
                <a:gd name="connsiteY374" fmla="*/ 825587 h 1008048"/>
                <a:gd name="connsiteX375" fmla="*/ 105218 w 2066750"/>
                <a:gd name="connsiteY375" fmla="*/ 888791 h 1008048"/>
                <a:gd name="connsiteX376" fmla="*/ 105218 w 2066750"/>
                <a:gd name="connsiteY376" fmla="*/ 890501 h 1008048"/>
                <a:gd name="connsiteX377" fmla="*/ 105218 w 2066750"/>
                <a:gd name="connsiteY377" fmla="*/ 888791 h 1008048"/>
                <a:gd name="connsiteX378" fmla="*/ 329112 w 2066750"/>
                <a:gd name="connsiteY378" fmla="*/ 822175 h 1008048"/>
                <a:gd name="connsiteX379" fmla="*/ 329112 w 2066750"/>
                <a:gd name="connsiteY379" fmla="*/ 823886 h 1008048"/>
                <a:gd name="connsiteX380" fmla="*/ 329112 w 2066750"/>
                <a:gd name="connsiteY380" fmla="*/ 822175 h 1008048"/>
                <a:gd name="connsiteX381" fmla="*/ 470801 w 2066750"/>
                <a:gd name="connsiteY381" fmla="*/ 776143 h 1008048"/>
                <a:gd name="connsiteX382" fmla="*/ 459923 w 2066750"/>
                <a:gd name="connsiteY382" fmla="*/ 777836 h 1008048"/>
                <a:gd name="connsiteX383" fmla="*/ 465285 w 2066750"/>
                <a:gd name="connsiteY383" fmla="*/ 789338 h 1008048"/>
                <a:gd name="connsiteX384" fmla="*/ 470801 w 2066750"/>
                <a:gd name="connsiteY384" fmla="*/ 776143 h 1008048"/>
                <a:gd name="connsiteX385" fmla="*/ 934990 w 2066750"/>
                <a:gd name="connsiteY385" fmla="*/ 237973 h 1008048"/>
                <a:gd name="connsiteX386" fmla="*/ 923069 w 2066750"/>
                <a:gd name="connsiteY386" fmla="*/ 243960 h 1008048"/>
                <a:gd name="connsiteX387" fmla="*/ 934990 w 2066750"/>
                <a:gd name="connsiteY387" fmla="*/ 237973 h 1008048"/>
                <a:gd name="connsiteX388" fmla="*/ 886289 w 2066750"/>
                <a:gd name="connsiteY388" fmla="*/ 333664 h 1008048"/>
                <a:gd name="connsiteX389" fmla="*/ 880312 w 2066750"/>
                <a:gd name="connsiteY389" fmla="*/ 343883 h 1008048"/>
                <a:gd name="connsiteX390" fmla="*/ 882022 w 2066750"/>
                <a:gd name="connsiteY390" fmla="*/ 343883 h 1008048"/>
                <a:gd name="connsiteX391" fmla="*/ 884947 w 2066750"/>
                <a:gd name="connsiteY391" fmla="*/ 339274 h 1008048"/>
                <a:gd name="connsiteX392" fmla="*/ 886298 w 2066750"/>
                <a:gd name="connsiteY392" fmla="*/ 333664 h 1008048"/>
                <a:gd name="connsiteX393" fmla="*/ 964048 w 2066750"/>
                <a:gd name="connsiteY393" fmla="*/ 328499 h 1008048"/>
                <a:gd name="connsiteX394" fmla="*/ 965758 w 2066750"/>
                <a:gd name="connsiteY394" fmla="*/ 328499 h 1008048"/>
                <a:gd name="connsiteX395" fmla="*/ 967451 w 2066750"/>
                <a:gd name="connsiteY395" fmla="*/ 325087 h 1008048"/>
                <a:gd name="connsiteX396" fmla="*/ 964048 w 2066750"/>
                <a:gd name="connsiteY396" fmla="*/ 328499 h 1008048"/>
                <a:gd name="connsiteX397" fmla="*/ 1111021 w 2066750"/>
                <a:gd name="connsiteY397" fmla="*/ 318272 h 1008048"/>
                <a:gd name="connsiteX398" fmla="*/ 1104240 w 2066750"/>
                <a:gd name="connsiteY398" fmla="*/ 317425 h 1008048"/>
                <a:gd name="connsiteX399" fmla="*/ 1105890 w 2066750"/>
                <a:gd name="connsiteY399" fmla="*/ 302862 h 1008048"/>
                <a:gd name="connsiteX400" fmla="*/ 1099930 w 2066750"/>
                <a:gd name="connsiteY400" fmla="*/ 301177 h 1008048"/>
                <a:gd name="connsiteX401" fmla="*/ 1097356 w 2066750"/>
                <a:gd name="connsiteY401" fmla="*/ 308001 h 1008048"/>
                <a:gd name="connsiteX402" fmla="*/ 1099066 w 2066750"/>
                <a:gd name="connsiteY402" fmla="*/ 308001 h 1008048"/>
                <a:gd name="connsiteX403" fmla="*/ 1100947 w 2066750"/>
                <a:gd name="connsiteY403" fmla="*/ 311687 h 1008048"/>
                <a:gd name="connsiteX404" fmla="*/ 1102034 w 2066750"/>
                <a:gd name="connsiteY404" fmla="*/ 317160 h 1008048"/>
                <a:gd name="connsiteX405" fmla="*/ 1099083 w 2066750"/>
                <a:gd name="connsiteY405" fmla="*/ 325079 h 1008048"/>
                <a:gd name="connsiteX406" fmla="*/ 1111021 w 2066750"/>
                <a:gd name="connsiteY406" fmla="*/ 318272 h 1008048"/>
                <a:gd name="connsiteX407" fmla="*/ 789761 w 2066750"/>
                <a:gd name="connsiteY407" fmla="*/ 391729 h 1008048"/>
                <a:gd name="connsiteX408" fmla="*/ 786315 w 2066750"/>
                <a:gd name="connsiteY408" fmla="*/ 395970 h 1008048"/>
                <a:gd name="connsiteX409" fmla="*/ 791428 w 2066750"/>
                <a:gd name="connsiteY409" fmla="*/ 400229 h 1008048"/>
                <a:gd name="connsiteX410" fmla="*/ 786315 w 2066750"/>
                <a:gd name="connsiteY410" fmla="*/ 401939 h 1008048"/>
                <a:gd name="connsiteX411" fmla="*/ 792968 w 2066750"/>
                <a:gd name="connsiteY411" fmla="*/ 401803 h 1008048"/>
                <a:gd name="connsiteX412" fmla="*/ 789761 w 2066750"/>
                <a:gd name="connsiteY412" fmla="*/ 391737 h 1008048"/>
                <a:gd name="connsiteX413" fmla="*/ 888846 w 2066750"/>
                <a:gd name="connsiteY413" fmla="*/ 394243 h 1008048"/>
                <a:gd name="connsiteX414" fmla="*/ 893285 w 2066750"/>
                <a:gd name="connsiteY414" fmla="*/ 399049 h 1008048"/>
                <a:gd name="connsiteX415" fmla="*/ 893113 w 2066750"/>
                <a:gd name="connsiteY415" fmla="*/ 401922 h 1008048"/>
                <a:gd name="connsiteX416" fmla="*/ 895679 w 2066750"/>
                <a:gd name="connsiteY416" fmla="*/ 388300 h 1008048"/>
                <a:gd name="connsiteX417" fmla="*/ 888855 w 2066750"/>
                <a:gd name="connsiteY417" fmla="*/ 394243 h 1008048"/>
                <a:gd name="connsiteX418" fmla="*/ 1097364 w 2066750"/>
                <a:gd name="connsiteY418" fmla="*/ 309712 h 1008048"/>
                <a:gd name="connsiteX419" fmla="*/ 1088839 w 2066750"/>
                <a:gd name="connsiteY419" fmla="*/ 306300 h 1008048"/>
                <a:gd name="connsiteX420" fmla="*/ 1092242 w 2066750"/>
                <a:gd name="connsiteY420" fmla="*/ 313132 h 1008048"/>
                <a:gd name="connsiteX421" fmla="*/ 1097373 w 2066750"/>
                <a:gd name="connsiteY421" fmla="*/ 311422 h 1008048"/>
                <a:gd name="connsiteX422" fmla="*/ 1097373 w 2066750"/>
                <a:gd name="connsiteY422" fmla="*/ 309712 h 1008048"/>
                <a:gd name="connsiteX423" fmla="*/ 1099075 w 2066750"/>
                <a:gd name="connsiteY423" fmla="*/ 311422 h 1008048"/>
                <a:gd name="connsiteX424" fmla="*/ 1097364 w 2066750"/>
                <a:gd name="connsiteY424" fmla="*/ 311422 h 1008048"/>
                <a:gd name="connsiteX425" fmla="*/ 1097364 w 2066750"/>
                <a:gd name="connsiteY425" fmla="*/ 313132 h 1008048"/>
                <a:gd name="connsiteX426" fmla="*/ 1099075 w 2066750"/>
                <a:gd name="connsiteY426" fmla="*/ 311422 h 1008048"/>
                <a:gd name="connsiteX427" fmla="*/ 1119564 w 2066750"/>
                <a:gd name="connsiteY427" fmla="*/ 263594 h 1008048"/>
                <a:gd name="connsiteX428" fmla="*/ 1112757 w 2066750"/>
                <a:gd name="connsiteY428" fmla="*/ 265304 h 1008048"/>
                <a:gd name="connsiteX429" fmla="*/ 1117845 w 2066750"/>
                <a:gd name="connsiteY429" fmla="*/ 273838 h 1008048"/>
                <a:gd name="connsiteX430" fmla="*/ 1119555 w 2066750"/>
                <a:gd name="connsiteY430" fmla="*/ 263602 h 1008048"/>
                <a:gd name="connsiteX431" fmla="*/ 839265 w 2066750"/>
                <a:gd name="connsiteY431" fmla="*/ 398544 h 1008048"/>
                <a:gd name="connsiteX432" fmla="*/ 840975 w 2066750"/>
                <a:gd name="connsiteY432" fmla="*/ 388291 h 1008048"/>
                <a:gd name="connsiteX433" fmla="*/ 839265 w 2066750"/>
                <a:gd name="connsiteY433" fmla="*/ 398544 h 1008048"/>
                <a:gd name="connsiteX434" fmla="*/ 989693 w 2066750"/>
                <a:gd name="connsiteY434" fmla="*/ 306317 h 1008048"/>
                <a:gd name="connsiteX435" fmla="*/ 993969 w 2066750"/>
                <a:gd name="connsiteY435" fmla="*/ 313124 h 1008048"/>
                <a:gd name="connsiteX436" fmla="*/ 994807 w 2066750"/>
                <a:gd name="connsiteY436" fmla="*/ 306308 h 1008048"/>
                <a:gd name="connsiteX437" fmla="*/ 989693 w 2066750"/>
                <a:gd name="connsiteY437" fmla="*/ 306317 h 1008048"/>
                <a:gd name="connsiteX438" fmla="*/ 788033 w 2066750"/>
                <a:gd name="connsiteY438" fmla="*/ 550564 h 1008048"/>
                <a:gd name="connsiteX439" fmla="*/ 791420 w 2066750"/>
                <a:gd name="connsiteY439" fmla="*/ 542029 h 1008048"/>
                <a:gd name="connsiteX440" fmla="*/ 789744 w 2066750"/>
                <a:gd name="connsiteY440" fmla="*/ 542029 h 1008048"/>
                <a:gd name="connsiteX441" fmla="*/ 788033 w 2066750"/>
                <a:gd name="connsiteY441" fmla="*/ 550564 h 1008048"/>
                <a:gd name="connsiteX442" fmla="*/ 781167 w 2066750"/>
                <a:gd name="connsiteY442" fmla="*/ 478817 h 1008048"/>
                <a:gd name="connsiteX443" fmla="*/ 781167 w 2066750"/>
                <a:gd name="connsiteY443" fmla="*/ 475422 h 1008048"/>
                <a:gd name="connsiteX444" fmla="*/ 776053 w 2066750"/>
                <a:gd name="connsiteY444" fmla="*/ 475422 h 1008048"/>
                <a:gd name="connsiteX445" fmla="*/ 776053 w 2066750"/>
                <a:gd name="connsiteY445" fmla="*/ 478817 h 1008048"/>
                <a:gd name="connsiteX446" fmla="*/ 781167 w 2066750"/>
                <a:gd name="connsiteY446" fmla="*/ 478817 h 1008048"/>
                <a:gd name="connsiteX447" fmla="*/ 1039257 w 2066750"/>
                <a:gd name="connsiteY447" fmla="*/ 429270 h 1008048"/>
                <a:gd name="connsiteX448" fmla="*/ 1044363 w 2066750"/>
                <a:gd name="connsiteY448" fmla="*/ 422463 h 1008048"/>
                <a:gd name="connsiteX449" fmla="*/ 1039257 w 2066750"/>
                <a:gd name="connsiteY449" fmla="*/ 429270 h 1008048"/>
                <a:gd name="connsiteX450" fmla="*/ 998245 w 2066750"/>
                <a:gd name="connsiteY450" fmla="*/ 272137 h 1008048"/>
                <a:gd name="connsiteX451" fmla="*/ 1003333 w 2066750"/>
                <a:gd name="connsiteY451" fmla="*/ 274694 h 1008048"/>
                <a:gd name="connsiteX452" fmla="*/ 998245 w 2066750"/>
                <a:gd name="connsiteY452" fmla="*/ 272137 h 1008048"/>
                <a:gd name="connsiteX453" fmla="*/ 868323 w 2066750"/>
                <a:gd name="connsiteY453" fmla="*/ 439523 h 1008048"/>
                <a:gd name="connsiteX454" fmla="*/ 868323 w 2066750"/>
                <a:gd name="connsiteY454" fmla="*/ 430997 h 1008048"/>
                <a:gd name="connsiteX455" fmla="*/ 866647 w 2066750"/>
                <a:gd name="connsiteY455" fmla="*/ 430997 h 1008048"/>
                <a:gd name="connsiteX456" fmla="*/ 866647 w 2066750"/>
                <a:gd name="connsiteY456" fmla="*/ 439523 h 1008048"/>
                <a:gd name="connsiteX457" fmla="*/ 868323 w 2066750"/>
                <a:gd name="connsiteY457" fmla="*/ 439523 h 1008048"/>
                <a:gd name="connsiteX458" fmla="*/ 986264 w 2066750"/>
                <a:gd name="connsiteY458" fmla="*/ 340471 h 1008048"/>
                <a:gd name="connsiteX459" fmla="*/ 982861 w 2066750"/>
                <a:gd name="connsiteY459" fmla="*/ 343866 h 1008048"/>
                <a:gd name="connsiteX460" fmla="*/ 986264 w 2066750"/>
                <a:gd name="connsiteY460" fmla="*/ 340471 h 1008048"/>
                <a:gd name="connsiteX461" fmla="*/ 810216 w 2066750"/>
                <a:gd name="connsiteY461" fmla="*/ 511278 h 1008048"/>
                <a:gd name="connsiteX462" fmla="*/ 809386 w 2066750"/>
                <a:gd name="connsiteY462" fmla="*/ 506164 h 1008048"/>
                <a:gd name="connsiteX463" fmla="*/ 810216 w 2066750"/>
                <a:gd name="connsiteY463" fmla="*/ 511278 h 1008048"/>
                <a:gd name="connsiteX464" fmla="*/ 1129851 w 2066750"/>
                <a:gd name="connsiteY464" fmla="*/ 290916 h 1008048"/>
                <a:gd name="connsiteX465" fmla="*/ 1131527 w 2066750"/>
                <a:gd name="connsiteY465" fmla="*/ 290916 h 1008048"/>
                <a:gd name="connsiteX466" fmla="*/ 1129851 w 2066750"/>
                <a:gd name="connsiteY466" fmla="*/ 290916 h 1008048"/>
                <a:gd name="connsiteX467" fmla="*/ 265883 w 2066750"/>
                <a:gd name="connsiteY467" fmla="*/ 519804 h 1008048"/>
                <a:gd name="connsiteX468" fmla="*/ 261607 w 2066750"/>
                <a:gd name="connsiteY468" fmla="*/ 531776 h 1008048"/>
                <a:gd name="connsiteX469" fmla="*/ 263317 w 2066750"/>
                <a:gd name="connsiteY469" fmla="*/ 531776 h 1008048"/>
                <a:gd name="connsiteX470" fmla="*/ 265883 w 2066750"/>
                <a:gd name="connsiteY470" fmla="*/ 519804 h 1008048"/>
                <a:gd name="connsiteX471" fmla="*/ 498319 w 2066750"/>
                <a:gd name="connsiteY471" fmla="*/ 347278 h 1008048"/>
                <a:gd name="connsiteX472" fmla="*/ 495754 w 2066750"/>
                <a:gd name="connsiteY472" fmla="*/ 352418 h 1008048"/>
                <a:gd name="connsiteX473" fmla="*/ 497464 w 2066750"/>
                <a:gd name="connsiteY473" fmla="*/ 352418 h 1008048"/>
                <a:gd name="connsiteX474" fmla="*/ 498319 w 2066750"/>
                <a:gd name="connsiteY474" fmla="*/ 347278 h 1008048"/>
                <a:gd name="connsiteX475" fmla="*/ 85550 w 2066750"/>
                <a:gd name="connsiteY475" fmla="*/ 765796 h 1008048"/>
                <a:gd name="connsiteX476" fmla="*/ 87260 w 2066750"/>
                <a:gd name="connsiteY476" fmla="*/ 750429 h 1008048"/>
                <a:gd name="connsiteX477" fmla="*/ 85550 w 2066750"/>
                <a:gd name="connsiteY477" fmla="*/ 765796 h 1008048"/>
                <a:gd name="connsiteX478" fmla="*/ 500038 w 2066750"/>
                <a:gd name="connsiteY478" fmla="*/ 400238 h 1008048"/>
                <a:gd name="connsiteX479" fmla="*/ 504305 w 2066750"/>
                <a:gd name="connsiteY479" fmla="*/ 388308 h 1008048"/>
                <a:gd name="connsiteX480" fmla="*/ 500038 w 2066750"/>
                <a:gd name="connsiteY480" fmla="*/ 400238 h 1008048"/>
                <a:gd name="connsiteX481" fmla="*/ 565816 w 2066750"/>
                <a:gd name="connsiteY481" fmla="*/ 265270 h 1008048"/>
                <a:gd name="connsiteX482" fmla="*/ 562592 w 2066750"/>
                <a:gd name="connsiteY482" fmla="*/ 263354 h 1008048"/>
                <a:gd name="connsiteX483" fmla="*/ 560719 w 2066750"/>
                <a:gd name="connsiteY483" fmla="*/ 260190 h 1008048"/>
                <a:gd name="connsiteX484" fmla="*/ 558119 w 2066750"/>
                <a:gd name="connsiteY484" fmla="*/ 270392 h 1008048"/>
                <a:gd name="connsiteX485" fmla="*/ 565816 w 2066750"/>
                <a:gd name="connsiteY485" fmla="*/ 265270 h 1008048"/>
                <a:gd name="connsiteX486" fmla="*/ 304356 w 2066750"/>
                <a:gd name="connsiteY486" fmla="*/ 354120 h 1008048"/>
                <a:gd name="connsiteX487" fmla="*/ 306023 w 2066750"/>
                <a:gd name="connsiteY487" fmla="*/ 354120 h 1008048"/>
                <a:gd name="connsiteX488" fmla="*/ 307733 w 2066750"/>
                <a:gd name="connsiteY488" fmla="*/ 345594 h 1008048"/>
                <a:gd name="connsiteX489" fmla="*/ 304347 w 2066750"/>
                <a:gd name="connsiteY489" fmla="*/ 354128 h 1008048"/>
                <a:gd name="connsiteX490" fmla="*/ 145367 w 2066750"/>
                <a:gd name="connsiteY490" fmla="*/ 721379 h 1008048"/>
                <a:gd name="connsiteX491" fmla="*/ 140271 w 2066750"/>
                <a:gd name="connsiteY491" fmla="*/ 716283 h 1008048"/>
                <a:gd name="connsiteX492" fmla="*/ 143708 w 2066750"/>
                <a:gd name="connsiteY492" fmla="*/ 721371 h 1008048"/>
                <a:gd name="connsiteX493" fmla="*/ 145367 w 2066750"/>
                <a:gd name="connsiteY493" fmla="*/ 721371 h 1008048"/>
                <a:gd name="connsiteX494" fmla="*/ 629071 w 2066750"/>
                <a:gd name="connsiteY494" fmla="*/ 499315 h 1008048"/>
                <a:gd name="connsiteX495" fmla="*/ 634185 w 2066750"/>
                <a:gd name="connsiteY495" fmla="*/ 499315 h 1008048"/>
                <a:gd name="connsiteX496" fmla="*/ 634185 w 2066750"/>
                <a:gd name="connsiteY496" fmla="*/ 495920 h 1008048"/>
                <a:gd name="connsiteX497" fmla="*/ 629071 w 2066750"/>
                <a:gd name="connsiteY497" fmla="*/ 495920 h 1008048"/>
                <a:gd name="connsiteX498" fmla="*/ 629071 w 2066750"/>
                <a:gd name="connsiteY498" fmla="*/ 499315 h 1008048"/>
                <a:gd name="connsiteX499" fmla="*/ 317987 w 2066750"/>
                <a:gd name="connsiteY499" fmla="*/ 314851 h 1008048"/>
                <a:gd name="connsiteX500" fmla="*/ 316319 w 2066750"/>
                <a:gd name="connsiteY500" fmla="*/ 314851 h 1008048"/>
                <a:gd name="connsiteX501" fmla="*/ 314592 w 2066750"/>
                <a:gd name="connsiteY501" fmla="*/ 319948 h 1008048"/>
                <a:gd name="connsiteX502" fmla="*/ 319723 w 2066750"/>
                <a:gd name="connsiteY502" fmla="*/ 319948 h 1008048"/>
                <a:gd name="connsiteX503" fmla="*/ 317995 w 2066750"/>
                <a:gd name="connsiteY503" fmla="*/ 314851 h 1008048"/>
                <a:gd name="connsiteX504" fmla="*/ 617107 w 2066750"/>
                <a:gd name="connsiteY504" fmla="*/ 550555 h 1008048"/>
                <a:gd name="connsiteX505" fmla="*/ 620511 w 2066750"/>
                <a:gd name="connsiteY505" fmla="*/ 547160 h 1008048"/>
                <a:gd name="connsiteX506" fmla="*/ 617107 w 2066750"/>
                <a:gd name="connsiteY506" fmla="*/ 550555 h 1008048"/>
                <a:gd name="connsiteX507" fmla="*/ 92417 w 2066750"/>
                <a:gd name="connsiteY507" fmla="*/ 770918 h 1008048"/>
                <a:gd name="connsiteX508" fmla="*/ 95820 w 2066750"/>
                <a:gd name="connsiteY508" fmla="*/ 767523 h 1008048"/>
                <a:gd name="connsiteX509" fmla="*/ 92417 w 2066750"/>
                <a:gd name="connsiteY509" fmla="*/ 770918 h 1008048"/>
                <a:gd name="connsiteX510" fmla="*/ 600030 w 2066750"/>
                <a:gd name="connsiteY510" fmla="*/ 565956 h 1008048"/>
                <a:gd name="connsiteX511" fmla="*/ 600877 w 2066750"/>
                <a:gd name="connsiteY511" fmla="*/ 577869 h 1008048"/>
                <a:gd name="connsiteX512" fmla="*/ 600381 w 2066750"/>
                <a:gd name="connsiteY512" fmla="*/ 570737 h 1008048"/>
                <a:gd name="connsiteX513" fmla="*/ 600030 w 2066750"/>
                <a:gd name="connsiteY513" fmla="*/ 565956 h 1008048"/>
                <a:gd name="connsiteX514" fmla="*/ 124895 w 2066750"/>
                <a:gd name="connsiteY514" fmla="*/ 748710 h 1008048"/>
                <a:gd name="connsiteX515" fmla="*/ 126563 w 2066750"/>
                <a:gd name="connsiteY515" fmla="*/ 748710 h 1008048"/>
                <a:gd name="connsiteX516" fmla="*/ 128290 w 2066750"/>
                <a:gd name="connsiteY516" fmla="*/ 743613 h 1008048"/>
                <a:gd name="connsiteX517" fmla="*/ 124887 w 2066750"/>
                <a:gd name="connsiteY517" fmla="*/ 748710 h 1008048"/>
                <a:gd name="connsiteX518" fmla="*/ 688880 w 2066750"/>
                <a:gd name="connsiteY518" fmla="*/ 372924 h 1008048"/>
                <a:gd name="connsiteX519" fmla="*/ 685476 w 2066750"/>
                <a:gd name="connsiteY519" fmla="*/ 376319 h 1008048"/>
                <a:gd name="connsiteX520" fmla="*/ 688880 w 2066750"/>
                <a:gd name="connsiteY520" fmla="*/ 372924 h 1008048"/>
                <a:gd name="connsiteX521" fmla="*/ 97548 w 2066750"/>
                <a:gd name="connsiteY521" fmla="*/ 767497 h 1008048"/>
                <a:gd name="connsiteX522" fmla="*/ 99224 w 2066750"/>
                <a:gd name="connsiteY522" fmla="*/ 767497 h 1008048"/>
                <a:gd name="connsiteX523" fmla="*/ 97548 w 2066750"/>
                <a:gd name="connsiteY523" fmla="*/ 767497 h 1008048"/>
                <a:gd name="connsiteX524" fmla="*/ 1721175 w 2066750"/>
                <a:gd name="connsiteY524" fmla="*/ 410499 h 1008048"/>
                <a:gd name="connsiteX525" fmla="*/ 1717771 w 2066750"/>
                <a:gd name="connsiteY525" fmla="*/ 415622 h 1008048"/>
                <a:gd name="connsiteX526" fmla="*/ 1719482 w 2066750"/>
                <a:gd name="connsiteY526" fmla="*/ 415622 h 1008048"/>
                <a:gd name="connsiteX527" fmla="*/ 1721175 w 2066750"/>
                <a:gd name="connsiteY527" fmla="*/ 410499 h 1008048"/>
                <a:gd name="connsiteX528" fmla="*/ 1941665 w 2066750"/>
                <a:gd name="connsiteY528" fmla="*/ 342182 h 1008048"/>
                <a:gd name="connsiteX529" fmla="*/ 1936559 w 2066750"/>
                <a:gd name="connsiteY529" fmla="*/ 352409 h 1008048"/>
                <a:gd name="connsiteX530" fmla="*/ 1941665 w 2066750"/>
                <a:gd name="connsiteY530" fmla="*/ 342182 h 1008048"/>
                <a:gd name="connsiteX531" fmla="*/ 1676741 w 2066750"/>
                <a:gd name="connsiteY531" fmla="*/ 453188 h 1008048"/>
                <a:gd name="connsiteX532" fmla="*/ 1671627 w 2066750"/>
                <a:gd name="connsiteY532" fmla="*/ 453214 h 1008048"/>
                <a:gd name="connsiteX533" fmla="*/ 1675057 w 2066750"/>
                <a:gd name="connsiteY533" fmla="*/ 457455 h 1008048"/>
                <a:gd name="connsiteX534" fmla="*/ 1671627 w 2066750"/>
                <a:gd name="connsiteY534" fmla="*/ 461731 h 1008048"/>
                <a:gd name="connsiteX535" fmla="*/ 1676775 w 2066750"/>
                <a:gd name="connsiteY535" fmla="*/ 460731 h 1008048"/>
                <a:gd name="connsiteX536" fmla="*/ 1676741 w 2066750"/>
                <a:gd name="connsiteY536" fmla="*/ 453188 h 1008048"/>
                <a:gd name="connsiteX537" fmla="*/ 1457978 w 2066750"/>
                <a:gd name="connsiteY537" fmla="*/ 244815 h 1008048"/>
                <a:gd name="connsiteX538" fmla="*/ 1452856 w 2066750"/>
                <a:gd name="connsiteY538" fmla="*/ 251613 h 1008048"/>
                <a:gd name="connsiteX539" fmla="*/ 1461391 w 2066750"/>
                <a:gd name="connsiteY539" fmla="*/ 249056 h 1008048"/>
                <a:gd name="connsiteX540" fmla="*/ 1457978 w 2066750"/>
                <a:gd name="connsiteY540" fmla="*/ 244806 h 1008048"/>
                <a:gd name="connsiteX541" fmla="*/ 1883541 w 2066750"/>
                <a:gd name="connsiteY541" fmla="*/ 490780 h 1008048"/>
                <a:gd name="connsiteX542" fmla="*/ 1886414 w 2066750"/>
                <a:gd name="connsiteY542" fmla="*/ 485213 h 1008048"/>
                <a:gd name="connsiteX543" fmla="*/ 1885285 w 2066750"/>
                <a:gd name="connsiteY543" fmla="*/ 480544 h 1008048"/>
                <a:gd name="connsiteX544" fmla="*/ 1883541 w 2066750"/>
                <a:gd name="connsiteY544" fmla="*/ 490780 h 1008048"/>
                <a:gd name="connsiteX545" fmla="*/ 1690407 w 2066750"/>
                <a:gd name="connsiteY545" fmla="*/ 424165 h 1008048"/>
                <a:gd name="connsiteX546" fmla="*/ 1685310 w 2066750"/>
                <a:gd name="connsiteY546" fmla="*/ 434409 h 1008048"/>
                <a:gd name="connsiteX547" fmla="*/ 1690407 w 2066750"/>
                <a:gd name="connsiteY547" fmla="*/ 424165 h 1008048"/>
                <a:gd name="connsiteX548" fmla="*/ 2061308 w 2066750"/>
                <a:gd name="connsiteY548" fmla="*/ 531785 h 1008048"/>
                <a:gd name="connsiteX549" fmla="*/ 2064292 w 2066750"/>
                <a:gd name="connsiteY549" fmla="*/ 536060 h 1008048"/>
                <a:gd name="connsiteX550" fmla="*/ 2066422 w 2066750"/>
                <a:gd name="connsiteY550" fmla="*/ 538600 h 1008048"/>
                <a:gd name="connsiteX551" fmla="*/ 2061317 w 2066750"/>
                <a:gd name="connsiteY551" fmla="*/ 531785 h 1008048"/>
                <a:gd name="connsiteX552" fmla="*/ 1801498 w 2066750"/>
                <a:gd name="connsiteY552" fmla="*/ 485658 h 1008048"/>
                <a:gd name="connsiteX553" fmla="*/ 1799788 w 2066750"/>
                <a:gd name="connsiteY553" fmla="*/ 478834 h 1008048"/>
                <a:gd name="connsiteX554" fmla="*/ 1801498 w 2066750"/>
                <a:gd name="connsiteY554" fmla="*/ 485658 h 1008048"/>
                <a:gd name="connsiteX555" fmla="*/ 1381930 w 2066750"/>
                <a:gd name="connsiteY555" fmla="*/ 415639 h 1008048"/>
                <a:gd name="connsiteX556" fmla="*/ 1382777 w 2066750"/>
                <a:gd name="connsiteY556" fmla="*/ 408798 h 1008048"/>
                <a:gd name="connsiteX557" fmla="*/ 1377672 w 2066750"/>
                <a:gd name="connsiteY557" fmla="*/ 413911 h 1008048"/>
                <a:gd name="connsiteX558" fmla="*/ 1381930 w 2066750"/>
                <a:gd name="connsiteY558" fmla="*/ 415639 h 1008048"/>
                <a:gd name="connsiteX559" fmla="*/ 1902345 w 2066750"/>
                <a:gd name="connsiteY559" fmla="*/ 342173 h 1008048"/>
                <a:gd name="connsiteX560" fmla="*/ 1908956 w 2066750"/>
                <a:gd name="connsiteY560" fmla="*/ 345346 h 1008048"/>
                <a:gd name="connsiteX561" fmla="*/ 1911777 w 2066750"/>
                <a:gd name="connsiteY561" fmla="*/ 335366 h 1008048"/>
                <a:gd name="connsiteX562" fmla="*/ 1902345 w 2066750"/>
                <a:gd name="connsiteY562" fmla="*/ 342173 h 1008048"/>
                <a:gd name="connsiteX563" fmla="*/ 1775861 w 2066750"/>
                <a:gd name="connsiteY563" fmla="*/ 495894 h 1008048"/>
                <a:gd name="connsiteX564" fmla="*/ 1772483 w 2066750"/>
                <a:gd name="connsiteY564" fmla="*/ 487377 h 1008048"/>
                <a:gd name="connsiteX565" fmla="*/ 1775861 w 2066750"/>
                <a:gd name="connsiteY565" fmla="*/ 495894 h 1008048"/>
                <a:gd name="connsiteX566" fmla="*/ 1777571 w 2066750"/>
                <a:gd name="connsiteY566" fmla="*/ 473703 h 1008048"/>
                <a:gd name="connsiteX567" fmla="*/ 1772458 w 2066750"/>
                <a:gd name="connsiteY567" fmla="*/ 475413 h 1008048"/>
                <a:gd name="connsiteX568" fmla="*/ 1777571 w 2066750"/>
                <a:gd name="connsiteY568" fmla="*/ 473703 h 1008048"/>
                <a:gd name="connsiteX569" fmla="*/ 1657937 w 2066750"/>
                <a:gd name="connsiteY569" fmla="*/ 302879 h 1008048"/>
                <a:gd name="connsiteX570" fmla="*/ 1654550 w 2066750"/>
                <a:gd name="connsiteY570" fmla="*/ 309712 h 1008048"/>
                <a:gd name="connsiteX571" fmla="*/ 1657937 w 2066750"/>
                <a:gd name="connsiteY571" fmla="*/ 302879 h 1008048"/>
                <a:gd name="connsiteX572" fmla="*/ 1934807 w 2066750"/>
                <a:gd name="connsiteY572" fmla="*/ 212345 h 1008048"/>
                <a:gd name="connsiteX573" fmla="*/ 1936517 w 2066750"/>
                <a:gd name="connsiteY573" fmla="*/ 205512 h 1008048"/>
                <a:gd name="connsiteX574" fmla="*/ 1934807 w 2066750"/>
                <a:gd name="connsiteY574" fmla="*/ 212345 h 1008048"/>
                <a:gd name="connsiteX575" fmla="*/ 1801532 w 2066750"/>
                <a:gd name="connsiteY575" fmla="*/ 499323 h 1008048"/>
                <a:gd name="connsiteX576" fmla="*/ 1806629 w 2066750"/>
                <a:gd name="connsiteY576" fmla="*/ 492491 h 1008048"/>
                <a:gd name="connsiteX577" fmla="*/ 1801532 w 2066750"/>
                <a:gd name="connsiteY577" fmla="*/ 499323 h 1008048"/>
                <a:gd name="connsiteX578" fmla="*/ 1904081 w 2066750"/>
                <a:gd name="connsiteY578" fmla="*/ 340463 h 1008048"/>
                <a:gd name="connsiteX579" fmla="*/ 1907467 w 2066750"/>
                <a:gd name="connsiteY579" fmla="*/ 333630 h 1008048"/>
                <a:gd name="connsiteX580" fmla="*/ 1904081 w 2066750"/>
                <a:gd name="connsiteY580" fmla="*/ 340463 h 1008048"/>
                <a:gd name="connsiteX581" fmla="*/ 1830111 w 2066750"/>
                <a:gd name="connsiteY581" fmla="*/ 468085 h 1008048"/>
                <a:gd name="connsiteX582" fmla="*/ 1831445 w 2066750"/>
                <a:gd name="connsiteY582" fmla="*/ 463484 h 1008048"/>
                <a:gd name="connsiteX583" fmla="*/ 1830111 w 2066750"/>
                <a:gd name="connsiteY583" fmla="*/ 468085 h 1008048"/>
                <a:gd name="connsiteX584" fmla="*/ 1820303 w 2066750"/>
                <a:gd name="connsiteY584" fmla="*/ 451495 h 1008048"/>
                <a:gd name="connsiteX585" fmla="*/ 1819473 w 2066750"/>
                <a:gd name="connsiteY585" fmla="*/ 444671 h 1008048"/>
                <a:gd name="connsiteX586" fmla="*/ 1820303 w 2066750"/>
                <a:gd name="connsiteY586" fmla="*/ 451495 h 1008048"/>
                <a:gd name="connsiteX587" fmla="*/ 1307593 w 2066750"/>
                <a:gd name="connsiteY587" fmla="*/ 155965 h 1008048"/>
                <a:gd name="connsiteX588" fmla="*/ 1312715 w 2066750"/>
                <a:gd name="connsiteY588" fmla="*/ 150868 h 1008048"/>
                <a:gd name="connsiteX589" fmla="*/ 1307593 w 2066750"/>
                <a:gd name="connsiteY589" fmla="*/ 155965 h 1008048"/>
                <a:gd name="connsiteX590" fmla="*/ 1886970 w 2066750"/>
                <a:gd name="connsiteY590" fmla="*/ 347313 h 1008048"/>
                <a:gd name="connsiteX591" fmla="*/ 1881856 w 2066750"/>
                <a:gd name="connsiteY591" fmla="*/ 352418 h 1008048"/>
                <a:gd name="connsiteX592" fmla="*/ 1886970 w 2066750"/>
                <a:gd name="connsiteY592" fmla="*/ 347313 h 1008048"/>
                <a:gd name="connsiteX593" fmla="*/ 1240943 w 2066750"/>
                <a:gd name="connsiteY593" fmla="*/ 383160 h 1008048"/>
                <a:gd name="connsiteX594" fmla="*/ 1244330 w 2066750"/>
                <a:gd name="connsiteY594" fmla="*/ 376336 h 1008048"/>
                <a:gd name="connsiteX595" fmla="*/ 1240943 w 2066750"/>
                <a:gd name="connsiteY595" fmla="*/ 383160 h 1008048"/>
                <a:gd name="connsiteX596" fmla="*/ 1969004 w 2066750"/>
                <a:gd name="connsiteY596" fmla="*/ 99594 h 1008048"/>
                <a:gd name="connsiteX597" fmla="*/ 1968166 w 2066750"/>
                <a:gd name="connsiteY597" fmla="*/ 94489 h 1008048"/>
                <a:gd name="connsiteX598" fmla="*/ 1965600 w 2066750"/>
                <a:gd name="connsiteY598" fmla="*/ 99594 h 1008048"/>
                <a:gd name="connsiteX599" fmla="*/ 1969004 w 2066750"/>
                <a:gd name="connsiteY599" fmla="*/ 99594 h 1008048"/>
                <a:gd name="connsiteX600" fmla="*/ 1905766 w 2066750"/>
                <a:gd name="connsiteY600" fmla="*/ 325104 h 1008048"/>
                <a:gd name="connsiteX601" fmla="*/ 1898942 w 2066750"/>
                <a:gd name="connsiteY601" fmla="*/ 328482 h 1008048"/>
                <a:gd name="connsiteX602" fmla="*/ 1905766 w 2066750"/>
                <a:gd name="connsiteY602" fmla="*/ 325104 h 1008048"/>
                <a:gd name="connsiteX603" fmla="*/ 1492150 w 2066750"/>
                <a:gd name="connsiteY603" fmla="*/ 403658 h 1008048"/>
                <a:gd name="connsiteX604" fmla="*/ 1487045 w 2066750"/>
                <a:gd name="connsiteY604" fmla="*/ 401101 h 1008048"/>
                <a:gd name="connsiteX605" fmla="*/ 1492150 w 2066750"/>
                <a:gd name="connsiteY605" fmla="*/ 403658 h 1008048"/>
                <a:gd name="connsiteX606" fmla="*/ 1739971 w 2066750"/>
                <a:gd name="connsiteY606" fmla="*/ 504454 h 1008048"/>
                <a:gd name="connsiteX607" fmla="*/ 1736585 w 2066750"/>
                <a:gd name="connsiteY607" fmla="*/ 511278 h 1008048"/>
                <a:gd name="connsiteX608" fmla="*/ 1739971 w 2066750"/>
                <a:gd name="connsiteY608" fmla="*/ 504454 h 1008048"/>
                <a:gd name="connsiteX609" fmla="*/ 1863043 w 2066750"/>
                <a:gd name="connsiteY609" fmla="*/ 335349 h 1008048"/>
                <a:gd name="connsiteX610" fmla="*/ 1857929 w 2066750"/>
                <a:gd name="connsiteY610" fmla="*/ 340454 h 1008048"/>
                <a:gd name="connsiteX611" fmla="*/ 1863043 w 2066750"/>
                <a:gd name="connsiteY611" fmla="*/ 335349 h 1008048"/>
                <a:gd name="connsiteX612" fmla="*/ 1782702 w 2066750"/>
                <a:gd name="connsiteY612" fmla="*/ 473686 h 1008048"/>
                <a:gd name="connsiteX613" fmla="*/ 1781009 w 2066750"/>
                <a:gd name="connsiteY613" fmla="*/ 466862 h 1008048"/>
                <a:gd name="connsiteX614" fmla="*/ 1781026 w 2066750"/>
                <a:gd name="connsiteY614" fmla="*/ 473686 h 1008048"/>
                <a:gd name="connsiteX615" fmla="*/ 1782702 w 2066750"/>
                <a:gd name="connsiteY615" fmla="*/ 473686 h 1008048"/>
                <a:gd name="connsiteX616" fmla="*/ 1827135 w 2066750"/>
                <a:gd name="connsiteY616" fmla="*/ 451495 h 1008048"/>
                <a:gd name="connsiteX617" fmla="*/ 1823749 w 2066750"/>
                <a:gd name="connsiteY617" fmla="*/ 456617 h 1008048"/>
                <a:gd name="connsiteX618" fmla="*/ 1827135 w 2066750"/>
                <a:gd name="connsiteY618" fmla="*/ 451495 h 1008048"/>
                <a:gd name="connsiteX619" fmla="*/ 1363998 w 2066750"/>
                <a:gd name="connsiteY619" fmla="*/ 419025 h 1008048"/>
                <a:gd name="connsiteX620" fmla="*/ 1365674 w 2066750"/>
                <a:gd name="connsiteY620" fmla="*/ 419025 h 1008048"/>
                <a:gd name="connsiteX621" fmla="*/ 1365674 w 2066750"/>
                <a:gd name="connsiteY621" fmla="*/ 412210 h 1008048"/>
                <a:gd name="connsiteX622" fmla="*/ 1363998 w 2066750"/>
                <a:gd name="connsiteY622" fmla="*/ 412210 h 1008048"/>
                <a:gd name="connsiteX623" fmla="*/ 1363998 w 2066750"/>
                <a:gd name="connsiteY623" fmla="*/ 419025 h 1008048"/>
                <a:gd name="connsiteX624" fmla="*/ 1642553 w 2066750"/>
                <a:gd name="connsiteY624" fmla="*/ 330210 h 1008048"/>
                <a:gd name="connsiteX625" fmla="*/ 1637456 w 2066750"/>
                <a:gd name="connsiteY625" fmla="*/ 331937 h 1008048"/>
                <a:gd name="connsiteX626" fmla="*/ 1637456 w 2066750"/>
                <a:gd name="connsiteY626" fmla="*/ 333605 h 1008048"/>
                <a:gd name="connsiteX627" fmla="*/ 1642561 w 2066750"/>
                <a:gd name="connsiteY627" fmla="*/ 333605 h 1008048"/>
                <a:gd name="connsiteX628" fmla="*/ 1642561 w 2066750"/>
                <a:gd name="connsiteY628" fmla="*/ 330201 h 1008048"/>
                <a:gd name="connsiteX629" fmla="*/ 1634873 w 2066750"/>
                <a:gd name="connsiteY629" fmla="*/ 297765 h 1008048"/>
                <a:gd name="connsiteX630" fmla="*/ 1634044 w 2066750"/>
                <a:gd name="connsiteY630" fmla="*/ 302879 h 1008048"/>
                <a:gd name="connsiteX631" fmla="*/ 1634873 w 2066750"/>
                <a:gd name="connsiteY631" fmla="*/ 297765 h 1008048"/>
                <a:gd name="connsiteX632" fmla="*/ 1922843 w 2066750"/>
                <a:gd name="connsiteY632" fmla="*/ 147439 h 1008048"/>
                <a:gd name="connsiteX633" fmla="*/ 1921167 w 2066750"/>
                <a:gd name="connsiteY633" fmla="*/ 147439 h 1008048"/>
                <a:gd name="connsiteX634" fmla="*/ 1921167 w 2066750"/>
                <a:gd name="connsiteY634" fmla="*/ 154255 h 1008048"/>
                <a:gd name="connsiteX635" fmla="*/ 1922843 w 2066750"/>
                <a:gd name="connsiteY635" fmla="*/ 154255 h 1008048"/>
                <a:gd name="connsiteX636" fmla="*/ 1922843 w 2066750"/>
                <a:gd name="connsiteY636" fmla="*/ 147439 h 1008048"/>
                <a:gd name="connsiteX637" fmla="*/ 2045907 w 2066750"/>
                <a:gd name="connsiteY637" fmla="*/ 588147 h 1008048"/>
                <a:gd name="connsiteX638" fmla="*/ 2045078 w 2066750"/>
                <a:gd name="connsiteY638" fmla="*/ 583034 h 1008048"/>
                <a:gd name="connsiteX639" fmla="*/ 2045907 w 2066750"/>
                <a:gd name="connsiteY639" fmla="*/ 588147 h 1008048"/>
                <a:gd name="connsiteX640" fmla="*/ 1745119 w 2066750"/>
                <a:gd name="connsiteY640" fmla="*/ 217484 h 1008048"/>
                <a:gd name="connsiteX641" fmla="*/ 1739996 w 2066750"/>
                <a:gd name="connsiteY641" fmla="*/ 220871 h 1008048"/>
                <a:gd name="connsiteX642" fmla="*/ 1745119 w 2066750"/>
                <a:gd name="connsiteY642" fmla="*/ 217484 h 1008048"/>
                <a:gd name="connsiteX643" fmla="*/ 1951901 w 2066750"/>
                <a:gd name="connsiteY643" fmla="*/ 352409 h 1008048"/>
                <a:gd name="connsiteX644" fmla="*/ 1952790 w 2066750"/>
                <a:gd name="connsiteY644" fmla="*/ 345619 h 1008048"/>
                <a:gd name="connsiteX645" fmla="*/ 1950225 w 2066750"/>
                <a:gd name="connsiteY645" fmla="*/ 352409 h 1008048"/>
                <a:gd name="connsiteX646" fmla="*/ 1951901 w 2066750"/>
                <a:gd name="connsiteY646" fmla="*/ 352409 h 1008048"/>
                <a:gd name="connsiteX647" fmla="*/ 1478485 w 2066750"/>
                <a:gd name="connsiteY647" fmla="*/ 422446 h 1008048"/>
                <a:gd name="connsiteX648" fmla="*/ 1475081 w 2066750"/>
                <a:gd name="connsiteY648" fmla="*/ 421608 h 1008048"/>
                <a:gd name="connsiteX649" fmla="*/ 1478485 w 2066750"/>
                <a:gd name="connsiteY649" fmla="*/ 422446 h 1008048"/>
                <a:gd name="connsiteX650" fmla="*/ 1946770 w 2066750"/>
                <a:gd name="connsiteY650" fmla="*/ 120092 h 1008048"/>
                <a:gd name="connsiteX651" fmla="*/ 1948480 w 2066750"/>
                <a:gd name="connsiteY651" fmla="*/ 111574 h 1008048"/>
                <a:gd name="connsiteX652" fmla="*/ 1945094 w 2066750"/>
                <a:gd name="connsiteY652" fmla="*/ 120092 h 1008048"/>
                <a:gd name="connsiteX653" fmla="*/ 1946770 w 2066750"/>
                <a:gd name="connsiteY653" fmla="*/ 120092 h 1008048"/>
                <a:gd name="connsiteX654" fmla="*/ 1942520 w 2066750"/>
                <a:gd name="connsiteY654" fmla="*/ 113268 h 1008048"/>
                <a:gd name="connsiteX655" fmla="*/ 1942520 w 2066750"/>
                <a:gd name="connsiteY655" fmla="*/ 114978 h 1008048"/>
                <a:gd name="connsiteX656" fmla="*/ 1942520 w 2066750"/>
                <a:gd name="connsiteY656" fmla="*/ 113268 h 1008048"/>
                <a:gd name="connsiteX657" fmla="*/ 1611784 w 2066750"/>
                <a:gd name="connsiteY657" fmla="*/ 62027 h 1008048"/>
                <a:gd name="connsiteX658" fmla="*/ 1608398 w 2066750"/>
                <a:gd name="connsiteY658" fmla="*/ 70570 h 1008048"/>
                <a:gd name="connsiteX659" fmla="*/ 1611784 w 2066750"/>
                <a:gd name="connsiteY659" fmla="*/ 62027 h 1008048"/>
                <a:gd name="connsiteX660" fmla="*/ 1587858 w 2066750"/>
                <a:gd name="connsiteY660" fmla="*/ 84218 h 1008048"/>
                <a:gd name="connsiteX661" fmla="*/ 1586182 w 2066750"/>
                <a:gd name="connsiteY661" fmla="*/ 84218 h 1008048"/>
                <a:gd name="connsiteX662" fmla="*/ 1587858 w 2066750"/>
                <a:gd name="connsiteY662" fmla="*/ 84218 h 1008048"/>
                <a:gd name="connsiteX663" fmla="*/ 545301 w 2066750"/>
                <a:gd name="connsiteY663" fmla="*/ 174761 h 1008048"/>
                <a:gd name="connsiteX664" fmla="*/ 536775 w 2066750"/>
                <a:gd name="connsiteY664" fmla="*/ 183287 h 1008048"/>
                <a:gd name="connsiteX665" fmla="*/ 545301 w 2066750"/>
                <a:gd name="connsiteY665" fmla="*/ 174761 h 1008048"/>
                <a:gd name="connsiteX666" fmla="*/ 945252 w 2066750"/>
                <a:gd name="connsiteY666" fmla="*/ 518094 h 1008048"/>
                <a:gd name="connsiteX667" fmla="*/ 948664 w 2066750"/>
                <a:gd name="connsiteY667" fmla="*/ 518094 h 1008048"/>
                <a:gd name="connsiteX668" fmla="*/ 948664 w 2066750"/>
                <a:gd name="connsiteY668" fmla="*/ 512997 h 1008048"/>
                <a:gd name="connsiteX669" fmla="*/ 946996 w 2066750"/>
                <a:gd name="connsiteY669" fmla="*/ 512997 h 1008048"/>
                <a:gd name="connsiteX670" fmla="*/ 945269 w 2066750"/>
                <a:gd name="connsiteY670" fmla="*/ 518094 h 1008048"/>
                <a:gd name="connsiteX671" fmla="*/ 68456 w 2066750"/>
                <a:gd name="connsiteY671" fmla="*/ 594980 h 1008048"/>
                <a:gd name="connsiteX672" fmla="*/ 68456 w 2066750"/>
                <a:gd name="connsiteY672" fmla="*/ 586429 h 1008048"/>
                <a:gd name="connsiteX673" fmla="*/ 65069 w 2066750"/>
                <a:gd name="connsiteY673" fmla="*/ 588156 h 1008048"/>
                <a:gd name="connsiteX674" fmla="*/ 71885 w 2066750"/>
                <a:gd name="connsiteY674" fmla="*/ 583017 h 1008048"/>
                <a:gd name="connsiteX675" fmla="*/ 68481 w 2066750"/>
                <a:gd name="connsiteY675" fmla="*/ 602676 h 1008048"/>
                <a:gd name="connsiteX676" fmla="*/ 75314 w 2066750"/>
                <a:gd name="connsiteY676" fmla="*/ 589858 h 1008048"/>
                <a:gd name="connsiteX677" fmla="*/ 73604 w 2066750"/>
                <a:gd name="connsiteY677" fmla="*/ 581315 h 1008048"/>
                <a:gd name="connsiteX678" fmla="*/ 62427 w 2066750"/>
                <a:gd name="connsiteY678" fmla="*/ 586300 h 1008048"/>
                <a:gd name="connsiteX679" fmla="*/ 58228 w 2066750"/>
                <a:gd name="connsiteY679" fmla="*/ 589841 h 1008048"/>
                <a:gd name="connsiteX680" fmla="*/ 68456 w 2066750"/>
                <a:gd name="connsiteY680" fmla="*/ 594980 h 1008048"/>
                <a:gd name="connsiteX681" fmla="*/ 389793 w 2066750"/>
                <a:gd name="connsiteY681" fmla="*/ 173059 h 1008048"/>
                <a:gd name="connsiteX682" fmla="*/ 388083 w 2066750"/>
                <a:gd name="connsiteY682" fmla="*/ 164517 h 1008048"/>
                <a:gd name="connsiteX683" fmla="*/ 387133 w 2066750"/>
                <a:gd name="connsiteY683" fmla="*/ 160993 h 1008048"/>
                <a:gd name="connsiteX684" fmla="*/ 381250 w 2066750"/>
                <a:gd name="connsiteY684" fmla="*/ 162806 h 1008048"/>
                <a:gd name="connsiteX685" fmla="*/ 383935 w 2066750"/>
                <a:gd name="connsiteY685" fmla="*/ 168040 h 1008048"/>
                <a:gd name="connsiteX686" fmla="*/ 386381 w 2066750"/>
                <a:gd name="connsiteY686" fmla="*/ 183295 h 1008048"/>
                <a:gd name="connsiteX687" fmla="*/ 389802 w 2066750"/>
                <a:gd name="connsiteY687" fmla="*/ 174770 h 1008048"/>
                <a:gd name="connsiteX688" fmla="*/ 389802 w 2066750"/>
                <a:gd name="connsiteY688" fmla="*/ 173059 h 1008048"/>
                <a:gd name="connsiteX689" fmla="*/ 616013 w 2066750"/>
                <a:gd name="connsiteY689" fmla="*/ 44890 h 1008048"/>
                <a:gd name="connsiteX690" fmla="*/ 617954 w 2066750"/>
                <a:gd name="connsiteY690" fmla="*/ 48379 h 1008048"/>
                <a:gd name="connsiteX691" fmla="*/ 630773 w 2066750"/>
                <a:gd name="connsiteY691" fmla="*/ 44941 h 1008048"/>
                <a:gd name="connsiteX692" fmla="*/ 589751 w 2066750"/>
                <a:gd name="connsiteY692" fmla="*/ 44941 h 1008048"/>
                <a:gd name="connsiteX693" fmla="*/ 616013 w 2066750"/>
                <a:gd name="connsiteY693" fmla="*/ 44890 h 1008048"/>
                <a:gd name="connsiteX694" fmla="*/ 389784 w 2066750"/>
                <a:gd name="connsiteY694" fmla="*/ 84218 h 1008048"/>
                <a:gd name="connsiteX695" fmla="*/ 388946 w 2066750"/>
                <a:gd name="connsiteY695" fmla="*/ 68860 h 1008048"/>
                <a:gd name="connsiteX696" fmla="*/ 382995 w 2066750"/>
                <a:gd name="connsiteY696" fmla="*/ 79977 h 1008048"/>
                <a:gd name="connsiteX697" fmla="*/ 386390 w 2066750"/>
                <a:gd name="connsiteY697" fmla="*/ 82517 h 1008048"/>
                <a:gd name="connsiteX698" fmla="*/ 381259 w 2066750"/>
                <a:gd name="connsiteY698" fmla="*/ 84210 h 1008048"/>
                <a:gd name="connsiteX699" fmla="*/ 389784 w 2066750"/>
                <a:gd name="connsiteY699" fmla="*/ 84210 h 1008048"/>
                <a:gd name="connsiteX700" fmla="*/ 51618 w 2066750"/>
                <a:gd name="connsiteY700" fmla="*/ 685189 h 1008048"/>
                <a:gd name="connsiteX701" fmla="*/ 49694 w 2066750"/>
                <a:gd name="connsiteY701" fmla="*/ 682111 h 1008048"/>
                <a:gd name="connsiteX702" fmla="*/ 47958 w 2066750"/>
                <a:gd name="connsiteY702" fmla="*/ 687190 h 1008048"/>
                <a:gd name="connsiteX703" fmla="*/ 58211 w 2066750"/>
                <a:gd name="connsiteY703" fmla="*/ 692338 h 1008048"/>
                <a:gd name="connsiteX704" fmla="*/ 54483 w 2066750"/>
                <a:gd name="connsiteY704" fmla="*/ 684155 h 1008048"/>
                <a:gd name="connsiteX705" fmla="*/ 51618 w 2066750"/>
                <a:gd name="connsiteY705" fmla="*/ 685189 h 1008048"/>
                <a:gd name="connsiteX706" fmla="*/ 370133 w 2066750"/>
                <a:gd name="connsiteY706" fmla="*/ 126899 h 1008048"/>
                <a:gd name="connsiteX707" fmla="*/ 374392 w 2066750"/>
                <a:gd name="connsiteY707" fmla="*/ 116688 h 1008048"/>
                <a:gd name="connsiteX708" fmla="*/ 369295 w 2066750"/>
                <a:gd name="connsiteY708" fmla="*/ 116688 h 1008048"/>
                <a:gd name="connsiteX709" fmla="*/ 370142 w 2066750"/>
                <a:gd name="connsiteY709" fmla="*/ 126899 h 1008048"/>
                <a:gd name="connsiteX710" fmla="*/ 193238 w 2066750"/>
                <a:gd name="connsiteY710" fmla="*/ 159411 h 1008048"/>
                <a:gd name="connsiteX711" fmla="*/ 186423 w 2066750"/>
                <a:gd name="connsiteY711" fmla="*/ 171341 h 1008048"/>
                <a:gd name="connsiteX712" fmla="*/ 193238 w 2066750"/>
                <a:gd name="connsiteY712" fmla="*/ 159411 h 1008048"/>
                <a:gd name="connsiteX713" fmla="*/ 463284 w 2066750"/>
                <a:gd name="connsiteY713" fmla="*/ 196969 h 1008048"/>
                <a:gd name="connsiteX714" fmla="*/ 459863 w 2066750"/>
                <a:gd name="connsiteY714" fmla="*/ 195259 h 1008048"/>
                <a:gd name="connsiteX715" fmla="*/ 458179 w 2066750"/>
                <a:gd name="connsiteY715" fmla="*/ 207205 h 1008048"/>
                <a:gd name="connsiteX716" fmla="*/ 463284 w 2066750"/>
                <a:gd name="connsiteY716" fmla="*/ 196969 h 1008048"/>
                <a:gd name="connsiteX717" fmla="*/ 495737 w 2066750"/>
                <a:gd name="connsiteY717" fmla="*/ 75701 h 1008048"/>
                <a:gd name="connsiteX718" fmla="*/ 488921 w 2066750"/>
                <a:gd name="connsiteY718" fmla="*/ 80849 h 1008048"/>
                <a:gd name="connsiteX719" fmla="*/ 494018 w 2066750"/>
                <a:gd name="connsiteY719" fmla="*/ 85929 h 1008048"/>
                <a:gd name="connsiteX720" fmla="*/ 495728 w 2066750"/>
                <a:gd name="connsiteY720" fmla="*/ 75701 h 1008048"/>
                <a:gd name="connsiteX721" fmla="*/ 647850 w 2066750"/>
                <a:gd name="connsiteY721" fmla="*/ 224300 h 1008048"/>
                <a:gd name="connsiteX722" fmla="*/ 642753 w 2066750"/>
                <a:gd name="connsiteY722" fmla="*/ 217467 h 1008048"/>
                <a:gd name="connsiteX723" fmla="*/ 641838 w 2066750"/>
                <a:gd name="connsiteY723" fmla="*/ 224300 h 1008048"/>
                <a:gd name="connsiteX724" fmla="*/ 647850 w 2066750"/>
                <a:gd name="connsiteY724" fmla="*/ 224300 h 1008048"/>
                <a:gd name="connsiteX725" fmla="*/ 355596 w 2066750"/>
                <a:gd name="connsiteY725" fmla="*/ 132055 h 1008048"/>
                <a:gd name="connsiteX726" fmla="*/ 348789 w 2066750"/>
                <a:gd name="connsiteY726" fmla="*/ 128643 h 1008048"/>
                <a:gd name="connsiteX727" fmla="*/ 357298 w 2066750"/>
                <a:gd name="connsiteY727" fmla="*/ 128643 h 1008048"/>
                <a:gd name="connsiteX728" fmla="*/ 355587 w 2066750"/>
                <a:gd name="connsiteY728" fmla="*/ 132047 h 1008048"/>
                <a:gd name="connsiteX729" fmla="*/ 451303 w 2066750"/>
                <a:gd name="connsiteY729" fmla="*/ 162806 h 1008048"/>
                <a:gd name="connsiteX730" fmla="*/ 446224 w 2066750"/>
                <a:gd name="connsiteY730" fmla="*/ 172230 h 1008048"/>
                <a:gd name="connsiteX731" fmla="*/ 449602 w 2066750"/>
                <a:gd name="connsiteY731" fmla="*/ 173059 h 1008048"/>
                <a:gd name="connsiteX732" fmla="*/ 451303 w 2066750"/>
                <a:gd name="connsiteY732" fmla="*/ 162798 h 1008048"/>
                <a:gd name="connsiteX733" fmla="*/ 121 w 2066750"/>
                <a:gd name="connsiteY733" fmla="*/ 251639 h 1008048"/>
                <a:gd name="connsiteX734" fmla="*/ 1823 w 2066750"/>
                <a:gd name="connsiteY734" fmla="*/ 260173 h 1008048"/>
                <a:gd name="connsiteX735" fmla="*/ 3525 w 2066750"/>
                <a:gd name="connsiteY735" fmla="*/ 251639 h 1008048"/>
                <a:gd name="connsiteX736" fmla="*/ 121 w 2066750"/>
                <a:gd name="connsiteY736" fmla="*/ 251639 h 1008048"/>
                <a:gd name="connsiteX737" fmla="*/ 51370 w 2066750"/>
                <a:gd name="connsiteY737" fmla="*/ 489079 h 1008048"/>
                <a:gd name="connsiteX738" fmla="*/ 46273 w 2066750"/>
                <a:gd name="connsiteY738" fmla="*/ 490763 h 1008048"/>
                <a:gd name="connsiteX739" fmla="*/ 51370 w 2066750"/>
                <a:gd name="connsiteY739" fmla="*/ 495903 h 1008048"/>
                <a:gd name="connsiteX740" fmla="*/ 51370 w 2066750"/>
                <a:gd name="connsiteY740" fmla="*/ 489079 h 1008048"/>
                <a:gd name="connsiteX741" fmla="*/ 418868 w 2066750"/>
                <a:gd name="connsiteY741" fmla="*/ 34705 h 1008048"/>
                <a:gd name="connsiteX742" fmla="*/ 422246 w 2066750"/>
                <a:gd name="connsiteY742" fmla="*/ 38100 h 1008048"/>
                <a:gd name="connsiteX743" fmla="*/ 423956 w 2066750"/>
                <a:gd name="connsiteY743" fmla="*/ 31285 h 1008048"/>
                <a:gd name="connsiteX744" fmla="*/ 415447 w 2066750"/>
                <a:gd name="connsiteY744" fmla="*/ 43231 h 1008048"/>
                <a:gd name="connsiteX745" fmla="*/ 418868 w 2066750"/>
                <a:gd name="connsiteY745" fmla="*/ 34714 h 1008048"/>
                <a:gd name="connsiteX746" fmla="*/ 394060 w 2066750"/>
                <a:gd name="connsiteY746" fmla="*/ 191864 h 1008048"/>
                <a:gd name="connsiteX747" fmla="*/ 396626 w 2066750"/>
                <a:gd name="connsiteY747" fmla="*/ 185014 h 1008048"/>
                <a:gd name="connsiteX748" fmla="*/ 393205 w 2066750"/>
                <a:gd name="connsiteY748" fmla="*/ 185014 h 1008048"/>
                <a:gd name="connsiteX749" fmla="*/ 394060 w 2066750"/>
                <a:gd name="connsiteY749" fmla="*/ 191864 h 1008048"/>
                <a:gd name="connsiteX750" fmla="*/ 502578 w 2066750"/>
                <a:gd name="connsiteY750" fmla="*/ 85937 h 1008048"/>
                <a:gd name="connsiteX751" fmla="*/ 502578 w 2066750"/>
                <a:gd name="connsiteY751" fmla="*/ 80806 h 1008048"/>
                <a:gd name="connsiteX752" fmla="*/ 502578 w 2066750"/>
                <a:gd name="connsiteY752" fmla="*/ 85937 h 1008048"/>
                <a:gd name="connsiteX753" fmla="*/ 370980 w 2066750"/>
                <a:gd name="connsiteY753" fmla="*/ 87639 h 1008048"/>
                <a:gd name="connsiteX754" fmla="*/ 370980 w 2066750"/>
                <a:gd name="connsiteY754" fmla="*/ 82525 h 1008048"/>
                <a:gd name="connsiteX755" fmla="*/ 365866 w 2066750"/>
                <a:gd name="connsiteY755" fmla="*/ 84252 h 1008048"/>
                <a:gd name="connsiteX756" fmla="*/ 370980 w 2066750"/>
                <a:gd name="connsiteY756" fmla="*/ 87647 h 1008048"/>
                <a:gd name="connsiteX757" fmla="*/ 53080 w 2066750"/>
                <a:gd name="connsiteY757" fmla="*/ 690662 h 1008048"/>
                <a:gd name="connsiteX758" fmla="*/ 46265 w 2066750"/>
                <a:gd name="connsiteY758" fmla="*/ 688944 h 1008048"/>
                <a:gd name="connsiteX759" fmla="*/ 46265 w 2066750"/>
                <a:gd name="connsiteY759" fmla="*/ 692347 h 1008048"/>
                <a:gd name="connsiteX760" fmla="*/ 53080 w 2066750"/>
                <a:gd name="connsiteY760" fmla="*/ 692338 h 1008048"/>
                <a:gd name="connsiteX761" fmla="*/ 53080 w 2066750"/>
                <a:gd name="connsiteY761" fmla="*/ 690671 h 1008048"/>
                <a:gd name="connsiteX762" fmla="*/ 58237 w 2066750"/>
                <a:gd name="connsiteY762" fmla="*/ 676997 h 1008048"/>
                <a:gd name="connsiteX763" fmla="*/ 58237 w 2066750"/>
                <a:gd name="connsiteY763" fmla="*/ 678665 h 1008048"/>
                <a:gd name="connsiteX764" fmla="*/ 63342 w 2066750"/>
                <a:gd name="connsiteY764" fmla="*/ 678673 h 1008048"/>
                <a:gd name="connsiteX765" fmla="*/ 63333 w 2066750"/>
                <a:gd name="connsiteY765" fmla="*/ 671858 h 1008048"/>
                <a:gd name="connsiteX766" fmla="*/ 61657 w 2066750"/>
                <a:gd name="connsiteY766" fmla="*/ 671858 h 1008048"/>
                <a:gd name="connsiteX767" fmla="*/ 58237 w 2066750"/>
                <a:gd name="connsiteY767" fmla="*/ 676997 h 1008048"/>
                <a:gd name="connsiteX768" fmla="*/ 141972 w 2066750"/>
                <a:gd name="connsiteY768" fmla="*/ 555678 h 1008048"/>
                <a:gd name="connsiteX769" fmla="*/ 148788 w 2066750"/>
                <a:gd name="connsiteY769" fmla="*/ 552283 h 1008048"/>
                <a:gd name="connsiteX770" fmla="*/ 141972 w 2066750"/>
                <a:gd name="connsiteY770" fmla="*/ 555678 h 1008048"/>
                <a:gd name="connsiteX771" fmla="*/ 451312 w 2066750"/>
                <a:gd name="connsiteY771" fmla="*/ 179883 h 1008048"/>
                <a:gd name="connsiteX772" fmla="*/ 451303 w 2066750"/>
                <a:gd name="connsiteY772" fmla="*/ 174778 h 1008048"/>
                <a:gd name="connsiteX773" fmla="*/ 449627 w 2066750"/>
                <a:gd name="connsiteY773" fmla="*/ 174778 h 1008048"/>
                <a:gd name="connsiteX774" fmla="*/ 446207 w 2066750"/>
                <a:gd name="connsiteY774" fmla="*/ 176463 h 1008048"/>
                <a:gd name="connsiteX775" fmla="*/ 451312 w 2066750"/>
                <a:gd name="connsiteY775" fmla="*/ 179883 h 1008048"/>
                <a:gd name="connsiteX776" fmla="*/ 276982 w 2066750"/>
                <a:gd name="connsiteY776" fmla="*/ 178173 h 1008048"/>
                <a:gd name="connsiteX777" fmla="*/ 276982 w 2066750"/>
                <a:gd name="connsiteY777" fmla="*/ 171358 h 1008048"/>
                <a:gd name="connsiteX778" fmla="*/ 273579 w 2066750"/>
                <a:gd name="connsiteY778" fmla="*/ 178173 h 1008048"/>
                <a:gd name="connsiteX779" fmla="*/ 276982 w 2066750"/>
                <a:gd name="connsiteY779" fmla="*/ 178173 h 1008048"/>
                <a:gd name="connsiteX780" fmla="*/ 437630 w 2066750"/>
                <a:gd name="connsiteY780" fmla="*/ 73991 h 1008048"/>
                <a:gd name="connsiteX781" fmla="*/ 435954 w 2066750"/>
                <a:gd name="connsiteY781" fmla="*/ 73991 h 1008048"/>
                <a:gd name="connsiteX782" fmla="*/ 435064 w 2066750"/>
                <a:gd name="connsiteY782" fmla="*/ 84201 h 1008048"/>
                <a:gd name="connsiteX783" fmla="*/ 437630 w 2066750"/>
                <a:gd name="connsiteY783" fmla="*/ 73991 h 1008048"/>
                <a:gd name="connsiteX784" fmla="*/ 25758 w 2066750"/>
                <a:gd name="connsiteY784" fmla="*/ 678690 h 1008048"/>
                <a:gd name="connsiteX785" fmla="*/ 25758 w 2066750"/>
                <a:gd name="connsiteY785" fmla="*/ 683804 h 1008048"/>
                <a:gd name="connsiteX786" fmla="*/ 29162 w 2066750"/>
                <a:gd name="connsiteY786" fmla="*/ 678690 h 1008048"/>
                <a:gd name="connsiteX787" fmla="*/ 25758 w 2066750"/>
                <a:gd name="connsiteY787" fmla="*/ 678690 h 1008048"/>
                <a:gd name="connsiteX788" fmla="*/ 47984 w 2066750"/>
                <a:gd name="connsiteY788" fmla="*/ 678682 h 1008048"/>
                <a:gd name="connsiteX789" fmla="*/ 53097 w 2066750"/>
                <a:gd name="connsiteY789" fmla="*/ 673577 h 1008048"/>
                <a:gd name="connsiteX790" fmla="*/ 47984 w 2066750"/>
                <a:gd name="connsiteY790" fmla="*/ 678682 h 1008048"/>
                <a:gd name="connsiteX791" fmla="*/ 198369 w 2066750"/>
                <a:gd name="connsiteY791" fmla="*/ 378055 h 1008048"/>
                <a:gd name="connsiteX792" fmla="*/ 193255 w 2066750"/>
                <a:gd name="connsiteY792" fmla="*/ 376328 h 1008048"/>
                <a:gd name="connsiteX793" fmla="*/ 198369 w 2066750"/>
                <a:gd name="connsiteY793" fmla="*/ 378055 h 1008048"/>
                <a:gd name="connsiteX794" fmla="*/ 370980 w 2066750"/>
                <a:gd name="connsiteY794" fmla="*/ 132047 h 1008048"/>
                <a:gd name="connsiteX795" fmla="*/ 370980 w 2066750"/>
                <a:gd name="connsiteY795" fmla="*/ 128652 h 1008048"/>
                <a:gd name="connsiteX796" fmla="*/ 365866 w 2066750"/>
                <a:gd name="connsiteY796" fmla="*/ 129490 h 1008048"/>
                <a:gd name="connsiteX797" fmla="*/ 370980 w 2066750"/>
                <a:gd name="connsiteY797" fmla="*/ 132055 h 1008048"/>
                <a:gd name="connsiteX798" fmla="*/ 473520 w 2066750"/>
                <a:gd name="connsiteY798" fmla="*/ 43240 h 1008048"/>
                <a:gd name="connsiteX799" fmla="*/ 470134 w 2066750"/>
                <a:gd name="connsiteY799" fmla="*/ 50064 h 1008048"/>
                <a:gd name="connsiteX800" fmla="*/ 473520 w 2066750"/>
                <a:gd name="connsiteY800" fmla="*/ 43240 h 1008048"/>
                <a:gd name="connsiteX801" fmla="*/ 480353 w 2066750"/>
                <a:gd name="connsiteY801" fmla="*/ 50055 h 1008048"/>
                <a:gd name="connsiteX802" fmla="*/ 482080 w 2066750"/>
                <a:gd name="connsiteY802" fmla="*/ 43248 h 1008048"/>
                <a:gd name="connsiteX803" fmla="*/ 478668 w 2066750"/>
                <a:gd name="connsiteY803" fmla="*/ 43248 h 1008048"/>
                <a:gd name="connsiteX804" fmla="*/ 478668 w 2066750"/>
                <a:gd name="connsiteY804" fmla="*/ 50055 h 1008048"/>
                <a:gd name="connsiteX805" fmla="*/ 480344 w 2066750"/>
                <a:gd name="connsiteY805" fmla="*/ 50055 h 1008048"/>
                <a:gd name="connsiteX806" fmla="*/ 693993 w 2066750"/>
                <a:gd name="connsiteY806" fmla="*/ 226001 h 1008048"/>
                <a:gd name="connsiteX807" fmla="*/ 695704 w 2066750"/>
                <a:gd name="connsiteY807" fmla="*/ 219186 h 1008048"/>
                <a:gd name="connsiteX808" fmla="*/ 692317 w 2066750"/>
                <a:gd name="connsiteY808" fmla="*/ 226010 h 1008048"/>
                <a:gd name="connsiteX809" fmla="*/ 693985 w 2066750"/>
                <a:gd name="connsiteY809" fmla="*/ 226010 h 1008048"/>
                <a:gd name="connsiteX810" fmla="*/ 494026 w 2066750"/>
                <a:gd name="connsiteY810" fmla="*/ 67141 h 1008048"/>
                <a:gd name="connsiteX811" fmla="*/ 495737 w 2066750"/>
                <a:gd name="connsiteY811" fmla="*/ 55203 h 1008048"/>
                <a:gd name="connsiteX812" fmla="*/ 494026 w 2066750"/>
                <a:gd name="connsiteY812" fmla="*/ 67141 h 1008048"/>
                <a:gd name="connsiteX813" fmla="*/ 651270 w 2066750"/>
                <a:gd name="connsiteY813" fmla="*/ 200390 h 1008048"/>
                <a:gd name="connsiteX814" fmla="*/ 646174 w 2066750"/>
                <a:gd name="connsiteY814" fmla="*/ 202117 h 1008048"/>
                <a:gd name="connsiteX815" fmla="*/ 646174 w 2066750"/>
                <a:gd name="connsiteY815" fmla="*/ 203785 h 1008048"/>
                <a:gd name="connsiteX816" fmla="*/ 651279 w 2066750"/>
                <a:gd name="connsiteY816" fmla="*/ 203785 h 1008048"/>
                <a:gd name="connsiteX817" fmla="*/ 651279 w 2066750"/>
                <a:gd name="connsiteY817" fmla="*/ 200381 h 1008048"/>
                <a:gd name="connsiteX818" fmla="*/ 376076 w 2066750"/>
                <a:gd name="connsiteY818" fmla="*/ 170785 h 1008048"/>
                <a:gd name="connsiteX819" fmla="*/ 376136 w 2066750"/>
                <a:gd name="connsiteY819" fmla="*/ 173615 h 1008048"/>
                <a:gd name="connsiteX820" fmla="*/ 378539 w 2066750"/>
                <a:gd name="connsiteY820" fmla="*/ 169596 h 1008048"/>
                <a:gd name="connsiteX821" fmla="*/ 376068 w 2066750"/>
                <a:gd name="connsiteY821" fmla="*/ 170785 h 1008048"/>
                <a:gd name="connsiteX822" fmla="*/ 374426 w 2066750"/>
                <a:gd name="connsiteY822" fmla="*/ 176463 h 1008048"/>
                <a:gd name="connsiteX823" fmla="*/ 376136 w 2066750"/>
                <a:gd name="connsiteY823" fmla="*/ 173607 h 1008048"/>
                <a:gd name="connsiteX824" fmla="*/ 374426 w 2066750"/>
                <a:gd name="connsiteY824" fmla="*/ 176463 h 1008048"/>
                <a:gd name="connsiteX825" fmla="*/ 379523 w 2066750"/>
                <a:gd name="connsiteY825" fmla="*/ 167946 h 1008048"/>
                <a:gd name="connsiteX826" fmla="*/ 378539 w 2066750"/>
                <a:gd name="connsiteY826" fmla="*/ 169587 h 1008048"/>
                <a:gd name="connsiteX827" fmla="*/ 379523 w 2066750"/>
                <a:gd name="connsiteY827" fmla="*/ 167946 h 1008048"/>
                <a:gd name="connsiteX828" fmla="*/ 352201 w 2066750"/>
                <a:gd name="connsiteY828" fmla="*/ 157675 h 1008048"/>
                <a:gd name="connsiteX829" fmla="*/ 355604 w 2066750"/>
                <a:gd name="connsiteY829" fmla="*/ 154280 h 1008048"/>
                <a:gd name="connsiteX830" fmla="*/ 352201 w 2066750"/>
                <a:gd name="connsiteY830" fmla="*/ 157675 h 1008048"/>
                <a:gd name="connsiteX831" fmla="*/ 109494 w 2066750"/>
                <a:gd name="connsiteY831" fmla="*/ 202092 h 1008048"/>
                <a:gd name="connsiteX832" fmla="*/ 109494 w 2066750"/>
                <a:gd name="connsiteY832" fmla="*/ 203802 h 1008048"/>
                <a:gd name="connsiteX833" fmla="*/ 112932 w 2066750"/>
                <a:gd name="connsiteY833" fmla="*/ 199552 h 1008048"/>
                <a:gd name="connsiteX834" fmla="*/ 109494 w 2066750"/>
                <a:gd name="connsiteY834" fmla="*/ 202100 h 1008048"/>
                <a:gd name="connsiteX835" fmla="*/ 434226 w 2066750"/>
                <a:gd name="connsiteY835" fmla="*/ 99585 h 1008048"/>
                <a:gd name="connsiteX836" fmla="*/ 432499 w 2066750"/>
                <a:gd name="connsiteY836" fmla="*/ 94489 h 1008048"/>
                <a:gd name="connsiteX837" fmla="*/ 430831 w 2066750"/>
                <a:gd name="connsiteY837" fmla="*/ 94489 h 1008048"/>
                <a:gd name="connsiteX838" fmla="*/ 434235 w 2066750"/>
                <a:gd name="connsiteY838" fmla="*/ 99585 h 1008048"/>
                <a:gd name="connsiteX839" fmla="*/ 476932 w 2066750"/>
                <a:gd name="connsiteY839" fmla="*/ 36390 h 1008048"/>
                <a:gd name="connsiteX840" fmla="*/ 478659 w 2066750"/>
                <a:gd name="connsiteY840" fmla="*/ 31293 h 1008048"/>
                <a:gd name="connsiteX841" fmla="*/ 475256 w 2066750"/>
                <a:gd name="connsiteY841" fmla="*/ 36390 h 1008048"/>
                <a:gd name="connsiteX842" fmla="*/ 476924 w 2066750"/>
                <a:gd name="connsiteY842" fmla="*/ 36390 h 1008048"/>
                <a:gd name="connsiteX843" fmla="*/ 42827 w 2066750"/>
                <a:gd name="connsiteY843" fmla="*/ 683787 h 1008048"/>
                <a:gd name="connsiteX844" fmla="*/ 42827 w 2066750"/>
                <a:gd name="connsiteY844" fmla="*/ 682119 h 1008048"/>
                <a:gd name="connsiteX845" fmla="*/ 37730 w 2066750"/>
                <a:gd name="connsiteY845" fmla="*/ 685514 h 1008048"/>
                <a:gd name="connsiteX846" fmla="*/ 42827 w 2066750"/>
                <a:gd name="connsiteY846" fmla="*/ 683787 h 1008048"/>
                <a:gd name="connsiteX847" fmla="*/ 396608 w 2066750"/>
                <a:gd name="connsiteY847" fmla="*/ 99611 h 1008048"/>
                <a:gd name="connsiteX848" fmla="*/ 394932 w 2066750"/>
                <a:gd name="connsiteY848" fmla="*/ 99611 h 1008048"/>
                <a:gd name="connsiteX849" fmla="*/ 394932 w 2066750"/>
                <a:gd name="connsiteY849" fmla="*/ 106426 h 1008048"/>
                <a:gd name="connsiteX850" fmla="*/ 396608 w 2066750"/>
                <a:gd name="connsiteY850" fmla="*/ 106426 h 1008048"/>
                <a:gd name="connsiteX851" fmla="*/ 396608 w 2066750"/>
                <a:gd name="connsiteY851" fmla="*/ 99611 h 1008048"/>
                <a:gd name="connsiteX852" fmla="*/ 208614 w 2066750"/>
                <a:gd name="connsiteY852" fmla="*/ 275557 h 1008048"/>
                <a:gd name="connsiteX853" fmla="*/ 205210 w 2066750"/>
                <a:gd name="connsiteY853" fmla="*/ 276395 h 1008048"/>
                <a:gd name="connsiteX854" fmla="*/ 208614 w 2066750"/>
                <a:gd name="connsiteY854" fmla="*/ 275557 h 1008048"/>
                <a:gd name="connsiteX855" fmla="*/ 97513 w 2066750"/>
                <a:gd name="connsiteY855" fmla="*/ 634257 h 1008048"/>
                <a:gd name="connsiteX856" fmla="*/ 95837 w 2066750"/>
                <a:gd name="connsiteY856" fmla="*/ 634257 h 1008048"/>
                <a:gd name="connsiteX857" fmla="*/ 97513 w 2066750"/>
                <a:gd name="connsiteY857" fmla="*/ 634257 h 1008048"/>
                <a:gd name="connsiteX858" fmla="*/ 99258 w 2066750"/>
                <a:gd name="connsiteY858" fmla="*/ 618907 h 1008048"/>
                <a:gd name="connsiteX859" fmla="*/ 99215 w 2066750"/>
                <a:gd name="connsiteY859" fmla="*/ 627424 h 1008048"/>
                <a:gd name="connsiteX860" fmla="*/ 100925 w 2066750"/>
                <a:gd name="connsiteY860" fmla="*/ 618907 h 1008048"/>
                <a:gd name="connsiteX861" fmla="*/ 99249 w 2066750"/>
                <a:gd name="connsiteY861" fmla="*/ 618907 h 1008048"/>
                <a:gd name="connsiteX862" fmla="*/ 12093 w 2066750"/>
                <a:gd name="connsiteY862" fmla="*/ 314843 h 1008048"/>
                <a:gd name="connsiteX863" fmla="*/ 11204 w 2066750"/>
                <a:gd name="connsiteY863" fmla="*/ 321633 h 1008048"/>
                <a:gd name="connsiteX864" fmla="*/ 13769 w 2066750"/>
                <a:gd name="connsiteY864" fmla="*/ 314843 h 1008048"/>
                <a:gd name="connsiteX865" fmla="*/ 12093 w 2066750"/>
                <a:gd name="connsiteY865" fmla="*/ 314843 h 1008048"/>
                <a:gd name="connsiteX866" fmla="*/ 332541 w 2066750"/>
                <a:gd name="connsiteY866" fmla="*/ 186716 h 1008048"/>
                <a:gd name="connsiteX867" fmla="*/ 333379 w 2066750"/>
                <a:gd name="connsiteY867" fmla="*/ 183321 h 1008048"/>
                <a:gd name="connsiteX868" fmla="*/ 332541 w 2066750"/>
                <a:gd name="connsiteY868" fmla="*/ 186716 h 1008048"/>
                <a:gd name="connsiteX869" fmla="*/ 406862 w 2066750"/>
                <a:gd name="connsiteY869" fmla="*/ 186716 h 1008048"/>
                <a:gd name="connsiteX870" fmla="*/ 407751 w 2066750"/>
                <a:gd name="connsiteY870" fmla="*/ 181636 h 1008048"/>
                <a:gd name="connsiteX871" fmla="*/ 406862 w 2066750"/>
                <a:gd name="connsiteY871" fmla="*/ 186716 h 1008048"/>
                <a:gd name="connsiteX872" fmla="*/ 502569 w 2066750"/>
                <a:gd name="connsiteY872" fmla="*/ 68843 h 1008048"/>
                <a:gd name="connsiteX873" fmla="*/ 504288 w 2066750"/>
                <a:gd name="connsiteY873" fmla="*/ 62036 h 1008048"/>
                <a:gd name="connsiteX874" fmla="*/ 500902 w 2066750"/>
                <a:gd name="connsiteY874" fmla="*/ 68843 h 1008048"/>
                <a:gd name="connsiteX875" fmla="*/ 502578 w 2066750"/>
                <a:gd name="connsiteY875" fmla="*/ 68843 h 1008048"/>
                <a:gd name="connsiteX876" fmla="*/ 388117 w 2066750"/>
                <a:gd name="connsiteY876" fmla="*/ 170494 h 1008048"/>
                <a:gd name="connsiteX877" fmla="*/ 389793 w 2066750"/>
                <a:gd name="connsiteY877" fmla="*/ 171349 h 1008048"/>
                <a:gd name="connsiteX878" fmla="*/ 389793 w 2066750"/>
                <a:gd name="connsiteY878" fmla="*/ 169639 h 1008048"/>
                <a:gd name="connsiteX879" fmla="*/ 388117 w 2066750"/>
                <a:gd name="connsiteY879" fmla="*/ 170494 h 1008048"/>
                <a:gd name="connsiteX880" fmla="*/ 1322960 w 2066750"/>
                <a:gd name="connsiteY880" fmla="*/ 77411 h 1008048"/>
                <a:gd name="connsiteX881" fmla="*/ 1256319 w 2066750"/>
                <a:gd name="connsiteY881" fmla="*/ 72289 h 1008048"/>
                <a:gd name="connsiteX882" fmla="*/ 1260996 w 2066750"/>
                <a:gd name="connsiteY882" fmla="*/ 75256 h 1008048"/>
                <a:gd name="connsiteX883" fmla="*/ 1317000 w 2066750"/>
                <a:gd name="connsiteY883" fmla="*/ 79104 h 1008048"/>
                <a:gd name="connsiteX884" fmla="*/ 1322960 w 2066750"/>
                <a:gd name="connsiteY884" fmla="*/ 77411 h 1008048"/>
                <a:gd name="connsiteX885" fmla="*/ 1088804 w 2066750"/>
                <a:gd name="connsiteY885" fmla="*/ 205521 h 1008048"/>
                <a:gd name="connsiteX886" fmla="*/ 1066596 w 2066750"/>
                <a:gd name="connsiteY886" fmla="*/ 213285 h 1008048"/>
                <a:gd name="connsiteX887" fmla="*/ 1063184 w 2066750"/>
                <a:gd name="connsiteY887" fmla="*/ 217467 h 1008048"/>
                <a:gd name="connsiteX888" fmla="*/ 1085375 w 2066750"/>
                <a:gd name="connsiteY888" fmla="*/ 209694 h 1008048"/>
                <a:gd name="connsiteX889" fmla="*/ 1088796 w 2066750"/>
                <a:gd name="connsiteY889" fmla="*/ 205529 h 1008048"/>
                <a:gd name="connsiteX890" fmla="*/ 793139 w 2066750"/>
                <a:gd name="connsiteY890" fmla="*/ 191847 h 1008048"/>
                <a:gd name="connsiteX891" fmla="*/ 764081 w 2066750"/>
                <a:gd name="connsiteY891" fmla="*/ 94480 h 1008048"/>
                <a:gd name="connsiteX892" fmla="*/ 970820 w 2066750"/>
                <a:gd name="connsiteY892" fmla="*/ 79891 h 1008048"/>
                <a:gd name="connsiteX893" fmla="*/ 1334333 w 2066750"/>
                <a:gd name="connsiteY893" fmla="*/ 18979 h 1008048"/>
                <a:gd name="connsiteX894" fmla="*/ 1352026 w 2066750"/>
                <a:gd name="connsiteY894" fmla="*/ 29566 h 1008048"/>
                <a:gd name="connsiteX895" fmla="*/ 1345193 w 2066750"/>
                <a:gd name="connsiteY895" fmla="*/ 32961 h 1008048"/>
                <a:gd name="connsiteX896" fmla="*/ 1352026 w 2066750"/>
                <a:gd name="connsiteY896" fmla="*/ 29566 h 1008048"/>
                <a:gd name="connsiteX897" fmla="*/ 1358885 w 2066750"/>
                <a:gd name="connsiteY897" fmla="*/ 33807 h 1008048"/>
                <a:gd name="connsiteX898" fmla="*/ 1363887 w 2066750"/>
                <a:gd name="connsiteY898" fmla="*/ 44197 h 1008048"/>
                <a:gd name="connsiteX899" fmla="*/ 1364050 w 2066750"/>
                <a:gd name="connsiteY899" fmla="*/ 86835 h 1008048"/>
                <a:gd name="connsiteX900" fmla="*/ 1360552 w 2066750"/>
                <a:gd name="connsiteY900" fmla="*/ 97892 h 1008048"/>
                <a:gd name="connsiteX901" fmla="*/ 1319932 w 2066750"/>
                <a:gd name="connsiteY901" fmla="*/ 71126 h 1008048"/>
                <a:gd name="connsiteX902" fmla="*/ 1177132 w 2066750"/>
                <a:gd name="connsiteY902" fmla="*/ 57179 h 1008048"/>
                <a:gd name="connsiteX903" fmla="*/ 1069949 w 2066750"/>
                <a:gd name="connsiteY903" fmla="*/ 95233 h 1008048"/>
                <a:gd name="connsiteX904" fmla="*/ 1100785 w 2066750"/>
                <a:gd name="connsiteY904" fmla="*/ 101330 h 1008048"/>
                <a:gd name="connsiteX905" fmla="*/ 1091456 w 2066750"/>
                <a:gd name="connsiteY905" fmla="*/ 106503 h 1008048"/>
                <a:gd name="connsiteX906" fmla="*/ 986683 w 2066750"/>
                <a:gd name="connsiteY906" fmla="*/ 131610 h 1008048"/>
                <a:gd name="connsiteX907" fmla="*/ 960644 w 2066750"/>
                <a:gd name="connsiteY907" fmla="*/ 144002 h 1008048"/>
                <a:gd name="connsiteX908" fmla="*/ 965758 w 2066750"/>
                <a:gd name="connsiteY908" fmla="*/ 145703 h 1008048"/>
                <a:gd name="connsiteX909" fmla="*/ 917143 w 2066750"/>
                <a:gd name="connsiteY909" fmla="*/ 154195 h 1008048"/>
                <a:gd name="connsiteX910" fmla="*/ 909011 w 2066750"/>
                <a:gd name="connsiteY910" fmla="*/ 151142 h 1008048"/>
                <a:gd name="connsiteX911" fmla="*/ 871598 w 2066750"/>
                <a:gd name="connsiteY911" fmla="*/ 158659 h 1008048"/>
                <a:gd name="connsiteX912" fmla="*/ 793147 w 2066750"/>
                <a:gd name="connsiteY912" fmla="*/ 191847 h 1008048"/>
                <a:gd name="connsiteX913" fmla="*/ 1319556 w 2066750"/>
                <a:gd name="connsiteY913" fmla="*/ 44933 h 1008048"/>
                <a:gd name="connsiteX914" fmla="*/ 1328082 w 2066750"/>
                <a:gd name="connsiteY914" fmla="*/ 44933 h 1008048"/>
                <a:gd name="connsiteX915" fmla="*/ 1328082 w 2066750"/>
                <a:gd name="connsiteY915" fmla="*/ 43248 h 1008048"/>
                <a:gd name="connsiteX916" fmla="*/ 1319565 w 2066750"/>
                <a:gd name="connsiteY916" fmla="*/ 41521 h 1008048"/>
                <a:gd name="connsiteX917" fmla="*/ 1319565 w 2066750"/>
                <a:gd name="connsiteY917" fmla="*/ 44924 h 1008048"/>
                <a:gd name="connsiteX918" fmla="*/ 851271 w 2066750"/>
                <a:gd name="connsiteY918" fmla="*/ 132885 h 1008048"/>
                <a:gd name="connsiteX919" fmla="*/ 859070 w 2066750"/>
                <a:gd name="connsiteY919" fmla="*/ 130294 h 1008048"/>
                <a:gd name="connsiteX920" fmla="*/ 864936 w 2066750"/>
                <a:gd name="connsiteY920" fmla="*/ 132038 h 1008048"/>
                <a:gd name="connsiteX921" fmla="*/ 864081 w 2066750"/>
                <a:gd name="connsiteY921" fmla="*/ 128626 h 1008048"/>
                <a:gd name="connsiteX922" fmla="*/ 870067 w 2066750"/>
                <a:gd name="connsiteY922" fmla="*/ 128626 h 1008048"/>
                <a:gd name="connsiteX923" fmla="*/ 870067 w 2066750"/>
                <a:gd name="connsiteY923" fmla="*/ 123521 h 1008048"/>
                <a:gd name="connsiteX924" fmla="*/ 859788 w 2066750"/>
                <a:gd name="connsiteY924" fmla="*/ 123521 h 1008048"/>
                <a:gd name="connsiteX925" fmla="*/ 861516 w 2066750"/>
                <a:gd name="connsiteY925" fmla="*/ 126890 h 1008048"/>
                <a:gd name="connsiteX926" fmla="*/ 851271 w 2066750"/>
                <a:gd name="connsiteY926" fmla="*/ 132885 h 1008048"/>
                <a:gd name="connsiteX927" fmla="*/ 1227252 w 2066750"/>
                <a:gd name="connsiteY927" fmla="*/ 138888 h 1008048"/>
                <a:gd name="connsiteX928" fmla="*/ 1230673 w 2066750"/>
                <a:gd name="connsiteY928" fmla="*/ 133765 h 1008048"/>
                <a:gd name="connsiteX929" fmla="*/ 1242628 w 2066750"/>
                <a:gd name="connsiteY929" fmla="*/ 135484 h 1008048"/>
                <a:gd name="connsiteX930" fmla="*/ 1244167 w 2066750"/>
                <a:gd name="connsiteY930" fmla="*/ 141958 h 1008048"/>
                <a:gd name="connsiteX931" fmla="*/ 1242645 w 2066750"/>
                <a:gd name="connsiteY931" fmla="*/ 148269 h 1008048"/>
                <a:gd name="connsiteX932" fmla="*/ 1251213 w 2066750"/>
                <a:gd name="connsiteY932" fmla="*/ 149996 h 1008048"/>
                <a:gd name="connsiteX933" fmla="*/ 1246040 w 2066750"/>
                <a:gd name="connsiteY933" fmla="*/ 169630 h 1008048"/>
                <a:gd name="connsiteX934" fmla="*/ 1228962 w 2066750"/>
                <a:gd name="connsiteY934" fmla="*/ 159377 h 1008048"/>
                <a:gd name="connsiteX935" fmla="*/ 1235786 w 2066750"/>
                <a:gd name="connsiteY935" fmla="*/ 154272 h 1008048"/>
                <a:gd name="connsiteX936" fmla="*/ 1230673 w 2066750"/>
                <a:gd name="connsiteY936" fmla="*/ 154255 h 1008048"/>
                <a:gd name="connsiteX937" fmla="*/ 1232375 w 2066750"/>
                <a:gd name="connsiteY937" fmla="*/ 146550 h 1008048"/>
                <a:gd name="connsiteX938" fmla="*/ 1235778 w 2066750"/>
                <a:gd name="connsiteY938" fmla="*/ 149115 h 1008048"/>
                <a:gd name="connsiteX939" fmla="*/ 1227252 w 2066750"/>
                <a:gd name="connsiteY939" fmla="*/ 138871 h 1008048"/>
                <a:gd name="connsiteX940" fmla="*/ 1239233 w 2066750"/>
                <a:gd name="connsiteY940" fmla="*/ 161087 h 1008048"/>
                <a:gd name="connsiteX941" fmla="*/ 1240900 w 2066750"/>
                <a:gd name="connsiteY941" fmla="*/ 161087 h 1008048"/>
                <a:gd name="connsiteX942" fmla="*/ 1242628 w 2066750"/>
                <a:gd name="connsiteY942" fmla="*/ 155991 h 1008048"/>
                <a:gd name="connsiteX943" fmla="*/ 1239224 w 2066750"/>
                <a:gd name="connsiteY943" fmla="*/ 161087 h 1008048"/>
                <a:gd name="connsiteX944" fmla="*/ 1250350 w 2066750"/>
                <a:gd name="connsiteY944" fmla="*/ 140632 h 1008048"/>
                <a:gd name="connsiteX945" fmla="*/ 1254565 w 2066750"/>
                <a:gd name="connsiteY945" fmla="*/ 132902 h 1008048"/>
                <a:gd name="connsiteX946" fmla="*/ 1247767 w 2066750"/>
                <a:gd name="connsiteY946" fmla="*/ 133765 h 1008048"/>
                <a:gd name="connsiteX947" fmla="*/ 1249469 w 2066750"/>
                <a:gd name="connsiteY947" fmla="*/ 128669 h 1008048"/>
                <a:gd name="connsiteX948" fmla="*/ 1240943 w 2066750"/>
                <a:gd name="connsiteY948" fmla="*/ 132064 h 1008048"/>
                <a:gd name="connsiteX949" fmla="*/ 1247750 w 2066750"/>
                <a:gd name="connsiteY949" fmla="*/ 126924 h 1008048"/>
                <a:gd name="connsiteX950" fmla="*/ 1246057 w 2066750"/>
                <a:gd name="connsiteY950" fmla="*/ 121836 h 1008048"/>
                <a:gd name="connsiteX951" fmla="*/ 1230664 w 2066750"/>
                <a:gd name="connsiteY951" fmla="*/ 128634 h 1008048"/>
                <a:gd name="connsiteX952" fmla="*/ 1235778 w 2066750"/>
                <a:gd name="connsiteY952" fmla="*/ 116680 h 1008048"/>
                <a:gd name="connsiteX953" fmla="*/ 1232349 w 2066750"/>
                <a:gd name="connsiteY953" fmla="*/ 117526 h 1008048"/>
                <a:gd name="connsiteX954" fmla="*/ 1228962 w 2066750"/>
                <a:gd name="connsiteY954" fmla="*/ 108171 h 1008048"/>
                <a:gd name="connsiteX955" fmla="*/ 1228911 w 2066750"/>
                <a:gd name="connsiteY955" fmla="*/ 129430 h 1008048"/>
                <a:gd name="connsiteX956" fmla="*/ 1234085 w 2066750"/>
                <a:gd name="connsiteY956" fmla="*/ 130379 h 1008048"/>
                <a:gd name="connsiteX957" fmla="*/ 1230664 w 2066750"/>
                <a:gd name="connsiteY957" fmla="*/ 133782 h 1008048"/>
                <a:gd name="connsiteX958" fmla="*/ 1222096 w 2066750"/>
                <a:gd name="connsiteY958" fmla="*/ 145729 h 1008048"/>
                <a:gd name="connsiteX959" fmla="*/ 1220394 w 2066750"/>
                <a:gd name="connsiteY959" fmla="*/ 142325 h 1008048"/>
                <a:gd name="connsiteX960" fmla="*/ 1222096 w 2066750"/>
                <a:gd name="connsiteY960" fmla="*/ 149158 h 1008048"/>
                <a:gd name="connsiteX961" fmla="*/ 1224217 w 2066750"/>
                <a:gd name="connsiteY961" fmla="*/ 141812 h 1008048"/>
                <a:gd name="connsiteX962" fmla="*/ 1227244 w 2066750"/>
                <a:gd name="connsiteY962" fmla="*/ 138913 h 1008048"/>
                <a:gd name="connsiteX963" fmla="*/ 1224730 w 2066750"/>
                <a:gd name="connsiteY963" fmla="*/ 149209 h 1008048"/>
                <a:gd name="connsiteX964" fmla="*/ 1218709 w 2066750"/>
                <a:gd name="connsiteY964" fmla="*/ 152561 h 1008048"/>
                <a:gd name="connsiteX965" fmla="*/ 1225525 w 2066750"/>
                <a:gd name="connsiteY965" fmla="*/ 151287 h 1008048"/>
                <a:gd name="connsiteX966" fmla="*/ 1227227 w 2066750"/>
                <a:gd name="connsiteY966" fmla="*/ 149175 h 1008048"/>
                <a:gd name="connsiteX967" fmla="*/ 1227389 w 2066750"/>
                <a:gd name="connsiteY967" fmla="*/ 154161 h 1008048"/>
                <a:gd name="connsiteX968" fmla="*/ 1230664 w 2066750"/>
                <a:gd name="connsiteY968" fmla="*/ 154297 h 1008048"/>
                <a:gd name="connsiteX969" fmla="*/ 1228954 w 2066750"/>
                <a:gd name="connsiteY969" fmla="*/ 159420 h 1008048"/>
                <a:gd name="connsiteX970" fmla="*/ 1137419 w 2066750"/>
                <a:gd name="connsiteY970" fmla="*/ 179986 h 1008048"/>
                <a:gd name="connsiteX971" fmla="*/ 1126807 w 2066750"/>
                <a:gd name="connsiteY971" fmla="*/ 181483 h 1008048"/>
                <a:gd name="connsiteX972" fmla="*/ 1041353 w 2066750"/>
                <a:gd name="connsiteY972" fmla="*/ 217159 h 1008048"/>
                <a:gd name="connsiteX973" fmla="*/ 1014313 w 2066750"/>
                <a:gd name="connsiteY973" fmla="*/ 207394 h 1008048"/>
                <a:gd name="connsiteX974" fmla="*/ 955547 w 2066750"/>
                <a:gd name="connsiteY974" fmla="*/ 226942 h 1008048"/>
                <a:gd name="connsiteX975" fmla="*/ 908985 w 2066750"/>
                <a:gd name="connsiteY975" fmla="*/ 236768 h 1008048"/>
                <a:gd name="connsiteX976" fmla="*/ 835006 w 2066750"/>
                <a:gd name="connsiteY976" fmla="*/ 284151 h 1008048"/>
                <a:gd name="connsiteX977" fmla="*/ 830722 w 2066750"/>
                <a:gd name="connsiteY977" fmla="*/ 283236 h 1008048"/>
                <a:gd name="connsiteX978" fmla="*/ 832424 w 2066750"/>
                <a:gd name="connsiteY978" fmla="*/ 275566 h 1008048"/>
                <a:gd name="connsiteX979" fmla="*/ 825651 w 2066750"/>
                <a:gd name="connsiteY979" fmla="*/ 279842 h 1008048"/>
                <a:gd name="connsiteX980" fmla="*/ 834904 w 2066750"/>
                <a:gd name="connsiteY980" fmla="*/ 272043 h 1008048"/>
                <a:gd name="connsiteX981" fmla="*/ 859669 w 2066750"/>
                <a:gd name="connsiteY981" fmla="*/ 245550 h 1008048"/>
                <a:gd name="connsiteX982" fmla="*/ 866612 w 2066750"/>
                <a:gd name="connsiteY982" fmla="*/ 241411 h 1008048"/>
                <a:gd name="connsiteX983" fmla="*/ 848851 w 2066750"/>
                <a:gd name="connsiteY983" fmla="*/ 246764 h 1008048"/>
                <a:gd name="connsiteX984" fmla="*/ 826481 w 2066750"/>
                <a:gd name="connsiteY984" fmla="*/ 268733 h 1008048"/>
                <a:gd name="connsiteX985" fmla="*/ 822188 w 2066750"/>
                <a:gd name="connsiteY985" fmla="*/ 266168 h 1008048"/>
                <a:gd name="connsiteX986" fmla="*/ 837546 w 2066750"/>
                <a:gd name="connsiteY986" fmla="*/ 248218 h 1008048"/>
                <a:gd name="connsiteX987" fmla="*/ 832698 w 2066750"/>
                <a:gd name="connsiteY987" fmla="*/ 248526 h 1008048"/>
                <a:gd name="connsiteX988" fmla="*/ 829551 w 2066750"/>
                <a:gd name="connsiteY988" fmla="*/ 255265 h 1008048"/>
                <a:gd name="connsiteX989" fmla="*/ 824018 w 2066750"/>
                <a:gd name="connsiteY989" fmla="*/ 255171 h 1008048"/>
                <a:gd name="connsiteX990" fmla="*/ 823445 w 2066750"/>
                <a:gd name="connsiteY990" fmla="*/ 259626 h 1008048"/>
                <a:gd name="connsiteX991" fmla="*/ 816202 w 2066750"/>
                <a:gd name="connsiteY991" fmla="*/ 265278 h 1008048"/>
                <a:gd name="connsiteX992" fmla="*/ 806804 w 2066750"/>
                <a:gd name="connsiteY992" fmla="*/ 256787 h 1008048"/>
                <a:gd name="connsiteX993" fmla="*/ 803383 w 2066750"/>
                <a:gd name="connsiteY993" fmla="*/ 263602 h 1008048"/>
                <a:gd name="connsiteX994" fmla="*/ 801083 w 2066750"/>
                <a:gd name="connsiteY994" fmla="*/ 258967 h 1008048"/>
                <a:gd name="connsiteX995" fmla="*/ 799963 w 2066750"/>
                <a:gd name="connsiteY995" fmla="*/ 234561 h 1008048"/>
                <a:gd name="connsiteX996" fmla="*/ 881107 w 2066750"/>
                <a:gd name="connsiteY996" fmla="*/ 191821 h 1008048"/>
                <a:gd name="connsiteX997" fmla="*/ 998236 w 2066750"/>
                <a:gd name="connsiteY997" fmla="*/ 167108 h 1008048"/>
                <a:gd name="connsiteX998" fmla="*/ 1125576 w 2066750"/>
                <a:gd name="connsiteY998" fmla="*/ 130388 h 1008048"/>
                <a:gd name="connsiteX999" fmla="*/ 1233144 w 2066750"/>
                <a:gd name="connsiteY999" fmla="*/ 96130 h 1008048"/>
                <a:gd name="connsiteX1000" fmla="*/ 1254574 w 2066750"/>
                <a:gd name="connsiteY1000" fmla="*/ 97918 h 1008048"/>
                <a:gd name="connsiteX1001" fmla="*/ 1251504 w 2066750"/>
                <a:gd name="connsiteY1001" fmla="*/ 100381 h 1008048"/>
                <a:gd name="connsiteX1002" fmla="*/ 1251196 w 2066750"/>
                <a:gd name="connsiteY1002" fmla="*/ 108128 h 1008048"/>
                <a:gd name="connsiteX1003" fmla="*/ 1256284 w 2066750"/>
                <a:gd name="connsiteY1003" fmla="*/ 111557 h 1008048"/>
                <a:gd name="connsiteX1004" fmla="*/ 1251154 w 2066750"/>
                <a:gd name="connsiteY1004" fmla="*/ 116680 h 1008048"/>
                <a:gd name="connsiteX1005" fmla="*/ 1246048 w 2066750"/>
                <a:gd name="connsiteY1005" fmla="*/ 118381 h 1008048"/>
                <a:gd name="connsiteX1006" fmla="*/ 1257935 w 2066750"/>
                <a:gd name="connsiteY1006" fmla="*/ 113310 h 1008048"/>
                <a:gd name="connsiteX1007" fmla="*/ 1258858 w 2066750"/>
                <a:gd name="connsiteY1007" fmla="*/ 126899 h 1008048"/>
                <a:gd name="connsiteX1008" fmla="*/ 1260141 w 2066750"/>
                <a:gd name="connsiteY1008" fmla="*/ 120399 h 1008048"/>
                <a:gd name="connsiteX1009" fmla="*/ 1265879 w 2066750"/>
                <a:gd name="connsiteY1009" fmla="*/ 112395 h 1008048"/>
                <a:gd name="connsiteX1010" fmla="*/ 1261646 w 2066750"/>
                <a:gd name="connsiteY1010" fmla="*/ 107393 h 1008048"/>
                <a:gd name="connsiteX1011" fmla="*/ 1263185 w 2066750"/>
                <a:gd name="connsiteY1011" fmla="*/ 99577 h 1008048"/>
                <a:gd name="connsiteX1012" fmla="*/ 1277287 w 2066750"/>
                <a:gd name="connsiteY1012" fmla="*/ 99645 h 1008048"/>
                <a:gd name="connsiteX1013" fmla="*/ 1284427 w 2066750"/>
                <a:gd name="connsiteY1013" fmla="*/ 109856 h 1008048"/>
                <a:gd name="connsiteX1014" fmla="*/ 1270232 w 2066750"/>
                <a:gd name="connsiteY1014" fmla="*/ 117791 h 1008048"/>
                <a:gd name="connsiteX1015" fmla="*/ 1262689 w 2066750"/>
                <a:gd name="connsiteY1015" fmla="*/ 133312 h 1008048"/>
                <a:gd name="connsiteX1016" fmla="*/ 1250341 w 2066750"/>
                <a:gd name="connsiteY1016" fmla="*/ 140615 h 1008048"/>
                <a:gd name="connsiteX1017" fmla="*/ 822162 w 2066750"/>
                <a:gd name="connsiteY1017" fmla="*/ 254196 h 1008048"/>
                <a:gd name="connsiteX1018" fmla="*/ 819605 w 2066750"/>
                <a:gd name="connsiteY1018" fmla="*/ 251647 h 1008048"/>
                <a:gd name="connsiteX1019" fmla="*/ 817074 w 2066750"/>
                <a:gd name="connsiteY1019" fmla="*/ 251647 h 1008048"/>
                <a:gd name="connsiteX1020" fmla="*/ 815355 w 2066750"/>
                <a:gd name="connsiteY1020" fmla="*/ 256735 h 1008048"/>
                <a:gd name="connsiteX1021" fmla="*/ 820460 w 2066750"/>
                <a:gd name="connsiteY1021" fmla="*/ 258463 h 1008048"/>
                <a:gd name="connsiteX1022" fmla="*/ 822154 w 2066750"/>
                <a:gd name="connsiteY1022" fmla="*/ 254196 h 1008048"/>
                <a:gd name="connsiteX1023" fmla="*/ 827310 w 2066750"/>
                <a:gd name="connsiteY1023" fmla="*/ 246499 h 1008048"/>
                <a:gd name="connsiteX1024" fmla="*/ 827310 w 2066750"/>
                <a:gd name="connsiteY1024" fmla="*/ 241394 h 1008048"/>
                <a:gd name="connsiteX1025" fmla="*/ 822196 w 2066750"/>
                <a:gd name="connsiteY1025" fmla="*/ 246491 h 1008048"/>
                <a:gd name="connsiteX1026" fmla="*/ 827310 w 2066750"/>
                <a:gd name="connsiteY1026" fmla="*/ 246491 h 1008048"/>
                <a:gd name="connsiteX1027" fmla="*/ 839282 w 2066750"/>
                <a:gd name="connsiteY1027" fmla="*/ 234536 h 1008048"/>
                <a:gd name="connsiteX1028" fmla="*/ 839282 w 2066750"/>
                <a:gd name="connsiteY1028" fmla="*/ 232860 h 1008048"/>
                <a:gd name="connsiteX1029" fmla="*/ 832467 w 2066750"/>
                <a:gd name="connsiteY1029" fmla="*/ 232860 h 1008048"/>
                <a:gd name="connsiteX1030" fmla="*/ 832467 w 2066750"/>
                <a:gd name="connsiteY1030" fmla="*/ 234536 h 1008048"/>
                <a:gd name="connsiteX1031" fmla="*/ 839282 w 2066750"/>
                <a:gd name="connsiteY1031" fmla="*/ 234536 h 1008048"/>
                <a:gd name="connsiteX1032" fmla="*/ 839282 w 2066750"/>
                <a:gd name="connsiteY1032" fmla="*/ 237982 h 1008048"/>
                <a:gd name="connsiteX1033" fmla="*/ 839282 w 2066750"/>
                <a:gd name="connsiteY1033" fmla="*/ 239658 h 1008048"/>
                <a:gd name="connsiteX1034" fmla="*/ 839282 w 2066750"/>
                <a:gd name="connsiteY1034" fmla="*/ 237982 h 1008048"/>
                <a:gd name="connsiteX1035" fmla="*/ 931569 w 2066750"/>
                <a:gd name="connsiteY1035" fmla="*/ 214064 h 1008048"/>
                <a:gd name="connsiteX1036" fmla="*/ 916194 w 2066750"/>
                <a:gd name="connsiteY1036" fmla="*/ 214064 h 1008048"/>
                <a:gd name="connsiteX1037" fmla="*/ 926464 w 2066750"/>
                <a:gd name="connsiteY1037" fmla="*/ 224291 h 1008048"/>
                <a:gd name="connsiteX1038" fmla="*/ 925224 w 2066750"/>
                <a:gd name="connsiteY1038" fmla="*/ 221264 h 1008048"/>
                <a:gd name="connsiteX1039" fmla="*/ 931578 w 2066750"/>
                <a:gd name="connsiteY1039" fmla="*/ 214072 h 1008048"/>
                <a:gd name="connsiteX1040" fmla="*/ 946953 w 2066750"/>
                <a:gd name="connsiteY1040" fmla="*/ 215774 h 1008048"/>
                <a:gd name="connsiteX1041" fmla="*/ 941848 w 2066750"/>
                <a:gd name="connsiteY1041" fmla="*/ 219169 h 1008048"/>
                <a:gd name="connsiteX1042" fmla="*/ 946945 w 2066750"/>
                <a:gd name="connsiteY1042" fmla="*/ 217442 h 1008048"/>
                <a:gd name="connsiteX1043" fmla="*/ 946945 w 2066750"/>
                <a:gd name="connsiteY1043" fmla="*/ 215774 h 1008048"/>
                <a:gd name="connsiteX1044" fmla="*/ 1225568 w 2066750"/>
                <a:gd name="connsiteY1044" fmla="*/ 128634 h 1008048"/>
                <a:gd name="connsiteX1045" fmla="*/ 1227244 w 2066750"/>
                <a:gd name="connsiteY1045" fmla="*/ 128634 h 1008048"/>
                <a:gd name="connsiteX1046" fmla="*/ 1225568 w 2066750"/>
                <a:gd name="connsiteY1046" fmla="*/ 128634 h 1008048"/>
                <a:gd name="connsiteX1047" fmla="*/ 1239216 w 2066750"/>
                <a:gd name="connsiteY1047" fmla="*/ 104742 h 1008048"/>
                <a:gd name="connsiteX1048" fmla="*/ 1234093 w 2066750"/>
                <a:gd name="connsiteY1048" fmla="*/ 108128 h 1008048"/>
                <a:gd name="connsiteX1049" fmla="*/ 1239216 w 2066750"/>
                <a:gd name="connsiteY1049" fmla="*/ 104742 h 1008048"/>
                <a:gd name="connsiteX1050" fmla="*/ 1247562 w 2066750"/>
                <a:gd name="connsiteY1050" fmla="*/ 103220 h 1008048"/>
                <a:gd name="connsiteX1051" fmla="*/ 1242645 w 2066750"/>
                <a:gd name="connsiteY1051" fmla="*/ 103023 h 1008048"/>
                <a:gd name="connsiteX1052" fmla="*/ 1247784 w 2066750"/>
                <a:gd name="connsiteY1052" fmla="*/ 107282 h 1008048"/>
                <a:gd name="connsiteX1053" fmla="*/ 1242653 w 2066750"/>
                <a:gd name="connsiteY1053" fmla="*/ 113259 h 1008048"/>
                <a:gd name="connsiteX1054" fmla="*/ 1247562 w 2066750"/>
                <a:gd name="connsiteY1054" fmla="*/ 103211 h 1008048"/>
                <a:gd name="connsiteX1055" fmla="*/ 1259722 w 2066750"/>
                <a:gd name="connsiteY1055" fmla="*/ 130336 h 1008048"/>
                <a:gd name="connsiteX1056" fmla="*/ 1259722 w 2066750"/>
                <a:gd name="connsiteY1056" fmla="*/ 128660 h 1008048"/>
                <a:gd name="connsiteX1057" fmla="*/ 1259722 w 2066750"/>
                <a:gd name="connsiteY1057" fmla="*/ 130336 h 1008048"/>
                <a:gd name="connsiteX1058" fmla="*/ 1256327 w 2066750"/>
                <a:gd name="connsiteY1058" fmla="*/ 99611 h 1008048"/>
                <a:gd name="connsiteX1059" fmla="*/ 1256327 w 2066750"/>
                <a:gd name="connsiteY1059" fmla="*/ 106426 h 1008048"/>
                <a:gd name="connsiteX1060" fmla="*/ 1259722 w 2066750"/>
                <a:gd name="connsiteY1060" fmla="*/ 106426 h 1008048"/>
                <a:gd name="connsiteX1061" fmla="*/ 1256327 w 2066750"/>
                <a:gd name="connsiteY1061" fmla="*/ 99611 h 1008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</a:cxnLst>
              <a:rect l="l" t="t" r="r" b="b"/>
              <a:pathLst>
                <a:path w="2066750" h="1008048">
                  <a:moveTo>
                    <a:pt x="601732" y="790561"/>
                  </a:moveTo>
                  <a:lnTo>
                    <a:pt x="641026" y="782899"/>
                  </a:lnTo>
                  <a:lnTo>
                    <a:pt x="619271" y="791022"/>
                  </a:lnTo>
                  <a:lnTo>
                    <a:pt x="601732" y="790561"/>
                  </a:lnTo>
                  <a:close/>
                  <a:moveTo>
                    <a:pt x="1666916" y="566384"/>
                  </a:moveTo>
                  <a:cubicBezTo>
                    <a:pt x="1670294" y="574234"/>
                    <a:pt x="1662153" y="589986"/>
                    <a:pt x="1658783" y="598375"/>
                  </a:cubicBezTo>
                  <a:cubicBezTo>
                    <a:pt x="1631769" y="665666"/>
                    <a:pt x="1606919" y="721456"/>
                    <a:pt x="1585694" y="791801"/>
                  </a:cubicBezTo>
                  <a:cubicBezTo>
                    <a:pt x="1582692" y="801754"/>
                    <a:pt x="1577536" y="811358"/>
                    <a:pt x="1574595" y="821380"/>
                  </a:cubicBezTo>
                  <a:cubicBezTo>
                    <a:pt x="1594562" y="833078"/>
                    <a:pt x="1618087" y="850763"/>
                    <a:pt x="1615214" y="876828"/>
                  </a:cubicBezTo>
                  <a:lnTo>
                    <a:pt x="1581077" y="855449"/>
                  </a:lnTo>
                  <a:cubicBezTo>
                    <a:pt x="1577536" y="854089"/>
                    <a:pt x="1564914" y="846273"/>
                    <a:pt x="1562161" y="848497"/>
                  </a:cubicBezTo>
                  <a:cubicBezTo>
                    <a:pt x="1545716" y="890861"/>
                    <a:pt x="1526792" y="939826"/>
                    <a:pt x="1496460" y="974220"/>
                  </a:cubicBezTo>
                  <a:cubicBezTo>
                    <a:pt x="1460142" y="1015413"/>
                    <a:pt x="1414426" y="1023143"/>
                    <a:pt x="1380374" y="974032"/>
                  </a:cubicBezTo>
                  <a:cubicBezTo>
                    <a:pt x="1332178" y="904526"/>
                    <a:pt x="1402112" y="840390"/>
                    <a:pt x="1466154" y="820935"/>
                  </a:cubicBezTo>
                  <a:cubicBezTo>
                    <a:pt x="1484454" y="815377"/>
                    <a:pt x="1503669" y="813325"/>
                    <a:pt x="1522123" y="810255"/>
                  </a:cubicBezTo>
                  <a:cubicBezTo>
                    <a:pt x="1540568" y="762358"/>
                    <a:pt x="1562212" y="715787"/>
                    <a:pt x="1577613" y="666727"/>
                  </a:cubicBezTo>
                  <a:lnTo>
                    <a:pt x="1569618" y="673919"/>
                  </a:lnTo>
                  <a:cubicBezTo>
                    <a:pt x="1569156" y="674791"/>
                    <a:pt x="1570148" y="676706"/>
                    <a:pt x="1569429" y="678092"/>
                  </a:cubicBezTo>
                  <a:cubicBezTo>
                    <a:pt x="1558467" y="699265"/>
                    <a:pt x="1513742" y="776177"/>
                    <a:pt x="1495682" y="785541"/>
                  </a:cubicBezTo>
                  <a:cubicBezTo>
                    <a:pt x="1476920" y="795281"/>
                    <a:pt x="1446785" y="779965"/>
                    <a:pt x="1440038" y="760673"/>
                  </a:cubicBezTo>
                  <a:cubicBezTo>
                    <a:pt x="1426048" y="784908"/>
                    <a:pt x="1392654" y="824903"/>
                    <a:pt x="1361689" y="804799"/>
                  </a:cubicBezTo>
                  <a:cubicBezTo>
                    <a:pt x="1356721" y="801575"/>
                    <a:pt x="1350299" y="792929"/>
                    <a:pt x="1350299" y="787140"/>
                  </a:cubicBezTo>
                  <a:cubicBezTo>
                    <a:pt x="1350299" y="778640"/>
                    <a:pt x="1349940" y="770003"/>
                    <a:pt x="1350299" y="761520"/>
                  </a:cubicBezTo>
                  <a:cubicBezTo>
                    <a:pt x="1350316" y="761195"/>
                    <a:pt x="1353976" y="750890"/>
                    <a:pt x="1349461" y="757270"/>
                  </a:cubicBezTo>
                  <a:cubicBezTo>
                    <a:pt x="1335095" y="777579"/>
                    <a:pt x="1329066" y="801541"/>
                    <a:pt x="1305712" y="816035"/>
                  </a:cubicBezTo>
                  <a:cubicBezTo>
                    <a:pt x="1277432" y="833583"/>
                    <a:pt x="1239079" y="812640"/>
                    <a:pt x="1235804" y="780290"/>
                  </a:cubicBezTo>
                  <a:cubicBezTo>
                    <a:pt x="1231186" y="734600"/>
                    <a:pt x="1270950" y="649538"/>
                    <a:pt x="1301564" y="615452"/>
                  </a:cubicBezTo>
                  <a:cubicBezTo>
                    <a:pt x="1323798" y="590696"/>
                    <a:pt x="1368163" y="559509"/>
                    <a:pt x="1399949" y="585531"/>
                  </a:cubicBezTo>
                  <a:cubicBezTo>
                    <a:pt x="1401531" y="586822"/>
                    <a:pt x="1407739" y="597255"/>
                    <a:pt x="1410099" y="594980"/>
                  </a:cubicBezTo>
                  <a:cubicBezTo>
                    <a:pt x="1411938" y="593210"/>
                    <a:pt x="1414529" y="574884"/>
                    <a:pt x="1423670" y="571814"/>
                  </a:cubicBezTo>
                  <a:cubicBezTo>
                    <a:pt x="1440970" y="566016"/>
                    <a:pt x="1457457" y="581366"/>
                    <a:pt x="1455926" y="598803"/>
                  </a:cubicBezTo>
                  <a:cubicBezTo>
                    <a:pt x="1436369" y="646297"/>
                    <a:pt x="1415238" y="693997"/>
                    <a:pt x="1405182" y="744648"/>
                  </a:cubicBezTo>
                  <a:lnTo>
                    <a:pt x="1404951" y="760656"/>
                  </a:lnTo>
                  <a:lnTo>
                    <a:pt x="1506841" y="559295"/>
                  </a:lnTo>
                  <a:cubicBezTo>
                    <a:pt x="1516171" y="552633"/>
                    <a:pt x="1551027" y="569813"/>
                    <a:pt x="1554473" y="577920"/>
                  </a:cubicBezTo>
                  <a:cubicBezTo>
                    <a:pt x="1556739" y="583239"/>
                    <a:pt x="1555243" y="588986"/>
                    <a:pt x="1553755" y="594210"/>
                  </a:cubicBezTo>
                  <a:cubicBezTo>
                    <a:pt x="1546717" y="618941"/>
                    <a:pt x="1529400" y="647101"/>
                    <a:pt x="1519429" y="670934"/>
                  </a:cubicBezTo>
                  <a:cubicBezTo>
                    <a:pt x="1512349" y="687858"/>
                    <a:pt x="1506978" y="705850"/>
                    <a:pt x="1500693" y="723081"/>
                  </a:cubicBezTo>
                  <a:cubicBezTo>
                    <a:pt x="1512579" y="707423"/>
                    <a:pt x="1521251" y="689508"/>
                    <a:pt x="1531760" y="673012"/>
                  </a:cubicBezTo>
                  <a:cubicBezTo>
                    <a:pt x="1559322" y="629759"/>
                    <a:pt x="1588140" y="587053"/>
                    <a:pt x="1616839" y="544526"/>
                  </a:cubicBezTo>
                  <a:cubicBezTo>
                    <a:pt x="1618617" y="543004"/>
                    <a:pt x="1620678" y="541055"/>
                    <a:pt x="1623081" y="540772"/>
                  </a:cubicBezTo>
                  <a:cubicBezTo>
                    <a:pt x="1629255" y="540054"/>
                    <a:pt x="1664427" y="560663"/>
                    <a:pt x="1666882" y="566367"/>
                  </a:cubicBezTo>
                  <a:close/>
                  <a:moveTo>
                    <a:pt x="1369223" y="621575"/>
                  </a:moveTo>
                  <a:cubicBezTo>
                    <a:pt x="1358551" y="628852"/>
                    <a:pt x="1337566" y="661263"/>
                    <a:pt x="1330622" y="673534"/>
                  </a:cubicBezTo>
                  <a:cubicBezTo>
                    <a:pt x="1312484" y="705576"/>
                    <a:pt x="1298819" y="743151"/>
                    <a:pt x="1292218" y="779478"/>
                  </a:cubicBezTo>
                  <a:cubicBezTo>
                    <a:pt x="1313254" y="758168"/>
                    <a:pt x="1330075" y="729170"/>
                    <a:pt x="1344355" y="702634"/>
                  </a:cubicBezTo>
                  <a:cubicBezTo>
                    <a:pt x="1352334" y="687806"/>
                    <a:pt x="1379545" y="636215"/>
                    <a:pt x="1380742" y="622704"/>
                  </a:cubicBezTo>
                  <a:cubicBezTo>
                    <a:pt x="1381529" y="613845"/>
                    <a:pt x="1373730" y="618505"/>
                    <a:pt x="1369223" y="621584"/>
                  </a:cubicBezTo>
                  <a:close/>
                  <a:moveTo>
                    <a:pt x="1495938" y="869593"/>
                  </a:moveTo>
                  <a:cubicBezTo>
                    <a:pt x="1497324" y="862641"/>
                    <a:pt x="1502780" y="855595"/>
                    <a:pt x="1502412" y="847804"/>
                  </a:cubicBezTo>
                  <a:cubicBezTo>
                    <a:pt x="1498564" y="844084"/>
                    <a:pt x="1468582" y="865831"/>
                    <a:pt x="1464016" y="870055"/>
                  </a:cubicBezTo>
                  <a:cubicBezTo>
                    <a:pt x="1445605" y="887055"/>
                    <a:pt x="1408457" y="937996"/>
                    <a:pt x="1410142" y="963061"/>
                  </a:cubicBezTo>
                  <a:cubicBezTo>
                    <a:pt x="1411159" y="978197"/>
                    <a:pt x="1415170" y="978470"/>
                    <a:pt x="1427065" y="971484"/>
                  </a:cubicBezTo>
                  <a:cubicBezTo>
                    <a:pt x="1456080" y="954424"/>
                    <a:pt x="1475381" y="912257"/>
                    <a:pt x="1490671" y="883344"/>
                  </a:cubicBezTo>
                  <a:cubicBezTo>
                    <a:pt x="1492492" y="879906"/>
                    <a:pt x="1492697" y="877144"/>
                    <a:pt x="1492928" y="876819"/>
                  </a:cubicBezTo>
                  <a:cubicBezTo>
                    <a:pt x="1493749" y="875631"/>
                    <a:pt x="1496580" y="875553"/>
                    <a:pt x="1497033" y="874912"/>
                  </a:cubicBezTo>
                  <a:cubicBezTo>
                    <a:pt x="1497358" y="874459"/>
                    <a:pt x="1495562" y="871534"/>
                    <a:pt x="1495947" y="869593"/>
                  </a:cubicBezTo>
                  <a:close/>
                  <a:moveTo>
                    <a:pt x="1519506" y="815360"/>
                  </a:moveTo>
                  <a:lnTo>
                    <a:pt x="1512691" y="815360"/>
                  </a:lnTo>
                  <a:lnTo>
                    <a:pt x="1512691" y="817036"/>
                  </a:lnTo>
                  <a:lnTo>
                    <a:pt x="1519506" y="817036"/>
                  </a:lnTo>
                  <a:lnTo>
                    <a:pt x="1519506" y="815360"/>
                  </a:lnTo>
                  <a:close/>
                  <a:moveTo>
                    <a:pt x="1567351" y="784600"/>
                  </a:moveTo>
                  <a:lnTo>
                    <a:pt x="1565675" y="784600"/>
                  </a:lnTo>
                  <a:lnTo>
                    <a:pt x="1565675" y="793126"/>
                  </a:lnTo>
                  <a:lnTo>
                    <a:pt x="1567351" y="793126"/>
                  </a:lnTo>
                  <a:lnTo>
                    <a:pt x="1567351" y="784600"/>
                  </a:lnTo>
                  <a:close/>
                  <a:moveTo>
                    <a:pt x="1228723" y="747624"/>
                  </a:moveTo>
                  <a:cubicBezTo>
                    <a:pt x="1206583" y="796110"/>
                    <a:pt x="1143029" y="881599"/>
                    <a:pt x="1083058" y="876614"/>
                  </a:cubicBezTo>
                  <a:cubicBezTo>
                    <a:pt x="1070915" y="875605"/>
                    <a:pt x="1061286" y="869944"/>
                    <a:pt x="1049656" y="868430"/>
                  </a:cubicBezTo>
                  <a:lnTo>
                    <a:pt x="1034828" y="914531"/>
                  </a:lnTo>
                  <a:cubicBezTo>
                    <a:pt x="1030826" y="915207"/>
                    <a:pt x="1000289" y="897565"/>
                    <a:pt x="995679" y="893914"/>
                  </a:cubicBezTo>
                  <a:cubicBezTo>
                    <a:pt x="974301" y="877007"/>
                    <a:pt x="985725" y="870808"/>
                    <a:pt x="991019" y="851661"/>
                  </a:cubicBezTo>
                  <a:cubicBezTo>
                    <a:pt x="995585" y="835165"/>
                    <a:pt x="999391" y="818994"/>
                    <a:pt x="1005043" y="802490"/>
                  </a:cubicBezTo>
                  <a:cubicBezTo>
                    <a:pt x="1034759" y="715710"/>
                    <a:pt x="1073591" y="631991"/>
                    <a:pt x="1099075" y="543748"/>
                  </a:cubicBezTo>
                  <a:cubicBezTo>
                    <a:pt x="1074276" y="551701"/>
                    <a:pt x="1048621" y="573456"/>
                    <a:pt x="1049494" y="601813"/>
                  </a:cubicBezTo>
                  <a:cubicBezTo>
                    <a:pt x="1023258" y="587720"/>
                    <a:pt x="1018264" y="552727"/>
                    <a:pt x="1039180" y="530844"/>
                  </a:cubicBezTo>
                  <a:cubicBezTo>
                    <a:pt x="1079928" y="488224"/>
                    <a:pt x="1164784" y="490473"/>
                    <a:pt x="1212398" y="520146"/>
                  </a:cubicBezTo>
                  <a:cubicBezTo>
                    <a:pt x="1297254" y="573037"/>
                    <a:pt x="1262553" y="673534"/>
                    <a:pt x="1228723" y="747615"/>
                  </a:cubicBezTo>
                  <a:close/>
                  <a:moveTo>
                    <a:pt x="1141798" y="540336"/>
                  </a:moveTo>
                  <a:lnTo>
                    <a:pt x="1143525" y="545441"/>
                  </a:lnTo>
                  <a:cubicBezTo>
                    <a:pt x="1144218" y="546271"/>
                    <a:pt x="1148023" y="542440"/>
                    <a:pt x="1146920" y="540328"/>
                  </a:cubicBezTo>
                  <a:lnTo>
                    <a:pt x="1141798" y="540328"/>
                  </a:lnTo>
                  <a:close/>
                  <a:moveTo>
                    <a:pt x="1170907" y="528390"/>
                  </a:moveTo>
                  <a:cubicBezTo>
                    <a:pt x="1164040" y="555541"/>
                    <a:pt x="1155258" y="582187"/>
                    <a:pt x="1146031" y="608603"/>
                  </a:cubicBezTo>
                  <a:cubicBezTo>
                    <a:pt x="1143115" y="616949"/>
                    <a:pt x="1139951" y="625560"/>
                    <a:pt x="1137060" y="633641"/>
                  </a:cubicBezTo>
                  <a:cubicBezTo>
                    <a:pt x="1114912" y="695571"/>
                    <a:pt x="1089146" y="756312"/>
                    <a:pt x="1068307" y="818738"/>
                  </a:cubicBezTo>
                  <a:cubicBezTo>
                    <a:pt x="1094329" y="820097"/>
                    <a:pt x="1116409" y="793810"/>
                    <a:pt x="1131468" y="775125"/>
                  </a:cubicBezTo>
                  <a:cubicBezTo>
                    <a:pt x="1157233" y="743168"/>
                    <a:pt x="1178808" y="700659"/>
                    <a:pt x="1192636" y="662023"/>
                  </a:cubicBezTo>
                  <a:cubicBezTo>
                    <a:pt x="1207977" y="619147"/>
                    <a:pt x="1232255" y="544449"/>
                    <a:pt x="1170898" y="528390"/>
                  </a:cubicBezTo>
                  <a:close/>
                  <a:moveTo>
                    <a:pt x="1990357" y="743613"/>
                  </a:moveTo>
                  <a:cubicBezTo>
                    <a:pt x="1964805" y="737790"/>
                    <a:pt x="1941272" y="735275"/>
                    <a:pt x="1915104" y="734985"/>
                  </a:cubicBezTo>
                  <a:cubicBezTo>
                    <a:pt x="1895949" y="734771"/>
                    <a:pt x="1876725" y="735669"/>
                    <a:pt x="1857245" y="733172"/>
                  </a:cubicBezTo>
                  <a:cubicBezTo>
                    <a:pt x="1843717" y="731436"/>
                    <a:pt x="1829214" y="726305"/>
                    <a:pt x="1815163" y="725689"/>
                  </a:cubicBezTo>
                  <a:lnTo>
                    <a:pt x="1813487" y="723115"/>
                  </a:lnTo>
                  <a:cubicBezTo>
                    <a:pt x="1819713" y="723585"/>
                    <a:pt x="1822962" y="719139"/>
                    <a:pt x="1816062" y="717959"/>
                  </a:cubicBezTo>
                  <a:cubicBezTo>
                    <a:pt x="1800643" y="715325"/>
                    <a:pt x="1778888" y="720345"/>
                    <a:pt x="1763051" y="721371"/>
                  </a:cubicBezTo>
                  <a:cubicBezTo>
                    <a:pt x="1755124" y="721884"/>
                    <a:pt x="1746966" y="720806"/>
                    <a:pt x="1739073" y="721319"/>
                  </a:cubicBezTo>
                  <a:cubicBezTo>
                    <a:pt x="1723372" y="722328"/>
                    <a:pt x="1695016" y="732453"/>
                    <a:pt x="1685318" y="717112"/>
                  </a:cubicBezTo>
                  <a:lnTo>
                    <a:pt x="1693810" y="718848"/>
                  </a:lnTo>
                  <a:cubicBezTo>
                    <a:pt x="1689552" y="709886"/>
                    <a:pt x="1698394" y="711665"/>
                    <a:pt x="1698984" y="711126"/>
                  </a:cubicBezTo>
                  <a:cubicBezTo>
                    <a:pt x="1699753" y="710425"/>
                    <a:pt x="1695854" y="703224"/>
                    <a:pt x="1697410" y="701044"/>
                  </a:cubicBezTo>
                  <a:cubicBezTo>
                    <a:pt x="1698035" y="700172"/>
                    <a:pt x="1703892" y="699487"/>
                    <a:pt x="1704132" y="699163"/>
                  </a:cubicBezTo>
                  <a:cubicBezTo>
                    <a:pt x="1704747" y="698299"/>
                    <a:pt x="1702002" y="694399"/>
                    <a:pt x="1702379" y="694074"/>
                  </a:cubicBezTo>
                  <a:cubicBezTo>
                    <a:pt x="1703054" y="693484"/>
                    <a:pt x="1709938" y="693997"/>
                    <a:pt x="1710939" y="688071"/>
                  </a:cubicBezTo>
                  <a:lnTo>
                    <a:pt x="1697290" y="690645"/>
                  </a:lnTo>
                  <a:cubicBezTo>
                    <a:pt x="1696239" y="685523"/>
                    <a:pt x="1700856" y="685224"/>
                    <a:pt x="1702395" y="682128"/>
                  </a:cubicBezTo>
                  <a:lnTo>
                    <a:pt x="1693870" y="682102"/>
                  </a:lnTo>
                  <a:cubicBezTo>
                    <a:pt x="1691971" y="680426"/>
                    <a:pt x="1700420" y="668334"/>
                    <a:pt x="1704953" y="669994"/>
                  </a:cubicBezTo>
                  <a:cubicBezTo>
                    <a:pt x="1798745" y="681418"/>
                    <a:pt x="1892169" y="696058"/>
                    <a:pt x="1986106" y="706029"/>
                  </a:cubicBezTo>
                  <a:cubicBezTo>
                    <a:pt x="1986278" y="709185"/>
                    <a:pt x="1986928" y="709578"/>
                    <a:pt x="1983524" y="709510"/>
                  </a:cubicBezTo>
                  <a:cubicBezTo>
                    <a:pt x="1974861" y="709339"/>
                    <a:pt x="1964352" y="706431"/>
                    <a:pt x="1956176" y="706047"/>
                  </a:cubicBezTo>
                  <a:cubicBezTo>
                    <a:pt x="1952097" y="705858"/>
                    <a:pt x="1931480" y="704781"/>
                    <a:pt x="1931463" y="708586"/>
                  </a:cubicBezTo>
                  <a:cubicBezTo>
                    <a:pt x="1931446" y="711990"/>
                    <a:pt x="1942845" y="711160"/>
                    <a:pt x="1943384" y="714547"/>
                  </a:cubicBezTo>
                  <a:cubicBezTo>
                    <a:pt x="1939912" y="714846"/>
                    <a:pt x="1912615" y="710698"/>
                    <a:pt x="1912607" y="713709"/>
                  </a:cubicBezTo>
                  <a:lnTo>
                    <a:pt x="1950644" y="718412"/>
                  </a:lnTo>
                  <a:lnTo>
                    <a:pt x="1986106" y="728212"/>
                  </a:lnTo>
                  <a:cubicBezTo>
                    <a:pt x="1976846" y="730162"/>
                    <a:pt x="1967396" y="726151"/>
                    <a:pt x="1959024" y="725783"/>
                  </a:cubicBezTo>
                  <a:cubicBezTo>
                    <a:pt x="1951747" y="725458"/>
                    <a:pt x="1943614" y="727075"/>
                    <a:pt x="1935713" y="726502"/>
                  </a:cubicBezTo>
                  <a:cubicBezTo>
                    <a:pt x="1920338" y="725381"/>
                    <a:pt x="1903577" y="721328"/>
                    <a:pt x="1887620" y="719891"/>
                  </a:cubicBezTo>
                  <a:cubicBezTo>
                    <a:pt x="1885704" y="719720"/>
                    <a:pt x="1881480" y="718326"/>
                    <a:pt x="1881865" y="721379"/>
                  </a:cubicBezTo>
                  <a:cubicBezTo>
                    <a:pt x="1898745" y="723680"/>
                    <a:pt x="1915395" y="727605"/>
                    <a:pt x="1932284" y="729922"/>
                  </a:cubicBezTo>
                  <a:cubicBezTo>
                    <a:pt x="1948412" y="732137"/>
                    <a:pt x="1963411" y="729896"/>
                    <a:pt x="1979274" y="735917"/>
                  </a:cubicBezTo>
                  <a:cubicBezTo>
                    <a:pt x="1981651" y="736815"/>
                    <a:pt x="1989963" y="740714"/>
                    <a:pt x="1990357" y="743630"/>
                  </a:cubicBezTo>
                  <a:close/>
                  <a:moveTo>
                    <a:pt x="1709220" y="714564"/>
                  </a:moveTo>
                  <a:lnTo>
                    <a:pt x="1698992" y="717095"/>
                  </a:lnTo>
                  <a:cubicBezTo>
                    <a:pt x="1701463" y="720054"/>
                    <a:pt x="1710126" y="720387"/>
                    <a:pt x="1709220" y="714564"/>
                  </a:cubicBezTo>
                  <a:close/>
                  <a:moveTo>
                    <a:pt x="1769046" y="707740"/>
                  </a:moveTo>
                  <a:lnTo>
                    <a:pt x="1760511" y="707740"/>
                  </a:lnTo>
                  <a:cubicBezTo>
                    <a:pt x="1758544" y="708638"/>
                    <a:pt x="1767943" y="713974"/>
                    <a:pt x="1769046" y="707740"/>
                  </a:cubicBezTo>
                  <a:close/>
                  <a:moveTo>
                    <a:pt x="1851096" y="745306"/>
                  </a:moveTo>
                  <a:cubicBezTo>
                    <a:pt x="1850310" y="750403"/>
                    <a:pt x="1852208" y="748214"/>
                    <a:pt x="1855372" y="748667"/>
                  </a:cubicBezTo>
                  <a:cubicBezTo>
                    <a:pt x="1881232" y="752361"/>
                    <a:pt x="1907587" y="753755"/>
                    <a:pt x="1933113" y="758963"/>
                  </a:cubicBezTo>
                  <a:cubicBezTo>
                    <a:pt x="1921287" y="754815"/>
                    <a:pt x="1930155" y="754781"/>
                    <a:pt x="1933199" y="752977"/>
                  </a:cubicBezTo>
                  <a:cubicBezTo>
                    <a:pt x="1935157" y="751814"/>
                    <a:pt x="1932635" y="749420"/>
                    <a:pt x="1934011" y="748624"/>
                  </a:cubicBezTo>
                  <a:cubicBezTo>
                    <a:pt x="1937021" y="746880"/>
                    <a:pt x="1941639" y="747051"/>
                    <a:pt x="1945077" y="747008"/>
                  </a:cubicBezTo>
                  <a:cubicBezTo>
                    <a:pt x="1914189" y="739637"/>
                    <a:pt x="1882019" y="751617"/>
                    <a:pt x="1851088" y="745298"/>
                  </a:cubicBezTo>
                  <a:close/>
                  <a:moveTo>
                    <a:pt x="940138" y="712845"/>
                  </a:moveTo>
                  <a:cubicBezTo>
                    <a:pt x="944183" y="708894"/>
                    <a:pt x="946953" y="710912"/>
                    <a:pt x="952084" y="711143"/>
                  </a:cubicBezTo>
                  <a:cubicBezTo>
                    <a:pt x="950801" y="718130"/>
                    <a:pt x="946671" y="725287"/>
                    <a:pt x="939171" y="726416"/>
                  </a:cubicBezTo>
                  <a:cubicBezTo>
                    <a:pt x="832980" y="742365"/>
                    <a:pt x="722153" y="744058"/>
                    <a:pt x="618074" y="769336"/>
                  </a:cubicBezTo>
                  <a:cubicBezTo>
                    <a:pt x="567552" y="781607"/>
                    <a:pt x="512908" y="796598"/>
                    <a:pt x="465405" y="811777"/>
                  </a:cubicBezTo>
                  <a:cubicBezTo>
                    <a:pt x="445095" y="818267"/>
                    <a:pt x="429506" y="822646"/>
                    <a:pt x="408581" y="827289"/>
                  </a:cubicBezTo>
                  <a:cubicBezTo>
                    <a:pt x="398037" y="829820"/>
                    <a:pt x="408230" y="813744"/>
                    <a:pt x="399157" y="813615"/>
                  </a:cubicBezTo>
                  <a:cubicBezTo>
                    <a:pt x="398233" y="813607"/>
                    <a:pt x="396198" y="820653"/>
                    <a:pt x="393231" y="820456"/>
                  </a:cubicBezTo>
                  <a:cubicBezTo>
                    <a:pt x="390622" y="815078"/>
                    <a:pt x="389648" y="812820"/>
                    <a:pt x="391512" y="806791"/>
                  </a:cubicBezTo>
                  <a:lnTo>
                    <a:pt x="395762" y="811914"/>
                  </a:lnTo>
                  <a:cubicBezTo>
                    <a:pt x="400089" y="810135"/>
                    <a:pt x="399371" y="801002"/>
                    <a:pt x="405160" y="801677"/>
                  </a:cubicBezTo>
                  <a:cubicBezTo>
                    <a:pt x="402500" y="813059"/>
                    <a:pt x="413908" y="807621"/>
                    <a:pt x="420535" y="811922"/>
                  </a:cubicBezTo>
                  <a:cubicBezTo>
                    <a:pt x="419304" y="809066"/>
                    <a:pt x="423947" y="802994"/>
                    <a:pt x="423896" y="802490"/>
                  </a:cubicBezTo>
                  <a:cubicBezTo>
                    <a:pt x="423828" y="801814"/>
                    <a:pt x="415225" y="798556"/>
                    <a:pt x="418842" y="791424"/>
                  </a:cubicBezTo>
                  <a:cubicBezTo>
                    <a:pt x="423828" y="792570"/>
                    <a:pt x="426667" y="796290"/>
                    <a:pt x="432525" y="794836"/>
                  </a:cubicBezTo>
                  <a:cubicBezTo>
                    <a:pt x="433337" y="802182"/>
                    <a:pt x="431823" y="799266"/>
                    <a:pt x="426855" y="799924"/>
                  </a:cubicBezTo>
                  <a:cubicBezTo>
                    <a:pt x="424717" y="800207"/>
                    <a:pt x="422417" y="807886"/>
                    <a:pt x="432909" y="803225"/>
                  </a:cubicBezTo>
                  <a:cubicBezTo>
                    <a:pt x="435304" y="802165"/>
                    <a:pt x="432944" y="796529"/>
                    <a:pt x="441486" y="803422"/>
                  </a:cubicBezTo>
                  <a:cubicBezTo>
                    <a:pt x="442914" y="804568"/>
                    <a:pt x="442607" y="807219"/>
                    <a:pt x="443607" y="806774"/>
                  </a:cubicBezTo>
                  <a:lnTo>
                    <a:pt x="447883" y="801677"/>
                  </a:lnTo>
                  <a:cubicBezTo>
                    <a:pt x="441743" y="802191"/>
                    <a:pt x="441632" y="795307"/>
                    <a:pt x="435919" y="796521"/>
                  </a:cubicBezTo>
                  <a:cubicBezTo>
                    <a:pt x="434799" y="792416"/>
                    <a:pt x="438750" y="792827"/>
                    <a:pt x="439879" y="791527"/>
                  </a:cubicBezTo>
                  <a:cubicBezTo>
                    <a:pt x="444334" y="786396"/>
                    <a:pt x="438930" y="784882"/>
                    <a:pt x="433713" y="786627"/>
                  </a:cubicBezTo>
                  <a:cubicBezTo>
                    <a:pt x="431687" y="787302"/>
                    <a:pt x="422203" y="797145"/>
                    <a:pt x="423887" y="785421"/>
                  </a:cubicBezTo>
                  <a:cubicBezTo>
                    <a:pt x="424067" y="784181"/>
                    <a:pt x="429164" y="785626"/>
                    <a:pt x="427368" y="781163"/>
                  </a:cubicBezTo>
                  <a:cubicBezTo>
                    <a:pt x="420766" y="782172"/>
                    <a:pt x="414216" y="784805"/>
                    <a:pt x="408581" y="779444"/>
                  </a:cubicBezTo>
                  <a:cubicBezTo>
                    <a:pt x="417098" y="776998"/>
                    <a:pt x="425718" y="774980"/>
                    <a:pt x="434218" y="772611"/>
                  </a:cubicBezTo>
                  <a:lnTo>
                    <a:pt x="435928" y="770901"/>
                  </a:lnTo>
                  <a:cubicBezTo>
                    <a:pt x="437322" y="770516"/>
                    <a:pt x="439657" y="771286"/>
                    <a:pt x="441059" y="770901"/>
                  </a:cubicBezTo>
                  <a:cubicBezTo>
                    <a:pt x="441375" y="781257"/>
                    <a:pt x="447541" y="774415"/>
                    <a:pt x="453014" y="780307"/>
                  </a:cubicBezTo>
                  <a:lnTo>
                    <a:pt x="444488" y="779452"/>
                  </a:lnTo>
                  <a:cubicBezTo>
                    <a:pt x="447327" y="784694"/>
                    <a:pt x="446344" y="796914"/>
                    <a:pt x="453074" y="792237"/>
                  </a:cubicBezTo>
                  <a:cubicBezTo>
                    <a:pt x="454758" y="791065"/>
                    <a:pt x="454638" y="784147"/>
                    <a:pt x="462446" y="791459"/>
                  </a:cubicBezTo>
                  <a:cubicBezTo>
                    <a:pt x="466328" y="795093"/>
                    <a:pt x="460813" y="800549"/>
                    <a:pt x="465610" y="799711"/>
                  </a:cubicBezTo>
                  <a:cubicBezTo>
                    <a:pt x="474418" y="798180"/>
                    <a:pt x="471032" y="794776"/>
                    <a:pt x="474375" y="791416"/>
                  </a:cubicBezTo>
                  <a:cubicBezTo>
                    <a:pt x="481003" y="784763"/>
                    <a:pt x="482345" y="790928"/>
                    <a:pt x="482892" y="791031"/>
                  </a:cubicBezTo>
                  <a:cubicBezTo>
                    <a:pt x="497156" y="793665"/>
                    <a:pt x="487664" y="782659"/>
                    <a:pt x="490811" y="779546"/>
                  </a:cubicBezTo>
                  <a:cubicBezTo>
                    <a:pt x="492453" y="777921"/>
                    <a:pt x="497404" y="783745"/>
                    <a:pt x="495754" y="770063"/>
                  </a:cubicBezTo>
                  <a:cubicBezTo>
                    <a:pt x="482756" y="766343"/>
                    <a:pt x="490461" y="787388"/>
                    <a:pt x="478659" y="786268"/>
                  </a:cubicBezTo>
                  <a:cubicBezTo>
                    <a:pt x="476821" y="781770"/>
                    <a:pt x="482123" y="783335"/>
                    <a:pt x="482166" y="781898"/>
                  </a:cubicBezTo>
                  <a:cubicBezTo>
                    <a:pt x="482422" y="772320"/>
                    <a:pt x="471211" y="775057"/>
                    <a:pt x="474170" y="766548"/>
                  </a:cubicBezTo>
                  <a:cubicBezTo>
                    <a:pt x="475299" y="763307"/>
                    <a:pt x="481122" y="765659"/>
                    <a:pt x="476941" y="760648"/>
                  </a:cubicBezTo>
                  <a:cubicBezTo>
                    <a:pt x="589452" y="731213"/>
                    <a:pt x="702972" y="708244"/>
                    <a:pt x="818126" y="690833"/>
                  </a:cubicBezTo>
                  <a:cubicBezTo>
                    <a:pt x="865279" y="683710"/>
                    <a:pt x="912893" y="675774"/>
                    <a:pt x="960610" y="675244"/>
                  </a:cubicBezTo>
                  <a:cubicBezTo>
                    <a:pt x="961679" y="676253"/>
                    <a:pt x="953316" y="701429"/>
                    <a:pt x="951930" y="703284"/>
                  </a:cubicBezTo>
                  <a:cubicBezTo>
                    <a:pt x="947911" y="708706"/>
                    <a:pt x="937863" y="704020"/>
                    <a:pt x="940121" y="712819"/>
                  </a:cubicBezTo>
                  <a:close/>
                  <a:moveTo>
                    <a:pt x="439349" y="777768"/>
                  </a:moveTo>
                  <a:cubicBezTo>
                    <a:pt x="437519" y="775732"/>
                    <a:pt x="432499" y="782043"/>
                    <a:pt x="433354" y="784557"/>
                  </a:cubicBezTo>
                  <a:cubicBezTo>
                    <a:pt x="436030" y="783454"/>
                    <a:pt x="442786" y="781599"/>
                    <a:pt x="439349" y="777768"/>
                  </a:cubicBezTo>
                  <a:close/>
                  <a:moveTo>
                    <a:pt x="446207" y="794845"/>
                  </a:moveTo>
                  <a:cubicBezTo>
                    <a:pt x="444975" y="797248"/>
                    <a:pt x="447284" y="799403"/>
                    <a:pt x="447883" y="798240"/>
                  </a:cubicBezTo>
                  <a:cubicBezTo>
                    <a:pt x="449114" y="795837"/>
                    <a:pt x="446805" y="793682"/>
                    <a:pt x="446207" y="794845"/>
                  </a:cubicBezTo>
                  <a:close/>
                  <a:moveTo>
                    <a:pt x="592351" y="786328"/>
                  </a:moveTo>
                  <a:lnTo>
                    <a:pt x="533363" y="800805"/>
                  </a:lnTo>
                  <a:cubicBezTo>
                    <a:pt x="539264" y="803824"/>
                    <a:pt x="551005" y="800788"/>
                    <a:pt x="557632" y="799454"/>
                  </a:cubicBezTo>
                  <a:cubicBezTo>
                    <a:pt x="561959" y="798582"/>
                    <a:pt x="591915" y="791031"/>
                    <a:pt x="593180" y="789688"/>
                  </a:cubicBezTo>
                  <a:cubicBezTo>
                    <a:pt x="593300" y="789560"/>
                    <a:pt x="593796" y="786080"/>
                    <a:pt x="592359" y="786319"/>
                  </a:cubicBezTo>
                  <a:close/>
                  <a:moveTo>
                    <a:pt x="283841" y="852909"/>
                  </a:moveTo>
                  <a:lnTo>
                    <a:pt x="286406" y="847813"/>
                  </a:lnTo>
                  <a:cubicBezTo>
                    <a:pt x="274109" y="851293"/>
                    <a:pt x="276076" y="856604"/>
                    <a:pt x="271860" y="866583"/>
                  </a:cubicBezTo>
                  <a:cubicBezTo>
                    <a:pt x="276093" y="864822"/>
                    <a:pt x="291109" y="861786"/>
                    <a:pt x="292366" y="858040"/>
                  </a:cubicBezTo>
                  <a:cubicBezTo>
                    <a:pt x="292401" y="857938"/>
                    <a:pt x="290759" y="857407"/>
                    <a:pt x="290819" y="856561"/>
                  </a:cubicBezTo>
                  <a:lnTo>
                    <a:pt x="294060" y="854654"/>
                  </a:lnTo>
                  <a:cubicBezTo>
                    <a:pt x="289066" y="852559"/>
                    <a:pt x="290477" y="849779"/>
                    <a:pt x="283832" y="852901"/>
                  </a:cubicBezTo>
                  <a:close/>
                  <a:moveTo>
                    <a:pt x="66925" y="898027"/>
                  </a:moveTo>
                  <a:lnTo>
                    <a:pt x="68473" y="893914"/>
                  </a:lnTo>
                  <a:cubicBezTo>
                    <a:pt x="63607" y="895821"/>
                    <a:pt x="38688" y="902628"/>
                    <a:pt x="37713" y="906741"/>
                  </a:cubicBezTo>
                  <a:cubicBezTo>
                    <a:pt x="37517" y="909101"/>
                    <a:pt x="39287" y="910965"/>
                    <a:pt x="41690" y="910760"/>
                  </a:cubicBezTo>
                  <a:cubicBezTo>
                    <a:pt x="46342" y="910350"/>
                    <a:pt x="62367" y="900498"/>
                    <a:pt x="68473" y="899036"/>
                  </a:cubicBezTo>
                  <a:lnTo>
                    <a:pt x="66925" y="898027"/>
                  </a:lnTo>
                  <a:close/>
                  <a:moveTo>
                    <a:pt x="70183" y="899045"/>
                  </a:moveTo>
                  <a:cubicBezTo>
                    <a:pt x="70080" y="899233"/>
                    <a:pt x="72834" y="900515"/>
                    <a:pt x="69234" y="902191"/>
                  </a:cubicBezTo>
                  <a:lnTo>
                    <a:pt x="42844" y="914403"/>
                  </a:lnTo>
                  <a:cubicBezTo>
                    <a:pt x="46290" y="914796"/>
                    <a:pt x="49480" y="914206"/>
                    <a:pt x="52781" y="913248"/>
                  </a:cubicBezTo>
                  <a:cubicBezTo>
                    <a:pt x="60528" y="911008"/>
                    <a:pt x="69661" y="905142"/>
                    <a:pt x="77024" y="902465"/>
                  </a:cubicBezTo>
                  <a:lnTo>
                    <a:pt x="74527" y="897309"/>
                  </a:lnTo>
                  <a:cubicBezTo>
                    <a:pt x="85960" y="895590"/>
                    <a:pt x="76802" y="886517"/>
                    <a:pt x="70192" y="899045"/>
                  </a:cubicBezTo>
                  <a:close/>
                  <a:moveTo>
                    <a:pt x="186098" y="892357"/>
                  </a:moveTo>
                  <a:cubicBezTo>
                    <a:pt x="186200" y="892314"/>
                    <a:pt x="186303" y="892263"/>
                    <a:pt x="186406" y="892212"/>
                  </a:cubicBezTo>
                  <a:cubicBezTo>
                    <a:pt x="186303" y="892263"/>
                    <a:pt x="186200" y="892314"/>
                    <a:pt x="186098" y="892357"/>
                  </a:cubicBezTo>
                  <a:close/>
                  <a:moveTo>
                    <a:pt x="188851" y="882010"/>
                  </a:moveTo>
                  <a:cubicBezTo>
                    <a:pt x="187073" y="881916"/>
                    <a:pt x="184918" y="879479"/>
                    <a:pt x="182908" y="880958"/>
                  </a:cubicBezTo>
                  <a:cubicBezTo>
                    <a:pt x="181480" y="882010"/>
                    <a:pt x="181625" y="885080"/>
                    <a:pt x="181283" y="885379"/>
                  </a:cubicBezTo>
                  <a:cubicBezTo>
                    <a:pt x="181745" y="884823"/>
                    <a:pt x="191117" y="888706"/>
                    <a:pt x="191519" y="878555"/>
                  </a:cubicBezTo>
                  <a:cubicBezTo>
                    <a:pt x="188595" y="877768"/>
                    <a:pt x="190775" y="882113"/>
                    <a:pt x="188851" y="882018"/>
                  </a:cubicBezTo>
                  <a:close/>
                  <a:moveTo>
                    <a:pt x="177828" y="887936"/>
                  </a:moveTo>
                  <a:cubicBezTo>
                    <a:pt x="177854" y="888278"/>
                    <a:pt x="184302" y="890493"/>
                    <a:pt x="181258" y="893922"/>
                  </a:cubicBezTo>
                  <a:cubicBezTo>
                    <a:pt x="179770" y="895598"/>
                    <a:pt x="174442" y="887645"/>
                    <a:pt x="172749" y="887098"/>
                  </a:cubicBezTo>
                  <a:cubicBezTo>
                    <a:pt x="173288" y="894521"/>
                    <a:pt x="164950" y="894991"/>
                    <a:pt x="164180" y="900755"/>
                  </a:cubicBezTo>
                  <a:cubicBezTo>
                    <a:pt x="175374" y="897539"/>
                    <a:pt x="175742" y="897394"/>
                    <a:pt x="186089" y="892366"/>
                  </a:cubicBezTo>
                  <a:cubicBezTo>
                    <a:pt x="182968" y="893614"/>
                    <a:pt x="180257" y="886611"/>
                    <a:pt x="181266" y="885388"/>
                  </a:cubicBezTo>
                  <a:cubicBezTo>
                    <a:pt x="180309" y="886192"/>
                    <a:pt x="177444" y="883387"/>
                    <a:pt x="177820" y="887945"/>
                  </a:cubicBezTo>
                  <a:close/>
                  <a:moveTo>
                    <a:pt x="460710" y="776040"/>
                  </a:moveTo>
                  <a:cubicBezTo>
                    <a:pt x="463045" y="768737"/>
                    <a:pt x="469509" y="768361"/>
                    <a:pt x="471827" y="762384"/>
                  </a:cubicBezTo>
                  <a:cubicBezTo>
                    <a:pt x="465516" y="764051"/>
                    <a:pt x="459282" y="765813"/>
                    <a:pt x="453031" y="767506"/>
                  </a:cubicBezTo>
                  <a:lnTo>
                    <a:pt x="459855" y="769216"/>
                  </a:lnTo>
                  <a:lnTo>
                    <a:pt x="460710" y="776040"/>
                  </a:lnTo>
                  <a:close/>
                  <a:moveTo>
                    <a:pt x="204321" y="847770"/>
                  </a:moveTo>
                  <a:lnTo>
                    <a:pt x="200165" y="850959"/>
                  </a:lnTo>
                  <a:cubicBezTo>
                    <a:pt x="202593" y="850070"/>
                    <a:pt x="206450" y="849651"/>
                    <a:pt x="204321" y="847770"/>
                  </a:cubicBezTo>
                  <a:close/>
                  <a:moveTo>
                    <a:pt x="221381" y="861709"/>
                  </a:moveTo>
                  <a:cubicBezTo>
                    <a:pt x="220799" y="861709"/>
                    <a:pt x="215309" y="868268"/>
                    <a:pt x="212060" y="868285"/>
                  </a:cubicBezTo>
                  <a:lnTo>
                    <a:pt x="210350" y="858049"/>
                  </a:lnTo>
                  <a:lnTo>
                    <a:pt x="212889" y="861452"/>
                  </a:lnTo>
                  <a:cubicBezTo>
                    <a:pt x="218773" y="859007"/>
                    <a:pt x="217516" y="850994"/>
                    <a:pt x="213770" y="854654"/>
                  </a:cubicBezTo>
                  <a:cubicBezTo>
                    <a:pt x="213428" y="854987"/>
                    <a:pt x="214377" y="857775"/>
                    <a:pt x="213001" y="857809"/>
                  </a:cubicBezTo>
                  <a:cubicBezTo>
                    <a:pt x="211667" y="857843"/>
                    <a:pt x="209820" y="855595"/>
                    <a:pt x="206920" y="857040"/>
                  </a:cubicBezTo>
                  <a:cubicBezTo>
                    <a:pt x="202388" y="859289"/>
                    <a:pt x="205971" y="867053"/>
                    <a:pt x="198378" y="864856"/>
                  </a:cubicBezTo>
                  <a:cubicBezTo>
                    <a:pt x="197856" y="861666"/>
                    <a:pt x="202611" y="864898"/>
                    <a:pt x="201721" y="860700"/>
                  </a:cubicBezTo>
                  <a:cubicBezTo>
                    <a:pt x="200900" y="856826"/>
                    <a:pt x="195068" y="856253"/>
                    <a:pt x="197557" y="852961"/>
                  </a:cubicBezTo>
                  <a:lnTo>
                    <a:pt x="189826" y="858904"/>
                  </a:lnTo>
                  <a:cubicBezTo>
                    <a:pt x="201755" y="856227"/>
                    <a:pt x="191015" y="866335"/>
                    <a:pt x="191511" y="869097"/>
                  </a:cubicBezTo>
                  <a:cubicBezTo>
                    <a:pt x="192819" y="876375"/>
                    <a:pt x="206296" y="862017"/>
                    <a:pt x="210315" y="863171"/>
                  </a:cubicBezTo>
                  <a:lnTo>
                    <a:pt x="206895" y="872543"/>
                  </a:lnTo>
                  <a:lnTo>
                    <a:pt x="210315" y="871688"/>
                  </a:lnTo>
                  <a:lnTo>
                    <a:pt x="210332" y="880240"/>
                  </a:lnTo>
                  <a:cubicBezTo>
                    <a:pt x="211299" y="880009"/>
                    <a:pt x="212658" y="880394"/>
                    <a:pt x="213753" y="880240"/>
                  </a:cubicBezTo>
                  <a:cubicBezTo>
                    <a:pt x="215643" y="877281"/>
                    <a:pt x="214813" y="874373"/>
                    <a:pt x="220603" y="872552"/>
                  </a:cubicBezTo>
                  <a:lnTo>
                    <a:pt x="213753" y="868302"/>
                  </a:lnTo>
                  <a:cubicBezTo>
                    <a:pt x="216139" y="868747"/>
                    <a:pt x="223604" y="864479"/>
                    <a:pt x="223989" y="864864"/>
                  </a:cubicBezTo>
                  <a:cubicBezTo>
                    <a:pt x="227564" y="868396"/>
                    <a:pt x="219662" y="867618"/>
                    <a:pt x="220603" y="869970"/>
                  </a:cubicBezTo>
                  <a:cubicBezTo>
                    <a:pt x="229890" y="870064"/>
                    <a:pt x="230104" y="861598"/>
                    <a:pt x="221389" y="861692"/>
                  </a:cubicBezTo>
                  <a:close/>
                  <a:moveTo>
                    <a:pt x="198822" y="851661"/>
                  </a:moveTo>
                  <a:cubicBezTo>
                    <a:pt x="198267" y="852140"/>
                    <a:pt x="197856" y="852567"/>
                    <a:pt x="197565" y="852961"/>
                  </a:cubicBezTo>
                  <a:lnTo>
                    <a:pt x="200173" y="850951"/>
                  </a:lnTo>
                  <a:cubicBezTo>
                    <a:pt x="199618" y="851156"/>
                    <a:pt x="199139" y="851378"/>
                    <a:pt x="198822" y="851652"/>
                  </a:cubicBezTo>
                  <a:close/>
                  <a:moveTo>
                    <a:pt x="383285" y="794349"/>
                  </a:moveTo>
                  <a:cubicBezTo>
                    <a:pt x="383020" y="794272"/>
                    <a:pt x="383140" y="789338"/>
                    <a:pt x="378916" y="793092"/>
                  </a:cubicBezTo>
                  <a:cubicBezTo>
                    <a:pt x="370800" y="800318"/>
                    <a:pt x="392512" y="801814"/>
                    <a:pt x="386364" y="793117"/>
                  </a:cubicBezTo>
                  <a:cubicBezTo>
                    <a:pt x="386184" y="792861"/>
                    <a:pt x="384311" y="794623"/>
                    <a:pt x="383294" y="794340"/>
                  </a:cubicBezTo>
                  <a:close/>
                  <a:moveTo>
                    <a:pt x="253073" y="847795"/>
                  </a:moveTo>
                  <a:cubicBezTo>
                    <a:pt x="257485" y="854748"/>
                    <a:pt x="250430" y="854423"/>
                    <a:pt x="251362" y="857159"/>
                  </a:cubicBezTo>
                  <a:cubicBezTo>
                    <a:pt x="252713" y="861136"/>
                    <a:pt x="257066" y="857655"/>
                    <a:pt x="257810" y="855979"/>
                  </a:cubicBezTo>
                  <a:cubicBezTo>
                    <a:pt x="258828" y="853688"/>
                    <a:pt x="255749" y="848522"/>
                    <a:pt x="253073" y="847795"/>
                  </a:cubicBezTo>
                  <a:close/>
                  <a:moveTo>
                    <a:pt x="223476" y="851199"/>
                  </a:moveTo>
                  <a:lnTo>
                    <a:pt x="218884" y="858023"/>
                  </a:lnTo>
                  <a:lnTo>
                    <a:pt x="230839" y="852892"/>
                  </a:lnTo>
                  <a:cubicBezTo>
                    <a:pt x="231865" y="846804"/>
                    <a:pt x="228265" y="851627"/>
                    <a:pt x="223476" y="851199"/>
                  </a:cubicBezTo>
                  <a:close/>
                  <a:moveTo>
                    <a:pt x="114616" y="881967"/>
                  </a:moveTo>
                  <a:cubicBezTo>
                    <a:pt x="112761" y="880274"/>
                    <a:pt x="107330" y="884020"/>
                    <a:pt x="106108" y="886243"/>
                  </a:cubicBezTo>
                  <a:cubicBezTo>
                    <a:pt x="113470" y="883327"/>
                    <a:pt x="109990" y="890348"/>
                    <a:pt x="116327" y="890476"/>
                  </a:cubicBezTo>
                  <a:cubicBezTo>
                    <a:pt x="112367" y="888124"/>
                    <a:pt x="114958" y="882284"/>
                    <a:pt x="114616" y="881967"/>
                  </a:cubicBezTo>
                  <a:close/>
                  <a:moveTo>
                    <a:pt x="287244" y="839270"/>
                  </a:moveTo>
                  <a:lnTo>
                    <a:pt x="278710" y="843511"/>
                  </a:lnTo>
                  <a:cubicBezTo>
                    <a:pt x="285183" y="849677"/>
                    <a:pt x="285397" y="845290"/>
                    <a:pt x="287244" y="839270"/>
                  </a:cubicBezTo>
                  <a:close/>
                  <a:moveTo>
                    <a:pt x="329976" y="832411"/>
                  </a:moveTo>
                  <a:lnTo>
                    <a:pt x="335090" y="832411"/>
                  </a:lnTo>
                  <a:cubicBezTo>
                    <a:pt x="333926" y="823356"/>
                    <a:pt x="331139" y="823356"/>
                    <a:pt x="329976" y="832411"/>
                  </a:cubicBezTo>
                  <a:close/>
                  <a:moveTo>
                    <a:pt x="273562" y="844383"/>
                  </a:moveTo>
                  <a:lnTo>
                    <a:pt x="270158" y="844383"/>
                  </a:lnTo>
                  <a:lnTo>
                    <a:pt x="270158" y="851199"/>
                  </a:lnTo>
                  <a:lnTo>
                    <a:pt x="273562" y="851199"/>
                  </a:lnTo>
                  <a:lnTo>
                    <a:pt x="273562" y="844383"/>
                  </a:lnTo>
                  <a:close/>
                  <a:moveTo>
                    <a:pt x="324828" y="828991"/>
                  </a:moveTo>
                  <a:cubicBezTo>
                    <a:pt x="324640" y="828760"/>
                    <a:pt x="321989" y="830795"/>
                    <a:pt x="321612" y="830453"/>
                  </a:cubicBezTo>
                  <a:cubicBezTo>
                    <a:pt x="321116" y="830000"/>
                    <a:pt x="321484" y="828238"/>
                    <a:pt x="321407" y="827315"/>
                  </a:cubicBezTo>
                  <a:lnTo>
                    <a:pt x="319731" y="827315"/>
                  </a:lnTo>
                  <a:cubicBezTo>
                    <a:pt x="317337" y="835935"/>
                    <a:pt x="327872" y="832685"/>
                    <a:pt x="324828" y="828999"/>
                  </a:cubicBezTo>
                  <a:close/>
                  <a:moveTo>
                    <a:pt x="347070" y="818746"/>
                  </a:moveTo>
                  <a:cubicBezTo>
                    <a:pt x="349678" y="821380"/>
                    <a:pt x="352526" y="813923"/>
                    <a:pt x="352192" y="813650"/>
                  </a:cubicBezTo>
                  <a:cubicBezTo>
                    <a:pt x="350080" y="811948"/>
                    <a:pt x="345454" y="817121"/>
                    <a:pt x="347070" y="818746"/>
                  </a:cubicBezTo>
                  <a:close/>
                  <a:moveTo>
                    <a:pt x="258178" y="837559"/>
                  </a:moveTo>
                  <a:cubicBezTo>
                    <a:pt x="255125" y="837098"/>
                    <a:pt x="252183" y="837662"/>
                    <a:pt x="251354" y="840937"/>
                  </a:cubicBezTo>
                  <a:cubicBezTo>
                    <a:pt x="253577" y="841630"/>
                    <a:pt x="259948" y="838380"/>
                    <a:pt x="258178" y="837559"/>
                  </a:cubicBezTo>
                  <a:close/>
                  <a:moveTo>
                    <a:pt x="276982" y="840937"/>
                  </a:moveTo>
                  <a:cubicBezTo>
                    <a:pt x="277111" y="840809"/>
                    <a:pt x="277624" y="837328"/>
                    <a:pt x="276144" y="837551"/>
                  </a:cubicBezTo>
                  <a:cubicBezTo>
                    <a:pt x="267251" y="840826"/>
                    <a:pt x="273382" y="844614"/>
                    <a:pt x="276982" y="840937"/>
                  </a:cubicBezTo>
                  <a:close/>
                  <a:moveTo>
                    <a:pt x="140271" y="873441"/>
                  </a:moveTo>
                  <a:lnTo>
                    <a:pt x="140271" y="875109"/>
                  </a:lnTo>
                  <a:cubicBezTo>
                    <a:pt x="140271" y="875109"/>
                    <a:pt x="147095" y="875109"/>
                    <a:pt x="147095" y="875109"/>
                  </a:cubicBezTo>
                  <a:cubicBezTo>
                    <a:pt x="145572" y="870500"/>
                    <a:pt x="143905" y="872638"/>
                    <a:pt x="140271" y="873441"/>
                  </a:cubicBezTo>
                  <a:close/>
                  <a:moveTo>
                    <a:pt x="181258" y="859759"/>
                  </a:moveTo>
                  <a:lnTo>
                    <a:pt x="179590" y="859759"/>
                  </a:lnTo>
                  <a:cubicBezTo>
                    <a:pt x="179086" y="863949"/>
                    <a:pt x="175511" y="865600"/>
                    <a:pt x="181275" y="864873"/>
                  </a:cubicBezTo>
                  <a:cubicBezTo>
                    <a:pt x="181583" y="863402"/>
                    <a:pt x="181104" y="861384"/>
                    <a:pt x="181258" y="859759"/>
                  </a:cubicBezTo>
                  <a:close/>
                  <a:moveTo>
                    <a:pt x="177871" y="868276"/>
                  </a:moveTo>
                  <a:lnTo>
                    <a:pt x="182968" y="870004"/>
                  </a:lnTo>
                  <a:lnTo>
                    <a:pt x="184661" y="864009"/>
                  </a:lnTo>
                  <a:cubicBezTo>
                    <a:pt x="183695" y="862359"/>
                    <a:pt x="182592" y="864719"/>
                    <a:pt x="181283" y="864881"/>
                  </a:cubicBezTo>
                  <a:cubicBezTo>
                    <a:pt x="180668" y="867832"/>
                    <a:pt x="177316" y="865292"/>
                    <a:pt x="177880" y="868276"/>
                  </a:cubicBezTo>
                  <a:close/>
                  <a:moveTo>
                    <a:pt x="264147" y="863197"/>
                  </a:moveTo>
                  <a:cubicBezTo>
                    <a:pt x="262676" y="862957"/>
                    <a:pt x="263198" y="866455"/>
                    <a:pt x="263326" y="866574"/>
                  </a:cubicBezTo>
                  <a:cubicBezTo>
                    <a:pt x="266268" y="869516"/>
                    <a:pt x="270680" y="862838"/>
                    <a:pt x="271826" y="860588"/>
                  </a:cubicBezTo>
                  <a:cubicBezTo>
                    <a:pt x="267182" y="860768"/>
                    <a:pt x="270133" y="868037"/>
                    <a:pt x="264147" y="863197"/>
                  </a:cubicBezTo>
                  <a:close/>
                  <a:moveTo>
                    <a:pt x="324862" y="835849"/>
                  </a:moveTo>
                  <a:lnTo>
                    <a:pt x="323135" y="840946"/>
                  </a:lnTo>
                  <a:lnTo>
                    <a:pt x="326547" y="840946"/>
                  </a:lnTo>
                  <a:cubicBezTo>
                    <a:pt x="326547" y="840946"/>
                    <a:pt x="326547" y="835849"/>
                    <a:pt x="326547" y="835849"/>
                  </a:cubicBezTo>
                  <a:lnTo>
                    <a:pt x="324879" y="835849"/>
                  </a:lnTo>
                  <a:close/>
                  <a:moveTo>
                    <a:pt x="102679" y="907570"/>
                  </a:moveTo>
                  <a:lnTo>
                    <a:pt x="104355" y="907570"/>
                  </a:lnTo>
                  <a:lnTo>
                    <a:pt x="104355" y="900755"/>
                  </a:lnTo>
                  <a:lnTo>
                    <a:pt x="102679" y="900755"/>
                  </a:lnTo>
                  <a:lnTo>
                    <a:pt x="102679" y="907570"/>
                  </a:lnTo>
                  <a:close/>
                  <a:moveTo>
                    <a:pt x="106082" y="905869"/>
                  </a:moveTo>
                  <a:cubicBezTo>
                    <a:pt x="107946" y="907733"/>
                    <a:pt x="111350" y="904329"/>
                    <a:pt x="109485" y="902473"/>
                  </a:cubicBezTo>
                  <a:cubicBezTo>
                    <a:pt x="107621" y="900609"/>
                    <a:pt x="104218" y="904013"/>
                    <a:pt x="106082" y="905869"/>
                  </a:cubicBezTo>
                  <a:close/>
                  <a:moveTo>
                    <a:pt x="82155" y="910153"/>
                  </a:moveTo>
                  <a:cubicBezTo>
                    <a:pt x="81941" y="911641"/>
                    <a:pt x="85430" y="911111"/>
                    <a:pt x="85559" y="910991"/>
                  </a:cubicBezTo>
                  <a:cubicBezTo>
                    <a:pt x="87500" y="909007"/>
                    <a:pt x="84823" y="905492"/>
                    <a:pt x="82155" y="910153"/>
                  </a:cubicBezTo>
                  <a:close/>
                  <a:moveTo>
                    <a:pt x="196667" y="875990"/>
                  </a:moveTo>
                  <a:cubicBezTo>
                    <a:pt x="196445" y="877460"/>
                    <a:pt x="199891" y="876965"/>
                    <a:pt x="200054" y="876828"/>
                  </a:cubicBezTo>
                  <a:cubicBezTo>
                    <a:pt x="200310" y="876588"/>
                    <a:pt x="202003" y="870542"/>
                    <a:pt x="201773" y="870012"/>
                  </a:cubicBezTo>
                  <a:cubicBezTo>
                    <a:pt x="199164" y="869602"/>
                    <a:pt x="199515" y="874322"/>
                    <a:pt x="196667" y="875990"/>
                  </a:cubicBezTo>
                  <a:close/>
                  <a:moveTo>
                    <a:pt x="172698" y="869131"/>
                  </a:moveTo>
                  <a:lnTo>
                    <a:pt x="171894" y="868328"/>
                  </a:lnTo>
                  <a:cubicBezTo>
                    <a:pt x="169277" y="871013"/>
                    <a:pt x="166506" y="868687"/>
                    <a:pt x="167618" y="873416"/>
                  </a:cubicBezTo>
                  <a:lnTo>
                    <a:pt x="172698" y="869131"/>
                  </a:lnTo>
                  <a:close/>
                  <a:moveTo>
                    <a:pt x="206929" y="854620"/>
                  </a:moveTo>
                  <a:lnTo>
                    <a:pt x="208605" y="854620"/>
                  </a:lnTo>
                  <a:cubicBezTo>
                    <a:pt x="209452" y="847513"/>
                    <a:pt x="206082" y="847513"/>
                    <a:pt x="206929" y="854620"/>
                  </a:cubicBezTo>
                  <a:close/>
                  <a:moveTo>
                    <a:pt x="215455" y="851199"/>
                  </a:moveTo>
                  <a:cubicBezTo>
                    <a:pt x="217396" y="849215"/>
                    <a:pt x="214719" y="845700"/>
                    <a:pt x="212051" y="850361"/>
                  </a:cubicBezTo>
                  <a:cubicBezTo>
                    <a:pt x="211838" y="851849"/>
                    <a:pt x="215327" y="851319"/>
                    <a:pt x="215455" y="851199"/>
                  </a:cubicBezTo>
                  <a:close/>
                  <a:moveTo>
                    <a:pt x="398319" y="805081"/>
                  </a:moveTo>
                  <a:cubicBezTo>
                    <a:pt x="399550" y="802678"/>
                    <a:pt x="397241" y="800523"/>
                    <a:pt x="396643" y="801686"/>
                  </a:cubicBezTo>
                  <a:cubicBezTo>
                    <a:pt x="395411" y="804089"/>
                    <a:pt x="397720" y="806244"/>
                    <a:pt x="398319" y="805081"/>
                  </a:cubicBezTo>
                  <a:close/>
                  <a:moveTo>
                    <a:pt x="253073" y="835823"/>
                  </a:moveTo>
                  <a:cubicBezTo>
                    <a:pt x="255476" y="837055"/>
                    <a:pt x="257631" y="834746"/>
                    <a:pt x="256476" y="834147"/>
                  </a:cubicBezTo>
                  <a:cubicBezTo>
                    <a:pt x="254073" y="832916"/>
                    <a:pt x="251918" y="835225"/>
                    <a:pt x="253073" y="835823"/>
                  </a:cubicBezTo>
                  <a:close/>
                  <a:moveTo>
                    <a:pt x="311188" y="844366"/>
                  </a:moveTo>
                  <a:cubicBezTo>
                    <a:pt x="311735" y="844281"/>
                    <a:pt x="312651" y="844597"/>
                    <a:pt x="312864" y="844366"/>
                  </a:cubicBezTo>
                  <a:cubicBezTo>
                    <a:pt x="313155" y="844033"/>
                    <a:pt x="315413" y="837380"/>
                    <a:pt x="315464" y="835875"/>
                  </a:cubicBezTo>
                  <a:cubicBezTo>
                    <a:pt x="313583" y="837311"/>
                    <a:pt x="310333" y="842536"/>
                    <a:pt x="311188" y="844375"/>
                  </a:cubicBezTo>
                  <a:close/>
                  <a:moveTo>
                    <a:pt x="245436" y="846162"/>
                  </a:moveTo>
                  <a:cubicBezTo>
                    <a:pt x="244000" y="847659"/>
                    <a:pt x="240639" y="846889"/>
                    <a:pt x="241109" y="849480"/>
                  </a:cubicBezTo>
                  <a:cubicBezTo>
                    <a:pt x="244991" y="849626"/>
                    <a:pt x="249798" y="844785"/>
                    <a:pt x="249626" y="840963"/>
                  </a:cubicBezTo>
                  <a:cubicBezTo>
                    <a:pt x="247129" y="840895"/>
                    <a:pt x="247403" y="844101"/>
                    <a:pt x="245436" y="846154"/>
                  </a:cubicBezTo>
                  <a:close/>
                  <a:moveTo>
                    <a:pt x="244530" y="858032"/>
                  </a:moveTo>
                  <a:cubicBezTo>
                    <a:pt x="245077" y="857946"/>
                    <a:pt x="245983" y="858271"/>
                    <a:pt x="246206" y="858032"/>
                  </a:cubicBezTo>
                  <a:cubicBezTo>
                    <a:pt x="246445" y="857775"/>
                    <a:pt x="248181" y="851798"/>
                    <a:pt x="247925" y="851225"/>
                  </a:cubicBezTo>
                  <a:cubicBezTo>
                    <a:pt x="245445" y="850746"/>
                    <a:pt x="244983" y="855440"/>
                    <a:pt x="244538" y="858032"/>
                  </a:cubicBezTo>
                  <a:close/>
                  <a:moveTo>
                    <a:pt x="234242" y="854611"/>
                  </a:moveTo>
                  <a:cubicBezTo>
                    <a:pt x="234499" y="854355"/>
                    <a:pt x="236928" y="848984"/>
                    <a:pt x="236842" y="847830"/>
                  </a:cubicBezTo>
                  <a:cubicBezTo>
                    <a:pt x="233259" y="848488"/>
                    <a:pt x="231566" y="857228"/>
                    <a:pt x="234242" y="854611"/>
                  </a:cubicBezTo>
                  <a:close/>
                  <a:moveTo>
                    <a:pt x="327410" y="825587"/>
                  </a:moveTo>
                  <a:lnTo>
                    <a:pt x="327410" y="827298"/>
                  </a:lnTo>
                  <a:cubicBezTo>
                    <a:pt x="328522" y="826725"/>
                    <a:pt x="328522" y="826160"/>
                    <a:pt x="327410" y="825587"/>
                  </a:cubicBezTo>
                  <a:close/>
                  <a:moveTo>
                    <a:pt x="105218" y="888791"/>
                  </a:moveTo>
                  <a:lnTo>
                    <a:pt x="105218" y="890501"/>
                  </a:lnTo>
                  <a:cubicBezTo>
                    <a:pt x="106330" y="889929"/>
                    <a:pt x="106330" y="889364"/>
                    <a:pt x="105218" y="888791"/>
                  </a:cubicBezTo>
                  <a:close/>
                  <a:moveTo>
                    <a:pt x="329112" y="822175"/>
                  </a:moveTo>
                  <a:lnTo>
                    <a:pt x="329112" y="823886"/>
                  </a:lnTo>
                  <a:cubicBezTo>
                    <a:pt x="330224" y="823313"/>
                    <a:pt x="330224" y="822748"/>
                    <a:pt x="329112" y="822175"/>
                  </a:cubicBezTo>
                  <a:close/>
                  <a:moveTo>
                    <a:pt x="470801" y="776143"/>
                  </a:moveTo>
                  <a:cubicBezTo>
                    <a:pt x="470262" y="776015"/>
                    <a:pt x="460291" y="777426"/>
                    <a:pt x="459923" y="777836"/>
                  </a:cubicBezTo>
                  <a:cubicBezTo>
                    <a:pt x="457640" y="780376"/>
                    <a:pt x="463395" y="788303"/>
                    <a:pt x="465285" y="789338"/>
                  </a:cubicBezTo>
                  <a:cubicBezTo>
                    <a:pt x="471912" y="792963"/>
                    <a:pt x="475649" y="777306"/>
                    <a:pt x="470801" y="776143"/>
                  </a:cubicBezTo>
                  <a:close/>
                  <a:moveTo>
                    <a:pt x="934990" y="237973"/>
                  </a:moveTo>
                  <a:lnTo>
                    <a:pt x="923069" y="243960"/>
                  </a:lnTo>
                  <a:cubicBezTo>
                    <a:pt x="926233" y="242549"/>
                    <a:pt x="936110" y="243267"/>
                    <a:pt x="934990" y="237973"/>
                  </a:cubicBezTo>
                  <a:close/>
                  <a:moveTo>
                    <a:pt x="886289" y="333664"/>
                  </a:moveTo>
                  <a:cubicBezTo>
                    <a:pt x="884870" y="333673"/>
                    <a:pt x="881218" y="341942"/>
                    <a:pt x="880312" y="343883"/>
                  </a:cubicBezTo>
                  <a:lnTo>
                    <a:pt x="882022" y="343883"/>
                  </a:lnTo>
                  <a:cubicBezTo>
                    <a:pt x="882116" y="343627"/>
                    <a:pt x="884374" y="340138"/>
                    <a:pt x="884947" y="339274"/>
                  </a:cubicBezTo>
                  <a:cubicBezTo>
                    <a:pt x="885768" y="338034"/>
                    <a:pt x="892660" y="333622"/>
                    <a:pt x="886298" y="333664"/>
                  </a:cubicBezTo>
                  <a:close/>
                  <a:moveTo>
                    <a:pt x="964048" y="328499"/>
                  </a:moveTo>
                  <a:lnTo>
                    <a:pt x="965758" y="328499"/>
                  </a:lnTo>
                  <a:cubicBezTo>
                    <a:pt x="965809" y="328286"/>
                    <a:pt x="968417" y="328106"/>
                    <a:pt x="967451" y="325087"/>
                  </a:cubicBezTo>
                  <a:cubicBezTo>
                    <a:pt x="965459" y="325104"/>
                    <a:pt x="964911" y="327200"/>
                    <a:pt x="964048" y="328499"/>
                  </a:cubicBezTo>
                  <a:close/>
                  <a:moveTo>
                    <a:pt x="1111021" y="318272"/>
                  </a:moveTo>
                  <a:lnTo>
                    <a:pt x="1104240" y="317425"/>
                  </a:lnTo>
                  <a:cubicBezTo>
                    <a:pt x="1106634" y="315227"/>
                    <a:pt x="1107917" y="304205"/>
                    <a:pt x="1105890" y="302862"/>
                  </a:cubicBezTo>
                  <a:cubicBezTo>
                    <a:pt x="1104428" y="301887"/>
                    <a:pt x="1100913" y="307360"/>
                    <a:pt x="1099930" y="301177"/>
                  </a:cubicBezTo>
                  <a:cubicBezTo>
                    <a:pt x="1098288" y="301631"/>
                    <a:pt x="1097518" y="306462"/>
                    <a:pt x="1097356" y="308001"/>
                  </a:cubicBezTo>
                  <a:lnTo>
                    <a:pt x="1099066" y="308001"/>
                  </a:lnTo>
                  <a:cubicBezTo>
                    <a:pt x="1112783" y="304795"/>
                    <a:pt x="1101273" y="311114"/>
                    <a:pt x="1100947" y="311687"/>
                  </a:cubicBezTo>
                  <a:cubicBezTo>
                    <a:pt x="1100272" y="312867"/>
                    <a:pt x="1102376" y="315510"/>
                    <a:pt x="1102034" y="317160"/>
                  </a:cubicBezTo>
                  <a:cubicBezTo>
                    <a:pt x="1101409" y="320170"/>
                    <a:pt x="1098528" y="321804"/>
                    <a:pt x="1099083" y="325079"/>
                  </a:cubicBezTo>
                  <a:lnTo>
                    <a:pt x="1111021" y="318272"/>
                  </a:lnTo>
                  <a:close/>
                  <a:moveTo>
                    <a:pt x="789761" y="391729"/>
                  </a:moveTo>
                  <a:cubicBezTo>
                    <a:pt x="790813" y="394730"/>
                    <a:pt x="785913" y="395286"/>
                    <a:pt x="786315" y="395970"/>
                  </a:cubicBezTo>
                  <a:cubicBezTo>
                    <a:pt x="787743" y="398408"/>
                    <a:pt x="792087" y="397629"/>
                    <a:pt x="791428" y="400229"/>
                  </a:cubicBezTo>
                  <a:lnTo>
                    <a:pt x="786315" y="401939"/>
                  </a:lnTo>
                  <a:cubicBezTo>
                    <a:pt x="788144" y="401683"/>
                    <a:pt x="791873" y="402606"/>
                    <a:pt x="792968" y="401803"/>
                  </a:cubicBezTo>
                  <a:cubicBezTo>
                    <a:pt x="795174" y="400169"/>
                    <a:pt x="793216" y="392250"/>
                    <a:pt x="789761" y="391737"/>
                  </a:cubicBezTo>
                  <a:close/>
                  <a:moveTo>
                    <a:pt x="888846" y="394243"/>
                  </a:moveTo>
                  <a:cubicBezTo>
                    <a:pt x="889368" y="396749"/>
                    <a:pt x="892729" y="398168"/>
                    <a:pt x="893285" y="399049"/>
                  </a:cubicBezTo>
                  <a:cubicBezTo>
                    <a:pt x="893857" y="399955"/>
                    <a:pt x="891429" y="401067"/>
                    <a:pt x="893113" y="401922"/>
                  </a:cubicBezTo>
                  <a:cubicBezTo>
                    <a:pt x="896782" y="398886"/>
                    <a:pt x="894601" y="392806"/>
                    <a:pt x="895679" y="388300"/>
                  </a:cubicBezTo>
                  <a:lnTo>
                    <a:pt x="888855" y="394243"/>
                  </a:lnTo>
                  <a:close/>
                  <a:moveTo>
                    <a:pt x="1097364" y="309712"/>
                  </a:moveTo>
                  <a:lnTo>
                    <a:pt x="1088839" y="306300"/>
                  </a:lnTo>
                  <a:cubicBezTo>
                    <a:pt x="1087291" y="311379"/>
                    <a:pt x="1090900" y="311123"/>
                    <a:pt x="1092242" y="313132"/>
                  </a:cubicBezTo>
                  <a:lnTo>
                    <a:pt x="1097373" y="311422"/>
                  </a:lnTo>
                  <a:cubicBezTo>
                    <a:pt x="1097399" y="310858"/>
                    <a:pt x="1097339" y="310276"/>
                    <a:pt x="1097373" y="309712"/>
                  </a:cubicBezTo>
                  <a:close/>
                  <a:moveTo>
                    <a:pt x="1099075" y="311422"/>
                  </a:moveTo>
                  <a:lnTo>
                    <a:pt x="1097364" y="311422"/>
                  </a:lnTo>
                  <a:lnTo>
                    <a:pt x="1097364" y="313132"/>
                  </a:lnTo>
                  <a:cubicBezTo>
                    <a:pt x="1097861" y="312585"/>
                    <a:pt x="1098827" y="312209"/>
                    <a:pt x="1099075" y="311422"/>
                  </a:cubicBezTo>
                  <a:close/>
                  <a:moveTo>
                    <a:pt x="1119564" y="263594"/>
                  </a:moveTo>
                  <a:lnTo>
                    <a:pt x="1112757" y="265304"/>
                  </a:lnTo>
                  <a:lnTo>
                    <a:pt x="1117845" y="273838"/>
                  </a:lnTo>
                  <a:lnTo>
                    <a:pt x="1119555" y="263602"/>
                  </a:lnTo>
                  <a:close/>
                  <a:moveTo>
                    <a:pt x="839265" y="398544"/>
                  </a:moveTo>
                  <a:cubicBezTo>
                    <a:pt x="839616" y="398168"/>
                    <a:pt x="840787" y="390036"/>
                    <a:pt x="840975" y="388291"/>
                  </a:cubicBezTo>
                  <a:cubicBezTo>
                    <a:pt x="836298" y="388223"/>
                    <a:pt x="834459" y="403684"/>
                    <a:pt x="839265" y="398544"/>
                  </a:cubicBezTo>
                  <a:close/>
                  <a:moveTo>
                    <a:pt x="989693" y="306317"/>
                  </a:moveTo>
                  <a:lnTo>
                    <a:pt x="993969" y="313124"/>
                  </a:lnTo>
                  <a:cubicBezTo>
                    <a:pt x="995457" y="312534"/>
                    <a:pt x="995055" y="306548"/>
                    <a:pt x="994807" y="306308"/>
                  </a:cubicBezTo>
                  <a:cubicBezTo>
                    <a:pt x="994465" y="305975"/>
                    <a:pt x="991079" y="306479"/>
                    <a:pt x="989693" y="306317"/>
                  </a:cubicBezTo>
                  <a:close/>
                  <a:moveTo>
                    <a:pt x="788033" y="550564"/>
                  </a:moveTo>
                  <a:cubicBezTo>
                    <a:pt x="791899" y="549538"/>
                    <a:pt x="791676" y="545219"/>
                    <a:pt x="791420" y="542029"/>
                  </a:cubicBezTo>
                  <a:lnTo>
                    <a:pt x="789744" y="542029"/>
                  </a:lnTo>
                  <a:cubicBezTo>
                    <a:pt x="789744" y="542029"/>
                    <a:pt x="788033" y="550564"/>
                    <a:pt x="788033" y="550564"/>
                  </a:cubicBezTo>
                  <a:close/>
                  <a:moveTo>
                    <a:pt x="781167" y="478817"/>
                  </a:moveTo>
                  <a:lnTo>
                    <a:pt x="781167" y="475422"/>
                  </a:lnTo>
                  <a:lnTo>
                    <a:pt x="776053" y="475422"/>
                  </a:lnTo>
                  <a:lnTo>
                    <a:pt x="776053" y="478817"/>
                  </a:lnTo>
                  <a:lnTo>
                    <a:pt x="781167" y="478817"/>
                  </a:lnTo>
                  <a:close/>
                  <a:moveTo>
                    <a:pt x="1039257" y="429270"/>
                  </a:moveTo>
                  <a:cubicBezTo>
                    <a:pt x="1041746" y="431305"/>
                    <a:pt x="1045842" y="425567"/>
                    <a:pt x="1044363" y="422463"/>
                  </a:cubicBezTo>
                  <a:cubicBezTo>
                    <a:pt x="1043721" y="421043"/>
                    <a:pt x="1038890" y="428979"/>
                    <a:pt x="1039257" y="429270"/>
                  </a:cubicBezTo>
                  <a:close/>
                  <a:moveTo>
                    <a:pt x="998245" y="272137"/>
                  </a:moveTo>
                  <a:cubicBezTo>
                    <a:pt x="995662" y="274719"/>
                    <a:pt x="1003324" y="279414"/>
                    <a:pt x="1003333" y="274694"/>
                  </a:cubicBezTo>
                  <a:cubicBezTo>
                    <a:pt x="1003333" y="273565"/>
                    <a:pt x="999228" y="271162"/>
                    <a:pt x="998245" y="272137"/>
                  </a:cubicBezTo>
                  <a:close/>
                  <a:moveTo>
                    <a:pt x="868323" y="439523"/>
                  </a:moveTo>
                  <a:lnTo>
                    <a:pt x="868323" y="430997"/>
                  </a:lnTo>
                  <a:lnTo>
                    <a:pt x="866647" y="430997"/>
                  </a:lnTo>
                  <a:lnTo>
                    <a:pt x="866647" y="439523"/>
                  </a:lnTo>
                  <a:lnTo>
                    <a:pt x="868323" y="439523"/>
                  </a:lnTo>
                  <a:close/>
                  <a:moveTo>
                    <a:pt x="986264" y="340471"/>
                  </a:moveTo>
                  <a:cubicBezTo>
                    <a:pt x="984400" y="338607"/>
                    <a:pt x="980996" y="342011"/>
                    <a:pt x="982861" y="343866"/>
                  </a:cubicBezTo>
                  <a:cubicBezTo>
                    <a:pt x="984725" y="345731"/>
                    <a:pt x="988128" y="342327"/>
                    <a:pt x="986264" y="340471"/>
                  </a:cubicBezTo>
                  <a:close/>
                  <a:moveTo>
                    <a:pt x="810216" y="511278"/>
                  </a:moveTo>
                  <a:lnTo>
                    <a:pt x="809386" y="506164"/>
                  </a:lnTo>
                  <a:cubicBezTo>
                    <a:pt x="806154" y="508448"/>
                    <a:pt x="806487" y="509833"/>
                    <a:pt x="810216" y="511278"/>
                  </a:cubicBezTo>
                  <a:close/>
                  <a:moveTo>
                    <a:pt x="1129851" y="290916"/>
                  </a:moveTo>
                  <a:lnTo>
                    <a:pt x="1131527" y="290916"/>
                  </a:lnTo>
                  <a:cubicBezTo>
                    <a:pt x="1132374" y="283809"/>
                    <a:pt x="1129005" y="283809"/>
                    <a:pt x="1129851" y="290916"/>
                  </a:cubicBezTo>
                  <a:close/>
                  <a:moveTo>
                    <a:pt x="265883" y="519804"/>
                  </a:moveTo>
                  <a:cubicBezTo>
                    <a:pt x="264472" y="519761"/>
                    <a:pt x="262342" y="529621"/>
                    <a:pt x="261607" y="531776"/>
                  </a:cubicBezTo>
                  <a:lnTo>
                    <a:pt x="263317" y="531776"/>
                  </a:lnTo>
                  <a:cubicBezTo>
                    <a:pt x="263702" y="529681"/>
                    <a:pt x="269397" y="523592"/>
                    <a:pt x="265883" y="519804"/>
                  </a:cubicBezTo>
                  <a:close/>
                  <a:moveTo>
                    <a:pt x="498319" y="347278"/>
                  </a:moveTo>
                  <a:cubicBezTo>
                    <a:pt x="496857" y="348142"/>
                    <a:pt x="496626" y="350759"/>
                    <a:pt x="495754" y="352418"/>
                  </a:cubicBezTo>
                  <a:lnTo>
                    <a:pt x="497464" y="352418"/>
                  </a:lnTo>
                  <a:cubicBezTo>
                    <a:pt x="497704" y="351229"/>
                    <a:pt x="500594" y="348091"/>
                    <a:pt x="498319" y="347278"/>
                  </a:cubicBezTo>
                  <a:close/>
                  <a:moveTo>
                    <a:pt x="85550" y="765796"/>
                  </a:moveTo>
                  <a:lnTo>
                    <a:pt x="87260" y="750429"/>
                  </a:lnTo>
                  <a:cubicBezTo>
                    <a:pt x="83976" y="752515"/>
                    <a:pt x="79974" y="764436"/>
                    <a:pt x="85550" y="765796"/>
                  </a:cubicBezTo>
                  <a:close/>
                  <a:moveTo>
                    <a:pt x="500038" y="400238"/>
                  </a:moveTo>
                  <a:lnTo>
                    <a:pt x="504305" y="388308"/>
                  </a:lnTo>
                  <a:cubicBezTo>
                    <a:pt x="499688" y="386957"/>
                    <a:pt x="496224" y="398570"/>
                    <a:pt x="500038" y="400238"/>
                  </a:cubicBezTo>
                  <a:close/>
                  <a:moveTo>
                    <a:pt x="565816" y="265270"/>
                  </a:moveTo>
                  <a:cubicBezTo>
                    <a:pt x="571066" y="260276"/>
                    <a:pt x="562703" y="263560"/>
                    <a:pt x="562592" y="263354"/>
                  </a:cubicBezTo>
                  <a:cubicBezTo>
                    <a:pt x="561805" y="261935"/>
                    <a:pt x="563567" y="259583"/>
                    <a:pt x="560719" y="260190"/>
                  </a:cubicBezTo>
                  <a:lnTo>
                    <a:pt x="558119" y="270392"/>
                  </a:lnTo>
                  <a:cubicBezTo>
                    <a:pt x="559257" y="267245"/>
                    <a:pt x="564935" y="266108"/>
                    <a:pt x="565816" y="265270"/>
                  </a:cubicBezTo>
                  <a:close/>
                  <a:moveTo>
                    <a:pt x="304356" y="354120"/>
                  </a:moveTo>
                  <a:cubicBezTo>
                    <a:pt x="304903" y="354034"/>
                    <a:pt x="305801" y="354350"/>
                    <a:pt x="306023" y="354120"/>
                  </a:cubicBezTo>
                  <a:cubicBezTo>
                    <a:pt x="306733" y="353358"/>
                    <a:pt x="307862" y="347347"/>
                    <a:pt x="307733" y="345594"/>
                  </a:cubicBezTo>
                  <a:cubicBezTo>
                    <a:pt x="303808" y="346680"/>
                    <a:pt x="304108" y="351007"/>
                    <a:pt x="304347" y="354128"/>
                  </a:cubicBezTo>
                  <a:close/>
                  <a:moveTo>
                    <a:pt x="145367" y="721379"/>
                  </a:moveTo>
                  <a:cubicBezTo>
                    <a:pt x="146197" y="715650"/>
                    <a:pt x="145769" y="712469"/>
                    <a:pt x="140271" y="716283"/>
                  </a:cubicBezTo>
                  <a:lnTo>
                    <a:pt x="143708" y="721371"/>
                  </a:lnTo>
                  <a:lnTo>
                    <a:pt x="145367" y="721371"/>
                  </a:lnTo>
                  <a:close/>
                  <a:moveTo>
                    <a:pt x="629071" y="499315"/>
                  </a:moveTo>
                  <a:lnTo>
                    <a:pt x="634185" y="499315"/>
                  </a:lnTo>
                  <a:lnTo>
                    <a:pt x="634185" y="495920"/>
                  </a:lnTo>
                  <a:lnTo>
                    <a:pt x="629071" y="495920"/>
                  </a:lnTo>
                  <a:lnTo>
                    <a:pt x="629071" y="499315"/>
                  </a:lnTo>
                  <a:close/>
                  <a:moveTo>
                    <a:pt x="317987" y="314851"/>
                  </a:moveTo>
                  <a:lnTo>
                    <a:pt x="316319" y="314851"/>
                  </a:lnTo>
                  <a:lnTo>
                    <a:pt x="314592" y="319948"/>
                  </a:lnTo>
                  <a:lnTo>
                    <a:pt x="319723" y="319948"/>
                  </a:lnTo>
                  <a:lnTo>
                    <a:pt x="317995" y="314851"/>
                  </a:lnTo>
                  <a:close/>
                  <a:moveTo>
                    <a:pt x="617107" y="550555"/>
                  </a:moveTo>
                  <a:cubicBezTo>
                    <a:pt x="618972" y="552419"/>
                    <a:pt x="622375" y="549016"/>
                    <a:pt x="620511" y="547160"/>
                  </a:cubicBezTo>
                  <a:cubicBezTo>
                    <a:pt x="618646" y="545296"/>
                    <a:pt x="615243" y="548700"/>
                    <a:pt x="617107" y="550555"/>
                  </a:cubicBezTo>
                  <a:close/>
                  <a:moveTo>
                    <a:pt x="92417" y="770918"/>
                  </a:moveTo>
                  <a:cubicBezTo>
                    <a:pt x="94281" y="772782"/>
                    <a:pt x="97684" y="769379"/>
                    <a:pt x="95820" y="767523"/>
                  </a:cubicBezTo>
                  <a:cubicBezTo>
                    <a:pt x="93956" y="765659"/>
                    <a:pt x="90552" y="769062"/>
                    <a:pt x="92417" y="770918"/>
                  </a:cubicBezTo>
                  <a:close/>
                  <a:moveTo>
                    <a:pt x="600030" y="565956"/>
                  </a:moveTo>
                  <a:cubicBezTo>
                    <a:pt x="598944" y="570352"/>
                    <a:pt x="596302" y="574636"/>
                    <a:pt x="600877" y="577869"/>
                  </a:cubicBezTo>
                  <a:cubicBezTo>
                    <a:pt x="600919" y="575431"/>
                    <a:pt x="600304" y="573533"/>
                    <a:pt x="600381" y="570737"/>
                  </a:cubicBezTo>
                  <a:cubicBezTo>
                    <a:pt x="600424" y="568984"/>
                    <a:pt x="603570" y="565606"/>
                    <a:pt x="600030" y="565956"/>
                  </a:cubicBezTo>
                  <a:close/>
                  <a:moveTo>
                    <a:pt x="124895" y="748710"/>
                  </a:moveTo>
                  <a:lnTo>
                    <a:pt x="126563" y="748710"/>
                  </a:lnTo>
                  <a:cubicBezTo>
                    <a:pt x="126563" y="748710"/>
                    <a:pt x="128290" y="743613"/>
                    <a:pt x="128290" y="743613"/>
                  </a:cubicBezTo>
                  <a:cubicBezTo>
                    <a:pt x="123801" y="742766"/>
                    <a:pt x="124716" y="744588"/>
                    <a:pt x="124887" y="748710"/>
                  </a:cubicBezTo>
                  <a:close/>
                  <a:moveTo>
                    <a:pt x="688880" y="372924"/>
                  </a:moveTo>
                  <a:cubicBezTo>
                    <a:pt x="687015" y="371060"/>
                    <a:pt x="683612" y="374464"/>
                    <a:pt x="685476" y="376319"/>
                  </a:cubicBezTo>
                  <a:cubicBezTo>
                    <a:pt x="687340" y="378183"/>
                    <a:pt x="690744" y="374780"/>
                    <a:pt x="688880" y="372924"/>
                  </a:cubicBezTo>
                  <a:close/>
                  <a:moveTo>
                    <a:pt x="97548" y="767497"/>
                  </a:moveTo>
                  <a:lnTo>
                    <a:pt x="99224" y="767497"/>
                  </a:lnTo>
                  <a:cubicBezTo>
                    <a:pt x="100070" y="760391"/>
                    <a:pt x="96701" y="760391"/>
                    <a:pt x="97548" y="767497"/>
                  </a:cubicBezTo>
                  <a:close/>
                  <a:moveTo>
                    <a:pt x="1721175" y="410499"/>
                  </a:moveTo>
                  <a:cubicBezTo>
                    <a:pt x="1717993" y="410730"/>
                    <a:pt x="1718609" y="414125"/>
                    <a:pt x="1717771" y="415622"/>
                  </a:cubicBezTo>
                  <a:lnTo>
                    <a:pt x="1719482" y="415622"/>
                  </a:lnTo>
                  <a:cubicBezTo>
                    <a:pt x="1719841" y="414416"/>
                    <a:pt x="1722252" y="413253"/>
                    <a:pt x="1721175" y="410499"/>
                  </a:cubicBezTo>
                  <a:close/>
                  <a:moveTo>
                    <a:pt x="1941665" y="342182"/>
                  </a:moveTo>
                  <a:lnTo>
                    <a:pt x="1936559" y="352409"/>
                  </a:lnTo>
                  <a:cubicBezTo>
                    <a:pt x="1941143" y="350357"/>
                    <a:pt x="1941306" y="346509"/>
                    <a:pt x="1941665" y="342182"/>
                  </a:cubicBezTo>
                  <a:close/>
                  <a:moveTo>
                    <a:pt x="1676741" y="453188"/>
                  </a:moveTo>
                  <a:cubicBezTo>
                    <a:pt x="1676416" y="452872"/>
                    <a:pt x="1673004" y="453376"/>
                    <a:pt x="1671627" y="453214"/>
                  </a:cubicBezTo>
                  <a:cubicBezTo>
                    <a:pt x="1671166" y="456634"/>
                    <a:pt x="1675972" y="452897"/>
                    <a:pt x="1675057" y="457455"/>
                  </a:cubicBezTo>
                  <a:cubicBezTo>
                    <a:pt x="1674689" y="459268"/>
                    <a:pt x="1670046" y="456805"/>
                    <a:pt x="1671627" y="461731"/>
                  </a:cubicBezTo>
                  <a:lnTo>
                    <a:pt x="1676775" y="460731"/>
                  </a:lnTo>
                  <a:cubicBezTo>
                    <a:pt x="1676433" y="458995"/>
                    <a:pt x="1677229" y="453667"/>
                    <a:pt x="1676741" y="453188"/>
                  </a:cubicBezTo>
                  <a:close/>
                  <a:moveTo>
                    <a:pt x="1457978" y="244815"/>
                  </a:moveTo>
                  <a:lnTo>
                    <a:pt x="1452856" y="251613"/>
                  </a:lnTo>
                  <a:lnTo>
                    <a:pt x="1461391" y="249056"/>
                  </a:lnTo>
                  <a:lnTo>
                    <a:pt x="1457978" y="244806"/>
                  </a:lnTo>
                  <a:close/>
                  <a:moveTo>
                    <a:pt x="1883541" y="490780"/>
                  </a:moveTo>
                  <a:cubicBezTo>
                    <a:pt x="1881925" y="486599"/>
                    <a:pt x="1886277" y="485521"/>
                    <a:pt x="1886414" y="485213"/>
                  </a:cubicBezTo>
                  <a:cubicBezTo>
                    <a:pt x="1887149" y="483589"/>
                    <a:pt x="1888287" y="480211"/>
                    <a:pt x="1885285" y="480544"/>
                  </a:cubicBezTo>
                  <a:cubicBezTo>
                    <a:pt x="1884772" y="485829"/>
                    <a:pt x="1875271" y="486411"/>
                    <a:pt x="1883541" y="490780"/>
                  </a:cubicBezTo>
                  <a:close/>
                  <a:moveTo>
                    <a:pt x="1690407" y="424165"/>
                  </a:moveTo>
                  <a:cubicBezTo>
                    <a:pt x="1685951" y="425858"/>
                    <a:pt x="1684720" y="429903"/>
                    <a:pt x="1685310" y="434409"/>
                  </a:cubicBezTo>
                  <a:cubicBezTo>
                    <a:pt x="1686473" y="436008"/>
                    <a:pt x="1691339" y="426191"/>
                    <a:pt x="1690407" y="424165"/>
                  </a:cubicBezTo>
                  <a:close/>
                  <a:moveTo>
                    <a:pt x="2061308" y="531785"/>
                  </a:moveTo>
                  <a:cubicBezTo>
                    <a:pt x="2058007" y="534564"/>
                    <a:pt x="2064352" y="535205"/>
                    <a:pt x="2064292" y="536060"/>
                  </a:cubicBezTo>
                  <a:cubicBezTo>
                    <a:pt x="2064096" y="538934"/>
                    <a:pt x="2061205" y="539319"/>
                    <a:pt x="2066422" y="538600"/>
                  </a:cubicBezTo>
                  <a:cubicBezTo>
                    <a:pt x="2067969" y="535368"/>
                    <a:pt x="2063685" y="529792"/>
                    <a:pt x="2061317" y="531785"/>
                  </a:cubicBezTo>
                  <a:close/>
                  <a:moveTo>
                    <a:pt x="1801498" y="485658"/>
                  </a:moveTo>
                  <a:lnTo>
                    <a:pt x="1799788" y="478834"/>
                  </a:lnTo>
                  <a:cubicBezTo>
                    <a:pt x="1790723" y="480767"/>
                    <a:pt x="1796000" y="482460"/>
                    <a:pt x="1801498" y="485658"/>
                  </a:cubicBezTo>
                  <a:close/>
                  <a:moveTo>
                    <a:pt x="1381930" y="415639"/>
                  </a:moveTo>
                  <a:cubicBezTo>
                    <a:pt x="1383743" y="415425"/>
                    <a:pt x="1382452" y="410628"/>
                    <a:pt x="1382777" y="408798"/>
                  </a:cubicBezTo>
                  <a:lnTo>
                    <a:pt x="1377672" y="413911"/>
                  </a:lnTo>
                  <a:cubicBezTo>
                    <a:pt x="1382811" y="410251"/>
                    <a:pt x="1380246" y="415835"/>
                    <a:pt x="1381930" y="415639"/>
                  </a:cubicBezTo>
                  <a:close/>
                  <a:moveTo>
                    <a:pt x="1902345" y="342173"/>
                  </a:moveTo>
                  <a:cubicBezTo>
                    <a:pt x="1900490" y="346637"/>
                    <a:pt x="1907126" y="346543"/>
                    <a:pt x="1908956" y="345346"/>
                  </a:cubicBezTo>
                  <a:cubicBezTo>
                    <a:pt x="1909392" y="345064"/>
                    <a:pt x="1911949" y="337136"/>
                    <a:pt x="1911777" y="335366"/>
                  </a:cubicBezTo>
                  <a:cubicBezTo>
                    <a:pt x="1908057" y="340565"/>
                    <a:pt x="1910760" y="343695"/>
                    <a:pt x="1902345" y="342173"/>
                  </a:cubicBezTo>
                  <a:close/>
                  <a:moveTo>
                    <a:pt x="1775861" y="495894"/>
                  </a:moveTo>
                  <a:lnTo>
                    <a:pt x="1772483" y="487377"/>
                  </a:lnTo>
                  <a:cubicBezTo>
                    <a:pt x="1770063" y="491678"/>
                    <a:pt x="1772175" y="493508"/>
                    <a:pt x="1775861" y="495894"/>
                  </a:cubicBezTo>
                  <a:close/>
                  <a:moveTo>
                    <a:pt x="1777571" y="473703"/>
                  </a:moveTo>
                  <a:cubicBezTo>
                    <a:pt x="1777349" y="473464"/>
                    <a:pt x="1774065" y="475251"/>
                    <a:pt x="1772458" y="475413"/>
                  </a:cubicBezTo>
                  <a:cubicBezTo>
                    <a:pt x="1769644" y="485863"/>
                    <a:pt x="1779239" y="475516"/>
                    <a:pt x="1777571" y="473703"/>
                  </a:cubicBezTo>
                  <a:close/>
                  <a:moveTo>
                    <a:pt x="1657937" y="302879"/>
                  </a:moveTo>
                  <a:cubicBezTo>
                    <a:pt x="1654542" y="303794"/>
                    <a:pt x="1654097" y="306522"/>
                    <a:pt x="1654550" y="309712"/>
                  </a:cubicBezTo>
                  <a:cubicBezTo>
                    <a:pt x="1657945" y="308797"/>
                    <a:pt x="1658390" y="306069"/>
                    <a:pt x="1657937" y="302879"/>
                  </a:cubicBezTo>
                  <a:close/>
                  <a:moveTo>
                    <a:pt x="1934807" y="212345"/>
                  </a:moveTo>
                  <a:lnTo>
                    <a:pt x="1936517" y="205512"/>
                  </a:lnTo>
                  <a:cubicBezTo>
                    <a:pt x="1932455" y="207582"/>
                    <a:pt x="1929419" y="210506"/>
                    <a:pt x="1934807" y="212345"/>
                  </a:cubicBezTo>
                  <a:close/>
                  <a:moveTo>
                    <a:pt x="1801532" y="499323"/>
                  </a:moveTo>
                  <a:cubicBezTo>
                    <a:pt x="1804320" y="498092"/>
                    <a:pt x="1807185" y="495569"/>
                    <a:pt x="1806629" y="492491"/>
                  </a:cubicBezTo>
                  <a:cubicBezTo>
                    <a:pt x="1803841" y="493722"/>
                    <a:pt x="1800977" y="496245"/>
                    <a:pt x="1801532" y="499323"/>
                  </a:cubicBezTo>
                  <a:close/>
                  <a:moveTo>
                    <a:pt x="1904081" y="340463"/>
                  </a:moveTo>
                  <a:cubicBezTo>
                    <a:pt x="1907476" y="339548"/>
                    <a:pt x="1907921" y="336820"/>
                    <a:pt x="1907467" y="333630"/>
                  </a:cubicBezTo>
                  <a:cubicBezTo>
                    <a:pt x="1904073" y="334545"/>
                    <a:pt x="1903628" y="337273"/>
                    <a:pt x="1904081" y="340463"/>
                  </a:cubicBezTo>
                  <a:close/>
                  <a:moveTo>
                    <a:pt x="1830111" y="468085"/>
                  </a:moveTo>
                  <a:cubicBezTo>
                    <a:pt x="1830300" y="467888"/>
                    <a:pt x="1832394" y="464074"/>
                    <a:pt x="1831445" y="463484"/>
                  </a:cubicBezTo>
                  <a:cubicBezTo>
                    <a:pt x="1822834" y="466922"/>
                    <a:pt x="1824784" y="473772"/>
                    <a:pt x="1830111" y="468085"/>
                  </a:cubicBezTo>
                  <a:close/>
                  <a:moveTo>
                    <a:pt x="1820303" y="451495"/>
                  </a:moveTo>
                  <a:lnTo>
                    <a:pt x="1819473" y="444671"/>
                  </a:lnTo>
                  <a:cubicBezTo>
                    <a:pt x="1815736" y="447313"/>
                    <a:pt x="1816155" y="449939"/>
                    <a:pt x="1820303" y="451495"/>
                  </a:cubicBezTo>
                  <a:close/>
                  <a:moveTo>
                    <a:pt x="1307593" y="155965"/>
                  </a:moveTo>
                  <a:cubicBezTo>
                    <a:pt x="1310201" y="158599"/>
                    <a:pt x="1313049" y="151142"/>
                    <a:pt x="1312715" y="150868"/>
                  </a:cubicBezTo>
                  <a:cubicBezTo>
                    <a:pt x="1310603" y="149167"/>
                    <a:pt x="1305977" y="154340"/>
                    <a:pt x="1307593" y="155965"/>
                  </a:cubicBezTo>
                  <a:close/>
                  <a:moveTo>
                    <a:pt x="1886970" y="347313"/>
                  </a:moveTo>
                  <a:cubicBezTo>
                    <a:pt x="1883737" y="346748"/>
                    <a:pt x="1881283" y="349305"/>
                    <a:pt x="1881856" y="352418"/>
                  </a:cubicBezTo>
                  <a:lnTo>
                    <a:pt x="1886970" y="347313"/>
                  </a:lnTo>
                  <a:close/>
                  <a:moveTo>
                    <a:pt x="1240943" y="383160"/>
                  </a:moveTo>
                  <a:cubicBezTo>
                    <a:pt x="1244227" y="382322"/>
                    <a:pt x="1244791" y="379381"/>
                    <a:pt x="1244330" y="376336"/>
                  </a:cubicBezTo>
                  <a:cubicBezTo>
                    <a:pt x="1243509" y="374575"/>
                    <a:pt x="1240250" y="380937"/>
                    <a:pt x="1240943" y="383160"/>
                  </a:cubicBezTo>
                  <a:close/>
                  <a:moveTo>
                    <a:pt x="1969004" y="99594"/>
                  </a:moveTo>
                  <a:lnTo>
                    <a:pt x="1968166" y="94489"/>
                  </a:lnTo>
                  <a:cubicBezTo>
                    <a:pt x="1966353" y="96045"/>
                    <a:pt x="1965044" y="97080"/>
                    <a:pt x="1965600" y="99594"/>
                  </a:cubicBezTo>
                  <a:lnTo>
                    <a:pt x="1969004" y="99594"/>
                  </a:lnTo>
                  <a:close/>
                  <a:moveTo>
                    <a:pt x="1905766" y="325104"/>
                  </a:moveTo>
                  <a:cubicBezTo>
                    <a:pt x="1902713" y="324643"/>
                    <a:pt x="1899771" y="325207"/>
                    <a:pt x="1898942" y="328482"/>
                  </a:cubicBezTo>
                  <a:cubicBezTo>
                    <a:pt x="1901165" y="329175"/>
                    <a:pt x="1907536" y="325925"/>
                    <a:pt x="1905766" y="325104"/>
                  </a:cubicBezTo>
                  <a:close/>
                  <a:moveTo>
                    <a:pt x="1492150" y="403658"/>
                  </a:moveTo>
                  <a:cubicBezTo>
                    <a:pt x="1492697" y="399451"/>
                    <a:pt x="1488892" y="396979"/>
                    <a:pt x="1487045" y="401101"/>
                  </a:cubicBezTo>
                  <a:cubicBezTo>
                    <a:pt x="1486660" y="401956"/>
                    <a:pt x="1491030" y="402632"/>
                    <a:pt x="1492150" y="403658"/>
                  </a:cubicBezTo>
                  <a:close/>
                  <a:moveTo>
                    <a:pt x="1739971" y="504454"/>
                  </a:moveTo>
                  <a:cubicBezTo>
                    <a:pt x="1739150" y="502693"/>
                    <a:pt x="1735892" y="509055"/>
                    <a:pt x="1736585" y="511278"/>
                  </a:cubicBezTo>
                  <a:cubicBezTo>
                    <a:pt x="1739868" y="510440"/>
                    <a:pt x="1740433" y="507499"/>
                    <a:pt x="1739971" y="504454"/>
                  </a:cubicBezTo>
                  <a:close/>
                  <a:moveTo>
                    <a:pt x="1863043" y="335349"/>
                  </a:moveTo>
                  <a:cubicBezTo>
                    <a:pt x="1859810" y="334785"/>
                    <a:pt x="1857356" y="337342"/>
                    <a:pt x="1857929" y="340454"/>
                  </a:cubicBezTo>
                  <a:lnTo>
                    <a:pt x="1863043" y="335349"/>
                  </a:lnTo>
                  <a:close/>
                  <a:moveTo>
                    <a:pt x="1782702" y="473686"/>
                  </a:moveTo>
                  <a:cubicBezTo>
                    <a:pt x="1782505" y="471069"/>
                    <a:pt x="1783857" y="467084"/>
                    <a:pt x="1781009" y="466862"/>
                  </a:cubicBezTo>
                  <a:lnTo>
                    <a:pt x="1781026" y="473686"/>
                  </a:lnTo>
                  <a:lnTo>
                    <a:pt x="1782702" y="473686"/>
                  </a:lnTo>
                  <a:close/>
                  <a:moveTo>
                    <a:pt x="1827135" y="451495"/>
                  </a:moveTo>
                  <a:cubicBezTo>
                    <a:pt x="1826486" y="450666"/>
                    <a:pt x="1822612" y="454479"/>
                    <a:pt x="1823749" y="456617"/>
                  </a:cubicBezTo>
                  <a:cubicBezTo>
                    <a:pt x="1824399" y="457447"/>
                    <a:pt x="1828273" y="453633"/>
                    <a:pt x="1827135" y="451495"/>
                  </a:cubicBezTo>
                  <a:close/>
                  <a:moveTo>
                    <a:pt x="1363998" y="419025"/>
                  </a:moveTo>
                  <a:lnTo>
                    <a:pt x="1365674" y="419025"/>
                  </a:lnTo>
                  <a:lnTo>
                    <a:pt x="1365674" y="412210"/>
                  </a:lnTo>
                  <a:lnTo>
                    <a:pt x="1363998" y="412210"/>
                  </a:lnTo>
                  <a:lnTo>
                    <a:pt x="1363998" y="419025"/>
                  </a:lnTo>
                  <a:close/>
                  <a:moveTo>
                    <a:pt x="1642553" y="330210"/>
                  </a:moveTo>
                  <a:lnTo>
                    <a:pt x="1637456" y="331937"/>
                  </a:lnTo>
                  <a:lnTo>
                    <a:pt x="1637456" y="333605"/>
                  </a:lnTo>
                  <a:cubicBezTo>
                    <a:pt x="1637456" y="333605"/>
                    <a:pt x="1642561" y="333605"/>
                    <a:pt x="1642561" y="333605"/>
                  </a:cubicBezTo>
                  <a:lnTo>
                    <a:pt x="1642561" y="330201"/>
                  </a:lnTo>
                  <a:close/>
                  <a:moveTo>
                    <a:pt x="1634873" y="297765"/>
                  </a:moveTo>
                  <a:lnTo>
                    <a:pt x="1634044" y="302879"/>
                  </a:lnTo>
                  <a:cubicBezTo>
                    <a:pt x="1637772" y="301434"/>
                    <a:pt x="1638106" y="300049"/>
                    <a:pt x="1634873" y="297765"/>
                  </a:cubicBezTo>
                  <a:close/>
                  <a:moveTo>
                    <a:pt x="1922843" y="147439"/>
                  </a:moveTo>
                  <a:lnTo>
                    <a:pt x="1921167" y="147439"/>
                  </a:lnTo>
                  <a:lnTo>
                    <a:pt x="1921167" y="154255"/>
                  </a:lnTo>
                  <a:lnTo>
                    <a:pt x="1922843" y="154255"/>
                  </a:lnTo>
                  <a:lnTo>
                    <a:pt x="1922843" y="147439"/>
                  </a:lnTo>
                  <a:close/>
                  <a:moveTo>
                    <a:pt x="2045907" y="588147"/>
                  </a:moveTo>
                  <a:lnTo>
                    <a:pt x="2045078" y="583034"/>
                  </a:lnTo>
                  <a:cubicBezTo>
                    <a:pt x="2041845" y="585317"/>
                    <a:pt x="2042178" y="586702"/>
                    <a:pt x="2045907" y="588147"/>
                  </a:cubicBezTo>
                  <a:close/>
                  <a:moveTo>
                    <a:pt x="1745119" y="217484"/>
                  </a:moveTo>
                  <a:cubicBezTo>
                    <a:pt x="1742981" y="216347"/>
                    <a:pt x="1739158" y="220221"/>
                    <a:pt x="1739996" y="220871"/>
                  </a:cubicBezTo>
                  <a:cubicBezTo>
                    <a:pt x="1742134" y="222008"/>
                    <a:pt x="1745957" y="218134"/>
                    <a:pt x="1745119" y="217484"/>
                  </a:cubicBezTo>
                  <a:close/>
                  <a:moveTo>
                    <a:pt x="1951901" y="352409"/>
                  </a:moveTo>
                  <a:lnTo>
                    <a:pt x="1952790" y="345619"/>
                  </a:lnTo>
                  <a:cubicBezTo>
                    <a:pt x="1950131" y="347415"/>
                    <a:pt x="1949806" y="349271"/>
                    <a:pt x="1950225" y="352409"/>
                  </a:cubicBezTo>
                  <a:lnTo>
                    <a:pt x="1951901" y="352409"/>
                  </a:lnTo>
                  <a:close/>
                  <a:moveTo>
                    <a:pt x="1478485" y="422446"/>
                  </a:moveTo>
                  <a:cubicBezTo>
                    <a:pt x="1480426" y="420462"/>
                    <a:pt x="1477749" y="416947"/>
                    <a:pt x="1475081" y="421608"/>
                  </a:cubicBezTo>
                  <a:cubicBezTo>
                    <a:pt x="1474868" y="423096"/>
                    <a:pt x="1478357" y="422565"/>
                    <a:pt x="1478485" y="422446"/>
                  </a:cubicBezTo>
                  <a:close/>
                  <a:moveTo>
                    <a:pt x="1946770" y="120092"/>
                  </a:moveTo>
                  <a:lnTo>
                    <a:pt x="1948480" y="111574"/>
                  </a:lnTo>
                  <a:cubicBezTo>
                    <a:pt x="1947488" y="109368"/>
                    <a:pt x="1944290" y="117766"/>
                    <a:pt x="1945094" y="120092"/>
                  </a:cubicBezTo>
                  <a:lnTo>
                    <a:pt x="1946770" y="120092"/>
                  </a:lnTo>
                  <a:close/>
                  <a:moveTo>
                    <a:pt x="1942520" y="113268"/>
                  </a:moveTo>
                  <a:lnTo>
                    <a:pt x="1942520" y="114978"/>
                  </a:lnTo>
                  <a:cubicBezTo>
                    <a:pt x="1943632" y="114405"/>
                    <a:pt x="1943632" y="113841"/>
                    <a:pt x="1942520" y="113268"/>
                  </a:cubicBezTo>
                  <a:close/>
                  <a:moveTo>
                    <a:pt x="1611784" y="62027"/>
                  </a:moveTo>
                  <a:cubicBezTo>
                    <a:pt x="1607902" y="63053"/>
                    <a:pt x="1608227" y="67380"/>
                    <a:pt x="1608398" y="70570"/>
                  </a:cubicBezTo>
                  <a:cubicBezTo>
                    <a:pt x="1612281" y="69544"/>
                    <a:pt x="1611956" y="65217"/>
                    <a:pt x="1611784" y="62027"/>
                  </a:cubicBezTo>
                  <a:close/>
                  <a:moveTo>
                    <a:pt x="1587858" y="84218"/>
                  </a:moveTo>
                  <a:cubicBezTo>
                    <a:pt x="1588704" y="77112"/>
                    <a:pt x="1585335" y="77112"/>
                    <a:pt x="1586182" y="84218"/>
                  </a:cubicBezTo>
                  <a:lnTo>
                    <a:pt x="1587858" y="84218"/>
                  </a:lnTo>
                  <a:close/>
                  <a:moveTo>
                    <a:pt x="545301" y="174761"/>
                  </a:moveTo>
                  <a:cubicBezTo>
                    <a:pt x="544711" y="174068"/>
                    <a:pt x="536082" y="182671"/>
                    <a:pt x="536775" y="183287"/>
                  </a:cubicBezTo>
                  <a:cubicBezTo>
                    <a:pt x="538605" y="184912"/>
                    <a:pt x="546395" y="177891"/>
                    <a:pt x="545301" y="174761"/>
                  </a:cubicBezTo>
                  <a:close/>
                  <a:moveTo>
                    <a:pt x="945252" y="518094"/>
                  </a:moveTo>
                  <a:lnTo>
                    <a:pt x="948664" y="518094"/>
                  </a:lnTo>
                  <a:cubicBezTo>
                    <a:pt x="948664" y="518094"/>
                    <a:pt x="948664" y="512997"/>
                    <a:pt x="948664" y="512997"/>
                  </a:cubicBezTo>
                  <a:lnTo>
                    <a:pt x="946996" y="512997"/>
                  </a:lnTo>
                  <a:cubicBezTo>
                    <a:pt x="946996" y="512997"/>
                    <a:pt x="945269" y="518094"/>
                    <a:pt x="945269" y="518094"/>
                  </a:cubicBezTo>
                  <a:close/>
                  <a:moveTo>
                    <a:pt x="68456" y="594980"/>
                  </a:moveTo>
                  <a:lnTo>
                    <a:pt x="68456" y="586429"/>
                  </a:lnTo>
                  <a:cubicBezTo>
                    <a:pt x="68456" y="586429"/>
                    <a:pt x="65069" y="588156"/>
                    <a:pt x="65069" y="588156"/>
                  </a:cubicBezTo>
                  <a:cubicBezTo>
                    <a:pt x="63906" y="580768"/>
                    <a:pt x="66309" y="584616"/>
                    <a:pt x="71885" y="583017"/>
                  </a:cubicBezTo>
                  <a:cubicBezTo>
                    <a:pt x="71226" y="589601"/>
                    <a:pt x="74356" y="597888"/>
                    <a:pt x="68481" y="602676"/>
                  </a:cubicBezTo>
                  <a:cubicBezTo>
                    <a:pt x="73835" y="606456"/>
                    <a:pt x="74083" y="593218"/>
                    <a:pt x="75314" y="589858"/>
                  </a:cubicBezTo>
                  <a:cubicBezTo>
                    <a:pt x="72937" y="587361"/>
                    <a:pt x="73561" y="584342"/>
                    <a:pt x="73604" y="581315"/>
                  </a:cubicBezTo>
                  <a:cubicBezTo>
                    <a:pt x="61435" y="579724"/>
                    <a:pt x="65676" y="582153"/>
                    <a:pt x="62427" y="586300"/>
                  </a:cubicBezTo>
                  <a:cubicBezTo>
                    <a:pt x="60896" y="588250"/>
                    <a:pt x="57801" y="587250"/>
                    <a:pt x="58228" y="589841"/>
                  </a:cubicBezTo>
                  <a:cubicBezTo>
                    <a:pt x="65086" y="588284"/>
                    <a:pt x="64419" y="591508"/>
                    <a:pt x="68456" y="594980"/>
                  </a:cubicBezTo>
                  <a:close/>
                  <a:moveTo>
                    <a:pt x="389793" y="173059"/>
                  </a:moveTo>
                  <a:cubicBezTo>
                    <a:pt x="384825" y="174718"/>
                    <a:pt x="385107" y="167407"/>
                    <a:pt x="388083" y="164517"/>
                  </a:cubicBezTo>
                  <a:cubicBezTo>
                    <a:pt x="387715" y="163687"/>
                    <a:pt x="389049" y="161301"/>
                    <a:pt x="387133" y="160993"/>
                  </a:cubicBezTo>
                  <a:cubicBezTo>
                    <a:pt x="384012" y="160266"/>
                    <a:pt x="381934" y="162755"/>
                    <a:pt x="381250" y="162806"/>
                  </a:cubicBezTo>
                  <a:cubicBezTo>
                    <a:pt x="386535" y="162037"/>
                    <a:pt x="384568" y="164739"/>
                    <a:pt x="383935" y="168040"/>
                  </a:cubicBezTo>
                  <a:cubicBezTo>
                    <a:pt x="382755" y="174214"/>
                    <a:pt x="376692" y="185485"/>
                    <a:pt x="386381" y="183295"/>
                  </a:cubicBezTo>
                  <a:cubicBezTo>
                    <a:pt x="384628" y="178772"/>
                    <a:pt x="381695" y="173342"/>
                    <a:pt x="389802" y="174770"/>
                  </a:cubicBezTo>
                  <a:cubicBezTo>
                    <a:pt x="389682" y="174231"/>
                    <a:pt x="389930" y="173598"/>
                    <a:pt x="389802" y="173059"/>
                  </a:cubicBezTo>
                  <a:close/>
                  <a:moveTo>
                    <a:pt x="616013" y="44890"/>
                  </a:moveTo>
                  <a:cubicBezTo>
                    <a:pt x="617928" y="45369"/>
                    <a:pt x="616355" y="48379"/>
                    <a:pt x="617954" y="48379"/>
                  </a:cubicBezTo>
                  <a:cubicBezTo>
                    <a:pt x="619228" y="42675"/>
                    <a:pt x="625924" y="45095"/>
                    <a:pt x="630773" y="44941"/>
                  </a:cubicBezTo>
                  <a:cubicBezTo>
                    <a:pt x="618535" y="42085"/>
                    <a:pt x="601988" y="42085"/>
                    <a:pt x="589751" y="44941"/>
                  </a:cubicBezTo>
                  <a:cubicBezTo>
                    <a:pt x="595198" y="45258"/>
                    <a:pt x="613362" y="44223"/>
                    <a:pt x="616013" y="44890"/>
                  </a:cubicBezTo>
                  <a:close/>
                  <a:moveTo>
                    <a:pt x="389784" y="84218"/>
                  </a:moveTo>
                  <a:lnTo>
                    <a:pt x="388946" y="68860"/>
                  </a:lnTo>
                  <a:lnTo>
                    <a:pt x="382995" y="79977"/>
                  </a:lnTo>
                  <a:lnTo>
                    <a:pt x="386390" y="82517"/>
                  </a:lnTo>
                  <a:lnTo>
                    <a:pt x="381259" y="84210"/>
                  </a:lnTo>
                  <a:lnTo>
                    <a:pt x="389784" y="84210"/>
                  </a:lnTo>
                  <a:close/>
                  <a:moveTo>
                    <a:pt x="51618" y="685189"/>
                  </a:moveTo>
                  <a:cubicBezTo>
                    <a:pt x="50737" y="684454"/>
                    <a:pt x="52576" y="681393"/>
                    <a:pt x="49694" y="682111"/>
                  </a:cubicBezTo>
                  <a:lnTo>
                    <a:pt x="47958" y="687190"/>
                  </a:lnTo>
                  <a:cubicBezTo>
                    <a:pt x="51789" y="685172"/>
                    <a:pt x="56150" y="694562"/>
                    <a:pt x="58211" y="692338"/>
                  </a:cubicBezTo>
                  <a:cubicBezTo>
                    <a:pt x="58989" y="691500"/>
                    <a:pt x="54979" y="684488"/>
                    <a:pt x="54483" y="684155"/>
                  </a:cubicBezTo>
                  <a:cubicBezTo>
                    <a:pt x="54038" y="683855"/>
                    <a:pt x="52054" y="685549"/>
                    <a:pt x="51618" y="685189"/>
                  </a:cubicBezTo>
                  <a:close/>
                  <a:moveTo>
                    <a:pt x="370133" y="126899"/>
                  </a:moveTo>
                  <a:lnTo>
                    <a:pt x="374392" y="116688"/>
                  </a:lnTo>
                  <a:lnTo>
                    <a:pt x="369295" y="116688"/>
                  </a:lnTo>
                  <a:cubicBezTo>
                    <a:pt x="369295" y="116688"/>
                    <a:pt x="370142" y="126899"/>
                    <a:pt x="370142" y="126899"/>
                  </a:cubicBezTo>
                  <a:close/>
                  <a:moveTo>
                    <a:pt x="193238" y="159411"/>
                  </a:moveTo>
                  <a:cubicBezTo>
                    <a:pt x="187218" y="159257"/>
                    <a:pt x="186064" y="166800"/>
                    <a:pt x="186423" y="171341"/>
                  </a:cubicBezTo>
                  <a:lnTo>
                    <a:pt x="193238" y="159411"/>
                  </a:lnTo>
                  <a:close/>
                  <a:moveTo>
                    <a:pt x="463284" y="196969"/>
                  </a:moveTo>
                  <a:cubicBezTo>
                    <a:pt x="461882" y="195943"/>
                    <a:pt x="460761" y="195806"/>
                    <a:pt x="459863" y="195259"/>
                  </a:cubicBezTo>
                  <a:cubicBezTo>
                    <a:pt x="456195" y="199013"/>
                    <a:pt x="456922" y="202596"/>
                    <a:pt x="458179" y="207205"/>
                  </a:cubicBezTo>
                  <a:lnTo>
                    <a:pt x="463284" y="196969"/>
                  </a:lnTo>
                  <a:close/>
                  <a:moveTo>
                    <a:pt x="495737" y="75701"/>
                  </a:moveTo>
                  <a:lnTo>
                    <a:pt x="488921" y="80849"/>
                  </a:lnTo>
                  <a:lnTo>
                    <a:pt x="494018" y="85929"/>
                  </a:lnTo>
                  <a:lnTo>
                    <a:pt x="495728" y="75701"/>
                  </a:lnTo>
                  <a:close/>
                  <a:moveTo>
                    <a:pt x="647850" y="224300"/>
                  </a:moveTo>
                  <a:lnTo>
                    <a:pt x="642753" y="217467"/>
                  </a:lnTo>
                  <a:lnTo>
                    <a:pt x="641838" y="224300"/>
                  </a:lnTo>
                  <a:cubicBezTo>
                    <a:pt x="646148" y="228704"/>
                    <a:pt x="642445" y="220289"/>
                    <a:pt x="647850" y="224300"/>
                  </a:cubicBezTo>
                  <a:close/>
                  <a:moveTo>
                    <a:pt x="355596" y="132055"/>
                  </a:moveTo>
                  <a:cubicBezTo>
                    <a:pt x="354946" y="132628"/>
                    <a:pt x="349387" y="128044"/>
                    <a:pt x="348789" y="128643"/>
                  </a:cubicBezTo>
                  <a:cubicBezTo>
                    <a:pt x="345933" y="131491"/>
                    <a:pt x="359222" y="140624"/>
                    <a:pt x="357298" y="128643"/>
                  </a:cubicBezTo>
                  <a:cubicBezTo>
                    <a:pt x="354185" y="127976"/>
                    <a:pt x="356220" y="131499"/>
                    <a:pt x="355587" y="132047"/>
                  </a:cubicBezTo>
                  <a:close/>
                  <a:moveTo>
                    <a:pt x="451303" y="162806"/>
                  </a:moveTo>
                  <a:lnTo>
                    <a:pt x="446224" y="172230"/>
                  </a:lnTo>
                  <a:lnTo>
                    <a:pt x="449602" y="173059"/>
                  </a:lnTo>
                  <a:lnTo>
                    <a:pt x="451303" y="162798"/>
                  </a:lnTo>
                  <a:close/>
                  <a:moveTo>
                    <a:pt x="121" y="251639"/>
                  </a:moveTo>
                  <a:cubicBezTo>
                    <a:pt x="-614" y="254127"/>
                    <a:pt x="2259" y="258548"/>
                    <a:pt x="1823" y="260173"/>
                  </a:cubicBezTo>
                  <a:cubicBezTo>
                    <a:pt x="2439" y="257830"/>
                    <a:pt x="4918" y="255367"/>
                    <a:pt x="3525" y="251639"/>
                  </a:cubicBezTo>
                  <a:lnTo>
                    <a:pt x="121" y="251639"/>
                  </a:lnTo>
                  <a:close/>
                  <a:moveTo>
                    <a:pt x="51370" y="489079"/>
                  </a:moveTo>
                  <a:lnTo>
                    <a:pt x="46273" y="490763"/>
                  </a:lnTo>
                  <a:lnTo>
                    <a:pt x="51370" y="495903"/>
                  </a:lnTo>
                  <a:lnTo>
                    <a:pt x="51370" y="489079"/>
                  </a:lnTo>
                  <a:close/>
                  <a:moveTo>
                    <a:pt x="418868" y="34705"/>
                  </a:moveTo>
                  <a:lnTo>
                    <a:pt x="422246" y="38100"/>
                  </a:lnTo>
                  <a:lnTo>
                    <a:pt x="423956" y="31285"/>
                  </a:lnTo>
                  <a:cubicBezTo>
                    <a:pt x="416739" y="34483"/>
                    <a:pt x="413822" y="34098"/>
                    <a:pt x="415447" y="43231"/>
                  </a:cubicBezTo>
                  <a:lnTo>
                    <a:pt x="418868" y="34714"/>
                  </a:lnTo>
                  <a:close/>
                  <a:moveTo>
                    <a:pt x="394060" y="191864"/>
                  </a:moveTo>
                  <a:cubicBezTo>
                    <a:pt x="395959" y="190547"/>
                    <a:pt x="395856" y="187075"/>
                    <a:pt x="396626" y="185014"/>
                  </a:cubicBezTo>
                  <a:lnTo>
                    <a:pt x="393205" y="185014"/>
                  </a:lnTo>
                  <a:cubicBezTo>
                    <a:pt x="393564" y="186802"/>
                    <a:pt x="392264" y="191813"/>
                    <a:pt x="394060" y="191864"/>
                  </a:cubicBezTo>
                  <a:close/>
                  <a:moveTo>
                    <a:pt x="502578" y="85937"/>
                  </a:moveTo>
                  <a:lnTo>
                    <a:pt x="502578" y="80806"/>
                  </a:lnTo>
                  <a:cubicBezTo>
                    <a:pt x="494651" y="81217"/>
                    <a:pt x="495343" y="83389"/>
                    <a:pt x="502578" y="85937"/>
                  </a:cubicBezTo>
                  <a:close/>
                  <a:moveTo>
                    <a:pt x="370980" y="87639"/>
                  </a:moveTo>
                  <a:lnTo>
                    <a:pt x="370980" y="82525"/>
                  </a:lnTo>
                  <a:cubicBezTo>
                    <a:pt x="370980" y="82525"/>
                    <a:pt x="365866" y="84252"/>
                    <a:pt x="365866" y="84252"/>
                  </a:cubicBezTo>
                  <a:cubicBezTo>
                    <a:pt x="365037" y="84945"/>
                    <a:pt x="368868" y="88750"/>
                    <a:pt x="370980" y="87647"/>
                  </a:cubicBezTo>
                  <a:close/>
                  <a:moveTo>
                    <a:pt x="53080" y="690662"/>
                  </a:moveTo>
                  <a:cubicBezTo>
                    <a:pt x="52798" y="690389"/>
                    <a:pt x="46650" y="688559"/>
                    <a:pt x="46265" y="688944"/>
                  </a:cubicBezTo>
                  <a:lnTo>
                    <a:pt x="46265" y="692347"/>
                  </a:lnTo>
                  <a:cubicBezTo>
                    <a:pt x="46265" y="692347"/>
                    <a:pt x="53080" y="692338"/>
                    <a:pt x="53080" y="692338"/>
                  </a:cubicBezTo>
                  <a:cubicBezTo>
                    <a:pt x="52995" y="691791"/>
                    <a:pt x="53311" y="690902"/>
                    <a:pt x="53080" y="690671"/>
                  </a:cubicBezTo>
                  <a:close/>
                  <a:moveTo>
                    <a:pt x="58237" y="676997"/>
                  </a:moveTo>
                  <a:lnTo>
                    <a:pt x="58237" y="678665"/>
                  </a:lnTo>
                  <a:cubicBezTo>
                    <a:pt x="59605" y="678502"/>
                    <a:pt x="63000" y="679015"/>
                    <a:pt x="63342" y="678673"/>
                  </a:cubicBezTo>
                  <a:cubicBezTo>
                    <a:pt x="63761" y="678263"/>
                    <a:pt x="63111" y="673500"/>
                    <a:pt x="63333" y="671858"/>
                  </a:cubicBezTo>
                  <a:lnTo>
                    <a:pt x="61657" y="671858"/>
                  </a:lnTo>
                  <a:cubicBezTo>
                    <a:pt x="61931" y="675133"/>
                    <a:pt x="61974" y="677638"/>
                    <a:pt x="58237" y="676997"/>
                  </a:cubicBezTo>
                  <a:close/>
                  <a:moveTo>
                    <a:pt x="141972" y="555678"/>
                  </a:moveTo>
                  <a:cubicBezTo>
                    <a:pt x="146376" y="555541"/>
                    <a:pt x="149925" y="557379"/>
                    <a:pt x="148788" y="552283"/>
                  </a:cubicBezTo>
                  <a:cubicBezTo>
                    <a:pt x="146128" y="553582"/>
                    <a:pt x="142537" y="552189"/>
                    <a:pt x="141972" y="555678"/>
                  </a:cubicBezTo>
                  <a:close/>
                  <a:moveTo>
                    <a:pt x="451312" y="179883"/>
                  </a:moveTo>
                  <a:cubicBezTo>
                    <a:pt x="451654" y="179541"/>
                    <a:pt x="451141" y="176155"/>
                    <a:pt x="451303" y="174778"/>
                  </a:cubicBezTo>
                  <a:lnTo>
                    <a:pt x="449627" y="174778"/>
                  </a:lnTo>
                  <a:cubicBezTo>
                    <a:pt x="450679" y="180431"/>
                    <a:pt x="446455" y="176164"/>
                    <a:pt x="446207" y="176463"/>
                  </a:cubicBezTo>
                  <a:cubicBezTo>
                    <a:pt x="443505" y="179738"/>
                    <a:pt x="450021" y="181175"/>
                    <a:pt x="451312" y="179883"/>
                  </a:cubicBezTo>
                  <a:close/>
                  <a:moveTo>
                    <a:pt x="276982" y="178173"/>
                  </a:moveTo>
                  <a:lnTo>
                    <a:pt x="276982" y="171358"/>
                  </a:lnTo>
                  <a:cubicBezTo>
                    <a:pt x="276042" y="169288"/>
                    <a:pt x="272647" y="177233"/>
                    <a:pt x="273579" y="178173"/>
                  </a:cubicBezTo>
                  <a:lnTo>
                    <a:pt x="276982" y="178173"/>
                  </a:lnTo>
                  <a:close/>
                  <a:moveTo>
                    <a:pt x="437630" y="73991"/>
                  </a:moveTo>
                  <a:lnTo>
                    <a:pt x="435954" y="73991"/>
                  </a:lnTo>
                  <a:cubicBezTo>
                    <a:pt x="435954" y="73991"/>
                    <a:pt x="435064" y="84201"/>
                    <a:pt x="435064" y="84201"/>
                  </a:cubicBezTo>
                  <a:cubicBezTo>
                    <a:pt x="438459" y="81790"/>
                    <a:pt x="437766" y="77591"/>
                    <a:pt x="437630" y="73991"/>
                  </a:cubicBezTo>
                  <a:close/>
                  <a:moveTo>
                    <a:pt x="25758" y="678690"/>
                  </a:moveTo>
                  <a:lnTo>
                    <a:pt x="25758" y="683804"/>
                  </a:lnTo>
                  <a:cubicBezTo>
                    <a:pt x="28238" y="683231"/>
                    <a:pt x="29683" y="681042"/>
                    <a:pt x="29162" y="678690"/>
                  </a:cubicBezTo>
                  <a:lnTo>
                    <a:pt x="25758" y="678690"/>
                  </a:lnTo>
                  <a:close/>
                  <a:moveTo>
                    <a:pt x="47984" y="678682"/>
                  </a:moveTo>
                  <a:lnTo>
                    <a:pt x="53097" y="673577"/>
                  </a:lnTo>
                  <a:cubicBezTo>
                    <a:pt x="49865" y="673012"/>
                    <a:pt x="47411" y="675569"/>
                    <a:pt x="47984" y="678682"/>
                  </a:cubicBezTo>
                  <a:close/>
                  <a:moveTo>
                    <a:pt x="198369" y="378055"/>
                  </a:moveTo>
                  <a:lnTo>
                    <a:pt x="193255" y="376328"/>
                  </a:lnTo>
                  <a:cubicBezTo>
                    <a:pt x="193067" y="381091"/>
                    <a:pt x="196616" y="383186"/>
                    <a:pt x="198369" y="378055"/>
                  </a:cubicBezTo>
                  <a:close/>
                  <a:moveTo>
                    <a:pt x="370980" y="132047"/>
                  </a:moveTo>
                  <a:lnTo>
                    <a:pt x="370980" y="128652"/>
                  </a:lnTo>
                  <a:cubicBezTo>
                    <a:pt x="370980" y="128652"/>
                    <a:pt x="365866" y="129490"/>
                    <a:pt x="365866" y="129490"/>
                  </a:cubicBezTo>
                  <a:cubicBezTo>
                    <a:pt x="367422" y="131303"/>
                    <a:pt x="368457" y="132602"/>
                    <a:pt x="370980" y="132055"/>
                  </a:cubicBezTo>
                  <a:close/>
                  <a:moveTo>
                    <a:pt x="473520" y="43240"/>
                  </a:moveTo>
                  <a:cubicBezTo>
                    <a:pt x="472699" y="41478"/>
                    <a:pt x="469441" y="47840"/>
                    <a:pt x="470134" y="50064"/>
                  </a:cubicBezTo>
                  <a:cubicBezTo>
                    <a:pt x="473418" y="49226"/>
                    <a:pt x="473982" y="46284"/>
                    <a:pt x="473520" y="43240"/>
                  </a:cubicBezTo>
                  <a:close/>
                  <a:moveTo>
                    <a:pt x="480353" y="50055"/>
                  </a:moveTo>
                  <a:lnTo>
                    <a:pt x="482080" y="43248"/>
                  </a:lnTo>
                  <a:lnTo>
                    <a:pt x="478668" y="43248"/>
                  </a:lnTo>
                  <a:cubicBezTo>
                    <a:pt x="478668" y="43248"/>
                    <a:pt x="478668" y="50055"/>
                    <a:pt x="478668" y="50055"/>
                  </a:cubicBezTo>
                  <a:lnTo>
                    <a:pt x="480344" y="50055"/>
                  </a:lnTo>
                  <a:close/>
                  <a:moveTo>
                    <a:pt x="693993" y="226001"/>
                  </a:moveTo>
                  <a:cubicBezTo>
                    <a:pt x="694387" y="225617"/>
                    <a:pt x="695892" y="220520"/>
                    <a:pt x="695704" y="219186"/>
                  </a:cubicBezTo>
                  <a:cubicBezTo>
                    <a:pt x="692420" y="220024"/>
                    <a:pt x="691855" y="222966"/>
                    <a:pt x="692317" y="226010"/>
                  </a:cubicBezTo>
                  <a:cubicBezTo>
                    <a:pt x="692873" y="225916"/>
                    <a:pt x="693745" y="226241"/>
                    <a:pt x="693985" y="226010"/>
                  </a:cubicBezTo>
                  <a:close/>
                  <a:moveTo>
                    <a:pt x="494026" y="67141"/>
                  </a:moveTo>
                  <a:lnTo>
                    <a:pt x="495737" y="55203"/>
                  </a:lnTo>
                  <a:cubicBezTo>
                    <a:pt x="493146" y="55306"/>
                    <a:pt x="490529" y="67047"/>
                    <a:pt x="494026" y="67141"/>
                  </a:cubicBezTo>
                  <a:close/>
                  <a:moveTo>
                    <a:pt x="651270" y="200390"/>
                  </a:moveTo>
                  <a:lnTo>
                    <a:pt x="646174" y="202117"/>
                  </a:lnTo>
                  <a:lnTo>
                    <a:pt x="646174" y="203785"/>
                  </a:lnTo>
                  <a:cubicBezTo>
                    <a:pt x="646174" y="203785"/>
                    <a:pt x="651279" y="203785"/>
                    <a:pt x="651279" y="203785"/>
                  </a:cubicBezTo>
                  <a:lnTo>
                    <a:pt x="651279" y="200381"/>
                  </a:lnTo>
                  <a:close/>
                  <a:moveTo>
                    <a:pt x="376076" y="170785"/>
                  </a:moveTo>
                  <a:cubicBezTo>
                    <a:pt x="375863" y="171606"/>
                    <a:pt x="376017" y="172649"/>
                    <a:pt x="376136" y="173615"/>
                  </a:cubicBezTo>
                  <a:lnTo>
                    <a:pt x="378539" y="169596"/>
                  </a:lnTo>
                  <a:cubicBezTo>
                    <a:pt x="377607" y="169724"/>
                    <a:pt x="376376" y="169605"/>
                    <a:pt x="376068" y="170785"/>
                  </a:cubicBezTo>
                  <a:close/>
                  <a:moveTo>
                    <a:pt x="374426" y="176463"/>
                  </a:moveTo>
                  <a:cubicBezTo>
                    <a:pt x="376453" y="176711"/>
                    <a:pt x="376342" y="175266"/>
                    <a:pt x="376136" y="173607"/>
                  </a:cubicBezTo>
                  <a:lnTo>
                    <a:pt x="374426" y="176463"/>
                  </a:lnTo>
                  <a:close/>
                  <a:moveTo>
                    <a:pt x="379523" y="167946"/>
                  </a:moveTo>
                  <a:lnTo>
                    <a:pt x="378539" y="169587"/>
                  </a:lnTo>
                  <a:cubicBezTo>
                    <a:pt x="379292" y="169485"/>
                    <a:pt x="379848" y="169211"/>
                    <a:pt x="379523" y="167946"/>
                  </a:cubicBezTo>
                  <a:close/>
                  <a:moveTo>
                    <a:pt x="352201" y="157675"/>
                  </a:moveTo>
                  <a:cubicBezTo>
                    <a:pt x="354065" y="159540"/>
                    <a:pt x="357469" y="156136"/>
                    <a:pt x="355604" y="154280"/>
                  </a:cubicBezTo>
                  <a:cubicBezTo>
                    <a:pt x="353740" y="152416"/>
                    <a:pt x="350337" y="155820"/>
                    <a:pt x="352201" y="157675"/>
                  </a:cubicBezTo>
                  <a:close/>
                  <a:moveTo>
                    <a:pt x="109494" y="202092"/>
                  </a:moveTo>
                  <a:lnTo>
                    <a:pt x="109494" y="203802"/>
                  </a:lnTo>
                  <a:lnTo>
                    <a:pt x="112932" y="199552"/>
                  </a:lnTo>
                  <a:cubicBezTo>
                    <a:pt x="113128" y="196396"/>
                    <a:pt x="109768" y="201912"/>
                    <a:pt x="109494" y="202100"/>
                  </a:cubicBezTo>
                  <a:close/>
                  <a:moveTo>
                    <a:pt x="434226" y="99585"/>
                  </a:moveTo>
                  <a:lnTo>
                    <a:pt x="432499" y="94489"/>
                  </a:lnTo>
                  <a:lnTo>
                    <a:pt x="430831" y="94489"/>
                  </a:lnTo>
                  <a:cubicBezTo>
                    <a:pt x="430660" y="98610"/>
                    <a:pt x="429745" y="100432"/>
                    <a:pt x="434235" y="99585"/>
                  </a:cubicBezTo>
                  <a:close/>
                  <a:moveTo>
                    <a:pt x="476932" y="36390"/>
                  </a:moveTo>
                  <a:lnTo>
                    <a:pt x="478659" y="31293"/>
                  </a:lnTo>
                  <a:cubicBezTo>
                    <a:pt x="474170" y="30447"/>
                    <a:pt x="475085" y="32268"/>
                    <a:pt x="475256" y="36390"/>
                  </a:cubicBezTo>
                  <a:lnTo>
                    <a:pt x="476924" y="36390"/>
                  </a:lnTo>
                  <a:close/>
                  <a:moveTo>
                    <a:pt x="42827" y="683787"/>
                  </a:moveTo>
                  <a:lnTo>
                    <a:pt x="42827" y="682119"/>
                  </a:lnTo>
                  <a:cubicBezTo>
                    <a:pt x="38705" y="681948"/>
                    <a:pt x="36884" y="681033"/>
                    <a:pt x="37730" y="685514"/>
                  </a:cubicBezTo>
                  <a:lnTo>
                    <a:pt x="42827" y="683787"/>
                  </a:lnTo>
                  <a:close/>
                  <a:moveTo>
                    <a:pt x="396608" y="99611"/>
                  </a:moveTo>
                  <a:lnTo>
                    <a:pt x="394932" y="99611"/>
                  </a:lnTo>
                  <a:lnTo>
                    <a:pt x="394932" y="106426"/>
                  </a:lnTo>
                  <a:lnTo>
                    <a:pt x="396608" y="106426"/>
                  </a:lnTo>
                  <a:lnTo>
                    <a:pt x="396608" y="99611"/>
                  </a:lnTo>
                  <a:close/>
                  <a:moveTo>
                    <a:pt x="208614" y="275557"/>
                  </a:moveTo>
                  <a:cubicBezTo>
                    <a:pt x="208494" y="275429"/>
                    <a:pt x="204996" y="274907"/>
                    <a:pt x="205210" y="276395"/>
                  </a:cubicBezTo>
                  <a:cubicBezTo>
                    <a:pt x="207878" y="281056"/>
                    <a:pt x="210555" y="277541"/>
                    <a:pt x="208614" y="275557"/>
                  </a:cubicBezTo>
                  <a:close/>
                  <a:moveTo>
                    <a:pt x="97513" y="634257"/>
                  </a:moveTo>
                  <a:cubicBezTo>
                    <a:pt x="98360" y="627151"/>
                    <a:pt x="94991" y="627151"/>
                    <a:pt x="95837" y="634257"/>
                  </a:cubicBezTo>
                  <a:lnTo>
                    <a:pt x="97513" y="634257"/>
                  </a:lnTo>
                  <a:close/>
                  <a:moveTo>
                    <a:pt x="99258" y="618907"/>
                  </a:moveTo>
                  <a:cubicBezTo>
                    <a:pt x="98805" y="620318"/>
                    <a:pt x="96898" y="630349"/>
                    <a:pt x="99215" y="627424"/>
                  </a:cubicBezTo>
                  <a:cubicBezTo>
                    <a:pt x="99797" y="626697"/>
                    <a:pt x="101353" y="619813"/>
                    <a:pt x="100925" y="618907"/>
                  </a:cubicBezTo>
                  <a:lnTo>
                    <a:pt x="99249" y="618907"/>
                  </a:lnTo>
                  <a:close/>
                  <a:moveTo>
                    <a:pt x="12093" y="314843"/>
                  </a:moveTo>
                  <a:lnTo>
                    <a:pt x="11204" y="321633"/>
                  </a:lnTo>
                  <a:cubicBezTo>
                    <a:pt x="13863" y="319837"/>
                    <a:pt x="14188" y="317981"/>
                    <a:pt x="13769" y="314843"/>
                  </a:cubicBezTo>
                  <a:lnTo>
                    <a:pt x="12093" y="314843"/>
                  </a:lnTo>
                  <a:close/>
                  <a:moveTo>
                    <a:pt x="332541" y="186716"/>
                  </a:moveTo>
                  <a:cubicBezTo>
                    <a:pt x="334029" y="186930"/>
                    <a:pt x="333507" y="183441"/>
                    <a:pt x="333379" y="183321"/>
                  </a:cubicBezTo>
                  <a:cubicBezTo>
                    <a:pt x="331395" y="181380"/>
                    <a:pt x="327881" y="184048"/>
                    <a:pt x="332541" y="186716"/>
                  </a:cubicBezTo>
                  <a:close/>
                  <a:moveTo>
                    <a:pt x="406862" y="186716"/>
                  </a:moveTo>
                  <a:lnTo>
                    <a:pt x="407751" y="181636"/>
                  </a:lnTo>
                  <a:cubicBezTo>
                    <a:pt x="405143" y="183381"/>
                    <a:pt x="403501" y="187024"/>
                    <a:pt x="406862" y="186716"/>
                  </a:cubicBezTo>
                  <a:close/>
                  <a:moveTo>
                    <a:pt x="502569" y="68843"/>
                  </a:moveTo>
                  <a:cubicBezTo>
                    <a:pt x="502809" y="68586"/>
                    <a:pt x="504545" y="62609"/>
                    <a:pt x="504288" y="62036"/>
                  </a:cubicBezTo>
                  <a:cubicBezTo>
                    <a:pt x="501808" y="61557"/>
                    <a:pt x="501346" y="66252"/>
                    <a:pt x="500902" y="68843"/>
                  </a:cubicBezTo>
                  <a:cubicBezTo>
                    <a:pt x="501449" y="68757"/>
                    <a:pt x="502355" y="69082"/>
                    <a:pt x="502578" y="68843"/>
                  </a:cubicBezTo>
                  <a:close/>
                  <a:moveTo>
                    <a:pt x="388117" y="170494"/>
                  </a:moveTo>
                  <a:lnTo>
                    <a:pt x="389793" y="171349"/>
                  </a:lnTo>
                  <a:cubicBezTo>
                    <a:pt x="389656" y="170810"/>
                    <a:pt x="389930" y="170178"/>
                    <a:pt x="389793" y="169639"/>
                  </a:cubicBezTo>
                  <a:lnTo>
                    <a:pt x="388117" y="170494"/>
                  </a:lnTo>
                  <a:close/>
                  <a:moveTo>
                    <a:pt x="1322960" y="77411"/>
                  </a:moveTo>
                  <a:lnTo>
                    <a:pt x="1256319" y="72289"/>
                  </a:lnTo>
                  <a:cubicBezTo>
                    <a:pt x="1255865" y="74529"/>
                    <a:pt x="1259457" y="75008"/>
                    <a:pt x="1260996" y="75256"/>
                  </a:cubicBezTo>
                  <a:cubicBezTo>
                    <a:pt x="1279553" y="78283"/>
                    <a:pt x="1298152" y="79883"/>
                    <a:pt x="1317000" y="79104"/>
                  </a:cubicBezTo>
                  <a:cubicBezTo>
                    <a:pt x="1319077" y="79019"/>
                    <a:pt x="1323353" y="80396"/>
                    <a:pt x="1322960" y="77411"/>
                  </a:cubicBezTo>
                  <a:close/>
                  <a:moveTo>
                    <a:pt x="1088804" y="205521"/>
                  </a:moveTo>
                  <a:cubicBezTo>
                    <a:pt x="1081886" y="209531"/>
                    <a:pt x="1073711" y="210472"/>
                    <a:pt x="1066596" y="213285"/>
                  </a:cubicBezTo>
                  <a:cubicBezTo>
                    <a:pt x="1063834" y="214380"/>
                    <a:pt x="1062423" y="213132"/>
                    <a:pt x="1063184" y="217467"/>
                  </a:cubicBezTo>
                  <a:cubicBezTo>
                    <a:pt x="1070265" y="216048"/>
                    <a:pt x="1078945" y="212858"/>
                    <a:pt x="1085375" y="209694"/>
                  </a:cubicBezTo>
                  <a:cubicBezTo>
                    <a:pt x="1087821" y="208497"/>
                    <a:pt x="1089668" y="210079"/>
                    <a:pt x="1088796" y="205529"/>
                  </a:cubicBezTo>
                  <a:close/>
                  <a:moveTo>
                    <a:pt x="793139" y="191847"/>
                  </a:moveTo>
                  <a:cubicBezTo>
                    <a:pt x="788196" y="167963"/>
                    <a:pt x="774334" y="115491"/>
                    <a:pt x="764081" y="94480"/>
                  </a:cubicBezTo>
                  <a:cubicBezTo>
                    <a:pt x="833031" y="116586"/>
                    <a:pt x="903957" y="101193"/>
                    <a:pt x="970820" y="79891"/>
                  </a:cubicBezTo>
                  <a:cubicBezTo>
                    <a:pt x="1087120" y="42846"/>
                    <a:pt x="1211424" y="-36204"/>
                    <a:pt x="1334333" y="18979"/>
                  </a:cubicBezTo>
                  <a:cubicBezTo>
                    <a:pt x="1342414" y="22605"/>
                    <a:pt x="1345775" y="24452"/>
                    <a:pt x="1352026" y="29566"/>
                  </a:cubicBezTo>
                  <a:cubicBezTo>
                    <a:pt x="1350820" y="28446"/>
                    <a:pt x="1345211" y="30062"/>
                    <a:pt x="1345193" y="32961"/>
                  </a:cubicBezTo>
                  <a:cubicBezTo>
                    <a:pt x="1348905" y="35834"/>
                    <a:pt x="1354464" y="31823"/>
                    <a:pt x="1352026" y="29566"/>
                  </a:cubicBezTo>
                  <a:cubicBezTo>
                    <a:pt x="1353429" y="30712"/>
                    <a:pt x="1355900" y="30370"/>
                    <a:pt x="1358885" y="33807"/>
                  </a:cubicBezTo>
                  <a:cubicBezTo>
                    <a:pt x="1361005" y="36253"/>
                    <a:pt x="1363382" y="40982"/>
                    <a:pt x="1363887" y="44197"/>
                  </a:cubicBezTo>
                  <a:cubicBezTo>
                    <a:pt x="1365195" y="52672"/>
                    <a:pt x="1365033" y="78010"/>
                    <a:pt x="1364050" y="86835"/>
                  </a:cubicBezTo>
                  <a:cubicBezTo>
                    <a:pt x="1363571" y="91128"/>
                    <a:pt x="1361390" y="93898"/>
                    <a:pt x="1360552" y="97892"/>
                  </a:cubicBezTo>
                  <a:lnTo>
                    <a:pt x="1319932" y="71126"/>
                  </a:lnTo>
                  <a:cubicBezTo>
                    <a:pt x="1277253" y="45976"/>
                    <a:pt x="1225645" y="49773"/>
                    <a:pt x="1177132" y="57179"/>
                  </a:cubicBezTo>
                  <a:cubicBezTo>
                    <a:pt x="1153402" y="60804"/>
                    <a:pt x="1082177" y="74153"/>
                    <a:pt x="1069949" y="95233"/>
                  </a:cubicBezTo>
                  <a:cubicBezTo>
                    <a:pt x="1058507" y="114944"/>
                    <a:pt x="1093106" y="102057"/>
                    <a:pt x="1100785" y="101330"/>
                  </a:cubicBezTo>
                  <a:cubicBezTo>
                    <a:pt x="1099998" y="104015"/>
                    <a:pt x="1093970" y="105623"/>
                    <a:pt x="1091456" y="106503"/>
                  </a:cubicBezTo>
                  <a:cubicBezTo>
                    <a:pt x="1056873" y="118655"/>
                    <a:pt x="1020906" y="120579"/>
                    <a:pt x="986683" y="131610"/>
                  </a:cubicBezTo>
                  <a:cubicBezTo>
                    <a:pt x="978226" y="134338"/>
                    <a:pt x="966536" y="137648"/>
                    <a:pt x="960644" y="144002"/>
                  </a:cubicBezTo>
                  <a:lnTo>
                    <a:pt x="965758" y="145703"/>
                  </a:lnTo>
                  <a:cubicBezTo>
                    <a:pt x="950468" y="150868"/>
                    <a:pt x="933570" y="155768"/>
                    <a:pt x="917143" y="154195"/>
                  </a:cubicBezTo>
                  <a:cubicBezTo>
                    <a:pt x="914432" y="153938"/>
                    <a:pt x="913047" y="150979"/>
                    <a:pt x="909011" y="151142"/>
                  </a:cubicBezTo>
                  <a:cubicBezTo>
                    <a:pt x="898697" y="151552"/>
                    <a:pt x="883484" y="161677"/>
                    <a:pt x="871598" y="158659"/>
                  </a:cubicBezTo>
                  <a:lnTo>
                    <a:pt x="793147" y="191847"/>
                  </a:lnTo>
                  <a:close/>
                  <a:moveTo>
                    <a:pt x="1319556" y="44933"/>
                  </a:moveTo>
                  <a:lnTo>
                    <a:pt x="1328082" y="44933"/>
                  </a:lnTo>
                  <a:lnTo>
                    <a:pt x="1328082" y="43248"/>
                  </a:lnTo>
                  <a:lnTo>
                    <a:pt x="1319565" y="41521"/>
                  </a:lnTo>
                  <a:lnTo>
                    <a:pt x="1319565" y="44924"/>
                  </a:lnTo>
                  <a:close/>
                  <a:moveTo>
                    <a:pt x="851271" y="132885"/>
                  </a:moveTo>
                  <a:cubicBezTo>
                    <a:pt x="853520" y="139529"/>
                    <a:pt x="858583" y="130285"/>
                    <a:pt x="859070" y="130294"/>
                  </a:cubicBezTo>
                  <a:cubicBezTo>
                    <a:pt x="860678" y="130328"/>
                    <a:pt x="862824" y="132500"/>
                    <a:pt x="864936" y="132038"/>
                  </a:cubicBezTo>
                  <a:lnTo>
                    <a:pt x="864081" y="128626"/>
                  </a:lnTo>
                  <a:lnTo>
                    <a:pt x="870067" y="128626"/>
                  </a:lnTo>
                  <a:cubicBezTo>
                    <a:pt x="870067" y="128626"/>
                    <a:pt x="870067" y="123521"/>
                    <a:pt x="870067" y="123521"/>
                  </a:cubicBezTo>
                  <a:lnTo>
                    <a:pt x="859788" y="123521"/>
                  </a:lnTo>
                  <a:cubicBezTo>
                    <a:pt x="859788" y="123521"/>
                    <a:pt x="861516" y="126890"/>
                    <a:pt x="861516" y="126890"/>
                  </a:cubicBezTo>
                  <a:cubicBezTo>
                    <a:pt x="859404" y="126873"/>
                    <a:pt x="850117" y="129481"/>
                    <a:pt x="851271" y="132885"/>
                  </a:cubicBezTo>
                  <a:close/>
                  <a:moveTo>
                    <a:pt x="1227252" y="138888"/>
                  </a:moveTo>
                  <a:cubicBezTo>
                    <a:pt x="1228620" y="136801"/>
                    <a:pt x="1227893" y="136699"/>
                    <a:pt x="1230673" y="133765"/>
                  </a:cubicBezTo>
                  <a:cubicBezTo>
                    <a:pt x="1235564" y="133877"/>
                    <a:pt x="1237805" y="137665"/>
                    <a:pt x="1242628" y="135484"/>
                  </a:cubicBezTo>
                  <a:cubicBezTo>
                    <a:pt x="1238959" y="141658"/>
                    <a:pt x="1242876" y="139598"/>
                    <a:pt x="1244167" y="141958"/>
                  </a:cubicBezTo>
                  <a:cubicBezTo>
                    <a:pt x="1248263" y="149449"/>
                    <a:pt x="1242371" y="146738"/>
                    <a:pt x="1242645" y="148269"/>
                  </a:cubicBezTo>
                  <a:cubicBezTo>
                    <a:pt x="1243662" y="154152"/>
                    <a:pt x="1252265" y="142864"/>
                    <a:pt x="1251213" y="149996"/>
                  </a:cubicBezTo>
                  <a:cubicBezTo>
                    <a:pt x="1250350" y="155845"/>
                    <a:pt x="1243474" y="161831"/>
                    <a:pt x="1246040" y="169630"/>
                  </a:cubicBezTo>
                  <a:cubicBezTo>
                    <a:pt x="1241833" y="167458"/>
                    <a:pt x="1232828" y="160386"/>
                    <a:pt x="1228962" y="159377"/>
                  </a:cubicBezTo>
                  <a:cubicBezTo>
                    <a:pt x="1230340" y="158009"/>
                    <a:pt x="1237651" y="155272"/>
                    <a:pt x="1235786" y="154272"/>
                  </a:cubicBezTo>
                  <a:cubicBezTo>
                    <a:pt x="1234102" y="154144"/>
                    <a:pt x="1232358" y="154383"/>
                    <a:pt x="1230673" y="154255"/>
                  </a:cubicBezTo>
                  <a:cubicBezTo>
                    <a:pt x="1230886" y="152322"/>
                    <a:pt x="1228107" y="150603"/>
                    <a:pt x="1232375" y="146550"/>
                  </a:cubicBezTo>
                  <a:lnTo>
                    <a:pt x="1235778" y="149115"/>
                  </a:lnTo>
                  <a:cubicBezTo>
                    <a:pt x="1237403" y="137477"/>
                    <a:pt x="1232383" y="147875"/>
                    <a:pt x="1227252" y="138871"/>
                  </a:cubicBezTo>
                  <a:close/>
                  <a:moveTo>
                    <a:pt x="1239233" y="161087"/>
                  </a:moveTo>
                  <a:lnTo>
                    <a:pt x="1240900" y="161087"/>
                  </a:lnTo>
                  <a:cubicBezTo>
                    <a:pt x="1240900" y="161087"/>
                    <a:pt x="1242628" y="155991"/>
                    <a:pt x="1242628" y="155991"/>
                  </a:cubicBezTo>
                  <a:cubicBezTo>
                    <a:pt x="1238138" y="155144"/>
                    <a:pt x="1239053" y="156966"/>
                    <a:pt x="1239224" y="161087"/>
                  </a:cubicBezTo>
                  <a:close/>
                  <a:moveTo>
                    <a:pt x="1250350" y="140632"/>
                  </a:moveTo>
                  <a:lnTo>
                    <a:pt x="1254565" y="132902"/>
                  </a:lnTo>
                  <a:lnTo>
                    <a:pt x="1247767" y="133765"/>
                  </a:lnTo>
                  <a:lnTo>
                    <a:pt x="1249469" y="128669"/>
                  </a:lnTo>
                  <a:lnTo>
                    <a:pt x="1240943" y="132064"/>
                  </a:lnTo>
                  <a:cubicBezTo>
                    <a:pt x="1237121" y="121349"/>
                    <a:pt x="1239900" y="127275"/>
                    <a:pt x="1247750" y="126924"/>
                  </a:cubicBezTo>
                  <a:cubicBezTo>
                    <a:pt x="1247203" y="123486"/>
                    <a:pt x="1242474" y="127061"/>
                    <a:pt x="1246057" y="121836"/>
                  </a:cubicBezTo>
                  <a:cubicBezTo>
                    <a:pt x="1239378" y="118150"/>
                    <a:pt x="1235290" y="132106"/>
                    <a:pt x="1230664" y="128634"/>
                  </a:cubicBezTo>
                  <a:cubicBezTo>
                    <a:pt x="1230023" y="128147"/>
                    <a:pt x="1237189" y="118604"/>
                    <a:pt x="1235778" y="116680"/>
                  </a:cubicBezTo>
                  <a:lnTo>
                    <a:pt x="1232349" y="117526"/>
                  </a:lnTo>
                  <a:cubicBezTo>
                    <a:pt x="1233324" y="113165"/>
                    <a:pt x="1235932" y="108188"/>
                    <a:pt x="1228962" y="108171"/>
                  </a:cubicBezTo>
                  <a:cubicBezTo>
                    <a:pt x="1232212" y="114225"/>
                    <a:pt x="1228116" y="123136"/>
                    <a:pt x="1228911" y="129430"/>
                  </a:cubicBezTo>
                  <a:cubicBezTo>
                    <a:pt x="1229151" y="131328"/>
                    <a:pt x="1232503" y="130063"/>
                    <a:pt x="1234085" y="130379"/>
                  </a:cubicBezTo>
                  <a:cubicBezTo>
                    <a:pt x="1234521" y="132568"/>
                    <a:pt x="1231938" y="132440"/>
                    <a:pt x="1230664" y="133782"/>
                  </a:cubicBezTo>
                  <a:cubicBezTo>
                    <a:pt x="1222558" y="133603"/>
                    <a:pt x="1223173" y="139119"/>
                    <a:pt x="1222096" y="145729"/>
                  </a:cubicBezTo>
                  <a:cubicBezTo>
                    <a:pt x="1218992" y="146404"/>
                    <a:pt x="1221018" y="142856"/>
                    <a:pt x="1220394" y="142325"/>
                  </a:cubicBezTo>
                  <a:cubicBezTo>
                    <a:pt x="1216511" y="139033"/>
                    <a:pt x="1216845" y="153374"/>
                    <a:pt x="1222096" y="149158"/>
                  </a:cubicBezTo>
                  <a:cubicBezTo>
                    <a:pt x="1222395" y="148919"/>
                    <a:pt x="1223165" y="143754"/>
                    <a:pt x="1224217" y="141812"/>
                  </a:cubicBezTo>
                  <a:cubicBezTo>
                    <a:pt x="1225174" y="140051"/>
                    <a:pt x="1226859" y="139486"/>
                    <a:pt x="1227244" y="138913"/>
                  </a:cubicBezTo>
                  <a:cubicBezTo>
                    <a:pt x="1226423" y="141470"/>
                    <a:pt x="1226047" y="147550"/>
                    <a:pt x="1224730" y="149209"/>
                  </a:cubicBezTo>
                  <a:cubicBezTo>
                    <a:pt x="1222763" y="151698"/>
                    <a:pt x="1218418" y="149355"/>
                    <a:pt x="1218709" y="152561"/>
                  </a:cubicBezTo>
                  <a:cubicBezTo>
                    <a:pt x="1221831" y="152861"/>
                    <a:pt x="1222848" y="153143"/>
                    <a:pt x="1225525" y="151287"/>
                  </a:cubicBezTo>
                  <a:cubicBezTo>
                    <a:pt x="1226038" y="150928"/>
                    <a:pt x="1224516" y="148474"/>
                    <a:pt x="1227227" y="149175"/>
                  </a:cubicBezTo>
                  <a:cubicBezTo>
                    <a:pt x="1227440" y="150620"/>
                    <a:pt x="1226731" y="153211"/>
                    <a:pt x="1227389" y="154161"/>
                  </a:cubicBezTo>
                  <a:cubicBezTo>
                    <a:pt x="1227791" y="154742"/>
                    <a:pt x="1229664" y="154221"/>
                    <a:pt x="1230664" y="154297"/>
                  </a:cubicBezTo>
                  <a:cubicBezTo>
                    <a:pt x="1230536" y="155512"/>
                    <a:pt x="1228655" y="157598"/>
                    <a:pt x="1228954" y="159420"/>
                  </a:cubicBezTo>
                  <a:cubicBezTo>
                    <a:pt x="1200649" y="152023"/>
                    <a:pt x="1166161" y="176565"/>
                    <a:pt x="1137419" y="179986"/>
                  </a:cubicBezTo>
                  <a:cubicBezTo>
                    <a:pt x="1129868" y="180884"/>
                    <a:pt x="1133546" y="178549"/>
                    <a:pt x="1126807" y="181483"/>
                  </a:cubicBezTo>
                  <a:cubicBezTo>
                    <a:pt x="1100871" y="192796"/>
                    <a:pt x="1069273" y="213294"/>
                    <a:pt x="1041353" y="217159"/>
                  </a:cubicBezTo>
                  <a:cubicBezTo>
                    <a:pt x="1030552" y="218656"/>
                    <a:pt x="1024395" y="208856"/>
                    <a:pt x="1014313" y="207394"/>
                  </a:cubicBezTo>
                  <a:cubicBezTo>
                    <a:pt x="985298" y="203186"/>
                    <a:pt x="977319" y="219682"/>
                    <a:pt x="955547" y="226942"/>
                  </a:cubicBezTo>
                  <a:cubicBezTo>
                    <a:pt x="942122" y="231423"/>
                    <a:pt x="923625" y="232509"/>
                    <a:pt x="908985" y="236768"/>
                  </a:cubicBezTo>
                  <a:cubicBezTo>
                    <a:pt x="882176" y="244575"/>
                    <a:pt x="851656" y="261345"/>
                    <a:pt x="835006" y="284151"/>
                  </a:cubicBezTo>
                  <a:cubicBezTo>
                    <a:pt x="833621" y="283809"/>
                    <a:pt x="831124" y="285066"/>
                    <a:pt x="830722" y="283236"/>
                  </a:cubicBezTo>
                  <a:cubicBezTo>
                    <a:pt x="829773" y="278978"/>
                    <a:pt x="836161" y="282877"/>
                    <a:pt x="832424" y="275566"/>
                  </a:cubicBezTo>
                  <a:cubicBezTo>
                    <a:pt x="831637" y="275309"/>
                    <a:pt x="825745" y="287726"/>
                    <a:pt x="825651" y="279842"/>
                  </a:cubicBezTo>
                  <a:cubicBezTo>
                    <a:pt x="825600" y="275643"/>
                    <a:pt x="832715" y="274027"/>
                    <a:pt x="834904" y="272043"/>
                  </a:cubicBezTo>
                  <a:cubicBezTo>
                    <a:pt x="843284" y="264457"/>
                    <a:pt x="851673" y="252006"/>
                    <a:pt x="859669" y="245550"/>
                  </a:cubicBezTo>
                  <a:cubicBezTo>
                    <a:pt x="862508" y="243258"/>
                    <a:pt x="866305" y="244165"/>
                    <a:pt x="866612" y="241411"/>
                  </a:cubicBezTo>
                  <a:cubicBezTo>
                    <a:pt x="859831" y="240146"/>
                    <a:pt x="854897" y="244738"/>
                    <a:pt x="848851" y="246764"/>
                  </a:cubicBezTo>
                  <a:lnTo>
                    <a:pt x="826481" y="268733"/>
                  </a:lnTo>
                  <a:lnTo>
                    <a:pt x="822188" y="266168"/>
                  </a:lnTo>
                  <a:cubicBezTo>
                    <a:pt x="824308" y="262995"/>
                    <a:pt x="840582" y="252870"/>
                    <a:pt x="837546" y="248218"/>
                  </a:cubicBezTo>
                  <a:cubicBezTo>
                    <a:pt x="837409" y="248013"/>
                    <a:pt x="832868" y="248355"/>
                    <a:pt x="832698" y="248526"/>
                  </a:cubicBezTo>
                  <a:cubicBezTo>
                    <a:pt x="831466" y="249689"/>
                    <a:pt x="832133" y="253563"/>
                    <a:pt x="829551" y="255265"/>
                  </a:cubicBezTo>
                  <a:cubicBezTo>
                    <a:pt x="827618" y="256539"/>
                    <a:pt x="824155" y="254931"/>
                    <a:pt x="824018" y="255171"/>
                  </a:cubicBezTo>
                  <a:cubicBezTo>
                    <a:pt x="823582" y="255906"/>
                    <a:pt x="824377" y="258497"/>
                    <a:pt x="823445" y="259626"/>
                  </a:cubicBezTo>
                  <a:cubicBezTo>
                    <a:pt x="821957" y="261430"/>
                    <a:pt x="817690" y="262499"/>
                    <a:pt x="816202" y="265278"/>
                  </a:cubicBezTo>
                  <a:cubicBezTo>
                    <a:pt x="813936" y="260977"/>
                    <a:pt x="812858" y="255538"/>
                    <a:pt x="806804" y="256787"/>
                  </a:cubicBezTo>
                  <a:cubicBezTo>
                    <a:pt x="811618" y="267108"/>
                    <a:pt x="805393" y="262234"/>
                    <a:pt x="803383" y="263602"/>
                  </a:cubicBezTo>
                  <a:cubicBezTo>
                    <a:pt x="798697" y="261242"/>
                    <a:pt x="801083" y="261618"/>
                    <a:pt x="801083" y="258967"/>
                  </a:cubicBezTo>
                  <a:cubicBezTo>
                    <a:pt x="801100" y="250690"/>
                    <a:pt x="801100" y="242745"/>
                    <a:pt x="799963" y="234561"/>
                  </a:cubicBezTo>
                  <a:cubicBezTo>
                    <a:pt x="824103" y="213910"/>
                    <a:pt x="850835" y="200980"/>
                    <a:pt x="881107" y="191821"/>
                  </a:cubicBezTo>
                  <a:cubicBezTo>
                    <a:pt x="919597" y="180183"/>
                    <a:pt x="958506" y="176446"/>
                    <a:pt x="998236" y="167108"/>
                  </a:cubicBezTo>
                  <a:cubicBezTo>
                    <a:pt x="1040668" y="157137"/>
                    <a:pt x="1084443" y="144737"/>
                    <a:pt x="1125576" y="130388"/>
                  </a:cubicBezTo>
                  <a:cubicBezTo>
                    <a:pt x="1160183" y="118321"/>
                    <a:pt x="1196818" y="97216"/>
                    <a:pt x="1233144" y="96130"/>
                  </a:cubicBezTo>
                  <a:cubicBezTo>
                    <a:pt x="1240456" y="95908"/>
                    <a:pt x="1247468" y="96207"/>
                    <a:pt x="1254574" y="97918"/>
                  </a:cubicBezTo>
                  <a:cubicBezTo>
                    <a:pt x="1255284" y="100748"/>
                    <a:pt x="1252129" y="98824"/>
                    <a:pt x="1251504" y="100381"/>
                  </a:cubicBezTo>
                  <a:cubicBezTo>
                    <a:pt x="1251359" y="100740"/>
                    <a:pt x="1250948" y="107829"/>
                    <a:pt x="1251196" y="108128"/>
                  </a:cubicBezTo>
                  <a:cubicBezTo>
                    <a:pt x="1251949" y="109035"/>
                    <a:pt x="1257824" y="105888"/>
                    <a:pt x="1256284" y="111557"/>
                  </a:cubicBezTo>
                  <a:cubicBezTo>
                    <a:pt x="1249460" y="108718"/>
                    <a:pt x="1251205" y="109719"/>
                    <a:pt x="1251154" y="116680"/>
                  </a:cubicBezTo>
                  <a:lnTo>
                    <a:pt x="1246048" y="118381"/>
                  </a:lnTo>
                  <a:cubicBezTo>
                    <a:pt x="1251402" y="121152"/>
                    <a:pt x="1253061" y="109898"/>
                    <a:pt x="1257935" y="113310"/>
                  </a:cubicBezTo>
                  <a:cubicBezTo>
                    <a:pt x="1261988" y="116149"/>
                    <a:pt x="1253317" y="127104"/>
                    <a:pt x="1258858" y="126899"/>
                  </a:cubicBezTo>
                  <a:cubicBezTo>
                    <a:pt x="1262578" y="126762"/>
                    <a:pt x="1259927" y="120904"/>
                    <a:pt x="1260141" y="120399"/>
                  </a:cubicBezTo>
                  <a:cubicBezTo>
                    <a:pt x="1260346" y="119921"/>
                    <a:pt x="1265623" y="118091"/>
                    <a:pt x="1265879" y="112395"/>
                  </a:cubicBezTo>
                  <a:cubicBezTo>
                    <a:pt x="1266058" y="108325"/>
                    <a:pt x="1261595" y="108137"/>
                    <a:pt x="1261646" y="107393"/>
                  </a:cubicBezTo>
                  <a:cubicBezTo>
                    <a:pt x="1261698" y="106640"/>
                    <a:pt x="1263006" y="99936"/>
                    <a:pt x="1263185" y="99577"/>
                  </a:cubicBezTo>
                  <a:cubicBezTo>
                    <a:pt x="1263502" y="98944"/>
                    <a:pt x="1275004" y="100628"/>
                    <a:pt x="1277287" y="99645"/>
                  </a:cubicBezTo>
                  <a:cubicBezTo>
                    <a:pt x="1278646" y="103014"/>
                    <a:pt x="1288113" y="107410"/>
                    <a:pt x="1284427" y="109856"/>
                  </a:cubicBezTo>
                  <a:cubicBezTo>
                    <a:pt x="1278005" y="109796"/>
                    <a:pt x="1274208" y="112541"/>
                    <a:pt x="1270232" y="117791"/>
                  </a:cubicBezTo>
                  <a:cubicBezTo>
                    <a:pt x="1267290" y="121682"/>
                    <a:pt x="1263331" y="132662"/>
                    <a:pt x="1262689" y="133312"/>
                  </a:cubicBezTo>
                  <a:cubicBezTo>
                    <a:pt x="1261817" y="134193"/>
                    <a:pt x="1252402" y="138323"/>
                    <a:pt x="1250341" y="140615"/>
                  </a:cubicBezTo>
                  <a:close/>
                  <a:moveTo>
                    <a:pt x="822162" y="254196"/>
                  </a:moveTo>
                  <a:lnTo>
                    <a:pt x="819605" y="251647"/>
                  </a:lnTo>
                  <a:lnTo>
                    <a:pt x="817074" y="251647"/>
                  </a:lnTo>
                  <a:cubicBezTo>
                    <a:pt x="817074" y="251647"/>
                    <a:pt x="815355" y="256735"/>
                    <a:pt x="815355" y="256735"/>
                  </a:cubicBezTo>
                  <a:lnTo>
                    <a:pt x="820460" y="258463"/>
                  </a:lnTo>
                  <a:lnTo>
                    <a:pt x="822154" y="254196"/>
                  </a:lnTo>
                  <a:close/>
                  <a:moveTo>
                    <a:pt x="827310" y="246499"/>
                  </a:moveTo>
                  <a:lnTo>
                    <a:pt x="827310" y="241394"/>
                  </a:lnTo>
                  <a:cubicBezTo>
                    <a:pt x="827011" y="240744"/>
                    <a:pt x="822795" y="245028"/>
                    <a:pt x="822196" y="246491"/>
                  </a:cubicBezTo>
                  <a:lnTo>
                    <a:pt x="827310" y="246491"/>
                  </a:lnTo>
                  <a:close/>
                  <a:moveTo>
                    <a:pt x="839282" y="234536"/>
                  </a:moveTo>
                  <a:lnTo>
                    <a:pt x="839282" y="232860"/>
                  </a:lnTo>
                  <a:lnTo>
                    <a:pt x="832467" y="232860"/>
                  </a:lnTo>
                  <a:lnTo>
                    <a:pt x="832467" y="234536"/>
                  </a:lnTo>
                  <a:lnTo>
                    <a:pt x="839282" y="234536"/>
                  </a:lnTo>
                  <a:close/>
                  <a:moveTo>
                    <a:pt x="839282" y="237982"/>
                  </a:moveTo>
                  <a:cubicBezTo>
                    <a:pt x="832176" y="237135"/>
                    <a:pt x="832176" y="240505"/>
                    <a:pt x="839282" y="239658"/>
                  </a:cubicBezTo>
                  <a:lnTo>
                    <a:pt x="839282" y="237982"/>
                  </a:lnTo>
                  <a:close/>
                  <a:moveTo>
                    <a:pt x="931569" y="214064"/>
                  </a:moveTo>
                  <a:lnTo>
                    <a:pt x="916194" y="214064"/>
                  </a:lnTo>
                  <a:cubicBezTo>
                    <a:pt x="915039" y="219135"/>
                    <a:pt x="922017" y="227310"/>
                    <a:pt x="926464" y="224291"/>
                  </a:cubicBezTo>
                  <a:cubicBezTo>
                    <a:pt x="926772" y="224086"/>
                    <a:pt x="924933" y="222008"/>
                    <a:pt x="925224" y="221264"/>
                  </a:cubicBezTo>
                  <a:cubicBezTo>
                    <a:pt x="925814" y="219725"/>
                    <a:pt x="933168" y="217989"/>
                    <a:pt x="931578" y="214072"/>
                  </a:cubicBezTo>
                  <a:close/>
                  <a:moveTo>
                    <a:pt x="946953" y="215774"/>
                  </a:moveTo>
                  <a:cubicBezTo>
                    <a:pt x="942831" y="215603"/>
                    <a:pt x="941001" y="214688"/>
                    <a:pt x="941848" y="219169"/>
                  </a:cubicBezTo>
                  <a:lnTo>
                    <a:pt x="946945" y="217442"/>
                  </a:lnTo>
                  <a:lnTo>
                    <a:pt x="946945" y="215774"/>
                  </a:lnTo>
                  <a:close/>
                  <a:moveTo>
                    <a:pt x="1225568" y="128634"/>
                  </a:moveTo>
                  <a:lnTo>
                    <a:pt x="1227244" y="128634"/>
                  </a:lnTo>
                  <a:cubicBezTo>
                    <a:pt x="1228090" y="121528"/>
                    <a:pt x="1224721" y="121528"/>
                    <a:pt x="1225568" y="128634"/>
                  </a:cubicBezTo>
                  <a:close/>
                  <a:moveTo>
                    <a:pt x="1239216" y="104742"/>
                  </a:moveTo>
                  <a:cubicBezTo>
                    <a:pt x="1237078" y="103604"/>
                    <a:pt x="1233255" y="107478"/>
                    <a:pt x="1234093" y="108128"/>
                  </a:cubicBezTo>
                  <a:cubicBezTo>
                    <a:pt x="1236231" y="109266"/>
                    <a:pt x="1240054" y="105392"/>
                    <a:pt x="1239216" y="104742"/>
                  </a:cubicBezTo>
                  <a:close/>
                  <a:moveTo>
                    <a:pt x="1247562" y="103220"/>
                  </a:moveTo>
                  <a:cubicBezTo>
                    <a:pt x="1246502" y="102544"/>
                    <a:pt x="1244184" y="103202"/>
                    <a:pt x="1242645" y="103023"/>
                  </a:cubicBezTo>
                  <a:lnTo>
                    <a:pt x="1247784" y="107282"/>
                  </a:lnTo>
                  <a:lnTo>
                    <a:pt x="1242653" y="113259"/>
                  </a:lnTo>
                  <a:cubicBezTo>
                    <a:pt x="1247237" y="112250"/>
                    <a:pt x="1252428" y="106315"/>
                    <a:pt x="1247562" y="103211"/>
                  </a:cubicBezTo>
                  <a:close/>
                  <a:moveTo>
                    <a:pt x="1259722" y="130336"/>
                  </a:moveTo>
                  <a:lnTo>
                    <a:pt x="1259722" y="128660"/>
                  </a:lnTo>
                  <a:cubicBezTo>
                    <a:pt x="1252616" y="127814"/>
                    <a:pt x="1252616" y="131183"/>
                    <a:pt x="1259722" y="130336"/>
                  </a:cubicBezTo>
                  <a:close/>
                  <a:moveTo>
                    <a:pt x="1256327" y="99611"/>
                  </a:moveTo>
                  <a:lnTo>
                    <a:pt x="1256327" y="106426"/>
                  </a:lnTo>
                  <a:cubicBezTo>
                    <a:pt x="1256327" y="106426"/>
                    <a:pt x="1259722" y="106426"/>
                    <a:pt x="1259722" y="106426"/>
                  </a:cubicBezTo>
                  <a:cubicBezTo>
                    <a:pt x="1260654" y="105486"/>
                    <a:pt x="1257259" y="97541"/>
                    <a:pt x="1256327" y="99611"/>
                  </a:cubicBezTo>
                  <a:close/>
                </a:path>
              </a:pathLst>
            </a:custGeom>
            <a:solidFill>
              <a:srgbClr val="BD0C1B"/>
            </a:solidFill>
            <a:ln w="8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03" y="365125"/>
            <a:ext cx="7496197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1" y="1328057"/>
            <a:ext cx="7772400" cy="4842284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18502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6209371" cy="486402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2073"/>
            <a:ext cx="5428785" cy="176421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252083"/>
            <a:ext cx="4114800" cy="68962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1268" y="1197257"/>
            <a:ext cx="5852532" cy="1294655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8888" y="2657710"/>
            <a:ext cx="4454912" cy="76376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8706"/>
            <a:ext cx="5488260" cy="1225064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662362"/>
            <a:ext cx="3986561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Espace réservé pour une image  18">
            <a:extLst>
              <a:ext uri="{FF2B5EF4-FFF2-40B4-BE49-F238E27FC236}">
                <a16:creationId xmlns:a16="http://schemas.microsoft.com/office/drawing/2014/main" id="{89DDEC85-B6D3-B1DE-510E-4559CCBF455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17749" y="501201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17749" y="523934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17749" y="546668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7_T_PGO_Memorial-Day-Patriotic.pptx" id="{C669D90A-B8AD-44B4-A0E8-AFB4192760FF}" vid="{61F45B70-7B45-478A-973D-F8752C483A2C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7_T_PGO_Memorial-Day-Patriotic.pptx" id="{C669D90A-B8AD-44B4-A0E8-AFB4192760FF}" vid="{6B4D796C-0CA6-4E90-927A-8C87861BA98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Memorial Day Patriotic</dc:title>
  <dc:creator>PresentationGO.com</dc:creator>
  <dc:description>© Copyright PresentationGO.com</dc:description>
  <cp:lastModifiedBy>Christophe Barroche</cp:lastModifiedBy>
  <cp:revision>5</cp:revision>
  <dcterms:created xsi:type="dcterms:W3CDTF">2025-05-21T17:47:48Z</dcterms:created>
  <dcterms:modified xsi:type="dcterms:W3CDTF">2025-05-21T21:08:53Z</dcterms:modified>
  <cp:category>Templates</cp:category>
</cp:coreProperties>
</file>