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93" autoAdjust="0"/>
    <p:restoredTop sz="94582" autoAdjust="0"/>
  </p:normalViewPr>
  <p:slideViewPr>
    <p:cSldViewPr snapToGrid="0">
      <p:cViewPr>
        <p:scale>
          <a:sx n="66" d="100"/>
          <a:sy n="66" d="100"/>
        </p:scale>
        <p:origin x="1978" y="12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4237462"/>
            <a:ext cx="10515600" cy="1085851"/>
          </a:xfrm>
        </p:spPr>
        <p:txBody>
          <a:bodyPr anchor="b"/>
          <a:lstStyle>
            <a:lvl1pPr algn="ctr">
              <a:defRPr sz="6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5462464"/>
            <a:ext cx="10515600" cy="730180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03" y="365125"/>
            <a:ext cx="7496197" cy="832304"/>
          </a:xfrm>
        </p:spPr>
        <p:txBody>
          <a:bodyPr/>
          <a:lstStyle>
            <a:lvl1pPr algn="r"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03" y="1328057"/>
            <a:ext cx="7496197" cy="487945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525215" cy="832304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7525215" cy="486402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4156" y="3059850"/>
            <a:ext cx="5049644" cy="1764212"/>
          </a:xfrm>
        </p:spPr>
        <p:txBody>
          <a:bodyPr anchor="b"/>
          <a:lstStyle>
            <a:lvl1pPr algn="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33639" y="4980025"/>
            <a:ext cx="6120161" cy="86824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9556"/>
            <a:ext cx="5413917" cy="129465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760009"/>
            <a:ext cx="5413917" cy="1075796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4010" y="1306102"/>
            <a:ext cx="3339790" cy="184038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10400" y="3326727"/>
            <a:ext cx="4343400" cy="1008998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4505954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489073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53400" y="511807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53400" y="534540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F1BF661F-6F79-30FA-5F68-1D66E65647C4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DCAE506-B75B-C4EF-8B44-0BBD772B85B6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8F531E48-3968-3654-CEB9-CAA4973A754E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6F5D2A86-A605-E540-1E65-946A5B791DFA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263DB54D-DFE6-6E23-33B9-4B42E57C861F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9A1E4119-5D11-D44B-5CB5-05344B5CF040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53E08A3A-E277-7BC3-3E64-E4C0D4E581FB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C60F7837-9EA9-117D-317C-BF490855C434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C167E4B3-B44A-AC18-E315-358D9C1B3610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D7A1098-2650-1585-BED3-66ED8118E727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939560A-C7D1-422D-1EAF-2609417BDC4A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47DD778B-7ECA-8233-182B-1292A5A139BC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AB23236-0C58-B482-FA51-4E2B45782957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2B5057C3-927E-0365-D854-C509E4B82DF5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61DB041-54AA-1FED-532F-A63E60CC701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FFB3F431-1904-A278-5BDF-A31AC9C64A76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22283C26-7DD5-3E4B-EB84-1F210C0A21EE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57CB66BB-7AE6-19DD-9E07-ED0E92764407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5ABBD1A-1691-023F-EA44-E7812C36AFF0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98B83D1B-C728-5392-DACF-056D021A9403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5A8BFA15-5D9E-423A-34AF-91456BDC49CA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C866A49B-EEF5-F0CA-86B5-F78D4B7FC5C1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B870DAF-AE81-8A73-0A0A-AB0A9E77625D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20748881-D013-94CB-07CE-5332F1AF672B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4F7FDC89-BE5A-835A-6F8D-2EFD029E1866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6A3E73AD-48E8-E859-DF33-670309F6B552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382FC868-9FF4-48C4-BFCE-30538C668077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1A330311-4932-FC67-D053-0353E27C1197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04D4F90A-C040-F4D8-6796-9ECAFBE8B34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9D67A063-C159-7D46-9A11-F4654CAC5DB3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44AA768E-75B2-3986-4764-6CDBCC346B2F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47F0DCC9-44C2-19DE-963D-479A2FF28FD5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55A4DE98-B78A-0A33-5775-25A7A0161A26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95173CF0-9A90-75C1-25FA-D83733E35472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2C9F795A-4ECB-FCED-F4E2-756CAA2BF7BB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37749CC1-3049-09A8-2C69-D93D1031259D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3BD7014F-DAC5-2CB5-954D-4B93D7D0DD99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98B9FE7E-D1FB-DCC3-B351-FC6A3F79242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FAF5E27B-AEDA-FF82-FC6E-AC3A4402264C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CDAA19D0-0B01-A940-B123-FF3C293D9C00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09E57CB0-C2BC-F7B6-8AC4-0EF186542603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80C7FFE2-B3B7-B4B1-AFB4-76D31A1F75C3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208144A8-B434-7855-F133-B0E137E7BE2E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8F247CC-D325-FF85-B3DB-E548CD1EDD9C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E3C64375-95F7-5E11-43A6-5960E0F1BE06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3E555029-0F4B-3080-BF70-02EE98CC8C05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61BBE3F3-A9B4-9487-D901-AD1790392E01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59D889AC-397A-F60C-DA5C-24F9AB907B02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D66C98D5-1CB0-9581-B7EB-9AEDD1FABAA2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291C254A-E69A-F61E-AB4C-FBE1E597D704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B68E4AE-006D-DF39-71B7-62672433B201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BA77C6EC-4461-C765-A504-72DE0EEF170A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C704CBBC-EFAA-F69A-24AB-43CFDD19EC45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A3DB231D-DF4C-04FC-68E6-0A5C95D0AE87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003FFCE6-649F-6844-44DF-1E2380FD65AC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C5843925-09C5-875B-FC48-F6F4FFA7B59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FA961CBF-4277-E188-91A2-1F4D023B6E5D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01EAC527-FBA9-E9A6-2C21-3661CBE1CA85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CDD4433D-46C2-718C-807C-7396ED1D7E42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1BA223F6-123F-89C8-AA28-7FEBD92E8305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4237462"/>
            <a:ext cx="10515600" cy="1085851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5462464"/>
            <a:ext cx="10515600" cy="730180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grpSp>
        <p:nvGrpSpPr>
          <p:cNvPr id="4" name="Graphique 4">
            <a:extLst>
              <a:ext uri="{FF2B5EF4-FFF2-40B4-BE49-F238E27FC236}">
                <a16:creationId xmlns:a16="http://schemas.microsoft.com/office/drawing/2014/main" id="{ADF5FD78-E4D3-E9A1-A9A5-74DF2114333C}"/>
              </a:ext>
            </a:extLst>
          </p:cNvPr>
          <p:cNvGrpSpPr/>
          <p:nvPr/>
        </p:nvGrpSpPr>
        <p:grpSpPr>
          <a:xfrm>
            <a:off x="3616641" y="1631752"/>
            <a:ext cx="4958718" cy="2605286"/>
            <a:chOff x="5035164" y="3168000"/>
            <a:chExt cx="2126109" cy="1117047"/>
          </a:xfrm>
          <a:effectLst>
            <a:outerShdw blurRad="190240" dir="21540000" sx="114000" sy="114000" algn="ctr" rotWithShape="0">
              <a:prstClr val="black"/>
            </a:outerShdw>
          </a:effectLst>
        </p:grpSpPr>
        <p:sp>
          <p:nvSpPr>
            <p:cNvPr id="5" name="Forme libre 4">
              <a:extLst>
                <a:ext uri="{FF2B5EF4-FFF2-40B4-BE49-F238E27FC236}">
                  <a16:creationId xmlns:a16="http://schemas.microsoft.com/office/drawing/2014/main" id="{92427361-5B77-31E5-57B8-5F66393565BF}"/>
                </a:ext>
              </a:extLst>
            </p:cNvPr>
            <p:cNvSpPr/>
            <p:nvPr/>
          </p:nvSpPr>
          <p:spPr>
            <a:xfrm>
              <a:off x="5035164" y="3168000"/>
              <a:ext cx="2126109" cy="1117047"/>
            </a:xfrm>
            <a:custGeom>
              <a:avLst/>
              <a:gdLst>
                <a:gd name="connsiteX0" fmla="*/ 1438283 w 2126109"/>
                <a:gd name="connsiteY0" fmla="*/ 792678 h 1117047"/>
                <a:gd name="connsiteX1" fmla="*/ 1377542 w 2126109"/>
                <a:gd name="connsiteY1" fmla="*/ 900204 h 1117047"/>
                <a:gd name="connsiteX2" fmla="*/ 1434016 w 2126109"/>
                <a:gd name="connsiteY2" fmla="*/ 711388 h 1117047"/>
                <a:gd name="connsiteX3" fmla="*/ 1431964 w 2126109"/>
                <a:gd name="connsiteY3" fmla="*/ 702298 h 1117047"/>
                <a:gd name="connsiteX4" fmla="*/ 1367631 w 2126109"/>
                <a:gd name="connsiteY4" fmla="*/ 720358 h 1117047"/>
                <a:gd name="connsiteX5" fmla="*/ 1331672 w 2126109"/>
                <a:gd name="connsiteY5" fmla="*/ 831322 h 1117047"/>
                <a:gd name="connsiteX6" fmla="*/ 1286940 w 2126109"/>
                <a:gd name="connsiteY6" fmla="*/ 883127 h 1117047"/>
                <a:gd name="connsiteX7" fmla="*/ 1286940 w 2126109"/>
                <a:gd name="connsiteY7" fmla="*/ 854941 h 1117047"/>
                <a:gd name="connsiteX8" fmla="*/ 1325396 w 2126109"/>
                <a:gd name="connsiteY8" fmla="*/ 739659 h 1117047"/>
                <a:gd name="connsiteX9" fmla="*/ 1325020 w 2126109"/>
                <a:gd name="connsiteY9" fmla="*/ 722462 h 1117047"/>
                <a:gd name="connsiteX10" fmla="*/ 1261140 w 2126109"/>
                <a:gd name="connsiteY10" fmla="*/ 733895 h 1117047"/>
                <a:gd name="connsiteX11" fmla="*/ 1223762 w 2126109"/>
                <a:gd name="connsiteY11" fmla="*/ 863544 h 1117047"/>
                <a:gd name="connsiteX12" fmla="*/ 1190274 w 2126109"/>
                <a:gd name="connsiteY12" fmla="*/ 893491 h 1117047"/>
                <a:gd name="connsiteX13" fmla="*/ 1192481 w 2126109"/>
                <a:gd name="connsiteY13" fmla="*/ 842533 h 1117047"/>
                <a:gd name="connsiteX14" fmla="*/ 1225412 w 2126109"/>
                <a:gd name="connsiteY14" fmla="*/ 729397 h 1117047"/>
                <a:gd name="connsiteX15" fmla="*/ 1152751 w 2126109"/>
                <a:gd name="connsiteY15" fmla="*/ 756317 h 1117047"/>
                <a:gd name="connsiteX16" fmla="*/ 1122017 w 2126109"/>
                <a:gd name="connsiteY16" fmla="*/ 736221 h 1117047"/>
                <a:gd name="connsiteX17" fmla="*/ 1021572 w 2126109"/>
                <a:gd name="connsiteY17" fmla="*/ 839112 h 1117047"/>
                <a:gd name="connsiteX18" fmla="*/ 1015175 w 2126109"/>
                <a:gd name="connsiteY18" fmla="*/ 879715 h 1117047"/>
                <a:gd name="connsiteX19" fmla="*/ 1022034 w 2126109"/>
                <a:gd name="connsiteY19" fmla="*/ 882246 h 1117047"/>
                <a:gd name="connsiteX20" fmla="*/ 1015201 w 2126109"/>
                <a:gd name="connsiteY20" fmla="*/ 881408 h 1117047"/>
                <a:gd name="connsiteX21" fmla="*/ 1015201 w 2126109"/>
                <a:gd name="connsiteY21" fmla="*/ 886530 h 1117047"/>
                <a:gd name="connsiteX22" fmla="*/ 1019425 w 2126109"/>
                <a:gd name="connsiteY22" fmla="*/ 884794 h 1117047"/>
                <a:gd name="connsiteX23" fmla="*/ 1015184 w 2126109"/>
                <a:gd name="connsiteY23" fmla="*/ 889968 h 1117047"/>
                <a:gd name="connsiteX24" fmla="*/ 1015201 w 2126109"/>
                <a:gd name="connsiteY24" fmla="*/ 900187 h 1117047"/>
                <a:gd name="connsiteX25" fmla="*/ 1016903 w 2126109"/>
                <a:gd name="connsiteY25" fmla="*/ 896792 h 1117047"/>
                <a:gd name="connsiteX26" fmla="*/ 1020366 w 2126109"/>
                <a:gd name="connsiteY26" fmla="*/ 899375 h 1117047"/>
                <a:gd name="connsiteX27" fmla="*/ 1015098 w 2126109"/>
                <a:gd name="connsiteY27" fmla="*/ 909500 h 1117047"/>
                <a:gd name="connsiteX28" fmla="*/ 1047688 w 2126109"/>
                <a:gd name="connsiteY28" fmla="*/ 955695 h 1117047"/>
                <a:gd name="connsiteX29" fmla="*/ 1132279 w 2126109"/>
                <a:gd name="connsiteY29" fmla="*/ 901914 h 1117047"/>
                <a:gd name="connsiteX30" fmla="*/ 1230569 w 2126109"/>
                <a:gd name="connsiteY30" fmla="*/ 903616 h 1117047"/>
                <a:gd name="connsiteX31" fmla="*/ 1246979 w 2126109"/>
                <a:gd name="connsiteY31" fmla="*/ 925551 h 1117047"/>
                <a:gd name="connsiteX32" fmla="*/ 1292960 w 2126109"/>
                <a:gd name="connsiteY32" fmla="*/ 924140 h 1117047"/>
                <a:gd name="connsiteX33" fmla="*/ 1293764 w 2126109"/>
                <a:gd name="connsiteY33" fmla="*/ 927517 h 1117047"/>
                <a:gd name="connsiteX34" fmla="*/ 1300631 w 2126109"/>
                <a:gd name="connsiteY34" fmla="*/ 915579 h 1117047"/>
                <a:gd name="connsiteX35" fmla="*/ 1305676 w 2126109"/>
                <a:gd name="connsiteY35" fmla="*/ 916529 h 1117047"/>
                <a:gd name="connsiteX36" fmla="*/ 1326242 w 2126109"/>
                <a:gd name="connsiteY36" fmla="*/ 898494 h 1117047"/>
                <a:gd name="connsiteX37" fmla="*/ 1319204 w 2126109"/>
                <a:gd name="connsiteY37" fmla="*/ 941841 h 1117047"/>
                <a:gd name="connsiteX38" fmla="*/ 1277499 w 2126109"/>
                <a:gd name="connsiteY38" fmla="*/ 977030 h 1117047"/>
                <a:gd name="connsiteX39" fmla="*/ 1235323 w 2126109"/>
                <a:gd name="connsiteY39" fmla="*/ 1087601 h 1117047"/>
                <a:gd name="connsiteX40" fmla="*/ 1309251 w 2126109"/>
                <a:gd name="connsiteY40" fmla="*/ 1112973 h 1117047"/>
                <a:gd name="connsiteX41" fmla="*/ 1364741 w 2126109"/>
                <a:gd name="connsiteY41" fmla="*/ 956618 h 1117047"/>
                <a:gd name="connsiteX42" fmla="*/ 1468410 w 2126109"/>
                <a:gd name="connsiteY42" fmla="*/ 838163 h 1117047"/>
                <a:gd name="connsiteX43" fmla="*/ 1485342 w 2126109"/>
                <a:gd name="connsiteY43" fmla="*/ 791729 h 1117047"/>
                <a:gd name="connsiteX44" fmla="*/ 1438283 w 2126109"/>
                <a:gd name="connsiteY44" fmla="*/ 792686 h 1117047"/>
                <a:gd name="connsiteX45" fmla="*/ 1305745 w 2126109"/>
                <a:gd name="connsiteY45" fmla="*/ 760157 h 1117047"/>
                <a:gd name="connsiteX46" fmla="*/ 1300631 w 2126109"/>
                <a:gd name="connsiteY46" fmla="*/ 763543 h 1117047"/>
                <a:gd name="connsiteX47" fmla="*/ 1300631 w 2126109"/>
                <a:gd name="connsiteY47" fmla="*/ 760148 h 1117047"/>
                <a:gd name="connsiteX48" fmla="*/ 1305745 w 2126109"/>
                <a:gd name="connsiteY48" fmla="*/ 760148 h 1117047"/>
                <a:gd name="connsiteX49" fmla="*/ 1064748 w 2126109"/>
                <a:gd name="connsiteY49" fmla="*/ 831861 h 1117047"/>
                <a:gd name="connsiteX50" fmla="*/ 1056222 w 2126109"/>
                <a:gd name="connsiteY50" fmla="*/ 831861 h 1117047"/>
                <a:gd name="connsiteX51" fmla="*/ 1056222 w 2126109"/>
                <a:gd name="connsiteY51" fmla="*/ 830185 h 1117047"/>
                <a:gd name="connsiteX52" fmla="*/ 1064748 w 2126109"/>
                <a:gd name="connsiteY52" fmla="*/ 830185 h 1117047"/>
                <a:gd name="connsiteX53" fmla="*/ 1064748 w 2126109"/>
                <a:gd name="connsiteY53" fmla="*/ 831861 h 1117047"/>
                <a:gd name="connsiteX54" fmla="*/ 1116022 w 2126109"/>
                <a:gd name="connsiteY54" fmla="*/ 763569 h 1117047"/>
                <a:gd name="connsiteX55" fmla="*/ 1107479 w 2126109"/>
                <a:gd name="connsiteY55" fmla="*/ 768657 h 1117047"/>
                <a:gd name="connsiteX56" fmla="*/ 1107479 w 2126109"/>
                <a:gd name="connsiteY56" fmla="*/ 763560 h 1117047"/>
                <a:gd name="connsiteX57" fmla="*/ 1116022 w 2126109"/>
                <a:gd name="connsiteY57" fmla="*/ 763560 h 1117047"/>
                <a:gd name="connsiteX58" fmla="*/ 1109181 w 2126109"/>
                <a:gd name="connsiteY58" fmla="*/ 749895 h 1117047"/>
                <a:gd name="connsiteX59" fmla="*/ 1105778 w 2126109"/>
                <a:gd name="connsiteY59" fmla="*/ 753290 h 1117047"/>
                <a:gd name="connsiteX60" fmla="*/ 1109181 w 2126109"/>
                <a:gd name="connsiteY60" fmla="*/ 749895 h 1117047"/>
                <a:gd name="connsiteX61" fmla="*/ 1088683 w 2126109"/>
                <a:gd name="connsiteY61" fmla="*/ 778944 h 1117047"/>
                <a:gd name="connsiteX62" fmla="*/ 1083561 w 2126109"/>
                <a:gd name="connsiteY62" fmla="*/ 784032 h 1117047"/>
                <a:gd name="connsiteX63" fmla="*/ 1088683 w 2126109"/>
                <a:gd name="connsiteY63" fmla="*/ 778944 h 1117047"/>
                <a:gd name="connsiteX64" fmla="*/ 1136589 w 2126109"/>
                <a:gd name="connsiteY64" fmla="*/ 810593 h 1117047"/>
                <a:gd name="connsiteX65" fmla="*/ 1108232 w 2126109"/>
                <a:gd name="connsiteY65" fmla="*/ 888146 h 1117047"/>
                <a:gd name="connsiteX66" fmla="*/ 1089573 w 2126109"/>
                <a:gd name="connsiteY66" fmla="*/ 905472 h 1117047"/>
                <a:gd name="connsiteX67" fmla="*/ 1073479 w 2126109"/>
                <a:gd name="connsiteY67" fmla="*/ 860252 h 1117047"/>
                <a:gd name="connsiteX68" fmla="*/ 1115578 w 2126109"/>
                <a:gd name="connsiteY68" fmla="*/ 795457 h 1117047"/>
                <a:gd name="connsiteX69" fmla="*/ 1116159 w 2126109"/>
                <a:gd name="connsiteY69" fmla="*/ 791019 h 1117047"/>
                <a:gd name="connsiteX70" fmla="*/ 1134451 w 2126109"/>
                <a:gd name="connsiteY70" fmla="*/ 792952 h 1117047"/>
                <a:gd name="connsiteX71" fmla="*/ 1136589 w 2126109"/>
                <a:gd name="connsiteY71" fmla="*/ 810602 h 1117047"/>
                <a:gd name="connsiteX72" fmla="*/ 1225430 w 2126109"/>
                <a:gd name="connsiteY72" fmla="*/ 878004 h 1117047"/>
                <a:gd name="connsiteX73" fmla="*/ 1226259 w 2126109"/>
                <a:gd name="connsiteY73" fmla="*/ 872891 h 1117047"/>
                <a:gd name="connsiteX74" fmla="*/ 1225430 w 2126109"/>
                <a:gd name="connsiteY74" fmla="*/ 878004 h 1117047"/>
                <a:gd name="connsiteX75" fmla="*/ 1249322 w 2126109"/>
                <a:gd name="connsiteY75" fmla="*/ 908747 h 1117047"/>
                <a:gd name="connsiteX76" fmla="*/ 1244226 w 2126109"/>
                <a:gd name="connsiteY76" fmla="*/ 907019 h 1117047"/>
                <a:gd name="connsiteX77" fmla="*/ 1244226 w 2126109"/>
                <a:gd name="connsiteY77" fmla="*/ 905352 h 1117047"/>
                <a:gd name="connsiteX78" fmla="*/ 1249331 w 2126109"/>
                <a:gd name="connsiteY78" fmla="*/ 905352 h 1117047"/>
                <a:gd name="connsiteX79" fmla="*/ 1249331 w 2126109"/>
                <a:gd name="connsiteY79" fmla="*/ 908755 h 1117047"/>
                <a:gd name="connsiteX80" fmla="*/ 1294722 w 2126109"/>
                <a:gd name="connsiteY80" fmla="*/ 1071114 h 1117047"/>
                <a:gd name="connsiteX81" fmla="*/ 1280150 w 2126109"/>
                <a:gd name="connsiteY81" fmla="*/ 1068428 h 1117047"/>
                <a:gd name="connsiteX82" fmla="*/ 1304855 w 2126109"/>
                <a:gd name="connsiteY82" fmla="*/ 1009509 h 1117047"/>
                <a:gd name="connsiteX83" fmla="*/ 1314279 w 2126109"/>
                <a:gd name="connsiteY83" fmla="*/ 1001000 h 1117047"/>
                <a:gd name="connsiteX84" fmla="*/ 1294713 w 2126109"/>
                <a:gd name="connsiteY84" fmla="*/ 1071105 h 1117047"/>
                <a:gd name="connsiteX85" fmla="*/ 1327978 w 2126109"/>
                <a:gd name="connsiteY85" fmla="*/ 1004421 h 1117047"/>
                <a:gd name="connsiteX86" fmla="*/ 1329646 w 2126109"/>
                <a:gd name="connsiteY86" fmla="*/ 1004421 h 1117047"/>
                <a:gd name="connsiteX87" fmla="*/ 1331373 w 2126109"/>
                <a:gd name="connsiteY87" fmla="*/ 1009517 h 1117047"/>
                <a:gd name="connsiteX88" fmla="*/ 1327970 w 2126109"/>
                <a:gd name="connsiteY88" fmla="*/ 1004421 h 1117047"/>
                <a:gd name="connsiteX89" fmla="*/ 1335649 w 2126109"/>
                <a:gd name="connsiteY89" fmla="*/ 936043 h 1117047"/>
                <a:gd name="connsiteX90" fmla="*/ 1331373 w 2126109"/>
                <a:gd name="connsiteY90" fmla="*/ 930972 h 1117047"/>
                <a:gd name="connsiteX91" fmla="*/ 1335649 w 2126109"/>
                <a:gd name="connsiteY91" fmla="*/ 936043 h 1117047"/>
                <a:gd name="connsiteX92" fmla="*/ 1462988 w 2126109"/>
                <a:gd name="connsiteY92" fmla="*/ 836992 h 1117047"/>
                <a:gd name="connsiteX93" fmla="*/ 1457857 w 2126109"/>
                <a:gd name="connsiteY93" fmla="*/ 836992 h 1117047"/>
                <a:gd name="connsiteX94" fmla="*/ 1462971 w 2126109"/>
                <a:gd name="connsiteY94" fmla="*/ 831904 h 1117047"/>
                <a:gd name="connsiteX95" fmla="*/ 1462980 w 2126109"/>
                <a:gd name="connsiteY95" fmla="*/ 836992 h 1117047"/>
                <a:gd name="connsiteX96" fmla="*/ 978584 w 2126109"/>
                <a:gd name="connsiteY96" fmla="*/ 627618 h 1117047"/>
                <a:gd name="connsiteX97" fmla="*/ 828378 w 2126109"/>
                <a:gd name="connsiteY97" fmla="*/ 623812 h 1117047"/>
                <a:gd name="connsiteX98" fmla="*/ 760223 w 2126109"/>
                <a:gd name="connsiteY98" fmla="*/ 812543 h 1117047"/>
                <a:gd name="connsiteX99" fmla="*/ 796344 w 2126109"/>
                <a:gd name="connsiteY99" fmla="*/ 832639 h 1117047"/>
                <a:gd name="connsiteX100" fmla="*/ 820322 w 2126109"/>
                <a:gd name="connsiteY100" fmla="*/ 788471 h 1117047"/>
                <a:gd name="connsiteX101" fmla="*/ 808744 w 2126109"/>
                <a:gd name="connsiteY101" fmla="*/ 767451 h 1117047"/>
                <a:gd name="connsiteX102" fmla="*/ 822930 w 2126109"/>
                <a:gd name="connsiteY102" fmla="*/ 705479 h 1117047"/>
                <a:gd name="connsiteX103" fmla="*/ 932620 w 2126109"/>
                <a:gd name="connsiteY103" fmla="*/ 660720 h 1117047"/>
                <a:gd name="connsiteX104" fmla="*/ 952844 w 2126109"/>
                <a:gd name="connsiteY104" fmla="*/ 686623 h 1117047"/>
                <a:gd name="connsiteX105" fmla="*/ 954879 w 2126109"/>
                <a:gd name="connsiteY105" fmla="*/ 835649 h 1117047"/>
                <a:gd name="connsiteX106" fmla="*/ 886194 w 2126109"/>
                <a:gd name="connsiteY106" fmla="*/ 927509 h 1117047"/>
                <a:gd name="connsiteX107" fmla="*/ 848516 w 2126109"/>
                <a:gd name="connsiteY107" fmla="*/ 910431 h 1117047"/>
                <a:gd name="connsiteX108" fmla="*/ 857555 w 2126109"/>
                <a:gd name="connsiteY108" fmla="*/ 883571 h 1117047"/>
                <a:gd name="connsiteX109" fmla="*/ 890880 w 2126109"/>
                <a:gd name="connsiteY109" fmla="*/ 785349 h 1117047"/>
                <a:gd name="connsiteX110" fmla="*/ 916107 w 2126109"/>
                <a:gd name="connsiteY110" fmla="*/ 697697 h 1117047"/>
                <a:gd name="connsiteX111" fmla="*/ 910198 w 2126109"/>
                <a:gd name="connsiteY111" fmla="*/ 686819 h 1117047"/>
                <a:gd name="connsiteX112" fmla="*/ 866945 w 2126109"/>
                <a:gd name="connsiteY112" fmla="*/ 706770 h 1117047"/>
                <a:gd name="connsiteX113" fmla="*/ 810060 w 2126109"/>
                <a:gd name="connsiteY113" fmla="*/ 883118 h 1117047"/>
                <a:gd name="connsiteX114" fmla="*/ 733328 w 2126109"/>
                <a:gd name="connsiteY114" fmla="*/ 877286 h 1117047"/>
                <a:gd name="connsiteX115" fmla="*/ 738417 w 2126109"/>
                <a:gd name="connsiteY115" fmla="*/ 977809 h 1117047"/>
                <a:gd name="connsiteX116" fmla="*/ 807546 w 2126109"/>
                <a:gd name="connsiteY116" fmla="*/ 970266 h 1117047"/>
                <a:gd name="connsiteX117" fmla="*/ 798995 w 2126109"/>
                <a:gd name="connsiteY117" fmla="*/ 982204 h 1117047"/>
                <a:gd name="connsiteX118" fmla="*/ 821365 w 2126109"/>
                <a:gd name="connsiteY118" fmla="*/ 956430 h 1117047"/>
                <a:gd name="connsiteX119" fmla="*/ 871203 w 2126109"/>
                <a:gd name="connsiteY119" fmla="*/ 978339 h 1117047"/>
                <a:gd name="connsiteX120" fmla="*/ 1004426 w 2126109"/>
                <a:gd name="connsiteY120" fmla="*/ 856138 h 1117047"/>
                <a:gd name="connsiteX121" fmla="*/ 978575 w 2126109"/>
                <a:gd name="connsiteY121" fmla="*/ 627609 h 1117047"/>
                <a:gd name="connsiteX122" fmla="*/ 811805 w 2126109"/>
                <a:gd name="connsiteY122" fmla="*/ 777234 h 1117047"/>
                <a:gd name="connsiteX123" fmla="*/ 811805 w 2126109"/>
                <a:gd name="connsiteY123" fmla="*/ 784041 h 1117047"/>
                <a:gd name="connsiteX124" fmla="*/ 804990 w 2126109"/>
                <a:gd name="connsiteY124" fmla="*/ 784049 h 1117047"/>
                <a:gd name="connsiteX125" fmla="*/ 811805 w 2126109"/>
                <a:gd name="connsiteY125" fmla="*/ 777234 h 1117047"/>
                <a:gd name="connsiteX126" fmla="*/ 781636 w 2126109"/>
                <a:gd name="connsiteY126" fmla="*/ 937531 h 1117047"/>
                <a:gd name="connsiteX127" fmla="*/ 759633 w 2126109"/>
                <a:gd name="connsiteY127" fmla="*/ 941234 h 1117047"/>
                <a:gd name="connsiteX128" fmla="*/ 761788 w 2126109"/>
                <a:gd name="connsiteY128" fmla="*/ 914288 h 1117047"/>
                <a:gd name="connsiteX129" fmla="*/ 781636 w 2126109"/>
                <a:gd name="connsiteY129" fmla="*/ 937523 h 1117047"/>
                <a:gd name="connsiteX130" fmla="*/ 804981 w 2126109"/>
                <a:gd name="connsiteY130" fmla="*/ 924114 h 1117047"/>
                <a:gd name="connsiteX131" fmla="*/ 804981 w 2126109"/>
                <a:gd name="connsiteY131" fmla="*/ 920719 h 1117047"/>
                <a:gd name="connsiteX132" fmla="*/ 810103 w 2126109"/>
                <a:gd name="connsiteY132" fmla="*/ 924105 h 1117047"/>
                <a:gd name="connsiteX133" fmla="*/ 804981 w 2126109"/>
                <a:gd name="connsiteY133" fmla="*/ 924105 h 1117047"/>
                <a:gd name="connsiteX134" fmla="*/ 823777 w 2126109"/>
                <a:gd name="connsiteY134" fmla="*/ 888240 h 1117047"/>
                <a:gd name="connsiteX135" fmla="*/ 826342 w 2126109"/>
                <a:gd name="connsiteY135" fmla="*/ 883135 h 1117047"/>
                <a:gd name="connsiteX136" fmla="*/ 827180 w 2126109"/>
                <a:gd name="connsiteY136" fmla="*/ 888240 h 1117047"/>
                <a:gd name="connsiteX137" fmla="*/ 823777 w 2126109"/>
                <a:gd name="connsiteY137" fmla="*/ 888240 h 1117047"/>
                <a:gd name="connsiteX138" fmla="*/ 921186 w 2126109"/>
                <a:gd name="connsiteY138" fmla="*/ 925824 h 1117047"/>
                <a:gd name="connsiteX139" fmla="*/ 914362 w 2126109"/>
                <a:gd name="connsiteY139" fmla="*/ 924986 h 1117047"/>
                <a:gd name="connsiteX140" fmla="*/ 921169 w 2126109"/>
                <a:gd name="connsiteY140" fmla="*/ 920710 h 1117047"/>
                <a:gd name="connsiteX141" fmla="*/ 921178 w 2126109"/>
                <a:gd name="connsiteY141" fmla="*/ 925824 h 1117047"/>
                <a:gd name="connsiteX142" fmla="*/ 967347 w 2126109"/>
                <a:gd name="connsiteY142" fmla="*/ 650792 h 1117047"/>
                <a:gd name="connsiteX143" fmla="*/ 974171 w 2126109"/>
                <a:gd name="connsiteY143" fmla="*/ 647406 h 1117047"/>
                <a:gd name="connsiteX144" fmla="*/ 967347 w 2126109"/>
                <a:gd name="connsiteY144" fmla="*/ 650792 h 1117047"/>
                <a:gd name="connsiteX145" fmla="*/ 254628 w 2126109"/>
                <a:gd name="connsiteY145" fmla="*/ 177657 h 1117047"/>
                <a:gd name="connsiteX146" fmla="*/ 246093 w 2126109"/>
                <a:gd name="connsiteY146" fmla="*/ 175929 h 1117047"/>
                <a:gd name="connsiteX147" fmla="*/ 310118 w 2126109"/>
                <a:gd name="connsiteY147" fmla="*/ 176006 h 1117047"/>
                <a:gd name="connsiteX148" fmla="*/ 435807 w 2126109"/>
                <a:gd name="connsiteY148" fmla="*/ 175929 h 1117047"/>
                <a:gd name="connsiteX149" fmla="*/ 378529 w 2126109"/>
                <a:gd name="connsiteY149" fmla="*/ 177605 h 1117047"/>
                <a:gd name="connsiteX150" fmla="*/ 369157 w 2126109"/>
                <a:gd name="connsiteY150" fmla="*/ 179341 h 1117047"/>
                <a:gd name="connsiteX151" fmla="*/ 310263 w 2126109"/>
                <a:gd name="connsiteY151" fmla="*/ 179410 h 1117047"/>
                <a:gd name="connsiteX152" fmla="*/ 263205 w 2126109"/>
                <a:gd name="connsiteY152" fmla="*/ 179358 h 1117047"/>
                <a:gd name="connsiteX153" fmla="*/ 268327 w 2126109"/>
                <a:gd name="connsiteY153" fmla="*/ 182753 h 1117047"/>
                <a:gd name="connsiteX154" fmla="*/ 264889 w 2126109"/>
                <a:gd name="connsiteY154" fmla="*/ 183608 h 1117047"/>
                <a:gd name="connsiteX155" fmla="*/ 268327 w 2126109"/>
                <a:gd name="connsiteY155" fmla="*/ 187876 h 1117047"/>
                <a:gd name="connsiteX156" fmla="*/ 259271 w 2126109"/>
                <a:gd name="connsiteY156" fmla="*/ 187619 h 1117047"/>
                <a:gd name="connsiteX157" fmla="*/ 256364 w 2126109"/>
                <a:gd name="connsiteY157" fmla="*/ 184464 h 1117047"/>
                <a:gd name="connsiteX158" fmla="*/ 261486 w 2126109"/>
                <a:gd name="connsiteY158" fmla="*/ 181060 h 1117047"/>
                <a:gd name="connsiteX159" fmla="*/ 249540 w 2126109"/>
                <a:gd name="connsiteY159" fmla="*/ 181034 h 1117047"/>
                <a:gd name="connsiteX160" fmla="*/ 254653 w 2126109"/>
                <a:gd name="connsiteY160" fmla="*/ 177648 h 1117047"/>
                <a:gd name="connsiteX161" fmla="*/ 430668 w 2126109"/>
                <a:gd name="connsiteY161" fmla="*/ 187884 h 1117047"/>
                <a:gd name="connsiteX162" fmla="*/ 340826 w 2126109"/>
                <a:gd name="connsiteY162" fmla="*/ 187747 h 1117047"/>
                <a:gd name="connsiteX163" fmla="*/ 337406 w 2126109"/>
                <a:gd name="connsiteY163" fmla="*/ 191348 h 1117047"/>
                <a:gd name="connsiteX164" fmla="*/ 305911 w 2126109"/>
                <a:gd name="connsiteY164" fmla="*/ 187893 h 1117047"/>
                <a:gd name="connsiteX165" fmla="*/ 334139 w 2126109"/>
                <a:gd name="connsiteY165" fmla="*/ 187893 h 1117047"/>
                <a:gd name="connsiteX166" fmla="*/ 334960 w 2126109"/>
                <a:gd name="connsiteY166" fmla="*/ 182762 h 1117047"/>
                <a:gd name="connsiteX167" fmla="*/ 428136 w 2126109"/>
                <a:gd name="connsiteY167" fmla="*/ 184464 h 1117047"/>
                <a:gd name="connsiteX168" fmla="*/ 430659 w 2126109"/>
                <a:gd name="connsiteY168" fmla="*/ 187876 h 1117047"/>
                <a:gd name="connsiteX169" fmla="*/ 1756063 w 2126109"/>
                <a:gd name="connsiteY169" fmla="*/ 174202 h 1117047"/>
                <a:gd name="connsiteX170" fmla="*/ 1861203 w 2126109"/>
                <a:gd name="connsiteY170" fmla="*/ 174228 h 1117047"/>
                <a:gd name="connsiteX171" fmla="*/ 1861203 w 2126109"/>
                <a:gd name="connsiteY171" fmla="*/ 179350 h 1117047"/>
                <a:gd name="connsiteX172" fmla="*/ 1772328 w 2126109"/>
                <a:gd name="connsiteY172" fmla="*/ 177640 h 1117047"/>
                <a:gd name="connsiteX173" fmla="*/ 1746691 w 2126109"/>
                <a:gd name="connsiteY173" fmla="*/ 175929 h 1117047"/>
                <a:gd name="connsiteX174" fmla="*/ 1756063 w 2126109"/>
                <a:gd name="connsiteY174" fmla="*/ 174193 h 1117047"/>
                <a:gd name="connsiteX175" fmla="*/ 490126 w 2126109"/>
                <a:gd name="connsiteY175" fmla="*/ 257929 h 1117047"/>
                <a:gd name="connsiteX176" fmla="*/ 434088 w 2126109"/>
                <a:gd name="connsiteY176" fmla="*/ 257929 h 1117047"/>
                <a:gd name="connsiteX177" fmla="*/ 490126 w 2126109"/>
                <a:gd name="connsiteY177" fmla="*/ 257929 h 1117047"/>
                <a:gd name="connsiteX178" fmla="*/ 563471 w 2126109"/>
                <a:gd name="connsiteY178" fmla="*/ 257929 h 1117047"/>
                <a:gd name="connsiteX179" fmla="*/ 587911 w 2126109"/>
                <a:gd name="connsiteY179" fmla="*/ 257929 h 1117047"/>
                <a:gd name="connsiteX180" fmla="*/ 563471 w 2126109"/>
                <a:gd name="connsiteY180" fmla="*/ 257929 h 1117047"/>
                <a:gd name="connsiteX181" fmla="*/ 490126 w 2126109"/>
                <a:gd name="connsiteY181" fmla="*/ 257929 h 1117047"/>
                <a:gd name="connsiteX182" fmla="*/ 563471 w 2126109"/>
                <a:gd name="connsiteY182" fmla="*/ 257929 h 1117047"/>
                <a:gd name="connsiteX183" fmla="*/ 533233 w 2126109"/>
                <a:gd name="connsiteY183" fmla="*/ 257938 h 1117047"/>
                <a:gd name="connsiteX184" fmla="*/ 541776 w 2126109"/>
                <a:gd name="connsiteY184" fmla="*/ 263043 h 1117047"/>
                <a:gd name="connsiteX185" fmla="*/ 528111 w 2126109"/>
                <a:gd name="connsiteY185" fmla="*/ 266463 h 1117047"/>
                <a:gd name="connsiteX186" fmla="*/ 531515 w 2126109"/>
                <a:gd name="connsiteY186" fmla="*/ 257929 h 1117047"/>
                <a:gd name="connsiteX187" fmla="*/ 490126 w 2126109"/>
                <a:gd name="connsiteY187" fmla="*/ 257929 h 1117047"/>
                <a:gd name="connsiteX188" fmla="*/ 538347 w 2126109"/>
                <a:gd name="connsiteY188" fmla="*/ 527822 h 1117047"/>
                <a:gd name="connsiteX189" fmla="*/ 529804 w 2126109"/>
                <a:gd name="connsiteY189" fmla="*/ 544053 h 1117047"/>
                <a:gd name="connsiteX190" fmla="*/ 529804 w 2126109"/>
                <a:gd name="connsiteY190" fmla="*/ 590171 h 1117047"/>
                <a:gd name="connsiteX191" fmla="*/ 526384 w 2126109"/>
                <a:gd name="connsiteY191" fmla="*/ 594438 h 1117047"/>
                <a:gd name="connsiteX192" fmla="*/ 526384 w 2126109"/>
                <a:gd name="connsiteY192" fmla="*/ 549166 h 1117047"/>
                <a:gd name="connsiteX193" fmla="*/ 528043 w 2126109"/>
                <a:gd name="connsiteY193" fmla="*/ 530729 h 1117047"/>
                <a:gd name="connsiteX194" fmla="*/ 532353 w 2126109"/>
                <a:gd name="connsiteY194" fmla="*/ 527813 h 1117047"/>
                <a:gd name="connsiteX195" fmla="*/ 531506 w 2126109"/>
                <a:gd name="connsiteY195" fmla="*/ 526112 h 1117047"/>
                <a:gd name="connsiteX196" fmla="*/ 534892 w 2126109"/>
                <a:gd name="connsiteY196" fmla="*/ 522691 h 1117047"/>
                <a:gd name="connsiteX197" fmla="*/ 538347 w 2126109"/>
                <a:gd name="connsiteY197" fmla="*/ 527813 h 1117047"/>
                <a:gd name="connsiteX198" fmla="*/ 1232271 w 2126109"/>
                <a:gd name="connsiteY198" fmla="*/ 919000 h 1117047"/>
                <a:gd name="connsiteX199" fmla="*/ 1241651 w 2126109"/>
                <a:gd name="connsiteY199" fmla="*/ 932674 h 1117047"/>
                <a:gd name="connsiteX200" fmla="*/ 1256240 w 2126109"/>
                <a:gd name="connsiteY200" fmla="*/ 945535 h 1117047"/>
                <a:gd name="connsiteX201" fmla="*/ 1232271 w 2126109"/>
                <a:gd name="connsiteY201" fmla="*/ 919009 h 1117047"/>
                <a:gd name="connsiteX202" fmla="*/ 1884301 w 2126109"/>
                <a:gd name="connsiteY202" fmla="*/ 184464 h 1117047"/>
                <a:gd name="connsiteX203" fmla="*/ 1891954 w 2126109"/>
                <a:gd name="connsiteY203" fmla="*/ 189594 h 1117047"/>
                <a:gd name="connsiteX204" fmla="*/ 1852660 w 2126109"/>
                <a:gd name="connsiteY204" fmla="*/ 186182 h 1117047"/>
                <a:gd name="connsiteX205" fmla="*/ 1819780 w 2126109"/>
                <a:gd name="connsiteY205" fmla="*/ 185088 h 1117047"/>
                <a:gd name="connsiteX206" fmla="*/ 1813349 w 2126109"/>
                <a:gd name="connsiteY206" fmla="*/ 182762 h 1117047"/>
                <a:gd name="connsiteX207" fmla="*/ 1884301 w 2126109"/>
                <a:gd name="connsiteY207" fmla="*/ 184464 h 1117047"/>
                <a:gd name="connsiteX208" fmla="*/ 822537 w 2126109"/>
                <a:gd name="connsiteY208" fmla="*/ 411291 h 1117047"/>
                <a:gd name="connsiteX209" fmla="*/ 829806 w 2126109"/>
                <a:gd name="connsiteY209" fmla="*/ 375820 h 1117047"/>
                <a:gd name="connsiteX210" fmla="*/ 834022 w 2126109"/>
                <a:gd name="connsiteY210" fmla="*/ 374084 h 1117047"/>
                <a:gd name="connsiteX211" fmla="*/ 825479 w 2126109"/>
                <a:gd name="connsiteY211" fmla="*/ 416790 h 1117047"/>
                <a:gd name="connsiteX212" fmla="*/ 822537 w 2126109"/>
                <a:gd name="connsiteY212" fmla="*/ 411291 h 1117047"/>
                <a:gd name="connsiteX213" fmla="*/ 540100 w 2126109"/>
                <a:gd name="connsiteY213" fmla="*/ 432157 h 1117047"/>
                <a:gd name="connsiteX214" fmla="*/ 536620 w 2126109"/>
                <a:gd name="connsiteY214" fmla="*/ 420219 h 1117047"/>
                <a:gd name="connsiteX215" fmla="*/ 541759 w 2126109"/>
                <a:gd name="connsiteY215" fmla="*/ 418509 h 1117047"/>
                <a:gd name="connsiteX216" fmla="*/ 536586 w 2126109"/>
                <a:gd name="connsiteY216" fmla="*/ 417559 h 1117047"/>
                <a:gd name="connsiteX217" fmla="*/ 541751 w 2126109"/>
                <a:gd name="connsiteY217" fmla="*/ 392871 h 1117047"/>
                <a:gd name="connsiteX218" fmla="*/ 541768 w 2126109"/>
                <a:gd name="connsiteY218" fmla="*/ 409949 h 1117047"/>
                <a:gd name="connsiteX219" fmla="*/ 543478 w 2126109"/>
                <a:gd name="connsiteY219" fmla="*/ 415071 h 1117047"/>
                <a:gd name="connsiteX220" fmla="*/ 543803 w 2126109"/>
                <a:gd name="connsiteY220" fmla="*/ 424477 h 1117047"/>
                <a:gd name="connsiteX221" fmla="*/ 545180 w 2126109"/>
                <a:gd name="connsiteY221" fmla="*/ 432140 h 1117047"/>
                <a:gd name="connsiteX222" fmla="*/ 540100 w 2126109"/>
                <a:gd name="connsiteY222" fmla="*/ 432140 h 1117047"/>
                <a:gd name="connsiteX223" fmla="*/ 176014 w 2126109"/>
                <a:gd name="connsiteY223" fmla="*/ 857507 h 1117047"/>
                <a:gd name="connsiteX224" fmla="*/ 140132 w 2126109"/>
                <a:gd name="connsiteY224" fmla="*/ 857498 h 1117047"/>
                <a:gd name="connsiteX225" fmla="*/ 154798 w 2126109"/>
                <a:gd name="connsiteY225" fmla="*/ 854163 h 1117047"/>
                <a:gd name="connsiteX226" fmla="*/ 158929 w 2126109"/>
                <a:gd name="connsiteY226" fmla="*/ 852384 h 1117047"/>
                <a:gd name="connsiteX227" fmla="*/ 162349 w 2126109"/>
                <a:gd name="connsiteY227" fmla="*/ 847262 h 1117047"/>
                <a:gd name="connsiteX228" fmla="*/ 169182 w 2126109"/>
                <a:gd name="connsiteY228" fmla="*/ 847279 h 1117047"/>
                <a:gd name="connsiteX229" fmla="*/ 170892 w 2126109"/>
                <a:gd name="connsiteY229" fmla="*/ 854095 h 1117047"/>
                <a:gd name="connsiteX230" fmla="*/ 176023 w 2126109"/>
                <a:gd name="connsiteY230" fmla="*/ 857515 h 1117047"/>
                <a:gd name="connsiteX231" fmla="*/ 1607379 w 2126109"/>
                <a:gd name="connsiteY231" fmla="*/ 456050 h 1117047"/>
                <a:gd name="connsiteX232" fmla="*/ 1593774 w 2126109"/>
                <a:gd name="connsiteY232" fmla="*/ 461274 h 1117047"/>
                <a:gd name="connsiteX233" fmla="*/ 1589438 w 2126109"/>
                <a:gd name="connsiteY233" fmla="*/ 457786 h 1117047"/>
                <a:gd name="connsiteX234" fmla="*/ 1596305 w 2126109"/>
                <a:gd name="connsiteY234" fmla="*/ 452646 h 1117047"/>
                <a:gd name="connsiteX235" fmla="*/ 1606003 w 2126109"/>
                <a:gd name="connsiteY235" fmla="*/ 449473 h 1117047"/>
                <a:gd name="connsiteX236" fmla="*/ 1615084 w 2126109"/>
                <a:gd name="connsiteY236" fmla="*/ 449234 h 1117047"/>
                <a:gd name="connsiteX237" fmla="*/ 1616794 w 2126109"/>
                <a:gd name="connsiteY237" fmla="*/ 449234 h 1117047"/>
                <a:gd name="connsiteX238" fmla="*/ 1608252 w 2126109"/>
                <a:gd name="connsiteY238" fmla="*/ 461172 h 1117047"/>
                <a:gd name="connsiteX239" fmla="*/ 1607379 w 2126109"/>
                <a:gd name="connsiteY239" fmla="*/ 456032 h 1117047"/>
                <a:gd name="connsiteX240" fmla="*/ 7679 w 2126109"/>
                <a:gd name="connsiteY240" fmla="*/ 495369 h 1117047"/>
                <a:gd name="connsiteX241" fmla="*/ 1710 w 2126109"/>
                <a:gd name="connsiteY241" fmla="*/ 502193 h 1117047"/>
                <a:gd name="connsiteX242" fmla="*/ 5165 w 2126109"/>
                <a:gd name="connsiteY242" fmla="*/ 492667 h 1117047"/>
                <a:gd name="connsiteX243" fmla="*/ 3455 w 2126109"/>
                <a:gd name="connsiteY243" fmla="*/ 485176 h 1117047"/>
                <a:gd name="connsiteX244" fmla="*/ 18796 w 2126109"/>
                <a:gd name="connsiteY244" fmla="*/ 483457 h 1117047"/>
                <a:gd name="connsiteX245" fmla="*/ 20489 w 2126109"/>
                <a:gd name="connsiteY245" fmla="*/ 497054 h 1117047"/>
                <a:gd name="connsiteX246" fmla="*/ 15401 w 2126109"/>
                <a:gd name="connsiteY246" fmla="*/ 487946 h 1117047"/>
                <a:gd name="connsiteX247" fmla="*/ 10253 w 2126109"/>
                <a:gd name="connsiteY247" fmla="*/ 486818 h 1117047"/>
                <a:gd name="connsiteX248" fmla="*/ 10227 w 2126109"/>
                <a:gd name="connsiteY248" fmla="*/ 498756 h 1117047"/>
                <a:gd name="connsiteX249" fmla="*/ 7696 w 2126109"/>
                <a:gd name="connsiteY249" fmla="*/ 495361 h 1117047"/>
                <a:gd name="connsiteX250" fmla="*/ 1632187 w 2126109"/>
                <a:gd name="connsiteY250" fmla="*/ 179367 h 1117047"/>
                <a:gd name="connsiteX251" fmla="*/ 1675851 w 2126109"/>
                <a:gd name="connsiteY251" fmla="*/ 175835 h 1117047"/>
                <a:gd name="connsiteX252" fmla="*/ 1683453 w 2126109"/>
                <a:gd name="connsiteY252" fmla="*/ 179350 h 1117047"/>
                <a:gd name="connsiteX253" fmla="*/ 1671489 w 2126109"/>
                <a:gd name="connsiteY253" fmla="*/ 182770 h 1117047"/>
                <a:gd name="connsiteX254" fmla="*/ 1656105 w 2126109"/>
                <a:gd name="connsiteY254" fmla="*/ 181060 h 1117047"/>
                <a:gd name="connsiteX255" fmla="*/ 1660236 w 2126109"/>
                <a:gd name="connsiteY255" fmla="*/ 179281 h 1117047"/>
                <a:gd name="connsiteX256" fmla="*/ 1674081 w 2126109"/>
                <a:gd name="connsiteY256" fmla="*/ 179358 h 1117047"/>
                <a:gd name="connsiteX257" fmla="*/ 1677467 w 2126109"/>
                <a:gd name="connsiteY257" fmla="*/ 177640 h 1117047"/>
                <a:gd name="connsiteX258" fmla="*/ 1655224 w 2126109"/>
                <a:gd name="connsiteY258" fmla="*/ 177640 h 1117047"/>
                <a:gd name="connsiteX259" fmla="*/ 1652685 w 2126109"/>
                <a:gd name="connsiteY259" fmla="*/ 181060 h 1117047"/>
                <a:gd name="connsiteX260" fmla="*/ 1638130 w 2126109"/>
                <a:gd name="connsiteY260" fmla="*/ 181060 h 1117047"/>
                <a:gd name="connsiteX261" fmla="*/ 1632179 w 2126109"/>
                <a:gd name="connsiteY261" fmla="*/ 179367 h 1117047"/>
                <a:gd name="connsiteX262" fmla="*/ 530138 w 2126109"/>
                <a:gd name="connsiteY262" fmla="*/ 394060 h 1117047"/>
                <a:gd name="connsiteX263" fmla="*/ 531515 w 2126109"/>
                <a:gd name="connsiteY263" fmla="*/ 392871 h 1117047"/>
                <a:gd name="connsiteX264" fmla="*/ 531489 w 2126109"/>
                <a:gd name="connsiteY264" fmla="*/ 419099 h 1117047"/>
                <a:gd name="connsiteX265" fmla="*/ 534952 w 2126109"/>
                <a:gd name="connsiteY265" fmla="*/ 421074 h 1117047"/>
                <a:gd name="connsiteX266" fmla="*/ 531515 w 2126109"/>
                <a:gd name="connsiteY266" fmla="*/ 427043 h 1117047"/>
                <a:gd name="connsiteX267" fmla="*/ 526384 w 2126109"/>
                <a:gd name="connsiteY267" fmla="*/ 427043 h 1117047"/>
                <a:gd name="connsiteX268" fmla="*/ 526384 w 2126109"/>
                <a:gd name="connsiteY268" fmla="*/ 401423 h 1117047"/>
                <a:gd name="connsiteX269" fmla="*/ 530138 w 2126109"/>
                <a:gd name="connsiteY269" fmla="*/ 394069 h 1117047"/>
                <a:gd name="connsiteX270" fmla="*/ 11014 w 2126109"/>
                <a:gd name="connsiteY270" fmla="*/ 539803 h 1117047"/>
                <a:gd name="connsiteX271" fmla="*/ 6824 w 2126109"/>
                <a:gd name="connsiteY271" fmla="*/ 538041 h 1117047"/>
                <a:gd name="connsiteX272" fmla="*/ 15008 w 2126109"/>
                <a:gd name="connsiteY272" fmla="*/ 535022 h 1117047"/>
                <a:gd name="connsiteX273" fmla="*/ 27305 w 2126109"/>
                <a:gd name="connsiteY273" fmla="*/ 539794 h 1117047"/>
                <a:gd name="connsiteX274" fmla="*/ 18197 w 2126109"/>
                <a:gd name="connsiteY274" fmla="*/ 550099 h 1117047"/>
                <a:gd name="connsiteX275" fmla="*/ 11006 w 2126109"/>
                <a:gd name="connsiteY275" fmla="*/ 539811 h 1117047"/>
                <a:gd name="connsiteX276" fmla="*/ 1640730 w 2126109"/>
                <a:gd name="connsiteY276" fmla="*/ 739642 h 1117047"/>
                <a:gd name="connsiteX277" fmla="*/ 1639020 w 2126109"/>
                <a:gd name="connsiteY277" fmla="*/ 736221 h 1117047"/>
                <a:gd name="connsiteX278" fmla="*/ 1642440 w 2126109"/>
                <a:gd name="connsiteY278" fmla="*/ 734511 h 1117047"/>
                <a:gd name="connsiteX279" fmla="*/ 1647554 w 2126109"/>
                <a:gd name="connsiteY279" fmla="*/ 732801 h 1117047"/>
                <a:gd name="connsiteX280" fmla="*/ 1640730 w 2126109"/>
                <a:gd name="connsiteY280" fmla="*/ 739633 h 1117047"/>
                <a:gd name="connsiteX281" fmla="*/ 1642440 w 2126109"/>
                <a:gd name="connsiteY281" fmla="*/ 734511 h 1117047"/>
                <a:gd name="connsiteX282" fmla="*/ 1633897 w 2126109"/>
                <a:gd name="connsiteY282" fmla="*/ 727687 h 1117047"/>
                <a:gd name="connsiteX283" fmla="*/ 1641397 w 2126109"/>
                <a:gd name="connsiteY283" fmla="*/ 724121 h 1117047"/>
                <a:gd name="connsiteX284" fmla="*/ 1654412 w 2126109"/>
                <a:gd name="connsiteY284" fmla="*/ 731082 h 1117047"/>
                <a:gd name="connsiteX285" fmla="*/ 1642440 w 2126109"/>
                <a:gd name="connsiteY285" fmla="*/ 734502 h 1117047"/>
                <a:gd name="connsiteX286" fmla="*/ 1213449 w 2126109"/>
                <a:gd name="connsiteY286" fmla="*/ 319423 h 1117047"/>
                <a:gd name="connsiteX287" fmla="*/ 1211739 w 2126109"/>
                <a:gd name="connsiteY287" fmla="*/ 326255 h 1117047"/>
                <a:gd name="connsiteX288" fmla="*/ 1208318 w 2126109"/>
                <a:gd name="connsiteY288" fmla="*/ 319423 h 1117047"/>
                <a:gd name="connsiteX289" fmla="*/ 1210199 w 2126109"/>
                <a:gd name="connsiteY289" fmla="*/ 305116 h 1117047"/>
                <a:gd name="connsiteX290" fmla="*/ 1223693 w 2126109"/>
                <a:gd name="connsiteY290" fmla="*/ 301482 h 1117047"/>
                <a:gd name="connsiteX291" fmla="*/ 1213449 w 2126109"/>
                <a:gd name="connsiteY291" fmla="*/ 319423 h 1117047"/>
                <a:gd name="connsiteX292" fmla="*/ 1213449 w 2126109"/>
                <a:gd name="connsiteY292" fmla="*/ 329667 h 1117047"/>
                <a:gd name="connsiteX293" fmla="*/ 1211841 w 2126109"/>
                <a:gd name="connsiteY293" fmla="*/ 326469 h 1117047"/>
                <a:gd name="connsiteX294" fmla="*/ 1213449 w 2126109"/>
                <a:gd name="connsiteY294" fmla="*/ 329667 h 1117047"/>
                <a:gd name="connsiteX295" fmla="*/ 1211841 w 2126109"/>
                <a:gd name="connsiteY295" fmla="*/ 326469 h 1117047"/>
                <a:gd name="connsiteX296" fmla="*/ 1211739 w 2126109"/>
                <a:gd name="connsiteY296" fmla="*/ 326247 h 1117047"/>
                <a:gd name="connsiteX297" fmla="*/ 1211841 w 2126109"/>
                <a:gd name="connsiteY297" fmla="*/ 326469 h 1117047"/>
                <a:gd name="connsiteX298" fmla="*/ 1213449 w 2126109"/>
                <a:gd name="connsiteY298" fmla="*/ 331378 h 1117047"/>
                <a:gd name="connsiteX299" fmla="*/ 1213449 w 2126109"/>
                <a:gd name="connsiteY299" fmla="*/ 329667 h 1117047"/>
                <a:gd name="connsiteX300" fmla="*/ 1215159 w 2126109"/>
                <a:gd name="connsiteY300" fmla="*/ 331378 h 1117047"/>
                <a:gd name="connsiteX301" fmla="*/ 1213449 w 2126109"/>
                <a:gd name="connsiteY301" fmla="*/ 331378 h 1117047"/>
                <a:gd name="connsiteX302" fmla="*/ 1031389 w 2126109"/>
                <a:gd name="connsiteY302" fmla="*/ 649056 h 1117047"/>
                <a:gd name="connsiteX303" fmla="*/ 1026463 w 2126109"/>
                <a:gd name="connsiteY303" fmla="*/ 642258 h 1117047"/>
                <a:gd name="connsiteX304" fmla="*/ 1026951 w 2126109"/>
                <a:gd name="connsiteY304" fmla="*/ 639000 h 1117047"/>
                <a:gd name="connsiteX305" fmla="*/ 1022034 w 2126109"/>
                <a:gd name="connsiteY305" fmla="*/ 635434 h 1117047"/>
                <a:gd name="connsiteX306" fmla="*/ 1023744 w 2126109"/>
                <a:gd name="connsiteY306" fmla="*/ 635434 h 1117047"/>
                <a:gd name="connsiteX307" fmla="*/ 1025454 w 2126109"/>
                <a:gd name="connsiteY307" fmla="*/ 635434 h 1117047"/>
                <a:gd name="connsiteX308" fmla="*/ 1032287 w 2126109"/>
                <a:gd name="connsiteY308" fmla="*/ 637144 h 1117047"/>
                <a:gd name="connsiteX309" fmla="*/ 1042540 w 2126109"/>
                <a:gd name="connsiteY309" fmla="*/ 637153 h 1117047"/>
                <a:gd name="connsiteX310" fmla="*/ 1040838 w 2126109"/>
                <a:gd name="connsiteY310" fmla="*/ 645678 h 1117047"/>
                <a:gd name="connsiteX311" fmla="*/ 1035707 w 2126109"/>
                <a:gd name="connsiteY311" fmla="*/ 647389 h 1117047"/>
                <a:gd name="connsiteX312" fmla="*/ 1031389 w 2126109"/>
                <a:gd name="connsiteY312" fmla="*/ 649056 h 1117047"/>
                <a:gd name="connsiteX313" fmla="*/ 1695425 w 2126109"/>
                <a:gd name="connsiteY313" fmla="*/ 666168 h 1117047"/>
                <a:gd name="connsiteX314" fmla="*/ 1693723 w 2126109"/>
                <a:gd name="connsiteY314" fmla="*/ 671298 h 1117047"/>
                <a:gd name="connsiteX315" fmla="*/ 1690320 w 2126109"/>
                <a:gd name="connsiteY315" fmla="*/ 663679 h 1117047"/>
                <a:gd name="connsiteX316" fmla="*/ 1695433 w 2126109"/>
                <a:gd name="connsiteY316" fmla="*/ 655949 h 1117047"/>
                <a:gd name="connsiteX317" fmla="*/ 1697109 w 2126109"/>
                <a:gd name="connsiteY317" fmla="*/ 664466 h 1117047"/>
                <a:gd name="connsiteX318" fmla="*/ 1707371 w 2126109"/>
                <a:gd name="connsiteY318" fmla="*/ 664466 h 1117047"/>
                <a:gd name="connsiteX319" fmla="*/ 1705670 w 2126109"/>
                <a:gd name="connsiteY319" fmla="*/ 657659 h 1117047"/>
                <a:gd name="connsiteX320" fmla="*/ 1709612 w 2126109"/>
                <a:gd name="connsiteY320" fmla="*/ 660566 h 1117047"/>
                <a:gd name="connsiteX321" fmla="*/ 1713126 w 2126109"/>
                <a:gd name="connsiteY321" fmla="*/ 664603 h 1117047"/>
                <a:gd name="connsiteX322" fmla="*/ 1695416 w 2126109"/>
                <a:gd name="connsiteY322" fmla="*/ 666168 h 1117047"/>
                <a:gd name="connsiteX323" fmla="*/ 1637215 w 2126109"/>
                <a:gd name="connsiteY323" fmla="*/ 772171 h 1117047"/>
                <a:gd name="connsiteX324" fmla="*/ 1640867 w 2126109"/>
                <a:gd name="connsiteY324" fmla="*/ 786418 h 1117047"/>
                <a:gd name="connsiteX325" fmla="*/ 1630485 w 2126109"/>
                <a:gd name="connsiteY325" fmla="*/ 790873 h 1117047"/>
                <a:gd name="connsiteX326" fmla="*/ 1633589 w 2126109"/>
                <a:gd name="connsiteY326" fmla="*/ 787256 h 1117047"/>
                <a:gd name="connsiteX327" fmla="*/ 1632179 w 2126109"/>
                <a:gd name="connsiteY327" fmla="*/ 783365 h 1117047"/>
                <a:gd name="connsiteX328" fmla="*/ 1635590 w 2126109"/>
                <a:gd name="connsiteY328" fmla="*/ 777225 h 1117047"/>
                <a:gd name="connsiteX329" fmla="*/ 1633906 w 2126109"/>
                <a:gd name="connsiteY329" fmla="*/ 780620 h 1117047"/>
                <a:gd name="connsiteX330" fmla="*/ 1627073 w 2126109"/>
                <a:gd name="connsiteY330" fmla="*/ 778098 h 1117047"/>
                <a:gd name="connsiteX331" fmla="*/ 1637207 w 2126109"/>
                <a:gd name="connsiteY331" fmla="*/ 772171 h 1117047"/>
                <a:gd name="connsiteX332" fmla="*/ 280342 w 2126109"/>
                <a:gd name="connsiteY332" fmla="*/ 646824 h 1117047"/>
                <a:gd name="connsiteX333" fmla="*/ 270473 w 2126109"/>
                <a:gd name="connsiteY333" fmla="*/ 681158 h 1117047"/>
                <a:gd name="connsiteX334" fmla="*/ 266617 w 2126109"/>
                <a:gd name="connsiteY334" fmla="*/ 686674 h 1117047"/>
                <a:gd name="connsiteX335" fmla="*/ 276853 w 2126109"/>
                <a:gd name="connsiteY335" fmla="*/ 645678 h 1117047"/>
                <a:gd name="connsiteX336" fmla="*/ 280342 w 2126109"/>
                <a:gd name="connsiteY336" fmla="*/ 646816 h 1117047"/>
                <a:gd name="connsiteX337" fmla="*/ 1876981 w 2126109"/>
                <a:gd name="connsiteY337" fmla="*/ 371082 h 1117047"/>
                <a:gd name="connsiteX338" fmla="*/ 1869763 w 2126109"/>
                <a:gd name="connsiteY338" fmla="*/ 382618 h 1117047"/>
                <a:gd name="connsiteX339" fmla="*/ 1866325 w 2126109"/>
                <a:gd name="connsiteY339" fmla="*/ 372382 h 1117047"/>
                <a:gd name="connsiteX340" fmla="*/ 1881701 w 2126109"/>
                <a:gd name="connsiteY340" fmla="*/ 365558 h 1117047"/>
                <a:gd name="connsiteX341" fmla="*/ 1876972 w 2126109"/>
                <a:gd name="connsiteY341" fmla="*/ 371091 h 1117047"/>
                <a:gd name="connsiteX342" fmla="*/ 1739892 w 2126109"/>
                <a:gd name="connsiteY342" fmla="*/ 168284 h 1117047"/>
                <a:gd name="connsiteX343" fmla="*/ 1749538 w 2126109"/>
                <a:gd name="connsiteY343" fmla="*/ 165060 h 1117047"/>
                <a:gd name="connsiteX344" fmla="*/ 1762075 w 2126109"/>
                <a:gd name="connsiteY344" fmla="*/ 170798 h 1117047"/>
                <a:gd name="connsiteX345" fmla="*/ 1749265 w 2126109"/>
                <a:gd name="connsiteY345" fmla="*/ 168028 h 1117047"/>
                <a:gd name="connsiteX346" fmla="*/ 1739901 w 2126109"/>
                <a:gd name="connsiteY346" fmla="*/ 168284 h 1117047"/>
                <a:gd name="connsiteX347" fmla="*/ 2013196 w 2126109"/>
                <a:gd name="connsiteY347" fmla="*/ 814706 h 1117047"/>
                <a:gd name="connsiteX348" fmla="*/ 2006594 w 2126109"/>
                <a:gd name="connsiteY348" fmla="*/ 806993 h 1117047"/>
                <a:gd name="connsiteX349" fmla="*/ 2011623 w 2126109"/>
                <a:gd name="connsiteY349" fmla="*/ 794303 h 1117047"/>
                <a:gd name="connsiteX350" fmla="*/ 2013196 w 2126109"/>
                <a:gd name="connsiteY350" fmla="*/ 814706 h 1117047"/>
                <a:gd name="connsiteX351" fmla="*/ 1832137 w 2126109"/>
                <a:gd name="connsiteY351" fmla="*/ 307459 h 1117047"/>
                <a:gd name="connsiteX352" fmla="*/ 1827314 w 2126109"/>
                <a:gd name="connsiteY352" fmla="*/ 305954 h 1117047"/>
                <a:gd name="connsiteX353" fmla="*/ 1811656 w 2126109"/>
                <a:gd name="connsiteY353" fmla="*/ 315130 h 1117047"/>
                <a:gd name="connsiteX354" fmla="*/ 1816402 w 2126109"/>
                <a:gd name="connsiteY354" fmla="*/ 312086 h 1117047"/>
                <a:gd name="connsiteX355" fmla="*/ 1823055 w 2126109"/>
                <a:gd name="connsiteY355" fmla="*/ 302517 h 1117047"/>
                <a:gd name="connsiteX356" fmla="*/ 1832145 w 2126109"/>
                <a:gd name="connsiteY356" fmla="*/ 304081 h 1117047"/>
                <a:gd name="connsiteX357" fmla="*/ 1832137 w 2126109"/>
                <a:gd name="connsiteY357" fmla="*/ 307468 h 1117047"/>
                <a:gd name="connsiteX358" fmla="*/ 244400 w 2126109"/>
                <a:gd name="connsiteY358" fmla="*/ 473161 h 1117047"/>
                <a:gd name="connsiteX359" fmla="*/ 242690 w 2126109"/>
                <a:gd name="connsiteY359" fmla="*/ 468047 h 1117047"/>
                <a:gd name="connsiteX360" fmla="*/ 238825 w 2126109"/>
                <a:gd name="connsiteY360" fmla="*/ 485620 h 1117047"/>
                <a:gd name="connsiteX361" fmla="*/ 235840 w 2126109"/>
                <a:gd name="connsiteY361" fmla="*/ 490247 h 1117047"/>
                <a:gd name="connsiteX362" fmla="*/ 232420 w 2126109"/>
                <a:gd name="connsiteY362" fmla="*/ 488537 h 1117047"/>
                <a:gd name="connsiteX363" fmla="*/ 239252 w 2126109"/>
                <a:gd name="connsiteY363" fmla="*/ 469749 h 1117047"/>
                <a:gd name="connsiteX364" fmla="*/ 246085 w 2126109"/>
                <a:gd name="connsiteY364" fmla="*/ 462916 h 1117047"/>
                <a:gd name="connsiteX365" fmla="*/ 244392 w 2126109"/>
                <a:gd name="connsiteY365" fmla="*/ 473161 h 1117047"/>
                <a:gd name="connsiteX366" fmla="*/ 1589430 w 2126109"/>
                <a:gd name="connsiteY366" fmla="*/ 796013 h 1117047"/>
                <a:gd name="connsiteX367" fmla="*/ 1592825 w 2126109"/>
                <a:gd name="connsiteY367" fmla="*/ 805419 h 1117047"/>
                <a:gd name="connsiteX368" fmla="*/ 1586137 w 2126109"/>
                <a:gd name="connsiteY368" fmla="*/ 806309 h 1117047"/>
                <a:gd name="connsiteX369" fmla="*/ 1582632 w 2126109"/>
                <a:gd name="connsiteY369" fmla="*/ 813082 h 1117047"/>
                <a:gd name="connsiteX370" fmla="*/ 1582640 w 2126109"/>
                <a:gd name="connsiteY370" fmla="*/ 802230 h 1117047"/>
                <a:gd name="connsiteX371" fmla="*/ 1579202 w 2126109"/>
                <a:gd name="connsiteY371" fmla="*/ 797715 h 1117047"/>
                <a:gd name="connsiteX372" fmla="*/ 1585086 w 2126109"/>
                <a:gd name="connsiteY372" fmla="*/ 799528 h 1117047"/>
                <a:gd name="connsiteX373" fmla="*/ 1589421 w 2126109"/>
                <a:gd name="connsiteY373" fmla="*/ 796013 h 1117047"/>
                <a:gd name="connsiteX374" fmla="*/ 1898804 w 2126109"/>
                <a:gd name="connsiteY374" fmla="*/ 170807 h 1117047"/>
                <a:gd name="connsiteX375" fmla="*/ 1902156 w 2126109"/>
                <a:gd name="connsiteY375" fmla="*/ 166497 h 1117047"/>
                <a:gd name="connsiteX376" fmla="*/ 1908184 w 2126109"/>
                <a:gd name="connsiteY376" fmla="*/ 168738 h 1117047"/>
                <a:gd name="connsiteX377" fmla="*/ 1926972 w 2126109"/>
                <a:gd name="connsiteY377" fmla="*/ 165676 h 1117047"/>
                <a:gd name="connsiteX378" fmla="*/ 1927006 w 2126109"/>
                <a:gd name="connsiteY378" fmla="*/ 170807 h 1117047"/>
                <a:gd name="connsiteX379" fmla="*/ 1898804 w 2126109"/>
                <a:gd name="connsiteY379" fmla="*/ 170807 h 1117047"/>
                <a:gd name="connsiteX380" fmla="*/ 1197962 w 2126109"/>
                <a:gd name="connsiteY380" fmla="*/ 275759 h 1117047"/>
                <a:gd name="connsiteX381" fmla="*/ 1210020 w 2126109"/>
                <a:gd name="connsiteY381" fmla="*/ 263060 h 1117047"/>
                <a:gd name="connsiteX382" fmla="*/ 1203187 w 2126109"/>
                <a:gd name="connsiteY382" fmla="*/ 274981 h 1117047"/>
                <a:gd name="connsiteX383" fmla="*/ 1211730 w 2126109"/>
                <a:gd name="connsiteY383" fmla="*/ 276725 h 1117047"/>
                <a:gd name="connsiteX384" fmla="*/ 1197954 w 2126109"/>
                <a:gd name="connsiteY384" fmla="*/ 275750 h 1117047"/>
                <a:gd name="connsiteX385" fmla="*/ 1883420 w 2126109"/>
                <a:gd name="connsiteY385" fmla="*/ 698637 h 1117047"/>
                <a:gd name="connsiteX386" fmla="*/ 1879999 w 2126109"/>
                <a:gd name="connsiteY386" fmla="*/ 715723 h 1117047"/>
                <a:gd name="connsiteX387" fmla="*/ 1874868 w 2126109"/>
                <a:gd name="connsiteY387" fmla="*/ 712303 h 1117047"/>
                <a:gd name="connsiteX388" fmla="*/ 1876578 w 2126109"/>
                <a:gd name="connsiteY388" fmla="*/ 691805 h 1117047"/>
                <a:gd name="connsiteX389" fmla="*/ 1878289 w 2126109"/>
                <a:gd name="connsiteY389" fmla="*/ 691805 h 1117047"/>
                <a:gd name="connsiteX390" fmla="*/ 1883420 w 2126109"/>
                <a:gd name="connsiteY390" fmla="*/ 695225 h 1117047"/>
                <a:gd name="connsiteX391" fmla="*/ 1883420 w 2126109"/>
                <a:gd name="connsiteY391" fmla="*/ 698646 h 1117047"/>
                <a:gd name="connsiteX392" fmla="*/ 1063046 w 2126109"/>
                <a:gd name="connsiteY392" fmla="*/ 643977 h 1117047"/>
                <a:gd name="connsiteX393" fmla="*/ 1066441 w 2126109"/>
                <a:gd name="connsiteY393" fmla="*/ 635451 h 1117047"/>
                <a:gd name="connsiteX394" fmla="*/ 1069879 w 2126109"/>
                <a:gd name="connsiteY394" fmla="*/ 643959 h 1117047"/>
                <a:gd name="connsiteX395" fmla="*/ 1063046 w 2126109"/>
                <a:gd name="connsiteY395" fmla="*/ 643977 h 1117047"/>
                <a:gd name="connsiteX396" fmla="*/ 1063046 w 2126109"/>
                <a:gd name="connsiteY396" fmla="*/ 643977 h 1117047"/>
                <a:gd name="connsiteX397" fmla="*/ 1061336 w 2126109"/>
                <a:gd name="connsiteY397" fmla="*/ 649099 h 1117047"/>
                <a:gd name="connsiteX398" fmla="*/ 1056222 w 2126109"/>
                <a:gd name="connsiteY398" fmla="*/ 649082 h 1117047"/>
                <a:gd name="connsiteX399" fmla="*/ 1056222 w 2126109"/>
                <a:gd name="connsiteY399" fmla="*/ 647423 h 1117047"/>
                <a:gd name="connsiteX400" fmla="*/ 1059651 w 2126109"/>
                <a:gd name="connsiteY400" fmla="*/ 642258 h 1117047"/>
                <a:gd name="connsiteX401" fmla="*/ 1063055 w 2126109"/>
                <a:gd name="connsiteY401" fmla="*/ 643977 h 1117047"/>
                <a:gd name="connsiteX402" fmla="*/ 1060823 w 2126109"/>
                <a:gd name="connsiteY402" fmla="*/ 655649 h 1117047"/>
                <a:gd name="connsiteX403" fmla="*/ 1061336 w 2126109"/>
                <a:gd name="connsiteY403" fmla="*/ 649099 h 1117047"/>
                <a:gd name="connsiteX404" fmla="*/ 1064748 w 2126109"/>
                <a:gd name="connsiteY404" fmla="*/ 649116 h 1117047"/>
                <a:gd name="connsiteX405" fmla="*/ 1066065 w 2126109"/>
                <a:gd name="connsiteY405" fmla="*/ 654734 h 1117047"/>
                <a:gd name="connsiteX406" fmla="*/ 1066467 w 2126109"/>
                <a:gd name="connsiteY406" fmla="*/ 667895 h 1117047"/>
                <a:gd name="connsiteX407" fmla="*/ 1059634 w 2126109"/>
                <a:gd name="connsiteY407" fmla="*/ 667895 h 1117047"/>
                <a:gd name="connsiteX408" fmla="*/ 1064739 w 2126109"/>
                <a:gd name="connsiteY408" fmla="*/ 660182 h 1117047"/>
                <a:gd name="connsiteX409" fmla="*/ 1057933 w 2126109"/>
                <a:gd name="connsiteY409" fmla="*/ 657633 h 1117047"/>
                <a:gd name="connsiteX410" fmla="*/ 1060831 w 2126109"/>
                <a:gd name="connsiteY410" fmla="*/ 655658 h 1117047"/>
                <a:gd name="connsiteX411" fmla="*/ 1796255 w 2126109"/>
                <a:gd name="connsiteY411" fmla="*/ 182762 h 1117047"/>
                <a:gd name="connsiteX412" fmla="*/ 1781931 w 2126109"/>
                <a:gd name="connsiteY412" fmla="*/ 183181 h 1117047"/>
                <a:gd name="connsiteX413" fmla="*/ 1796255 w 2126109"/>
                <a:gd name="connsiteY413" fmla="*/ 182762 h 1117047"/>
                <a:gd name="connsiteX414" fmla="*/ 1781931 w 2126109"/>
                <a:gd name="connsiteY414" fmla="*/ 183189 h 1117047"/>
                <a:gd name="connsiteX415" fmla="*/ 1738148 w 2126109"/>
                <a:gd name="connsiteY415" fmla="*/ 184481 h 1117047"/>
                <a:gd name="connsiteX416" fmla="*/ 1781931 w 2126109"/>
                <a:gd name="connsiteY416" fmla="*/ 183189 h 1117047"/>
                <a:gd name="connsiteX417" fmla="*/ 1561894 w 2126109"/>
                <a:gd name="connsiteY417" fmla="*/ 785922 h 1117047"/>
                <a:gd name="connsiteX418" fmla="*/ 1558696 w 2126109"/>
                <a:gd name="connsiteY418" fmla="*/ 782356 h 1117047"/>
                <a:gd name="connsiteX419" fmla="*/ 1565512 w 2126109"/>
                <a:gd name="connsiteY419" fmla="*/ 782356 h 1117047"/>
                <a:gd name="connsiteX420" fmla="*/ 1563801 w 2126109"/>
                <a:gd name="connsiteY420" fmla="*/ 794311 h 1117047"/>
                <a:gd name="connsiteX421" fmla="*/ 1556045 w 2126109"/>
                <a:gd name="connsiteY421" fmla="*/ 792464 h 1117047"/>
                <a:gd name="connsiteX422" fmla="*/ 1546733 w 2126109"/>
                <a:gd name="connsiteY422" fmla="*/ 793422 h 1117047"/>
                <a:gd name="connsiteX423" fmla="*/ 1561894 w 2126109"/>
                <a:gd name="connsiteY423" fmla="*/ 785922 h 1117047"/>
                <a:gd name="connsiteX424" fmla="*/ 107688 w 2126109"/>
                <a:gd name="connsiteY424" fmla="*/ 180205 h 1117047"/>
                <a:gd name="connsiteX425" fmla="*/ 131590 w 2126109"/>
                <a:gd name="connsiteY425" fmla="*/ 177648 h 1117047"/>
                <a:gd name="connsiteX426" fmla="*/ 120473 w 2126109"/>
                <a:gd name="connsiteY426" fmla="*/ 181043 h 1117047"/>
                <a:gd name="connsiteX427" fmla="*/ 107688 w 2126109"/>
                <a:gd name="connsiteY427" fmla="*/ 180196 h 1117047"/>
                <a:gd name="connsiteX428" fmla="*/ 52942 w 2126109"/>
                <a:gd name="connsiteY428" fmla="*/ 304047 h 1117047"/>
                <a:gd name="connsiteX429" fmla="*/ 48615 w 2126109"/>
                <a:gd name="connsiteY429" fmla="*/ 298993 h 1117047"/>
                <a:gd name="connsiteX430" fmla="*/ 51223 w 2126109"/>
                <a:gd name="connsiteY430" fmla="*/ 281848 h 1117047"/>
                <a:gd name="connsiteX431" fmla="*/ 52942 w 2126109"/>
                <a:gd name="connsiteY431" fmla="*/ 304047 h 1117047"/>
                <a:gd name="connsiteX432" fmla="*/ 639186 w 2126109"/>
                <a:gd name="connsiteY432" fmla="*/ 857507 h 1117047"/>
                <a:gd name="connsiteX433" fmla="*/ 639186 w 2126109"/>
                <a:gd name="connsiteY433" fmla="*/ 855796 h 1117047"/>
                <a:gd name="connsiteX434" fmla="*/ 659692 w 2126109"/>
                <a:gd name="connsiteY434" fmla="*/ 857481 h 1117047"/>
                <a:gd name="connsiteX435" fmla="*/ 639186 w 2126109"/>
                <a:gd name="connsiteY435" fmla="*/ 857498 h 1117047"/>
                <a:gd name="connsiteX436" fmla="*/ 2038953 w 2126109"/>
                <a:gd name="connsiteY436" fmla="*/ 345060 h 1117047"/>
                <a:gd name="connsiteX437" fmla="*/ 2056047 w 2126109"/>
                <a:gd name="connsiteY437" fmla="*/ 350182 h 1117047"/>
                <a:gd name="connsiteX438" fmla="*/ 2054303 w 2126109"/>
                <a:gd name="connsiteY438" fmla="*/ 357015 h 1117047"/>
                <a:gd name="connsiteX439" fmla="*/ 2038945 w 2126109"/>
                <a:gd name="connsiteY439" fmla="*/ 345060 h 1117047"/>
                <a:gd name="connsiteX440" fmla="*/ 1714229 w 2126109"/>
                <a:gd name="connsiteY440" fmla="*/ 189586 h 1117047"/>
                <a:gd name="connsiteX441" fmla="*/ 1718172 w 2126109"/>
                <a:gd name="connsiteY441" fmla="*/ 185943 h 1117047"/>
                <a:gd name="connsiteX442" fmla="*/ 1731315 w 2126109"/>
                <a:gd name="connsiteY442" fmla="*/ 184464 h 1117047"/>
                <a:gd name="connsiteX443" fmla="*/ 1751821 w 2126109"/>
                <a:gd name="connsiteY443" fmla="*/ 186174 h 1117047"/>
                <a:gd name="connsiteX444" fmla="*/ 1714229 w 2126109"/>
                <a:gd name="connsiteY444" fmla="*/ 189577 h 1117047"/>
                <a:gd name="connsiteX445" fmla="*/ 191424 w 2126109"/>
                <a:gd name="connsiteY445" fmla="*/ 781467 h 1117047"/>
                <a:gd name="connsiteX446" fmla="*/ 183950 w 2126109"/>
                <a:gd name="connsiteY446" fmla="*/ 772676 h 1117047"/>
                <a:gd name="connsiteX447" fmla="*/ 179452 w 2126109"/>
                <a:gd name="connsiteY447" fmla="*/ 761850 h 1117047"/>
                <a:gd name="connsiteX448" fmla="*/ 189166 w 2126109"/>
                <a:gd name="connsiteY448" fmla="*/ 772591 h 1117047"/>
                <a:gd name="connsiteX449" fmla="*/ 191433 w 2126109"/>
                <a:gd name="connsiteY449" fmla="*/ 781467 h 1117047"/>
                <a:gd name="connsiteX450" fmla="*/ 1921012 w 2126109"/>
                <a:gd name="connsiteY450" fmla="*/ 208399 h 1117047"/>
                <a:gd name="connsiteX451" fmla="*/ 1907355 w 2126109"/>
                <a:gd name="connsiteY451" fmla="*/ 220337 h 1117047"/>
                <a:gd name="connsiteX452" fmla="*/ 1921012 w 2126109"/>
                <a:gd name="connsiteY452" fmla="*/ 208399 h 1117047"/>
                <a:gd name="connsiteX453" fmla="*/ 1662955 w 2126109"/>
                <a:gd name="connsiteY453" fmla="*/ 225476 h 1117047"/>
                <a:gd name="connsiteX454" fmla="*/ 1671498 w 2126109"/>
                <a:gd name="connsiteY454" fmla="*/ 227195 h 1117047"/>
                <a:gd name="connsiteX455" fmla="*/ 1668086 w 2126109"/>
                <a:gd name="connsiteY455" fmla="*/ 233138 h 1117047"/>
                <a:gd name="connsiteX456" fmla="*/ 1673191 w 2126109"/>
                <a:gd name="connsiteY456" fmla="*/ 237406 h 1117047"/>
                <a:gd name="connsiteX457" fmla="*/ 1662955 w 2126109"/>
                <a:gd name="connsiteY457" fmla="*/ 225476 h 1117047"/>
                <a:gd name="connsiteX458" fmla="*/ 1464716 w 2126109"/>
                <a:gd name="connsiteY458" fmla="*/ 702896 h 1117047"/>
                <a:gd name="connsiteX459" fmla="*/ 1469804 w 2126109"/>
                <a:gd name="connsiteY459" fmla="*/ 710592 h 1117047"/>
                <a:gd name="connsiteX460" fmla="*/ 1461270 w 2126109"/>
                <a:gd name="connsiteY460" fmla="*/ 710592 h 1117047"/>
                <a:gd name="connsiteX461" fmla="*/ 1461270 w 2126109"/>
                <a:gd name="connsiteY461" fmla="*/ 696944 h 1117047"/>
                <a:gd name="connsiteX462" fmla="*/ 1469804 w 2126109"/>
                <a:gd name="connsiteY462" fmla="*/ 696944 h 1117047"/>
                <a:gd name="connsiteX463" fmla="*/ 1464716 w 2126109"/>
                <a:gd name="connsiteY463" fmla="*/ 702896 h 1117047"/>
                <a:gd name="connsiteX464" fmla="*/ 883594 w 2126109"/>
                <a:gd name="connsiteY464" fmla="*/ 486826 h 1117047"/>
                <a:gd name="connsiteX465" fmla="*/ 883594 w 2126109"/>
                <a:gd name="connsiteY465" fmla="*/ 464610 h 1117047"/>
                <a:gd name="connsiteX466" fmla="*/ 888725 w 2126109"/>
                <a:gd name="connsiteY466" fmla="*/ 464618 h 1117047"/>
                <a:gd name="connsiteX467" fmla="*/ 887015 w 2126109"/>
                <a:gd name="connsiteY467" fmla="*/ 468039 h 1117047"/>
                <a:gd name="connsiteX468" fmla="*/ 887015 w 2126109"/>
                <a:gd name="connsiteY468" fmla="*/ 488537 h 1117047"/>
                <a:gd name="connsiteX469" fmla="*/ 883594 w 2126109"/>
                <a:gd name="connsiteY469" fmla="*/ 486826 h 1117047"/>
                <a:gd name="connsiteX470" fmla="*/ 104242 w 2126109"/>
                <a:gd name="connsiteY470" fmla="*/ 852384 h 1117047"/>
                <a:gd name="connsiteX471" fmla="*/ 111049 w 2126109"/>
                <a:gd name="connsiteY471" fmla="*/ 855788 h 1117047"/>
                <a:gd name="connsiteX472" fmla="*/ 113606 w 2126109"/>
                <a:gd name="connsiteY472" fmla="*/ 852393 h 1117047"/>
                <a:gd name="connsiteX473" fmla="*/ 104242 w 2126109"/>
                <a:gd name="connsiteY473" fmla="*/ 852393 h 1117047"/>
                <a:gd name="connsiteX474" fmla="*/ 1222984 w 2126109"/>
                <a:gd name="connsiteY474" fmla="*/ 289937 h 1117047"/>
                <a:gd name="connsiteX475" fmla="*/ 1228824 w 2126109"/>
                <a:gd name="connsiteY475" fmla="*/ 285268 h 1117047"/>
                <a:gd name="connsiteX476" fmla="*/ 1222017 w 2126109"/>
                <a:gd name="connsiteY476" fmla="*/ 298916 h 1117047"/>
                <a:gd name="connsiteX477" fmla="*/ 1222984 w 2126109"/>
                <a:gd name="connsiteY477" fmla="*/ 289937 h 1117047"/>
                <a:gd name="connsiteX478" fmla="*/ 247804 w 2126109"/>
                <a:gd name="connsiteY478" fmla="*/ 459496 h 1117047"/>
                <a:gd name="connsiteX479" fmla="*/ 243357 w 2126109"/>
                <a:gd name="connsiteY479" fmla="*/ 455921 h 1117047"/>
                <a:gd name="connsiteX480" fmla="*/ 247821 w 2126109"/>
                <a:gd name="connsiteY480" fmla="*/ 435586 h 1117047"/>
                <a:gd name="connsiteX481" fmla="*/ 249582 w 2126109"/>
                <a:gd name="connsiteY481" fmla="*/ 441606 h 1117047"/>
                <a:gd name="connsiteX482" fmla="*/ 249505 w 2126109"/>
                <a:gd name="connsiteY482" fmla="*/ 456075 h 1117047"/>
                <a:gd name="connsiteX483" fmla="*/ 247795 w 2126109"/>
                <a:gd name="connsiteY483" fmla="*/ 459496 h 1117047"/>
                <a:gd name="connsiteX484" fmla="*/ 1625363 w 2126109"/>
                <a:gd name="connsiteY484" fmla="*/ 712303 h 1117047"/>
                <a:gd name="connsiteX485" fmla="*/ 1628766 w 2126109"/>
                <a:gd name="connsiteY485" fmla="*/ 702058 h 1117047"/>
                <a:gd name="connsiteX486" fmla="*/ 1645852 w 2126109"/>
                <a:gd name="connsiteY486" fmla="*/ 702041 h 1117047"/>
                <a:gd name="connsiteX487" fmla="*/ 1646673 w 2126109"/>
                <a:gd name="connsiteY487" fmla="*/ 696961 h 1117047"/>
                <a:gd name="connsiteX488" fmla="*/ 1645852 w 2126109"/>
                <a:gd name="connsiteY488" fmla="*/ 703760 h 1117047"/>
                <a:gd name="connsiteX489" fmla="*/ 1632187 w 2126109"/>
                <a:gd name="connsiteY489" fmla="*/ 703768 h 1117047"/>
                <a:gd name="connsiteX490" fmla="*/ 1635462 w 2126109"/>
                <a:gd name="connsiteY490" fmla="*/ 707266 h 1117047"/>
                <a:gd name="connsiteX491" fmla="*/ 1630494 w 2126109"/>
                <a:gd name="connsiteY491" fmla="*/ 713996 h 1117047"/>
                <a:gd name="connsiteX492" fmla="*/ 1625363 w 2126109"/>
                <a:gd name="connsiteY492" fmla="*/ 712294 h 1117047"/>
                <a:gd name="connsiteX493" fmla="*/ 1997949 w 2126109"/>
                <a:gd name="connsiteY493" fmla="*/ 522708 h 1117047"/>
                <a:gd name="connsiteX494" fmla="*/ 2001335 w 2126109"/>
                <a:gd name="connsiteY494" fmla="*/ 540649 h 1117047"/>
                <a:gd name="connsiteX495" fmla="*/ 2001335 w 2126109"/>
                <a:gd name="connsiteY495" fmla="*/ 556854 h 1117047"/>
                <a:gd name="connsiteX496" fmla="*/ 1997949 w 2126109"/>
                <a:gd name="connsiteY496" fmla="*/ 542325 h 1117047"/>
                <a:gd name="connsiteX497" fmla="*/ 1997949 w 2126109"/>
                <a:gd name="connsiteY497" fmla="*/ 522708 h 1117047"/>
                <a:gd name="connsiteX498" fmla="*/ 1476645 w 2126109"/>
                <a:gd name="connsiteY498" fmla="*/ 273288 h 1117047"/>
                <a:gd name="connsiteX499" fmla="*/ 1480074 w 2126109"/>
                <a:gd name="connsiteY499" fmla="*/ 283541 h 1117047"/>
                <a:gd name="connsiteX500" fmla="*/ 1480074 w 2126109"/>
                <a:gd name="connsiteY500" fmla="*/ 285251 h 1117047"/>
                <a:gd name="connsiteX501" fmla="*/ 1478364 w 2126109"/>
                <a:gd name="connsiteY501" fmla="*/ 295487 h 1117047"/>
                <a:gd name="connsiteX502" fmla="*/ 1474413 w 2126109"/>
                <a:gd name="connsiteY502" fmla="*/ 283173 h 1117047"/>
                <a:gd name="connsiteX503" fmla="*/ 1476645 w 2126109"/>
                <a:gd name="connsiteY503" fmla="*/ 273288 h 1117047"/>
                <a:gd name="connsiteX504" fmla="*/ 2003037 w 2126109"/>
                <a:gd name="connsiteY504" fmla="*/ 298087 h 1117047"/>
                <a:gd name="connsiteX505" fmla="*/ 2004773 w 2126109"/>
                <a:gd name="connsiteY505" fmla="*/ 300618 h 1117047"/>
                <a:gd name="connsiteX506" fmla="*/ 2011597 w 2126109"/>
                <a:gd name="connsiteY506" fmla="*/ 297206 h 1117047"/>
                <a:gd name="connsiteX507" fmla="*/ 2011760 w 2126109"/>
                <a:gd name="connsiteY507" fmla="*/ 303970 h 1117047"/>
                <a:gd name="connsiteX508" fmla="*/ 2011640 w 2126109"/>
                <a:gd name="connsiteY508" fmla="*/ 310880 h 1117047"/>
                <a:gd name="connsiteX509" fmla="*/ 2003037 w 2126109"/>
                <a:gd name="connsiteY509" fmla="*/ 298087 h 1117047"/>
                <a:gd name="connsiteX510" fmla="*/ 587928 w 2126109"/>
                <a:gd name="connsiteY510" fmla="*/ 731082 h 1117047"/>
                <a:gd name="connsiteX511" fmla="*/ 592161 w 2126109"/>
                <a:gd name="connsiteY511" fmla="*/ 719144 h 1117047"/>
                <a:gd name="connsiteX512" fmla="*/ 587928 w 2126109"/>
                <a:gd name="connsiteY512" fmla="*/ 731082 h 1117047"/>
                <a:gd name="connsiteX513" fmla="*/ 1726167 w 2126109"/>
                <a:gd name="connsiteY513" fmla="*/ 693524 h 1117047"/>
                <a:gd name="connsiteX514" fmla="*/ 1721028 w 2126109"/>
                <a:gd name="connsiteY514" fmla="*/ 696106 h 1117047"/>
                <a:gd name="connsiteX515" fmla="*/ 1724457 w 2126109"/>
                <a:gd name="connsiteY515" fmla="*/ 700348 h 1117047"/>
                <a:gd name="connsiteX516" fmla="*/ 1719232 w 2126109"/>
                <a:gd name="connsiteY516" fmla="*/ 692737 h 1117047"/>
                <a:gd name="connsiteX517" fmla="*/ 1712511 w 2126109"/>
                <a:gd name="connsiteY517" fmla="*/ 688410 h 1117047"/>
                <a:gd name="connsiteX518" fmla="*/ 1726167 w 2126109"/>
                <a:gd name="connsiteY518" fmla="*/ 693524 h 1117047"/>
                <a:gd name="connsiteX519" fmla="*/ 887006 w 2126109"/>
                <a:gd name="connsiteY519" fmla="*/ 502202 h 1117047"/>
                <a:gd name="connsiteX520" fmla="*/ 887006 w 2126109"/>
                <a:gd name="connsiteY520" fmla="*/ 491949 h 1117047"/>
                <a:gd name="connsiteX521" fmla="*/ 897251 w 2126109"/>
                <a:gd name="connsiteY521" fmla="*/ 488545 h 1117047"/>
                <a:gd name="connsiteX522" fmla="*/ 892864 w 2126109"/>
                <a:gd name="connsiteY522" fmla="*/ 496019 h 1117047"/>
                <a:gd name="connsiteX523" fmla="*/ 887006 w 2126109"/>
                <a:gd name="connsiteY523" fmla="*/ 502202 h 1117047"/>
                <a:gd name="connsiteX524" fmla="*/ 1691149 w 2126109"/>
                <a:gd name="connsiteY524" fmla="*/ 741258 h 1117047"/>
                <a:gd name="connsiteX525" fmla="*/ 1683461 w 2126109"/>
                <a:gd name="connsiteY525" fmla="*/ 748176 h 1117047"/>
                <a:gd name="connsiteX526" fmla="*/ 1686745 w 2126109"/>
                <a:gd name="connsiteY526" fmla="*/ 740343 h 1117047"/>
                <a:gd name="connsiteX527" fmla="*/ 1685172 w 2126109"/>
                <a:gd name="connsiteY527" fmla="*/ 736221 h 1117047"/>
                <a:gd name="connsiteX528" fmla="*/ 1690302 w 2126109"/>
                <a:gd name="connsiteY528" fmla="*/ 732801 h 1117047"/>
                <a:gd name="connsiteX529" fmla="*/ 1691158 w 2126109"/>
                <a:gd name="connsiteY529" fmla="*/ 741249 h 1117047"/>
                <a:gd name="connsiteX530" fmla="*/ 1683453 w 2126109"/>
                <a:gd name="connsiteY530" fmla="*/ 748176 h 1117047"/>
                <a:gd name="connsiteX531" fmla="*/ 1680870 w 2126109"/>
                <a:gd name="connsiteY531" fmla="*/ 753333 h 1117047"/>
                <a:gd name="connsiteX532" fmla="*/ 1683453 w 2126109"/>
                <a:gd name="connsiteY532" fmla="*/ 748176 h 1117047"/>
                <a:gd name="connsiteX533" fmla="*/ 416994 w 2126109"/>
                <a:gd name="connsiteY533" fmla="*/ 459487 h 1117047"/>
                <a:gd name="connsiteX534" fmla="*/ 408648 w 2126109"/>
                <a:gd name="connsiteY534" fmla="*/ 451731 h 1117047"/>
                <a:gd name="connsiteX535" fmla="*/ 415292 w 2126109"/>
                <a:gd name="connsiteY535" fmla="*/ 445839 h 1117047"/>
                <a:gd name="connsiteX536" fmla="*/ 416994 w 2126109"/>
                <a:gd name="connsiteY536" fmla="*/ 459487 h 1117047"/>
                <a:gd name="connsiteX537" fmla="*/ 121319 w 2126109"/>
                <a:gd name="connsiteY537" fmla="*/ 781399 h 1117047"/>
                <a:gd name="connsiteX538" fmla="*/ 105944 w 2126109"/>
                <a:gd name="connsiteY538" fmla="*/ 784032 h 1117047"/>
                <a:gd name="connsiteX539" fmla="*/ 124731 w 2126109"/>
                <a:gd name="connsiteY539" fmla="*/ 777225 h 1117047"/>
                <a:gd name="connsiteX540" fmla="*/ 121311 w 2126109"/>
                <a:gd name="connsiteY540" fmla="*/ 781399 h 1117047"/>
                <a:gd name="connsiteX541" fmla="*/ 1856064 w 2126109"/>
                <a:gd name="connsiteY541" fmla="*/ 278436 h 1117047"/>
                <a:gd name="connsiteX542" fmla="*/ 1844237 w 2126109"/>
                <a:gd name="connsiteY542" fmla="*/ 283353 h 1117047"/>
                <a:gd name="connsiteX543" fmla="*/ 1856064 w 2126109"/>
                <a:gd name="connsiteY543" fmla="*/ 278436 h 1117047"/>
                <a:gd name="connsiteX544" fmla="*/ 1527928 w 2126109"/>
                <a:gd name="connsiteY544" fmla="*/ 826756 h 1117047"/>
                <a:gd name="connsiteX545" fmla="*/ 1522797 w 2126109"/>
                <a:gd name="connsiteY545" fmla="*/ 823335 h 1117047"/>
                <a:gd name="connsiteX546" fmla="*/ 1524524 w 2126109"/>
                <a:gd name="connsiteY546" fmla="*/ 814801 h 1117047"/>
                <a:gd name="connsiteX547" fmla="*/ 1531340 w 2126109"/>
                <a:gd name="connsiteY547" fmla="*/ 826756 h 1117047"/>
                <a:gd name="connsiteX548" fmla="*/ 1527920 w 2126109"/>
                <a:gd name="connsiteY548" fmla="*/ 826756 h 1117047"/>
                <a:gd name="connsiteX549" fmla="*/ 428957 w 2126109"/>
                <a:gd name="connsiteY549" fmla="*/ 862637 h 1117047"/>
                <a:gd name="connsiteX550" fmla="*/ 428991 w 2126109"/>
                <a:gd name="connsiteY550" fmla="*/ 871924 h 1117047"/>
                <a:gd name="connsiteX551" fmla="*/ 418721 w 2126109"/>
                <a:gd name="connsiteY551" fmla="*/ 864348 h 1117047"/>
                <a:gd name="connsiteX552" fmla="*/ 428957 w 2126109"/>
                <a:gd name="connsiteY552" fmla="*/ 862646 h 1117047"/>
                <a:gd name="connsiteX553" fmla="*/ 659692 w 2126109"/>
                <a:gd name="connsiteY553" fmla="*/ 384328 h 1117047"/>
                <a:gd name="connsiteX554" fmla="*/ 669937 w 2126109"/>
                <a:gd name="connsiteY554" fmla="*/ 380933 h 1117047"/>
                <a:gd name="connsiteX555" fmla="*/ 664831 w 2126109"/>
                <a:gd name="connsiteY555" fmla="*/ 384311 h 1117047"/>
                <a:gd name="connsiteX556" fmla="*/ 675093 w 2126109"/>
                <a:gd name="connsiteY556" fmla="*/ 385166 h 1117047"/>
                <a:gd name="connsiteX557" fmla="*/ 659701 w 2126109"/>
                <a:gd name="connsiteY557" fmla="*/ 386039 h 1117047"/>
                <a:gd name="connsiteX558" fmla="*/ 659701 w 2126109"/>
                <a:gd name="connsiteY558" fmla="*/ 384328 h 1117047"/>
                <a:gd name="connsiteX559" fmla="*/ 232428 w 2126109"/>
                <a:gd name="connsiteY559" fmla="*/ 334815 h 1117047"/>
                <a:gd name="connsiteX560" fmla="*/ 246102 w 2126109"/>
                <a:gd name="connsiteY560" fmla="*/ 344154 h 1117047"/>
                <a:gd name="connsiteX561" fmla="*/ 240980 w 2126109"/>
                <a:gd name="connsiteY561" fmla="*/ 346753 h 1117047"/>
                <a:gd name="connsiteX562" fmla="*/ 239406 w 2126109"/>
                <a:gd name="connsiteY562" fmla="*/ 339339 h 1117047"/>
                <a:gd name="connsiteX563" fmla="*/ 232428 w 2126109"/>
                <a:gd name="connsiteY563" fmla="*/ 334815 h 1117047"/>
                <a:gd name="connsiteX564" fmla="*/ 1698837 w 2126109"/>
                <a:gd name="connsiteY564" fmla="*/ 635425 h 1117047"/>
                <a:gd name="connsiteX565" fmla="*/ 1686882 w 2126109"/>
                <a:gd name="connsiteY565" fmla="*/ 638846 h 1117047"/>
                <a:gd name="connsiteX566" fmla="*/ 1698837 w 2126109"/>
                <a:gd name="connsiteY566" fmla="*/ 635425 h 1117047"/>
                <a:gd name="connsiteX567" fmla="*/ 1871465 w 2126109"/>
                <a:gd name="connsiteY567" fmla="*/ 773796 h 1117047"/>
                <a:gd name="connsiteX568" fmla="*/ 1880863 w 2126109"/>
                <a:gd name="connsiteY568" fmla="*/ 760148 h 1117047"/>
                <a:gd name="connsiteX569" fmla="*/ 1881692 w 2126109"/>
                <a:gd name="connsiteY569" fmla="*/ 770401 h 1117047"/>
                <a:gd name="connsiteX570" fmla="*/ 1871465 w 2126109"/>
                <a:gd name="connsiteY570" fmla="*/ 773796 h 1117047"/>
                <a:gd name="connsiteX571" fmla="*/ 430685 w 2126109"/>
                <a:gd name="connsiteY571" fmla="*/ 766989 h 1117047"/>
                <a:gd name="connsiteX572" fmla="*/ 424664 w 2126109"/>
                <a:gd name="connsiteY572" fmla="*/ 773771 h 1117047"/>
                <a:gd name="connsiteX573" fmla="*/ 418875 w 2126109"/>
                <a:gd name="connsiteY573" fmla="*/ 762525 h 1117047"/>
                <a:gd name="connsiteX574" fmla="*/ 422116 w 2126109"/>
                <a:gd name="connsiteY574" fmla="*/ 760140 h 1117047"/>
                <a:gd name="connsiteX575" fmla="*/ 430685 w 2126109"/>
                <a:gd name="connsiteY575" fmla="*/ 766989 h 1117047"/>
                <a:gd name="connsiteX576" fmla="*/ 1657807 w 2126109"/>
                <a:gd name="connsiteY576" fmla="*/ 751562 h 1117047"/>
                <a:gd name="connsiteX577" fmla="*/ 1647571 w 2126109"/>
                <a:gd name="connsiteY577" fmla="*/ 755000 h 1117047"/>
                <a:gd name="connsiteX578" fmla="*/ 1652625 w 2126109"/>
                <a:gd name="connsiteY578" fmla="*/ 744832 h 1117047"/>
                <a:gd name="connsiteX579" fmla="*/ 1653232 w 2126109"/>
                <a:gd name="connsiteY579" fmla="*/ 747663 h 1117047"/>
                <a:gd name="connsiteX580" fmla="*/ 1657807 w 2126109"/>
                <a:gd name="connsiteY580" fmla="*/ 751554 h 1117047"/>
                <a:gd name="connsiteX581" fmla="*/ 502457 w 2126109"/>
                <a:gd name="connsiteY581" fmla="*/ 722556 h 1117047"/>
                <a:gd name="connsiteX582" fmla="*/ 499036 w 2126109"/>
                <a:gd name="connsiteY582" fmla="*/ 724283 h 1117047"/>
                <a:gd name="connsiteX583" fmla="*/ 488783 w 2126109"/>
                <a:gd name="connsiteY583" fmla="*/ 724266 h 1117047"/>
                <a:gd name="connsiteX584" fmla="*/ 490485 w 2126109"/>
                <a:gd name="connsiteY584" fmla="*/ 719982 h 1117047"/>
                <a:gd name="connsiteX585" fmla="*/ 493050 w 2126109"/>
                <a:gd name="connsiteY585" fmla="*/ 722573 h 1117047"/>
                <a:gd name="connsiteX586" fmla="*/ 493922 w 2126109"/>
                <a:gd name="connsiteY586" fmla="*/ 717434 h 1117047"/>
                <a:gd name="connsiteX587" fmla="*/ 495718 w 2126109"/>
                <a:gd name="connsiteY587" fmla="*/ 722428 h 1117047"/>
                <a:gd name="connsiteX588" fmla="*/ 502448 w 2126109"/>
                <a:gd name="connsiteY588" fmla="*/ 722547 h 1117047"/>
                <a:gd name="connsiteX589" fmla="*/ 438381 w 2126109"/>
                <a:gd name="connsiteY589" fmla="*/ 732818 h 1117047"/>
                <a:gd name="connsiteX590" fmla="*/ 439219 w 2126109"/>
                <a:gd name="connsiteY590" fmla="*/ 717425 h 1117047"/>
                <a:gd name="connsiteX591" fmla="*/ 440929 w 2126109"/>
                <a:gd name="connsiteY591" fmla="*/ 717425 h 1117047"/>
                <a:gd name="connsiteX592" fmla="*/ 438381 w 2126109"/>
                <a:gd name="connsiteY592" fmla="*/ 732818 h 1117047"/>
                <a:gd name="connsiteX593" fmla="*/ 1167305 w 2126109"/>
                <a:gd name="connsiteY593" fmla="*/ 688393 h 1117047"/>
                <a:gd name="connsiteX594" fmla="*/ 1172436 w 2126109"/>
                <a:gd name="connsiteY594" fmla="*/ 684972 h 1117047"/>
                <a:gd name="connsiteX595" fmla="*/ 1179294 w 2126109"/>
                <a:gd name="connsiteY595" fmla="*/ 687555 h 1117047"/>
                <a:gd name="connsiteX596" fmla="*/ 1167314 w 2126109"/>
                <a:gd name="connsiteY596" fmla="*/ 688393 h 1117047"/>
                <a:gd name="connsiteX597" fmla="*/ 529804 w 2126109"/>
                <a:gd name="connsiteY597" fmla="*/ 360419 h 1117047"/>
                <a:gd name="connsiteX598" fmla="*/ 540066 w 2126109"/>
                <a:gd name="connsiteY598" fmla="*/ 362137 h 1117047"/>
                <a:gd name="connsiteX599" fmla="*/ 531515 w 2126109"/>
                <a:gd name="connsiteY599" fmla="*/ 370672 h 1117047"/>
                <a:gd name="connsiteX600" fmla="*/ 529804 w 2126109"/>
                <a:gd name="connsiteY600" fmla="*/ 360419 h 1117047"/>
                <a:gd name="connsiteX601" fmla="*/ 1878297 w 2126109"/>
                <a:gd name="connsiteY601" fmla="*/ 744764 h 1117047"/>
                <a:gd name="connsiteX602" fmla="*/ 1869763 w 2126109"/>
                <a:gd name="connsiteY602" fmla="*/ 737940 h 1117047"/>
                <a:gd name="connsiteX603" fmla="*/ 1878297 w 2126109"/>
                <a:gd name="connsiteY603" fmla="*/ 737940 h 1117047"/>
                <a:gd name="connsiteX604" fmla="*/ 1881718 w 2126109"/>
                <a:gd name="connsiteY604" fmla="*/ 738778 h 1117047"/>
                <a:gd name="connsiteX605" fmla="*/ 1878297 w 2126109"/>
                <a:gd name="connsiteY605" fmla="*/ 744773 h 1117047"/>
                <a:gd name="connsiteX606" fmla="*/ 1244217 w 2126109"/>
                <a:gd name="connsiteY606" fmla="*/ 592736 h 1117047"/>
                <a:gd name="connsiteX607" fmla="*/ 1244217 w 2126109"/>
                <a:gd name="connsiteY607" fmla="*/ 591026 h 1117047"/>
                <a:gd name="connsiteX608" fmla="*/ 1252794 w 2126109"/>
                <a:gd name="connsiteY608" fmla="*/ 595293 h 1117047"/>
                <a:gd name="connsiteX609" fmla="*/ 1245944 w 2126109"/>
                <a:gd name="connsiteY609" fmla="*/ 606384 h 1117047"/>
                <a:gd name="connsiteX610" fmla="*/ 1244217 w 2126109"/>
                <a:gd name="connsiteY610" fmla="*/ 592728 h 1117047"/>
                <a:gd name="connsiteX611" fmla="*/ 1647562 w 2126109"/>
                <a:gd name="connsiteY611" fmla="*/ 247659 h 1117047"/>
                <a:gd name="connsiteX612" fmla="*/ 1635616 w 2126109"/>
                <a:gd name="connsiteY612" fmla="*/ 249378 h 1117047"/>
                <a:gd name="connsiteX613" fmla="*/ 1643646 w 2126109"/>
                <a:gd name="connsiteY613" fmla="*/ 241382 h 1117047"/>
                <a:gd name="connsiteX614" fmla="*/ 1647562 w 2126109"/>
                <a:gd name="connsiteY614" fmla="*/ 247650 h 1117047"/>
                <a:gd name="connsiteX615" fmla="*/ 1604839 w 2126109"/>
                <a:gd name="connsiteY615" fmla="*/ 268157 h 1117047"/>
                <a:gd name="connsiteX616" fmla="*/ 1616794 w 2126109"/>
                <a:gd name="connsiteY616" fmla="*/ 259639 h 1117047"/>
                <a:gd name="connsiteX617" fmla="*/ 1604839 w 2126109"/>
                <a:gd name="connsiteY617" fmla="*/ 268157 h 1117047"/>
                <a:gd name="connsiteX618" fmla="*/ 2008194 w 2126109"/>
                <a:gd name="connsiteY618" fmla="*/ 276708 h 1117047"/>
                <a:gd name="connsiteX619" fmla="*/ 2012469 w 2126109"/>
                <a:gd name="connsiteY619" fmla="*/ 266481 h 1117047"/>
                <a:gd name="connsiteX620" fmla="*/ 2013333 w 2126109"/>
                <a:gd name="connsiteY620" fmla="*/ 273305 h 1117047"/>
                <a:gd name="connsiteX621" fmla="*/ 2018430 w 2126109"/>
                <a:gd name="connsiteY621" fmla="*/ 269893 h 1117047"/>
                <a:gd name="connsiteX622" fmla="*/ 2008202 w 2126109"/>
                <a:gd name="connsiteY622" fmla="*/ 276717 h 1117047"/>
                <a:gd name="connsiteX623" fmla="*/ 642606 w 2126109"/>
                <a:gd name="connsiteY623" fmla="*/ 280129 h 1117047"/>
                <a:gd name="connsiteX624" fmla="*/ 652876 w 2126109"/>
                <a:gd name="connsiteY624" fmla="*/ 298053 h 1117047"/>
                <a:gd name="connsiteX625" fmla="*/ 649841 w 2126109"/>
                <a:gd name="connsiteY625" fmla="*/ 297659 h 1117047"/>
                <a:gd name="connsiteX626" fmla="*/ 642606 w 2126109"/>
                <a:gd name="connsiteY626" fmla="*/ 281831 h 1117047"/>
                <a:gd name="connsiteX627" fmla="*/ 642606 w 2126109"/>
                <a:gd name="connsiteY627" fmla="*/ 280120 h 1117047"/>
                <a:gd name="connsiteX628" fmla="*/ 61562 w 2126109"/>
                <a:gd name="connsiteY628" fmla="*/ 810901 h 1117047"/>
                <a:gd name="connsiteX629" fmla="*/ 54678 w 2126109"/>
                <a:gd name="connsiteY629" fmla="*/ 821625 h 1117047"/>
                <a:gd name="connsiteX630" fmla="*/ 64914 w 2126109"/>
                <a:gd name="connsiteY630" fmla="*/ 806266 h 1117047"/>
                <a:gd name="connsiteX631" fmla="*/ 61553 w 2126109"/>
                <a:gd name="connsiteY631" fmla="*/ 810901 h 1117047"/>
                <a:gd name="connsiteX632" fmla="*/ 840846 w 2126109"/>
                <a:gd name="connsiteY632" fmla="*/ 269893 h 1117047"/>
                <a:gd name="connsiteX633" fmla="*/ 840863 w 2126109"/>
                <a:gd name="connsiteY633" fmla="*/ 263051 h 1117047"/>
                <a:gd name="connsiteX634" fmla="*/ 846019 w 2126109"/>
                <a:gd name="connsiteY634" fmla="*/ 263889 h 1117047"/>
                <a:gd name="connsiteX635" fmla="*/ 842599 w 2126109"/>
                <a:gd name="connsiteY635" fmla="*/ 265959 h 1117047"/>
                <a:gd name="connsiteX636" fmla="*/ 842573 w 2126109"/>
                <a:gd name="connsiteY636" fmla="*/ 273296 h 1117047"/>
                <a:gd name="connsiteX637" fmla="*/ 839178 w 2126109"/>
                <a:gd name="connsiteY637" fmla="*/ 278410 h 1117047"/>
                <a:gd name="connsiteX638" fmla="*/ 837459 w 2126109"/>
                <a:gd name="connsiteY638" fmla="*/ 268165 h 1117047"/>
                <a:gd name="connsiteX639" fmla="*/ 840854 w 2126109"/>
                <a:gd name="connsiteY639" fmla="*/ 269893 h 1117047"/>
                <a:gd name="connsiteX640" fmla="*/ 38516 w 2126109"/>
                <a:gd name="connsiteY640" fmla="*/ 519202 h 1117047"/>
                <a:gd name="connsiteX641" fmla="*/ 44416 w 2126109"/>
                <a:gd name="connsiteY641" fmla="*/ 524393 h 1117047"/>
                <a:gd name="connsiteX642" fmla="*/ 30751 w 2126109"/>
                <a:gd name="connsiteY642" fmla="*/ 529524 h 1117047"/>
                <a:gd name="connsiteX643" fmla="*/ 38516 w 2126109"/>
                <a:gd name="connsiteY643" fmla="*/ 519202 h 1117047"/>
                <a:gd name="connsiteX644" fmla="*/ 1616794 w 2126109"/>
                <a:gd name="connsiteY644" fmla="*/ 368970 h 1117047"/>
                <a:gd name="connsiteX645" fmla="*/ 1615170 w 2126109"/>
                <a:gd name="connsiteY645" fmla="*/ 378240 h 1117047"/>
                <a:gd name="connsiteX646" fmla="*/ 1616794 w 2126109"/>
                <a:gd name="connsiteY646" fmla="*/ 368970 h 1117047"/>
                <a:gd name="connsiteX647" fmla="*/ 1567247 w 2126109"/>
                <a:gd name="connsiteY647" fmla="*/ 837017 h 1117047"/>
                <a:gd name="connsiteX648" fmla="*/ 1559543 w 2126109"/>
                <a:gd name="connsiteY648" fmla="*/ 838668 h 1117047"/>
                <a:gd name="connsiteX649" fmla="*/ 1551872 w 2126109"/>
                <a:gd name="connsiteY649" fmla="*/ 840421 h 1117047"/>
                <a:gd name="connsiteX650" fmla="*/ 1567247 w 2126109"/>
                <a:gd name="connsiteY650" fmla="*/ 837017 h 1117047"/>
                <a:gd name="connsiteX651" fmla="*/ 432395 w 2126109"/>
                <a:gd name="connsiteY651" fmla="*/ 245974 h 1117047"/>
                <a:gd name="connsiteX652" fmla="*/ 444341 w 2126109"/>
                <a:gd name="connsiteY652" fmla="*/ 249403 h 1117047"/>
                <a:gd name="connsiteX653" fmla="*/ 442640 w 2126109"/>
                <a:gd name="connsiteY653" fmla="*/ 253662 h 1117047"/>
                <a:gd name="connsiteX654" fmla="*/ 432386 w 2126109"/>
                <a:gd name="connsiteY654" fmla="*/ 245974 h 1117047"/>
                <a:gd name="connsiteX655" fmla="*/ 534798 w 2126109"/>
                <a:gd name="connsiteY655" fmla="*/ 750049 h 1117047"/>
                <a:gd name="connsiteX656" fmla="*/ 524691 w 2126109"/>
                <a:gd name="connsiteY656" fmla="*/ 755009 h 1117047"/>
                <a:gd name="connsiteX657" fmla="*/ 534798 w 2126109"/>
                <a:gd name="connsiteY657" fmla="*/ 750049 h 1117047"/>
                <a:gd name="connsiteX658" fmla="*/ 1994511 w 2126109"/>
                <a:gd name="connsiteY658" fmla="*/ 797715 h 1117047"/>
                <a:gd name="connsiteX659" fmla="*/ 1990227 w 2126109"/>
                <a:gd name="connsiteY659" fmla="*/ 801093 h 1117047"/>
                <a:gd name="connsiteX660" fmla="*/ 1985985 w 2126109"/>
                <a:gd name="connsiteY660" fmla="*/ 789172 h 1117047"/>
                <a:gd name="connsiteX661" fmla="*/ 1992801 w 2126109"/>
                <a:gd name="connsiteY661" fmla="*/ 794294 h 1117047"/>
                <a:gd name="connsiteX662" fmla="*/ 1994511 w 2126109"/>
                <a:gd name="connsiteY662" fmla="*/ 797715 h 1117047"/>
                <a:gd name="connsiteX663" fmla="*/ 64931 w 2126109"/>
                <a:gd name="connsiteY663" fmla="*/ 836992 h 1117047"/>
                <a:gd name="connsiteX664" fmla="*/ 76869 w 2126109"/>
                <a:gd name="connsiteY664" fmla="*/ 828457 h 1117047"/>
                <a:gd name="connsiteX665" fmla="*/ 78579 w 2126109"/>
                <a:gd name="connsiteY665" fmla="*/ 838710 h 1117047"/>
                <a:gd name="connsiteX666" fmla="*/ 76886 w 2126109"/>
                <a:gd name="connsiteY666" fmla="*/ 833605 h 1117047"/>
                <a:gd name="connsiteX667" fmla="*/ 64931 w 2126109"/>
                <a:gd name="connsiteY667" fmla="*/ 837000 h 1117047"/>
                <a:gd name="connsiteX668" fmla="*/ 218737 w 2126109"/>
                <a:gd name="connsiteY668" fmla="*/ 794311 h 1117047"/>
                <a:gd name="connsiteX669" fmla="*/ 214496 w 2126109"/>
                <a:gd name="connsiteY669" fmla="*/ 804539 h 1117047"/>
                <a:gd name="connsiteX670" fmla="*/ 218737 w 2126109"/>
                <a:gd name="connsiteY670" fmla="*/ 794311 h 1117047"/>
                <a:gd name="connsiteX671" fmla="*/ 218754 w 2126109"/>
                <a:gd name="connsiteY671" fmla="*/ 835307 h 1117047"/>
                <a:gd name="connsiteX672" fmla="*/ 208501 w 2126109"/>
                <a:gd name="connsiteY672" fmla="*/ 837847 h 1117047"/>
                <a:gd name="connsiteX673" fmla="*/ 218754 w 2126109"/>
                <a:gd name="connsiteY673" fmla="*/ 835307 h 1117047"/>
                <a:gd name="connsiteX674" fmla="*/ 1001519 w 2126109"/>
                <a:gd name="connsiteY674" fmla="*/ 25629 h 1117047"/>
                <a:gd name="connsiteX675" fmla="*/ 1015192 w 2126109"/>
                <a:gd name="connsiteY675" fmla="*/ 34154 h 1117047"/>
                <a:gd name="connsiteX676" fmla="*/ 1013482 w 2126109"/>
                <a:gd name="connsiteY676" fmla="*/ 35865 h 1117047"/>
                <a:gd name="connsiteX677" fmla="*/ 1001519 w 2126109"/>
                <a:gd name="connsiteY677" fmla="*/ 25629 h 1117047"/>
                <a:gd name="connsiteX678" fmla="*/ 991266 w 2126109"/>
                <a:gd name="connsiteY678" fmla="*/ 226349 h 1117047"/>
                <a:gd name="connsiteX679" fmla="*/ 996354 w 2126109"/>
                <a:gd name="connsiteY679" fmla="*/ 222073 h 1117047"/>
                <a:gd name="connsiteX680" fmla="*/ 1001519 w 2126109"/>
                <a:gd name="connsiteY680" fmla="*/ 232292 h 1117047"/>
                <a:gd name="connsiteX681" fmla="*/ 991274 w 2126109"/>
                <a:gd name="connsiteY681" fmla="*/ 226349 h 1117047"/>
                <a:gd name="connsiteX682" fmla="*/ 659684 w 2126109"/>
                <a:gd name="connsiteY682" fmla="*/ 862637 h 1117047"/>
                <a:gd name="connsiteX683" fmla="*/ 657152 w 2126109"/>
                <a:gd name="connsiteY683" fmla="*/ 869410 h 1117047"/>
                <a:gd name="connsiteX684" fmla="*/ 659684 w 2126109"/>
                <a:gd name="connsiteY684" fmla="*/ 862637 h 1117047"/>
                <a:gd name="connsiteX685" fmla="*/ 93963 w 2126109"/>
                <a:gd name="connsiteY685" fmla="*/ 804547 h 1117047"/>
                <a:gd name="connsiteX686" fmla="*/ 90149 w 2126109"/>
                <a:gd name="connsiteY686" fmla="*/ 816186 h 1117047"/>
                <a:gd name="connsiteX687" fmla="*/ 85309 w 2126109"/>
                <a:gd name="connsiteY687" fmla="*/ 818768 h 1117047"/>
                <a:gd name="connsiteX688" fmla="*/ 84078 w 2126109"/>
                <a:gd name="connsiteY688" fmla="*/ 816023 h 1117047"/>
                <a:gd name="connsiteX689" fmla="*/ 93955 w 2126109"/>
                <a:gd name="connsiteY689" fmla="*/ 804547 h 1117047"/>
                <a:gd name="connsiteX690" fmla="*/ 309340 w 2126109"/>
                <a:gd name="connsiteY690" fmla="*/ 478275 h 1117047"/>
                <a:gd name="connsiteX691" fmla="*/ 309331 w 2126109"/>
                <a:gd name="connsiteY691" fmla="*/ 456075 h 1117047"/>
                <a:gd name="connsiteX692" fmla="*/ 309331 w 2126109"/>
                <a:gd name="connsiteY692" fmla="*/ 452655 h 1117047"/>
                <a:gd name="connsiteX693" fmla="*/ 311024 w 2126109"/>
                <a:gd name="connsiteY693" fmla="*/ 473760 h 1117047"/>
                <a:gd name="connsiteX694" fmla="*/ 309340 w 2126109"/>
                <a:gd name="connsiteY694" fmla="*/ 478275 h 1117047"/>
                <a:gd name="connsiteX695" fmla="*/ 1962033 w 2126109"/>
                <a:gd name="connsiteY695" fmla="*/ 896775 h 1117047"/>
                <a:gd name="connsiteX696" fmla="*/ 1951788 w 2126109"/>
                <a:gd name="connsiteY696" fmla="*/ 893388 h 1117047"/>
                <a:gd name="connsiteX697" fmla="*/ 1962033 w 2126109"/>
                <a:gd name="connsiteY697" fmla="*/ 896775 h 1117047"/>
                <a:gd name="connsiteX698" fmla="*/ 1803079 w 2126109"/>
                <a:gd name="connsiteY698" fmla="*/ 895073 h 1117047"/>
                <a:gd name="connsiteX699" fmla="*/ 1798401 w 2126109"/>
                <a:gd name="connsiteY699" fmla="*/ 896322 h 1117047"/>
                <a:gd name="connsiteX700" fmla="*/ 1797521 w 2126109"/>
                <a:gd name="connsiteY700" fmla="*/ 893927 h 1117047"/>
                <a:gd name="connsiteX701" fmla="*/ 1791133 w 2126109"/>
                <a:gd name="connsiteY701" fmla="*/ 889968 h 1117047"/>
                <a:gd name="connsiteX702" fmla="*/ 1803079 w 2126109"/>
                <a:gd name="connsiteY702" fmla="*/ 895073 h 1117047"/>
                <a:gd name="connsiteX703" fmla="*/ 77741 w 2126109"/>
                <a:gd name="connsiteY703" fmla="*/ 857541 h 1117047"/>
                <a:gd name="connsiteX704" fmla="*/ 71764 w 2126109"/>
                <a:gd name="connsiteY704" fmla="*/ 848972 h 1117047"/>
                <a:gd name="connsiteX705" fmla="*/ 81880 w 2126109"/>
                <a:gd name="connsiteY705" fmla="*/ 850794 h 1117047"/>
                <a:gd name="connsiteX706" fmla="*/ 77741 w 2126109"/>
                <a:gd name="connsiteY706" fmla="*/ 857532 h 1117047"/>
                <a:gd name="connsiteX707" fmla="*/ 1686873 w 2126109"/>
                <a:gd name="connsiteY707" fmla="*/ 642275 h 1117047"/>
                <a:gd name="connsiteX708" fmla="*/ 1697118 w 2126109"/>
                <a:gd name="connsiteY708" fmla="*/ 640556 h 1117047"/>
                <a:gd name="connsiteX709" fmla="*/ 1697118 w 2126109"/>
                <a:gd name="connsiteY709" fmla="*/ 647380 h 1117047"/>
                <a:gd name="connsiteX710" fmla="*/ 1686873 w 2126109"/>
                <a:gd name="connsiteY710" fmla="*/ 642275 h 1117047"/>
                <a:gd name="connsiteX711" fmla="*/ 1551846 w 2126109"/>
                <a:gd name="connsiteY711" fmla="*/ 703777 h 1117047"/>
                <a:gd name="connsiteX712" fmla="*/ 1551846 w 2126109"/>
                <a:gd name="connsiteY712" fmla="*/ 712320 h 1117047"/>
                <a:gd name="connsiteX713" fmla="*/ 1551846 w 2126109"/>
                <a:gd name="connsiteY713" fmla="*/ 703777 h 1117047"/>
                <a:gd name="connsiteX714" fmla="*/ 209348 w 2126109"/>
                <a:gd name="connsiteY714" fmla="*/ 708865 h 1117047"/>
                <a:gd name="connsiteX715" fmla="*/ 205081 w 2126109"/>
                <a:gd name="connsiteY715" fmla="*/ 712294 h 1117047"/>
                <a:gd name="connsiteX716" fmla="*/ 215317 w 2126109"/>
                <a:gd name="connsiteY716" fmla="*/ 705479 h 1117047"/>
                <a:gd name="connsiteX717" fmla="*/ 211041 w 2126109"/>
                <a:gd name="connsiteY717" fmla="*/ 712294 h 1117047"/>
                <a:gd name="connsiteX718" fmla="*/ 209339 w 2126109"/>
                <a:gd name="connsiteY718" fmla="*/ 708865 h 1117047"/>
                <a:gd name="connsiteX719" fmla="*/ 678497 w 2126109"/>
                <a:gd name="connsiteY719" fmla="*/ 871155 h 1117047"/>
                <a:gd name="connsiteX720" fmla="*/ 664840 w 2126109"/>
                <a:gd name="connsiteY720" fmla="*/ 866930 h 1117047"/>
                <a:gd name="connsiteX721" fmla="*/ 678497 w 2126109"/>
                <a:gd name="connsiteY721" fmla="*/ 871155 h 1117047"/>
                <a:gd name="connsiteX722" fmla="*/ 1859501 w 2126109"/>
                <a:gd name="connsiteY722" fmla="*/ 300618 h 1117047"/>
                <a:gd name="connsiteX723" fmla="*/ 1866317 w 2126109"/>
                <a:gd name="connsiteY723" fmla="*/ 290391 h 1117047"/>
                <a:gd name="connsiteX724" fmla="*/ 1859501 w 2126109"/>
                <a:gd name="connsiteY724" fmla="*/ 300618 h 1117047"/>
                <a:gd name="connsiteX725" fmla="*/ 2086807 w 2126109"/>
                <a:gd name="connsiteY725" fmla="*/ 512446 h 1117047"/>
                <a:gd name="connsiteX726" fmla="*/ 2079992 w 2126109"/>
                <a:gd name="connsiteY726" fmla="*/ 517586 h 1117047"/>
                <a:gd name="connsiteX727" fmla="*/ 2076545 w 2126109"/>
                <a:gd name="connsiteY727" fmla="*/ 509043 h 1117047"/>
                <a:gd name="connsiteX728" fmla="*/ 2086798 w 2126109"/>
                <a:gd name="connsiteY728" fmla="*/ 512438 h 1117047"/>
                <a:gd name="connsiteX729" fmla="*/ 2090211 w 2126109"/>
                <a:gd name="connsiteY729" fmla="*/ 512438 h 1117047"/>
                <a:gd name="connsiteX730" fmla="*/ 2086807 w 2126109"/>
                <a:gd name="connsiteY730" fmla="*/ 512446 h 1117047"/>
                <a:gd name="connsiteX731" fmla="*/ 2090211 w 2126109"/>
                <a:gd name="connsiteY731" fmla="*/ 512438 h 1117047"/>
                <a:gd name="connsiteX732" fmla="*/ 992993 w 2126109"/>
                <a:gd name="connsiteY732" fmla="*/ 208391 h 1117047"/>
                <a:gd name="connsiteX733" fmla="*/ 996242 w 2126109"/>
                <a:gd name="connsiteY733" fmla="*/ 218524 h 1117047"/>
                <a:gd name="connsiteX734" fmla="*/ 992993 w 2126109"/>
                <a:gd name="connsiteY734" fmla="*/ 208391 h 1117047"/>
                <a:gd name="connsiteX735" fmla="*/ 2001344 w 2126109"/>
                <a:gd name="connsiteY735" fmla="*/ 415071 h 1117047"/>
                <a:gd name="connsiteX736" fmla="*/ 2008612 w 2126109"/>
                <a:gd name="connsiteY736" fmla="*/ 413044 h 1117047"/>
                <a:gd name="connsiteX737" fmla="*/ 2016728 w 2126109"/>
                <a:gd name="connsiteY737" fmla="*/ 413352 h 1117047"/>
                <a:gd name="connsiteX738" fmla="*/ 2001344 w 2126109"/>
                <a:gd name="connsiteY738" fmla="*/ 415071 h 1117047"/>
                <a:gd name="connsiteX739" fmla="*/ 912635 w 2126109"/>
                <a:gd name="connsiteY739" fmla="*/ 179358 h 1117047"/>
                <a:gd name="connsiteX740" fmla="*/ 910104 w 2126109"/>
                <a:gd name="connsiteY740" fmla="*/ 187876 h 1117047"/>
                <a:gd name="connsiteX741" fmla="*/ 912635 w 2126109"/>
                <a:gd name="connsiteY741" fmla="*/ 179358 h 1117047"/>
                <a:gd name="connsiteX742" fmla="*/ 550276 w 2126109"/>
                <a:gd name="connsiteY742" fmla="*/ 415122 h 1117047"/>
                <a:gd name="connsiteX743" fmla="*/ 553723 w 2126109"/>
                <a:gd name="connsiteY743" fmla="*/ 425324 h 1117047"/>
                <a:gd name="connsiteX744" fmla="*/ 550276 w 2126109"/>
                <a:gd name="connsiteY744" fmla="*/ 415122 h 1117047"/>
                <a:gd name="connsiteX745" fmla="*/ 1775749 w 2126109"/>
                <a:gd name="connsiteY745" fmla="*/ 273296 h 1117047"/>
                <a:gd name="connsiteX746" fmla="*/ 1770635 w 2126109"/>
                <a:gd name="connsiteY746" fmla="*/ 257921 h 1117047"/>
                <a:gd name="connsiteX747" fmla="*/ 1777450 w 2126109"/>
                <a:gd name="connsiteY747" fmla="*/ 269876 h 1117047"/>
                <a:gd name="connsiteX748" fmla="*/ 1775740 w 2126109"/>
                <a:gd name="connsiteY748" fmla="*/ 273296 h 1117047"/>
                <a:gd name="connsiteX749" fmla="*/ 452901 w 2126109"/>
                <a:gd name="connsiteY749" fmla="*/ 235712 h 1117047"/>
                <a:gd name="connsiteX750" fmla="*/ 461427 w 2126109"/>
                <a:gd name="connsiteY750" fmla="*/ 225485 h 1117047"/>
                <a:gd name="connsiteX751" fmla="*/ 457998 w 2126109"/>
                <a:gd name="connsiteY751" fmla="*/ 229726 h 1117047"/>
                <a:gd name="connsiteX752" fmla="*/ 452901 w 2126109"/>
                <a:gd name="connsiteY752" fmla="*/ 235712 h 1117047"/>
                <a:gd name="connsiteX753" fmla="*/ 1534795 w 2126109"/>
                <a:gd name="connsiteY753" fmla="*/ 847236 h 1117047"/>
                <a:gd name="connsiteX754" fmla="*/ 1527962 w 2126109"/>
                <a:gd name="connsiteY754" fmla="*/ 842978 h 1117047"/>
                <a:gd name="connsiteX755" fmla="*/ 1529655 w 2126109"/>
                <a:gd name="connsiteY755" fmla="*/ 838702 h 1117047"/>
                <a:gd name="connsiteX756" fmla="*/ 1534795 w 2126109"/>
                <a:gd name="connsiteY756" fmla="*/ 847228 h 1117047"/>
                <a:gd name="connsiteX757" fmla="*/ 2126110 w 2126109"/>
                <a:gd name="connsiteY757" fmla="*/ 731090 h 1117047"/>
                <a:gd name="connsiteX758" fmla="*/ 2125272 w 2126109"/>
                <a:gd name="connsiteY758" fmla="*/ 719152 h 1117047"/>
                <a:gd name="connsiteX759" fmla="*/ 2126110 w 2126109"/>
                <a:gd name="connsiteY759" fmla="*/ 731090 h 1117047"/>
                <a:gd name="connsiteX760" fmla="*/ 1639875 w 2126109"/>
                <a:gd name="connsiteY760" fmla="*/ 257972 h 1117047"/>
                <a:gd name="connsiteX761" fmla="*/ 1647554 w 2126109"/>
                <a:gd name="connsiteY761" fmla="*/ 254526 h 1117047"/>
                <a:gd name="connsiteX762" fmla="*/ 1639875 w 2126109"/>
                <a:gd name="connsiteY762" fmla="*/ 257972 h 1117047"/>
                <a:gd name="connsiteX763" fmla="*/ 1864641 w 2126109"/>
                <a:gd name="connsiteY763" fmla="*/ 753307 h 1117047"/>
                <a:gd name="connsiteX764" fmla="*/ 1873149 w 2126109"/>
                <a:gd name="connsiteY764" fmla="*/ 760174 h 1117047"/>
                <a:gd name="connsiteX765" fmla="*/ 1872329 w 2126109"/>
                <a:gd name="connsiteY765" fmla="*/ 763509 h 1117047"/>
                <a:gd name="connsiteX766" fmla="*/ 1864632 w 2126109"/>
                <a:gd name="connsiteY766" fmla="*/ 753307 h 1117047"/>
                <a:gd name="connsiteX767" fmla="*/ 184292 w 2126109"/>
                <a:gd name="connsiteY767" fmla="*/ 870941 h 1117047"/>
                <a:gd name="connsiteX768" fmla="*/ 177733 w 2126109"/>
                <a:gd name="connsiteY768" fmla="*/ 874575 h 1117047"/>
                <a:gd name="connsiteX769" fmla="*/ 184292 w 2126109"/>
                <a:gd name="connsiteY769" fmla="*/ 870941 h 1117047"/>
                <a:gd name="connsiteX770" fmla="*/ 1529630 w 2126109"/>
                <a:gd name="connsiteY770" fmla="*/ 859200 h 1117047"/>
                <a:gd name="connsiteX771" fmla="*/ 1521104 w 2126109"/>
                <a:gd name="connsiteY771" fmla="*/ 852384 h 1117047"/>
                <a:gd name="connsiteX772" fmla="*/ 1529570 w 2126109"/>
                <a:gd name="connsiteY772" fmla="*/ 854189 h 1117047"/>
                <a:gd name="connsiteX773" fmla="*/ 1529630 w 2126109"/>
                <a:gd name="connsiteY773" fmla="*/ 859200 h 1117047"/>
                <a:gd name="connsiteX774" fmla="*/ 746857 w 2126109"/>
                <a:gd name="connsiteY774" fmla="*/ 630311 h 1117047"/>
                <a:gd name="connsiteX775" fmla="*/ 753689 w 2126109"/>
                <a:gd name="connsiteY775" fmla="*/ 640565 h 1117047"/>
                <a:gd name="connsiteX776" fmla="*/ 751979 w 2126109"/>
                <a:gd name="connsiteY776" fmla="*/ 643985 h 1117047"/>
                <a:gd name="connsiteX777" fmla="*/ 745147 w 2126109"/>
                <a:gd name="connsiteY777" fmla="*/ 632030 h 1117047"/>
                <a:gd name="connsiteX778" fmla="*/ 746857 w 2126109"/>
                <a:gd name="connsiteY778" fmla="*/ 630320 h 1117047"/>
                <a:gd name="connsiteX779" fmla="*/ 1599717 w 2126109"/>
                <a:gd name="connsiteY779" fmla="*/ 333080 h 1117047"/>
                <a:gd name="connsiteX780" fmla="*/ 1609928 w 2126109"/>
                <a:gd name="connsiteY780" fmla="*/ 328821 h 1117047"/>
                <a:gd name="connsiteX781" fmla="*/ 1599717 w 2126109"/>
                <a:gd name="connsiteY781" fmla="*/ 333080 h 1117047"/>
                <a:gd name="connsiteX782" fmla="*/ 1885130 w 2126109"/>
                <a:gd name="connsiteY782" fmla="*/ 686725 h 1117047"/>
                <a:gd name="connsiteX783" fmla="*/ 1886840 w 2126109"/>
                <a:gd name="connsiteY783" fmla="*/ 690103 h 1117047"/>
                <a:gd name="connsiteX784" fmla="*/ 1883420 w 2126109"/>
                <a:gd name="connsiteY784" fmla="*/ 690103 h 1117047"/>
                <a:gd name="connsiteX785" fmla="*/ 1881709 w 2126109"/>
                <a:gd name="connsiteY785" fmla="*/ 678148 h 1117047"/>
                <a:gd name="connsiteX786" fmla="*/ 1885130 w 2126109"/>
                <a:gd name="connsiteY786" fmla="*/ 676438 h 1117047"/>
                <a:gd name="connsiteX787" fmla="*/ 1890252 w 2126109"/>
                <a:gd name="connsiteY787" fmla="*/ 683288 h 1117047"/>
                <a:gd name="connsiteX788" fmla="*/ 1885130 w 2126109"/>
                <a:gd name="connsiteY788" fmla="*/ 686725 h 1117047"/>
                <a:gd name="connsiteX789" fmla="*/ 63041 w 2126109"/>
                <a:gd name="connsiteY789" fmla="*/ 831732 h 1117047"/>
                <a:gd name="connsiteX790" fmla="*/ 59817 w 2126109"/>
                <a:gd name="connsiteY790" fmla="*/ 823352 h 1117047"/>
                <a:gd name="connsiteX791" fmla="*/ 63041 w 2126109"/>
                <a:gd name="connsiteY791" fmla="*/ 831732 h 1117047"/>
                <a:gd name="connsiteX792" fmla="*/ 666251 w 2126109"/>
                <a:gd name="connsiteY792" fmla="*/ 728174 h 1117047"/>
                <a:gd name="connsiteX793" fmla="*/ 659692 w 2126109"/>
                <a:gd name="connsiteY793" fmla="*/ 724275 h 1117047"/>
                <a:gd name="connsiteX794" fmla="*/ 669945 w 2126109"/>
                <a:gd name="connsiteY794" fmla="*/ 724275 h 1117047"/>
                <a:gd name="connsiteX795" fmla="*/ 666251 w 2126109"/>
                <a:gd name="connsiteY795" fmla="*/ 728174 h 1117047"/>
                <a:gd name="connsiteX796" fmla="*/ 393093 w 2126109"/>
                <a:gd name="connsiteY796" fmla="*/ 163974 h 1117047"/>
                <a:gd name="connsiteX797" fmla="*/ 398189 w 2126109"/>
                <a:gd name="connsiteY797" fmla="*/ 172500 h 1117047"/>
                <a:gd name="connsiteX798" fmla="*/ 393093 w 2126109"/>
                <a:gd name="connsiteY798" fmla="*/ 163974 h 1117047"/>
                <a:gd name="connsiteX799" fmla="*/ 1597990 w 2126109"/>
                <a:gd name="connsiteY799" fmla="*/ 239133 h 1117047"/>
                <a:gd name="connsiteX800" fmla="*/ 1589464 w 2126109"/>
                <a:gd name="connsiteY800" fmla="*/ 236602 h 1117047"/>
                <a:gd name="connsiteX801" fmla="*/ 1597981 w 2126109"/>
                <a:gd name="connsiteY801" fmla="*/ 232309 h 1117047"/>
                <a:gd name="connsiteX802" fmla="*/ 1597981 w 2126109"/>
                <a:gd name="connsiteY802" fmla="*/ 239133 h 1117047"/>
                <a:gd name="connsiteX803" fmla="*/ 1968865 w 2126109"/>
                <a:gd name="connsiteY803" fmla="*/ 778936 h 1117047"/>
                <a:gd name="connsiteX804" fmla="*/ 1961152 w 2126109"/>
                <a:gd name="connsiteY804" fmla="*/ 778927 h 1117047"/>
                <a:gd name="connsiteX805" fmla="*/ 1968865 w 2126109"/>
                <a:gd name="connsiteY805" fmla="*/ 778936 h 1117047"/>
                <a:gd name="connsiteX806" fmla="*/ 2028708 w 2126109"/>
                <a:gd name="connsiteY806" fmla="*/ 843850 h 1117047"/>
                <a:gd name="connsiteX807" fmla="*/ 2016736 w 2126109"/>
                <a:gd name="connsiteY807" fmla="*/ 845526 h 1117047"/>
                <a:gd name="connsiteX808" fmla="*/ 2028708 w 2126109"/>
                <a:gd name="connsiteY808" fmla="*/ 843850 h 1117047"/>
                <a:gd name="connsiteX809" fmla="*/ 975881 w 2126109"/>
                <a:gd name="connsiteY809" fmla="*/ 71730 h 1117047"/>
                <a:gd name="connsiteX810" fmla="*/ 992959 w 2126109"/>
                <a:gd name="connsiteY810" fmla="*/ 66607 h 1117047"/>
                <a:gd name="connsiteX811" fmla="*/ 989213 w 2126109"/>
                <a:gd name="connsiteY811" fmla="*/ 70481 h 1117047"/>
                <a:gd name="connsiteX812" fmla="*/ 981012 w 2126109"/>
                <a:gd name="connsiteY812" fmla="*/ 73440 h 1117047"/>
                <a:gd name="connsiteX813" fmla="*/ 975881 w 2126109"/>
                <a:gd name="connsiteY813" fmla="*/ 71730 h 1117047"/>
                <a:gd name="connsiteX814" fmla="*/ 305911 w 2126109"/>
                <a:gd name="connsiteY814" fmla="*/ 433867 h 1117047"/>
                <a:gd name="connsiteX815" fmla="*/ 305919 w 2126109"/>
                <a:gd name="connsiteY815" fmla="*/ 430463 h 1117047"/>
                <a:gd name="connsiteX816" fmla="*/ 309323 w 2126109"/>
                <a:gd name="connsiteY816" fmla="*/ 430463 h 1117047"/>
                <a:gd name="connsiteX817" fmla="*/ 309331 w 2126109"/>
                <a:gd name="connsiteY817" fmla="*/ 450953 h 1117047"/>
                <a:gd name="connsiteX818" fmla="*/ 305911 w 2126109"/>
                <a:gd name="connsiteY818" fmla="*/ 433867 h 1117047"/>
                <a:gd name="connsiteX819" fmla="*/ 1833864 w 2126109"/>
                <a:gd name="connsiteY819" fmla="*/ 341640 h 1117047"/>
                <a:gd name="connsiteX820" fmla="*/ 1840679 w 2126109"/>
                <a:gd name="connsiteY820" fmla="*/ 333097 h 1117047"/>
                <a:gd name="connsiteX821" fmla="*/ 1837251 w 2126109"/>
                <a:gd name="connsiteY821" fmla="*/ 337355 h 1117047"/>
                <a:gd name="connsiteX822" fmla="*/ 1833864 w 2126109"/>
                <a:gd name="connsiteY822" fmla="*/ 341640 h 1117047"/>
                <a:gd name="connsiteX823" fmla="*/ 2042374 w 2126109"/>
                <a:gd name="connsiteY823" fmla="*/ 268165 h 1117047"/>
                <a:gd name="connsiteX824" fmla="*/ 2047479 w 2126109"/>
                <a:gd name="connsiteY824" fmla="*/ 257938 h 1117047"/>
                <a:gd name="connsiteX825" fmla="*/ 2042374 w 2126109"/>
                <a:gd name="connsiteY825" fmla="*/ 268165 h 1117047"/>
                <a:gd name="connsiteX826" fmla="*/ 653800 w 2126109"/>
                <a:gd name="connsiteY826" fmla="*/ 356878 h 1117047"/>
                <a:gd name="connsiteX827" fmla="*/ 659692 w 2126109"/>
                <a:gd name="connsiteY827" fmla="*/ 360419 h 1117047"/>
                <a:gd name="connsiteX828" fmla="*/ 659692 w 2126109"/>
                <a:gd name="connsiteY828" fmla="*/ 362129 h 1117047"/>
                <a:gd name="connsiteX829" fmla="*/ 647720 w 2126109"/>
                <a:gd name="connsiteY829" fmla="*/ 359546 h 1117047"/>
                <a:gd name="connsiteX830" fmla="*/ 653800 w 2126109"/>
                <a:gd name="connsiteY830" fmla="*/ 356878 h 1117047"/>
                <a:gd name="connsiteX831" fmla="*/ 1890269 w 2126109"/>
                <a:gd name="connsiteY831" fmla="*/ 799433 h 1117047"/>
                <a:gd name="connsiteX832" fmla="*/ 1895383 w 2126109"/>
                <a:gd name="connsiteY832" fmla="*/ 799417 h 1117047"/>
                <a:gd name="connsiteX833" fmla="*/ 1895383 w 2126109"/>
                <a:gd name="connsiteY833" fmla="*/ 807959 h 1117047"/>
                <a:gd name="connsiteX834" fmla="*/ 1890269 w 2126109"/>
                <a:gd name="connsiteY834" fmla="*/ 799433 h 1117047"/>
                <a:gd name="connsiteX835" fmla="*/ 280265 w 2126109"/>
                <a:gd name="connsiteY835" fmla="*/ 292084 h 1117047"/>
                <a:gd name="connsiteX836" fmla="*/ 273449 w 2126109"/>
                <a:gd name="connsiteY836" fmla="*/ 292084 h 1117047"/>
                <a:gd name="connsiteX837" fmla="*/ 278383 w 2126109"/>
                <a:gd name="connsiteY837" fmla="*/ 285431 h 1117047"/>
                <a:gd name="connsiteX838" fmla="*/ 280265 w 2126109"/>
                <a:gd name="connsiteY838" fmla="*/ 292084 h 1117047"/>
                <a:gd name="connsiteX839" fmla="*/ 40979 w 2126109"/>
                <a:gd name="connsiteY839" fmla="*/ 541487 h 1117047"/>
                <a:gd name="connsiteX840" fmla="*/ 32444 w 2126109"/>
                <a:gd name="connsiteY840" fmla="*/ 547430 h 1117047"/>
                <a:gd name="connsiteX841" fmla="*/ 40979 w 2126109"/>
                <a:gd name="connsiteY841" fmla="*/ 541487 h 1117047"/>
                <a:gd name="connsiteX842" fmla="*/ 281966 w 2126109"/>
                <a:gd name="connsiteY842" fmla="*/ 250224 h 1117047"/>
                <a:gd name="connsiteX843" fmla="*/ 277734 w 2126109"/>
                <a:gd name="connsiteY843" fmla="*/ 244272 h 1117047"/>
                <a:gd name="connsiteX844" fmla="*/ 281966 w 2126109"/>
                <a:gd name="connsiteY844" fmla="*/ 250224 h 1117047"/>
                <a:gd name="connsiteX845" fmla="*/ 167471 w 2126109"/>
                <a:gd name="connsiteY845" fmla="*/ 184472 h 1117047"/>
                <a:gd name="connsiteX846" fmla="*/ 174304 w 2126109"/>
                <a:gd name="connsiteY846" fmla="*/ 186182 h 1117047"/>
                <a:gd name="connsiteX847" fmla="*/ 168352 w 2126109"/>
                <a:gd name="connsiteY847" fmla="*/ 192998 h 1117047"/>
                <a:gd name="connsiteX848" fmla="*/ 167471 w 2126109"/>
                <a:gd name="connsiteY848" fmla="*/ 184472 h 1117047"/>
                <a:gd name="connsiteX849" fmla="*/ 1664648 w 2126109"/>
                <a:gd name="connsiteY849" fmla="*/ 247667 h 1117047"/>
                <a:gd name="connsiteX850" fmla="*/ 1662929 w 2126109"/>
                <a:gd name="connsiteY850" fmla="*/ 240852 h 1117047"/>
                <a:gd name="connsiteX851" fmla="*/ 1664648 w 2126109"/>
                <a:gd name="connsiteY851" fmla="*/ 247667 h 1117047"/>
                <a:gd name="connsiteX852" fmla="*/ 1515417 w 2126109"/>
                <a:gd name="connsiteY852" fmla="*/ 809105 h 1117047"/>
                <a:gd name="connsiteX853" fmla="*/ 1509141 w 2126109"/>
                <a:gd name="connsiteY853" fmla="*/ 807993 h 1117047"/>
                <a:gd name="connsiteX854" fmla="*/ 1519368 w 2126109"/>
                <a:gd name="connsiteY854" fmla="*/ 801127 h 1117047"/>
                <a:gd name="connsiteX855" fmla="*/ 1515417 w 2126109"/>
                <a:gd name="connsiteY855" fmla="*/ 809105 h 1117047"/>
                <a:gd name="connsiteX856" fmla="*/ 1548434 w 2126109"/>
                <a:gd name="connsiteY856" fmla="*/ 857507 h 1117047"/>
                <a:gd name="connsiteX857" fmla="*/ 1538164 w 2126109"/>
                <a:gd name="connsiteY857" fmla="*/ 856634 h 1117047"/>
                <a:gd name="connsiteX858" fmla="*/ 1548434 w 2126109"/>
                <a:gd name="connsiteY858" fmla="*/ 855796 h 1117047"/>
                <a:gd name="connsiteX859" fmla="*/ 1548434 w 2126109"/>
                <a:gd name="connsiteY859" fmla="*/ 857507 h 1117047"/>
                <a:gd name="connsiteX860" fmla="*/ 2044058 w 2126109"/>
                <a:gd name="connsiteY860" fmla="*/ 770393 h 1117047"/>
                <a:gd name="connsiteX861" fmla="*/ 2032121 w 2126109"/>
                <a:gd name="connsiteY861" fmla="*/ 777208 h 1117047"/>
                <a:gd name="connsiteX862" fmla="*/ 2033275 w 2126109"/>
                <a:gd name="connsiteY862" fmla="*/ 772094 h 1117047"/>
                <a:gd name="connsiteX863" fmla="*/ 2038962 w 2126109"/>
                <a:gd name="connsiteY863" fmla="*/ 773771 h 1117047"/>
                <a:gd name="connsiteX864" fmla="*/ 2044058 w 2126109"/>
                <a:gd name="connsiteY864" fmla="*/ 770393 h 1117047"/>
                <a:gd name="connsiteX865" fmla="*/ 1741560 w 2126109"/>
                <a:gd name="connsiteY865" fmla="*/ 643985 h 1117047"/>
                <a:gd name="connsiteX866" fmla="*/ 1734744 w 2126109"/>
                <a:gd name="connsiteY866" fmla="*/ 648227 h 1117047"/>
                <a:gd name="connsiteX867" fmla="*/ 1741560 w 2126109"/>
                <a:gd name="connsiteY867" fmla="*/ 643985 h 1117047"/>
                <a:gd name="connsiteX868" fmla="*/ 1975715 w 2126109"/>
                <a:gd name="connsiteY868" fmla="*/ 744781 h 1117047"/>
                <a:gd name="connsiteX869" fmla="*/ 1977417 w 2126109"/>
                <a:gd name="connsiteY869" fmla="*/ 753298 h 1117047"/>
                <a:gd name="connsiteX870" fmla="*/ 1970593 w 2126109"/>
                <a:gd name="connsiteY870" fmla="*/ 753298 h 1117047"/>
                <a:gd name="connsiteX871" fmla="*/ 1975715 w 2126109"/>
                <a:gd name="connsiteY871" fmla="*/ 744781 h 1117047"/>
                <a:gd name="connsiteX872" fmla="*/ 637467 w 2126109"/>
                <a:gd name="connsiteY872" fmla="*/ 732801 h 1117047"/>
                <a:gd name="connsiteX873" fmla="*/ 628932 w 2126109"/>
                <a:gd name="connsiteY873" fmla="*/ 727704 h 1117047"/>
                <a:gd name="connsiteX874" fmla="*/ 637467 w 2126109"/>
                <a:gd name="connsiteY874" fmla="*/ 732801 h 1117047"/>
                <a:gd name="connsiteX875" fmla="*/ 46118 w 2126109"/>
                <a:gd name="connsiteY875" fmla="*/ 503912 h 1117047"/>
                <a:gd name="connsiteX876" fmla="*/ 35882 w 2126109"/>
                <a:gd name="connsiteY876" fmla="*/ 509017 h 1117047"/>
                <a:gd name="connsiteX877" fmla="*/ 46118 w 2126109"/>
                <a:gd name="connsiteY877" fmla="*/ 503912 h 1117047"/>
                <a:gd name="connsiteX878" fmla="*/ 407065 w 2126109"/>
                <a:gd name="connsiteY878" fmla="*/ 265694 h 1117047"/>
                <a:gd name="connsiteX879" fmla="*/ 408459 w 2126109"/>
                <a:gd name="connsiteY879" fmla="*/ 269876 h 1117047"/>
                <a:gd name="connsiteX880" fmla="*/ 405039 w 2126109"/>
                <a:gd name="connsiteY880" fmla="*/ 273296 h 1117047"/>
                <a:gd name="connsiteX881" fmla="*/ 405047 w 2126109"/>
                <a:gd name="connsiteY881" fmla="*/ 257929 h 1117047"/>
                <a:gd name="connsiteX882" fmla="*/ 407065 w 2126109"/>
                <a:gd name="connsiteY882" fmla="*/ 265694 h 1117047"/>
                <a:gd name="connsiteX883" fmla="*/ 938281 w 2126109"/>
                <a:gd name="connsiteY883" fmla="*/ 37567 h 1117047"/>
                <a:gd name="connsiteX884" fmla="*/ 939991 w 2126109"/>
                <a:gd name="connsiteY884" fmla="*/ 35856 h 1117047"/>
                <a:gd name="connsiteX885" fmla="*/ 955366 w 2126109"/>
                <a:gd name="connsiteY885" fmla="*/ 40961 h 1117047"/>
                <a:gd name="connsiteX886" fmla="*/ 938281 w 2126109"/>
                <a:gd name="connsiteY886" fmla="*/ 37567 h 1117047"/>
                <a:gd name="connsiteX887" fmla="*/ 1700556 w 2126109"/>
                <a:gd name="connsiteY887" fmla="*/ 632030 h 1117047"/>
                <a:gd name="connsiteX888" fmla="*/ 1709081 w 2126109"/>
                <a:gd name="connsiteY888" fmla="*/ 637135 h 1117047"/>
                <a:gd name="connsiteX889" fmla="*/ 1700556 w 2126109"/>
                <a:gd name="connsiteY889" fmla="*/ 632030 h 1117047"/>
                <a:gd name="connsiteX890" fmla="*/ 102515 w 2126109"/>
                <a:gd name="connsiteY890" fmla="*/ 205791 h 1117047"/>
                <a:gd name="connsiteX891" fmla="*/ 104251 w 2126109"/>
                <a:gd name="connsiteY891" fmla="*/ 199856 h 1117047"/>
                <a:gd name="connsiteX892" fmla="*/ 111058 w 2126109"/>
                <a:gd name="connsiteY892" fmla="*/ 203294 h 1117047"/>
                <a:gd name="connsiteX893" fmla="*/ 102515 w 2126109"/>
                <a:gd name="connsiteY893" fmla="*/ 205791 h 1117047"/>
                <a:gd name="connsiteX894" fmla="*/ 2037251 w 2126109"/>
                <a:gd name="connsiteY894" fmla="*/ 512438 h 1117047"/>
                <a:gd name="connsiteX895" fmla="*/ 2047496 w 2126109"/>
                <a:gd name="connsiteY895" fmla="*/ 507341 h 1117047"/>
                <a:gd name="connsiteX896" fmla="*/ 2037251 w 2126109"/>
                <a:gd name="connsiteY896" fmla="*/ 512438 h 1117047"/>
                <a:gd name="connsiteX897" fmla="*/ 198239 w 2126109"/>
                <a:gd name="connsiteY897" fmla="*/ 809687 h 1117047"/>
                <a:gd name="connsiteX898" fmla="*/ 208484 w 2126109"/>
                <a:gd name="connsiteY898" fmla="*/ 813116 h 1117047"/>
                <a:gd name="connsiteX899" fmla="*/ 198239 w 2126109"/>
                <a:gd name="connsiteY899" fmla="*/ 809687 h 1117047"/>
                <a:gd name="connsiteX900" fmla="*/ 1040830 w 2126109"/>
                <a:gd name="connsiteY900" fmla="*/ 165685 h 1117047"/>
                <a:gd name="connsiteX901" fmla="*/ 1052785 w 2126109"/>
                <a:gd name="connsiteY901" fmla="*/ 158861 h 1117047"/>
                <a:gd name="connsiteX902" fmla="*/ 1042540 w 2126109"/>
                <a:gd name="connsiteY902" fmla="*/ 167395 h 1117047"/>
                <a:gd name="connsiteX903" fmla="*/ 1040830 w 2126109"/>
                <a:gd name="connsiteY903" fmla="*/ 165685 h 1117047"/>
                <a:gd name="connsiteX904" fmla="*/ 1719352 w 2126109"/>
                <a:gd name="connsiteY904" fmla="*/ 206680 h 1117047"/>
                <a:gd name="connsiteX905" fmla="*/ 1724466 w 2126109"/>
                <a:gd name="connsiteY905" fmla="*/ 206680 h 1117047"/>
                <a:gd name="connsiteX906" fmla="*/ 1724466 w 2126109"/>
                <a:gd name="connsiteY906" fmla="*/ 213504 h 1117047"/>
                <a:gd name="connsiteX907" fmla="*/ 1719352 w 2126109"/>
                <a:gd name="connsiteY907" fmla="*/ 213504 h 1117047"/>
                <a:gd name="connsiteX908" fmla="*/ 1719352 w 2126109"/>
                <a:gd name="connsiteY908" fmla="*/ 206680 h 1117047"/>
                <a:gd name="connsiteX909" fmla="*/ 1714229 w 2126109"/>
                <a:gd name="connsiteY909" fmla="*/ 739625 h 1117047"/>
                <a:gd name="connsiteX910" fmla="*/ 1717753 w 2126109"/>
                <a:gd name="connsiteY910" fmla="*/ 737871 h 1117047"/>
                <a:gd name="connsiteX911" fmla="*/ 1714229 w 2126109"/>
                <a:gd name="connsiteY911" fmla="*/ 739625 h 1117047"/>
                <a:gd name="connsiteX912" fmla="*/ 1718360 w 2126109"/>
                <a:gd name="connsiteY912" fmla="*/ 736341 h 1117047"/>
                <a:gd name="connsiteX913" fmla="*/ 1719925 w 2126109"/>
                <a:gd name="connsiteY913" fmla="*/ 736785 h 1117047"/>
                <a:gd name="connsiteX914" fmla="*/ 1717744 w 2126109"/>
                <a:gd name="connsiteY914" fmla="*/ 737871 h 1117047"/>
                <a:gd name="connsiteX915" fmla="*/ 1718360 w 2126109"/>
                <a:gd name="connsiteY915" fmla="*/ 736341 h 1117047"/>
                <a:gd name="connsiteX916" fmla="*/ 1724466 w 2126109"/>
                <a:gd name="connsiteY916" fmla="*/ 734519 h 1117047"/>
                <a:gd name="connsiteX917" fmla="*/ 1719933 w 2126109"/>
                <a:gd name="connsiteY917" fmla="*/ 736785 h 1117047"/>
                <a:gd name="connsiteX918" fmla="*/ 1724466 w 2126109"/>
                <a:gd name="connsiteY918" fmla="*/ 734519 h 1117047"/>
                <a:gd name="connsiteX919" fmla="*/ 1215134 w 2126109"/>
                <a:gd name="connsiteY919" fmla="*/ 693515 h 1117047"/>
                <a:gd name="connsiteX920" fmla="*/ 1211747 w 2126109"/>
                <a:gd name="connsiteY920" fmla="*/ 693515 h 1117047"/>
                <a:gd name="connsiteX921" fmla="*/ 1211747 w 2126109"/>
                <a:gd name="connsiteY921" fmla="*/ 684989 h 1117047"/>
                <a:gd name="connsiteX922" fmla="*/ 1215134 w 2126109"/>
                <a:gd name="connsiteY922" fmla="*/ 693515 h 1117047"/>
                <a:gd name="connsiteX923" fmla="*/ 225587 w 2126109"/>
                <a:gd name="connsiteY923" fmla="*/ 314283 h 1117047"/>
                <a:gd name="connsiteX924" fmla="*/ 225587 w 2126109"/>
                <a:gd name="connsiteY924" fmla="*/ 307468 h 1117047"/>
                <a:gd name="connsiteX925" fmla="*/ 232411 w 2126109"/>
                <a:gd name="connsiteY925" fmla="*/ 309195 h 1117047"/>
                <a:gd name="connsiteX926" fmla="*/ 225587 w 2126109"/>
                <a:gd name="connsiteY926" fmla="*/ 314283 h 1117047"/>
                <a:gd name="connsiteX927" fmla="*/ 1027156 w 2126109"/>
                <a:gd name="connsiteY927" fmla="*/ 244281 h 1117047"/>
                <a:gd name="connsiteX928" fmla="*/ 1015192 w 2126109"/>
                <a:gd name="connsiteY928" fmla="*/ 245957 h 1117047"/>
                <a:gd name="connsiteX929" fmla="*/ 1027156 w 2126109"/>
                <a:gd name="connsiteY929" fmla="*/ 244281 h 1117047"/>
                <a:gd name="connsiteX930" fmla="*/ 538347 w 2126109"/>
                <a:gd name="connsiteY930" fmla="*/ 702058 h 1117047"/>
                <a:gd name="connsiteX931" fmla="*/ 536620 w 2126109"/>
                <a:gd name="connsiteY931" fmla="*/ 708891 h 1117047"/>
                <a:gd name="connsiteX932" fmla="*/ 534927 w 2126109"/>
                <a:gd name="connsiteY932" fmla="*/ 703768 h 1117047"/>
                <a:gd name="connsiteX933" fmla="*/ 531506 w 2126109"/>
                <a:gd name="connsiteY933" fmla="*/ 700348 h 1117047"/>
                <a:gd name="connsiteX934" fmla="*/ 538339 w 2126109"/>
                <a:gd name="connsiteY934" fmla="*/ 698637 h 1117047"/>
                <a:gd name="connsiteX935" fmla="*/ 538339 w 2126109"/>
                <a:gd name="connsiteY935" fmla="*/ 702058 h 1117047"/>
                <a:gd name="connsiteX936" fmla="*/ 775923 w 2126109"/>
                <a:gd name="connsiteY936" fmla="*/ 241690 h 1117047"/>
                <a:gd name="connsiteX937" fmla="*/ 786159 w 2126109"/>
                <a:gd name="connsiteY937" fmla="*/ 240852 h 1117047"/>
                <a:gd name="connsiteX938" fmla="*/ 775923 w 2126109"/>
                <a:gd name="connsiteY938" fmla="*/ 241690 h 1117047"/>
                <a:gd name="connsiteX939" fmla="*/ 449472 w 2126109"/>
                <a:gd name="connsiteY939" fmla="*/ 707180 h 1117047"/>
                <a:gd name="connsiteX940" fmla="*/ 447762 w 2126109"/>
                <a:gd name="connsiteY940" fmla="*/ 710601 h 1117047"/>
                <a:gd name="connsiteX941" fmla="*/ 442631 w 2126109"/>
                <a:gd name="connsiteY941" fmla="*/ 710601 h 1117047"/>
                <a:gd name="connsiteX942" fmla="*/ 440921 w 2126109"/>
                <a:gd name="connsiteY942" fmla="*/ 710601 h 1117047"/>
                <a:gd name="connsiteX943" fmla="*/ 449464 w 2126109"/>
                <a:gd name="connsiteY943" fmla="*/ 707180 h 1117047"/>
                <a:gd name="connsiteX944" fmla="*/ 2026981 w 2126109"/>
                <a:gd name="connsiteY944" fmla="*/ 418509 h 1117047"/>
                <a:gd name="connsiteX945" fmla="*/ 2026981 w 2126109"/>
                <a:gd name="connsiteY945" fmla="*/ 427034 h 1117047"/>
                <a:gd name="connsiteX946" fmla="*/ 2026981 w 2126109"/>
                <a:gd name="connsiteY946" fmla="*/ 418509 h 1117047"/>
                <a:gd name="connsiteX947" fmla="*/ 789605 w 2126109"/>
                <a:gd name="connsiteY947" fmla="*/ 240835 h 1117047"/>
                <a:gd name="connsiteX948" fmla="*/ 787887 w 2126109"/>
                <a:gd name="connsiteY948" fmla="*/ 234019 h 1117047"/>
                <a:gd name="connsiteX949" fmla="*/ 792128 w 2126109"/>
                <a:gd name="connsiteY949" fmla="*/ 240826 h 1117047"/>
                <a:gd name="connsiteX950" fmla="*/ 789605 w 2126109"/>
                <a:gd name="connsiteY950" fmla="*/ 240826 h 1117047"/>
                <a:gd name="connsiteX951" fmla="*/ 705836 w 2126109"/>
                <a:gd name="connsiteY951" fmla="*/ 819931 h 1117047"/>
                <a:gd name="connsiteX952" fmla="*/ 697310 w 2126109"/>
                <a:gd name="connsiteY952" fmla="*/ 821659 h 1117047"/>
                <a:gd name="connsiteX953" fmla="*/ 705836 w 2126109"/>
                <a:gd name="connsiteY953" fmla="*/ 819931 h 1117047"/>
                <a:gd name="connsiteX954" fmla="*/ 1880008 w 2126109"/>
                <a:gd name="connsiteY954" fmla="*/ 782348 h 1117047"/>
                <a:gd name="connsiteX955" fmla="*/ 1886832 w 2126109"/>
                <a:gd name="connsiteY955" fmla="*/ 782348 h 1117047"/>
                <a:gd name="connsiteX956" fmla="*/ 1886832 w 2126109"/>
                <a:gd name="connsiteY956" fmla="*/ 787453 h 1117047"/>
                <a:gd name="connsiteX957" fmla="*/ 1880025 w 2126109"/>
                <a:gd name="connsiteY957" fmla="*/ 784870 h 1117047"/>
                <a:gd name="connsiteX958" fmla="*/ 1880025 w 2126109"/>
                <a:gd name="connsiteY958" fmla="*/ 782339 h 1117047"/>
                <a:gd name="connsiteX959" fmla="*/ 1768899 w 2126109"/>
                <a:gd name="connsiteY959" fmla="*/ 872865 h 1117047"/>
                <a:gd name="connsiteX960" fmla="*/ 1763785 w 2126109"/>
                <a:gd name="connsiteY960" fmla="*/ 872865 h 1117047"/>
                <a:gd name="connsiteX961" fmla="*/ 1763785 w 2126109"/>
                <a:gd name="connsiteY961" fmla="*/ 866049 h 1117047"/>
                <a:gd name="connsiteX962" fmla="*/ 1766316 w 2126109"/>
                <a:gd name="connsiteY962" fmla="*/ 866049 h 1117047"/>
                <a:gd name="connsiteX963" fmla="*/ 1768899 w 2126109"/>
                <a:gd name="connsiteY963" fmla="*/ 872865 h 1117047"/>
                <a:gd name="connsiteX964" fmla="*/ 193117 w 2126109"/>
                <a:gd name="connsiteY964" fmla="*/ 800289 h 1117047"/>
                <a:gd name="connsiteX965" fmla="*/ 201643 w 2126109"/>
                <a:gd name="connsiteY965" fmla="*/ 802837 h 1117047"/>
                <a:gd name="connsiteX966" fmla="*/ 193117 w 2126109"/>
                <a:gd name="connsiteY966" fmla="*/ 800289 h 1117047"/>
                <a:gd name="connsiteX967" fmla="*/ 372577 w 2126109"/>
                <a:gd name="connsiteY967" fmla="*/ 169943 h 1117047"/>
                <a:gd name="connsiteX968" fmla="*/ 382814 w 2126109"/>
                <a:gd name="connsiteY968" fmla="*/ 169105 h 1117047"/>
                <a:gd name="connsiteX969" fmla="*/ 382814 w 2126109"/>
                <a:gd name="connsiteY969" fmla="*/ 172500 h 1117047"/>
                <a:gd name="connsiteX970" fmla="*/ 372577 w 2126109"/>
                <a:gd name="connsiteY970" fmla="*/ 169935 h 1117047"/>
                <a:gd name="connsiteX971" fmla="*/ 1868027 w 2126109"/>
                <a:gd name="connsiteY971" fmla="*/ 802016 h 1117047"/>
                <a:gd name="connsiteX972" fmla="*/ 1861212 w 2126109"/>
                <a:gd name="connsiteY972" fmla="*/ 804539 h 1117047"/>
                <a:gd name="connsiteX973" fmla="*/ 1868027 w 2126109"/>
                <a:gd name="connsiteY973" fmla="*/ 802016 h 1117047"/>
                <a:gd name="connsiteX974" fmla="*/ 700217 w 2126109"/>
                <a:gd name="connsiteY974" fmla="*/ 855933 h 1117047"/>
                <a:gd name="connsiteX975" fmla="*/ 687048 w 2126109"/>
                <a:gd name="connsiteY975" fmla="*/ 859200 h 1117047"/>
                <a:gd name="connsiteX976" fmla="*/ 700217 w 2126109"/>
                <a:gd name="connsiteY976" fmla="*/ 855933 h 1117047"/>
                <a:gd name="connsiteX977" fmla="*/ 700705 w 2126109"/>
                <a:gd name="connsiteY977" fmla="*/ 855813 h 1117047"/>
                <a:gd name="connsiteX978" fmla="*/ 700217 w 2126109"/>
                <a:gd name="connsiteY978" fmla="*/ 855933 h 1117047"/>
                <a:gd name="connsiteX979" fmla="*/ 700705 w 2126109"/>
                <a:gd name="connsiteY979" fmla="*/ 855813 h 1117047"/>
                <a:gd name="connsiteX980" fmla="*/ 1707371 w 2126109"/>
                <a:gd name="connsiteY980" fmla="*/ 722564 h 1117047"/>
                <a:gd name="connsiteX981" fmla="*/ 1700556 w 2126109"/>
                <a:gd name="connsiteY981" fmla="*/ 729380 h 1117047"/>
                <a:gd name="connsiteX982" fmla="*/ 1707371 w 2126109"/>
                <a:gd name="connsiteY982" fmla="*/ 722564 h 1117047"/>
                <a:gd name="connsiteX983" fmla="*/ 707272 w 2126109"/>
                <a:gd name="connsiteY983" fmla="*/ 809396 h 1117047"/>
                <a:gd name="connsiteX984" fmla="*/ 700722 w 2126109"/>
                <a:gd name="connsiteY984" fmla="*/ 811371 h 1117047"/>
                <a:gd name="connsiteX985" fmla="*/ 706699 w 2126109"/>
                <a:gd name="connsiteY985" fmla="*/ 802845 h 1117047"/>
                <a:gd name="connsiteX986" fmla="*/ 707272 w 2126109"/>
                <a:gd name="connsiteY986" fmla="*/ 809396 h 1117047"/>
                <a:gd name="connsiteX987" fmla="*/ 722939 w 2126109"/>
                <a:gd name="connsiteY987" fmla="*/ 864331 h 1117047"/>
                <a:gd name="connsiteX988" fmla="*/ 733175 w 2126109"/>
                <a:gd name="connsiteY988" fmla="*/ 859234 h 1117047"/>
                <a:gd name="connsiteX989" fmla="*/ 728599 w 2126109"/>
                <a:gd name="connsiteY989" fmla="*/ 861517 h 1117047"/>
                <a:gd name="connsiteX990" fmla="*/ 722939 w 2126109"/>
                <a:gd name="connsiteY990" fmla="*/ 864331 h 1117047"/>
                <a:gd name="connsiteX991" fmla="*/ 975881 w 2126109"/>
                <a:gd name="connsiteY991" fmla="*/ 64897 h 1117047"/>
                <a:gd name="connsiteX992" fmla="*/ 989572 w 2126109"/>
                <a:gd name="connsiteY992" fmla="*/ 62332 h 1117047"/>
                <a:gd name="connsiteX993" fmla="*/ 975881 w 2126109"/>
                <a:gd name="connsiteY993" fmla="*/ 66599 h 1117047"/>
                <a:gd name="connsiteX994" fmla="*/ 975881 w 2126109"/>
                <a:gd name="connsiteY994" fmla="*/ 64888 h 1117047"/>
                <a:gd name="connsiteX995" fmla="*/ 1338223 w 2126109"/>
                <a:gd name="connsiteY995" fmla="*/ 649945 h 1117047"/>
                <a:gd name="connsiteX996" fmla="*/ 1348459 w 2126109"/>
                <a:gd name="connsiteY996" fmla="*/ 649107 h 1117047"/>
                <a:gd name="connsiteX997" fmla="*/ 1348459 w 2126109"/>
                <a:gd name="connsiteY997" fmla="*/ 652502 h 1117047"/>
                <a:gd name="connsiteX998" fmla="*/ 1338223 w 2126109"/>
                <a:gd name="connsiteY998" fmla="*/ 649937 h 1117047"/>
                <a:gd name="connsiteX999" fmla="*/ 500755 w 2126109"/>
                <a:gd name="connsiteY999" fmla="*/ 193862 h 1117047"/>
                <a:gd name="connsiteX1000" fmla="*/ 510991 w 2126109"/>
                <a:gd name="connsiteY1000" fmla="*/ 191313 h 1117047"/>
                <a:gd name="connsiteX1001" fmla="*/ 500755 w 2126109"/>
                <a:gd name="connsiteY1001" fmla="*/ 193862 h 1117047"/>
                <a:gd name="connsiteX1002" fmla="*/ 1651855 w 2126109"/>
                <a:gd name="connsiteY1002" fmla="*/ 213496 h 1117047"/>
                <a:gd name="connsiteX1003" fmla="*/ 1654386 w 2126109"/>
                <a:gd name="connsiteY1003" fmla="*/ 206680 h 1117047"/>
                <a:gd name="connsiteX1004" fmla="*/ 1651855 w 2126109"/>
                <a:gd name="connsiteY1004" fmla="*/ 213496 h 1117047"/>
                <a:gd name="connsiteX1005" fmla="*/ 2021842 w 2126109"/>
                <a:gd name="connsiteY1005" fmla="*/ 286970 h 1117047"/>
                <a:gd name="connsiteX1006" fmla="*/ 2013325 w 2126109"/>
                <a:gd name="connsiteY1006" fmla="*/ 286970 h 1117047"/>
                <a:gd name="connsiteX1007" fmla="*/ 2021842 w 2126109"/>
                <a:gd name="connsiteY1007" fmla="*/ 286970 h 1117047"/>
                <a:gd name="connsiteX1008" fmla="*/ 1973988 w 2126109"/>
                <a:gd name="connsiteY1008" fmla="*/ 903625 h 1117047"/>
                <a:gd name="connsiteX1009" fmla="*/ 1965471 w 2126109"/>
                <a:gd name="connsiteY1009" fmla="*/ 902778 h 1117047"/>
                <a:gd name="connsiteX1010" fmla="*/ 1973988 w 2126109"/>
                <a:gd name="connsiteY1010" fmla="*/ 903625 h 1117047"/>
                <a:gd name="connsiteX1011" fmla="*/ 1727894 w 2126109"/>
                <a:gd name="connsiteY1011" fmla="*/ 652537 h 1117047"/>
                <a:gd name="connsiteX1012" fmla="*/ 1734727 w 2126109"/>
                <a:gd name="connsiteY1012" fmla="*/ 654247 h 1117047"/>
                <a:gd name="connsiteX1013" fmla="*/ 1727894 w 2126109"/>
                <a:gd name="connsiteY1013" fmla="*/ 652537 h 1117047"/>
                <a:gd name="connsiteX1014" fmla="*/ 987845 w 2126109"/>
                <a:gd name="connsiteY1014" fmla="*/ 78562 h 1117047"/>
                <a:gd name="connsiteX1015" fmla="*/ 986135 w 2126109"/>
                <a:gd name="connsiteY1015" fmla="*/ 76852 h 1117047"/>
                <a:gd name="connsiteX1016" fmla="*/ 1006641 w 2126109"/>
                <a:gd name="connsiteY1016" fmla="*/ 70036 h 1117047"/>
                <a:gd name="connsiteX1017" fmla="*/ 987845 w 2126109"/>
                <a:gd name="connsiteY1017" fmla="*/ 78562 h 1117047"/>
                <a:gd name="connsiteX1018" fmla="*/ 169173 w 2126109"/>
                <a:gd name="connsiteY1018" fmla="*/ 864348 h 1117047"/>
                <a:gd name="connsiteX1019" fmla="*/ 162366 w 2126109"/>
                <a:gd name="connsiteY1019" fmla="*/ 866930 h 1117047"/>
                <a:gd name="connsiteX1020" fmla="*/ 169173 w 2126109"/>
                <a:gd name="connsiteY1020" fmla="*/ 864348 h 1117047"/>
                <a:gd name="connsiteX1021" fmla="*/ 613548 w 2126109"/>
                <a:gd name="connsiteY1021" fmla="*/ 158852 h 1117047"/>
                <a:gd name="connsiteX1022" fmla="*/ 622083 w 2126109"/>
                <a:gd name="connsiteY1022" fmla="*/ 155457 h 1117047"/>
                <a:gd name="connsiteX1023" fmla="*/ 615259 w 2126109"/>
                <a:gd name="connsiteY1023" fmla="*/ 160562 h 1117047"/>
                <a:gd name="connsiteX1024" fmla="*/ 613548 w 2126109"/>
                <a:gd name="connsiteY1024" fmla="*/ 158852 h 1117047"/>
                <a:gd name="connsiteX1025" fmla="*/ 1032287 w 2126109"/>
                <a:gd name="connsiteY1025" fmla="*/ 162264 h 1117047"/>
                <a:gd name="connsiteX1026" fmla="*/ 1030576 w 2126109"/>
                <a:gd name="connsiteY1026" fmla="*/ 160554 h 1117047"/>
                <a:gd name="connsiteX1027" fmla="*/ 1042531 w 2126109"/>
                <a:gd name="connsiteY1027" fmla="*/ 157150 h 1117047"/>
                <a:gd name="connsiteX1028" fmla="*/ 1032287 w 2126109"/>
                <a:gd name="connsiteY1028" fmla="*/ 162255 h 1117047"/>
                <a:gd name="connsiteX1029" fmla="*/ 2062872 w 2126109"/>
                <a:gd name="connsiteY1029" fmla="*/ 486818 h 1117047"/>
                <a:gd name="connsiteX1030" fmla="*/ 2056065 w 2126109"/>
                <a:gd name="connsiteY1030" fmla="*/ 484235 h 1117047"/>
                <a:gd name="connsiteX1031" fmla="*/ 2062872 w 2126109"/>
                <a:gd name="connsiteY1031" fmla="*/ 486818 h 1117047"/>
                <a:gd name="connsiteX1032" fmla="*/ 58073 w 2126109"/>
                <a:gd name="connsiteY1032" fmla="*/ 507324 h 1117047"/>
                <a:gd name="connsiteX1033" fmla="*/ 58013 w 2126109"/>
                <a:gd name="connsiteY1033" fmla="*/ 513225 h 1117047"/>
                <a:gd name="connsiteX1034" fmla="*/ 58073 w 2126109"/>
                <a:gd name="connsiteY1034" fmla="*/ 507324 h 1117047"/>
                <a:gd name="connsiteX1035" fmla="*/ 575939 w 2126109"/>
                <a:gd name="connsiteY1035" fmla="*/ 398002 h 1117047"/>
                <a:gd name="connsiteX1036" fmla="*/ 575939 w 2126109"/>
                <a:gd name="connsiteY1036" fmla="*/ 404818 h 1117047"/>
                <a:gd name="connsiteX1037" fmla="*/ 575939 w 2126109"/>
                <a:gd name="connsiteY1037" fmla="*/ 398002 h 1117047"/>
                <a:gd name="connsiteX1038" fmla="*/ 2013325 w 2126109"/>
                <a:gd name="connsiteY1038" fmla="*/ 526103 h 1117047"/>
                <a:gd name="connsiteX1039" fmla="*/ 2013325 w 2126109"/>
                <a:gd name="connsiteY1039" fmla="*/ 520998 h 1117047"/>
                <a:gd name="connsiteX1040" fmla="*/ 2020140 w 2126109"/>
                <a:gd name="connsiteY1040" fmla="*/ 520998 h 1117047"/>
                <a:gd name="connsiteX1041" fmla="*/ 2013325 w 2126109"/>
                <a:gd name="connsiteY1041" fmla="*/ 526103 h 1117047"/>
                <a:gd name="connsiteX1042" fmla="*/ 1213458 w 2126109"/>
                <a:gd name="connsiteY1042" fmla="*/ 259622 h 1117047"/>
                <a:gd name="connsiteX1043" fmla="*/ 1220273 w 2126109"/>
                <a:gd name="connsiteY1043" fmla="*/ 252807 h 1117047"/>
                <a:gd name="connsiteX1044" fmla="*/ 1213458 w 2126109"/>
                <a:gd name="connsiteY1044" fmla="*/ 259622 h 1117047"/>
                <a:gd name="connsiteX1045" fmla="*/ 1666341 w 2126109"/>
                <a:gd name="connsiteY1045" fmla="*/ 731099 h 1117047"/>
                <a:gd name="connsiteX1046" fmla="*/ 1668060 w 2126109"/>
                <a:gd name="connsiteY1046" fmla="*/ 741335 h 1117047"/>
                <a:gd name="connsiteX1047" fmla="*/ 1666341 w 2126109"/>
                <a:gd name="connsiteY1047" fmla="*/ 731099 h 1117047"/>
                <a:gd name="connsiteX1048" fmla="*/ 649439 w 2126109"/>
                <a:gd name="connsiteY1048" fmla="*/ 722556 h 1117047"/>
                <a:gd name="connsiteX1049" fmla="*/ 651149 w 2126109"/>
                <a:gd name="connsiteY1049" fmla="*/ 722556 h 1117047"/>
                <a:gd name="connsiteX1050" fmla="*/ 654570 w 2126109"/>
                <a:gd name="connsiteY1050" fmla="*/ 722556 h 1117047"/>
                <a:gd name="connsiteX1051" fmla="*/ 649439 w 2126109"/>
                <a:gd name="connsiteY1051" fmla="*/ 722556 h 1117047"/>
                <a:gd name="connsiteX1052" fmla="*/ 654570 w 2126109"/>
                <a:gd name="connsiteY1052" fmla="*/ 722556 h 1117047"/>
                <a:gd name="connsiteX1053" fmla="*/ 659692 w 2126109"/>
                <a:gd name="connsiteY1053" fmla="*/ 715732 h 1117047"/>
                <a:gd name="connsiteX1054" fmla="*/ 654570 w 2126109"/>
                <a:gd name="connsiteY1054" fmla="*/ 722556 h 1117047"/>
                <a:gd name="connsiteX1055" fmla="*/ 1232262 w 2126109"/>
                <a:gd name="connsiteY1055" fmla="*/ 692634 h 1117047"/>
                <a:gd name="connsiteX1056" fmla="*/ 1239069 w 2126109"/>
                <a:gd name="connsiteY1056" fmla="*/ 695217 h 1117047"/>
                <a:gd name="connsiteX1057" fmla="*/ 1232262 w 2126109"/>
                <a:gd name="connsiteY1057" fmla="*/ 692634 h 1117047"/>
                <a:gd name="connsiteX1058" fmla="*/ 30751 w 2126109"/>
                <a:gd name="connsiteY1058" fmla="*/ 684109 h 1117047"/>
                <a:gd name="connsiteX1059" fmla="*/ 35711 w 2126109"/>
                <a:gd name="connsiteY1059" fmla="*/ 683424 h 1117047"/>
                <a:gd name="connsiteX1060" fmla="*/ 30751 w 2126109"/>
                <a:gd name="connsiteY1060" fmla="*/ 684109 h 1117047"/>
                <a:gd name="connsiteX1061" fmla="*/ 1862913 w 2126109"/>
                <a:gd name="connsiteY1061" fmla="*/ 649099 h 1117047"/>
                <a:gd name="connsiteX1062" fmla="*/ 1864624 w 2126109"/>
                <a:gd name="connsiteY1062" fmla="*/ 647389 h 1117047"/>
                <a:gd name="connsiteX1063" fmla="*/ 1869746 w 2126109"/>
                <a:gd name="connsiteY1063" fmla="*/ 655923 h 1117047"/>
                <a:gd name="connsiteX1064" fmla="*/ 1862913 w 2126109"/>
                <a:gd name="connsiteY1064" fmla="*/ 649099 h 1117047"/>
                <a:gd name="connsiteX1065" fmla="*/ 2042340 w 2126109"/>
                <a:gd name="connsiteY1065" fmla="*/ 517577 h 1117047"/>
                <a:gd name="connsiteX1066" fmla="*/ 2044067 w 2126109"/>
                <a:gd name="connsiteY1066" fmla="*/ 524393 h 1117047"/>
                <a:gd name="connsiteX1067" fmla="*/ 2038953 w 2126109"/>
                <a:gd name="connsiteY1067" fmla="*/ 517577 h 1117047"/>
                <a:gd name="connsiteX1068" fmla="*/ 2042340 w 2126109"/>
                <a:gd name="connsiteY1068" fmla="*/ 517577 h 1117047"/>
                <a:gd name="connsiteX1069" fmla="*/ 438894 w 2126109"/>
                <a:gd name="connsiteY1069" fmla="*/ 228598 h 1117047"/>
                <a:gd name="connsiteX1070" fmla="*/ 434114 w 2126109"/>
                <a:gd name="connsiteY1070" fmla="*/ 232292 h 1117047"/>
                <a:gd name="connsiteX1071" fmla="*/ 438894 w 2126109"/>
                <a:gd name="connsiteY1071" fmla="*/ 228598 h 1117047"/>
                <a:gd name="connsiteX1072" fmla="*/ 1211747 w 2126109"/>
                <a:gd name="connsiteY1072" fmla="*/ 269876 h 1117047"/>
                <a:gd name="connsiteX1073" fmla="*/ 1218563 w 2126109"/>
                <a:gd name="connsiteY1073" fmla="*/ 263060 h 1117047"/>
                <a:gd name="connsiteX1074" fmla="*/ 1211747 w 2126109"/>
                <a:gd name="connsiteY1074" fmla="*/ 269876 h 1117047"/>
                <a:gd name="connsiteX1075" fmla="*/ 934877 w 2126109"/>
                <a:gd name="connsiteY1075" fmla="*/ 234002 h 1117047"/>
                <a:gd name="connsiteX1076" fmla="*/ 934877 w 2126109"/>
                <a:gd name="connsiteY1076" fmla="*/ 230599 h 1117047"/>
                <a:gd name="connsiteX1077" fmla="*/ 943403 w 2126109"/>
                <a:gd name="connsiteY1077" fmla="*/ 230599 h 1117047"/>
                <a:gd name="connsiteX1078" fmla="*/ 943403 w 2126109"/>
                <a:gd name="connsiteY1078" fmla="*/ 234002 h 1117047"/>
                <a:gd name="connsiteX1079" fmla="*/ 934877 w 2126109"/>
                <a:gd name="connsiteY1079" fmla="*/ 234002 h 1117047"/>
                <a:gd name="connsiteX1080" fmla="*/ 1692013 w 2126109"/>
                <a:gd name="connsiteY1080" fmla="*/ 795996 h 1117047"/>
                <a:gd name="connsiteX1081" fmla="*/ 1697126 w 2126109"/>
                <a:gd name="connsiteY1081" fmla="*/ 790891 h 1117047"/>
                <a:gd name="connsiteX1082" fmla="*/ 1692013 w 2126109"/>
                <a:gd name="connsiteY1082" fmla="*/ 795996 h 1117047"/>
                <a:gd name="connsiteX1083" fmla="*/ 1816778 w 2126109"/>
                <a:gd name="connsiteY1083" fmla="*/ 812227 h 1117047"/>
                <a:gd name="connsiteX1084" fmla="*/ 1825304 w 2126109"/>
                <a:gd name="connsiteY1084" fmla="*/ 811389 h 1117047"/>
                <a:gd name="connsiteX1085" fmla="*/ 1816778 w 2126109"/>
                <a:gd name="connsiteY1085" fmla="*/ 812227 h 1117047"/>
                <a:gd name="connsiteX1086" fmla="*/ 519560 w 2126109"/>
                <a:gd name="connsiteY1086" fmla="*/ 177648 h 1117047"/>
                <a:gd name="connsiteX1087" fmla="*/ 528094 w 2126109"/>
                <a:gd name="connsiteY1087" fmla="*/ 179367 h 1117047"/>
                <a:gd name="connsiteX1088" fmla="*/ 519560 w 2126109"/>
                <a:gd name="connsiteY1088" fmla="*/ 177648 h 1117047"/>
                <a:gd name="connsiteX1089" fmla="*/ 1791124 w 2126109"/>
                <a:gd name="connsiteY1089" fmla="*/ 896818 h 1117047"/>
                <a:gd name="connsiteX1090" fmla="*/ 1782581 w 2126109"/>
                <a:gd name="connsiteY1090" fmla="*/ 898485 h 1117047"/>
                <a:gd name="connsiteX1091" fmla="*/ 1791124 w 2126109"/>
                <a:gd name="connsiteY1091" fmla="*/ 896818 h 1117047"/>
                <a:gd name="connsiteX1092" fmla="*/ 1396321 w 2126109"/>
                <a:gd name="connsiteY1092" fmla="*/ 678140 h 1117047"/>
                <a:gd name="connsiteX1093" fmla="*/ 1395492 w 2126109"/>
                <a:gd name="connsiteY1093" fmla="*/ 671324 h 1117047"/>
                <a:gd name="connsiteX1094" fmla="*/ 1396321 w 2126109"/>
                <a:gd name="connsiteY1094" fmla="*/ 678140 h 1117047"/>
                <a:gd name="connsiteX1095" fmla="*/ 252917 w 2126109"/>
                <a:gd name="connsiteY1095" fmla="*/ 423622 h 1117047"/>
                <a:gd name="connsiteX1096" fmla="*/ 249557 w 2126109"/>
                <a:gd name="connsiteY1096" fmla="*/ 421142 h 1117047"/>
                <a:gd name="connsiteX1097" fmla="*/ 254619 w 2126109"/>
                <a:gd name="connsiteY1097" fmla="*/ 406545 h 1117047"/>
                <a:gd name="connsiteX1098" fmla="*/ 252917 w 2126109"/>
                <a:gd name="connsiteY1098" fmla="*/ 423622 h 1117047"/>
                <a:gd name="connsiteX1099" fmla="*/ 1705661 w 2126109"/>
                <a:gd name="connsiteY1099" fmla="*/ 874575 h 1117047"/>
                <a:gd name="connsiteX1100" fmla="*/ 1700564 w 2126109"/>
                <a:gd name="connsiteY1100" fmla="*/ 864339 h 1117047"/>
                <a:gd name="connsiteX1101" fmla="*/ 1702694 w 2126109"/>
                <a:gd name="connsiteY1101" fmla="*/ 870830 h 1117047"/>
                <a:gd name="connsiteX1102" fmla="*/ 1705670 w 2126109"/>
                <a:gd name="connsiteY1102" fmla="*/ 874575 h 1117047"/>
                <a:gd name="connsiteX1103" fmla="*/ 1891946 w 2126109"/>
                <a:gd name="connsiteY1103" fmla="*/ 638837 h 1117047"/>
                <a:gd name="connsiteX1104" fmla="*/ 1890278 w 2126109"/>
                <a:gd name="connsiteY1104" fmla="*/ 638837 h 1117047"/>
                <a:gd name="connsiteX1105" fmla="*/ 1893664 w 2126109"/>
                <a:gd name="connsiteY1105" fmla="*/ 628593 h 1117047"/>
                <a:gd name="connsiteX1106" fmla="*/ 1891954 w 2126109"/>
                <a:gd name="connsiteY1106" fmla="*/ 638829 h 1117047"/>
                <a:gd name="connsiteX1107" fmla="*/ 1505720 w 2126109"/>
                <a:gd name="connsiteY1107" fmla="*/ 857515 h 1117047"/>
                <a:gd name="connsiteX1108" fmla="*/ 1515956 w 2126109"/>
                <a:gd name="connsiteY1108" fmla="*/ 857515 h 1117047"/>
                <a:gd name="connsiteX1109" fmla="*/ 1515956 w 2126109"/>
                <a:gd name="connsiteY1109" fmla="*/ 859191 h 1117047"/>
                <a:gd name="connsiteX1110" fmla="*/ 1505720 w 2126109"/>
                <a:gd name="connsiteY1110" fmla="*/ 860910 h 1117047"/>
                <a:gd name="connsiteX1111" fmla="*/ 1505720 w 2126109"/>
                <a:gd name="connsiteY1111" fmla="*/ 857507 h 1117047"/>
                <a:gd name="connsiteX1112" fmla="*/ 1821883 w 2126109"/>
                <a:gd name="connsiteY1112" fmla="*/ 833580 h 1117047"/>
                <a:gd name="connsiteX1113" fmla="*/ 1816770 w 2126109"/>
                <a:gd name="connsiteY1113" fmla="*/ 826764 h 1117047"/>
                <a:gd name="connsiteX1114" fmla="*/ 1821883 w 2126109"/>
                <a:gd name="connsiteY1114" fmla="*/ 833580 h 1117047"/>
                <a:gd name="connsiteX1115" fmla="*/ 138431 w 2126109"/>
                <a:gd name="connsiteY1115" fmla="*/ 847253 h 1117047"/>
                <a:gd name="connsiteX1116" fmla="*/ 145238 w 2126109"/>
                <a:gd name="connsiteY1116" fmla="*/ 840429 h 1117047"/>
                <a:gd name="connsiteX1117" fmla="*/ 138431 w 2126109"/>
                <a:gd name="connsiteY1117" fmla="*/ 847253 h 1117047"/>
                <a:gd name="connsiteX1118" fmla="*/ 731456 w 2126109"/>
                <a:gd name="connsiteY1118" fmla="*/ 421929 h 1117047"/>
                <a:gd name="connsiteX1119" fmla="*/ 733183 w 2126109"/>
                <a:gd name="connsiteY1119" fmla="*/ 430455 h 1117047"/>
                <a:gd name="connsiteX1120" fmla="*/ 728052 w 2126109"/>
                <a:gd name="connsiteY1120" fmla="*/ 427034 h 1117047"/>
                <a:gd name="connsiteX1121" fmla="*/ 726359 w 2126109"/>
                <a:gd name="connsiteY1121" fmla="*/ 421921 h 1117047"/>
                <a:gd name="connsiteX1122" fmla="*/ 728907 w 2126109"/>
                <a:gd name="connsiteY1122" fmla="*/ 425341 h 1117047"/>
                <a:gd name="connsiteX1123" fmla="*/ 731447 w 2126109"/>
                <a:gd name="connsiteY1123" fmla="*/ 421921 h 1117047"/>
                <a:gd name="connsiteX1124" fmla="*/ 1980829 w 2126109"/>
                <a:gd name="connsiteY1124" fmla="*/ 852367 h 1117047"/>
                <a:gd name="connsiteX1125" fmla="*/ 1974013 w 2126109"/>
                <a:gd name="connsiteY1125" fmla="*/ 851529 h 1117047"/>
                <a:gd name="connsiteX1126" fmla="*/ 1980829 w 2126109"/>
                <a:gd name="connsiteY1126" fmla="*/ 852367 h 1117047"/>
                <a:gd name="connsiteX1127" fmla="*/ 1208327 w 2126109"/>
                <a:gd name="connsiteY1127" fmla="*/ 714022 h 1117047"/>
                <a:gd name="connsiteX1128" fmla="*/ 1215142 w 2126109"/>
                <a:gd name="connsiteY1128" fmla="*/ 714022 h 1117047"/>
                <a:gd name="connsiteX1129" fmla="*/ 1215142 w 2126109"/>
                <a:gd name="connsiteY1129" fmla="*/ 717416 h 1117047"/>
                <a:gd name="connsiteX1130" fmla="*/ 1208327 w 2126109"/>
                <a:gd name="connsiteY1130" fmla="*/ 717416 h 1117047"/>
                <a:gd name="connsiteX1131" fmla="*/ 1208327 w 2126109"/>
                <a:gd name="connsiteY1131" fmla="*/ 714022 h 1117047"/>
                <a:gd name="connsiteX1132" fmla="*/ 1972278 w 2126109"/>
                <a:gd name="connsiteY1132" fmla="*/ 852376 h 1117047"/>
                <a:gd name="connsiteX1133" fmla="*/ 1963752 w 2126109"/>
                <a:gd name="connsiteY1133" fmla="*/ 852376 h 1117047"/>
                <a:gd name="connsiteX1134" fmla="*/ 1963752 w 2126109"/>
                <a:gd name="connsiteY1134" fmla="*/ 850674 h 1117047"/>
                <a:gd name="connsiteX1135" fmla="*/ 1972278 w 2126109"/>
                <a:gd name="connsiteY1135" fmla="*/ 852376 h 1117047"/>
                <a:gd name="connsiteX1136" fmla="*/ 2008177 w 2126109"/>
                <a:gd name="connsiteY1136" fmla="*/ 469749 h 1117047"/>
                <a:gd name="connsiteX1137" fmla="*/ 2003063 w 2126109"/>
                <a:gd name="connsiteY1137" fmla="*/ 474854 h 1117047"/>
                <a:gd name="connsiteX1138" fmla="*/ 2008177 w 2126109"/>
                <a:gd name="connsiteY1138" fmla="*/ 469749 h 1117047"/>
                <a:gd name="connsiteX1139" fmla="*/ 1102366 w 2126109"/>
                <a:gd name="connsiteY1139" fmla="*/ 155440 h 1117047"/>
                <a:gd name="connsiteX1140" fmla="*/ 1105778 w 2126109"/>
                <a:gd name="connsiteY1140" fmla="*/ 162264 h 1117047"/>
                <a:gd name="connsiteX1141" fmla="*/ 1102357 w 2126109"/>
                <a:gd name="connsiteY1141" fmla="*/ 162264 h 1117047"/>
                <a:gd name="connsiteX1142" fmla="*/ 1102366 w 2126109"/>
                <a:gd name="connsiteY1142" fmla="*/ 155440 h 1117047"/>
                <a:gd name="connsiteX1143" fmla="*/ 719527 w 2126109"/>
                <a:gd name="connsiteY1143" fmla="*/ 158861 h 1117047"/>
                <a:gd name="connsiteX1144" fmla="*/ 724640 w 2126109"/>
                <a:gd name="connsiteY1144" fmla="*/ 163966 h 1117047"/>
                <a:gd name="connsiteX1145" fmla="*/ 719527 w 2126109"/>
                <a:gd name="connsiteY1145" fmla="*/ 158861 h 1117047"/>
                <a:gd name="connsiteX1146" fmla="*/ 606716 w 2126109"/>
                <a:gd name="connsiteY1146" fmla="*/ 162281 h 1117047"/>
                <a:gd name="connsiteX1147" fmla="*/ 601602 w 2126109"/>
                <a:gd name="connsiteY1147" fmla="*/ 160554 h 1117047"/>
                <a:gd name="connsiteX1148" fmla="*/ 606716 w 2126109"/>
                <a:gd name="connsiteY1148" fmla="*/ 162281 h 1117047"/>
                <a:gd name="connsiteX1149" fmla="*/ 251198 w 2126109"/>
                <a:gd name="connsiteY1149" fmla="*/ 425341 h 1117047"/>
                <a:gd name="connsiteX1150" fmla="*/ 251198 w 2126109"/>
                <a:gd name="connsiteY1150" fmla="*/ 433867 h 1117047"/>
                <a:gd name="connsiteX1151" fmla="*/ 247804 w 2126109"/>
                <a:gd name="connsiteY1151" fmla="*/ 433867 h 1117047"/>
                <a:gd name="connsiteX1152" fmla="*/ 251198 w 2126109"/>
                <a:gd name="connsiteY1152" fmla="*/ 425341 h 1117047"/>
                <a:gd name="connsiteX1153" fmla="*/ 774204 w 2126109"/>
                <a:gd name="connsiteY1153" fmla="*/ 162281 h 1117047"/>
                <a:gd name="connsiteX1154" fmla="*/ 775923 w 2126109"/>
                <a:gd name="connsiteY1154" fmla="*/ 167378 h 1117047"/>
                <a:gd name="connsiteX1155" fmla="*/ 774204 w 2126109"/>
                <a:gd name="connsiteY1155" fmla="*/ 162281 h 1117047"/>
                <a:gd name="connsiteX1156" fmla="*/ 377691 w 2126109"/>
                <a:gd name="connsiteY1156" fmla="*/ 416807 h 1117047"/>
                <a:gd name="connsiteX1157" fmla="*/ 386234 w 2126109"/>
                <a:gd name="connsiteY1157" fmla="*/ 420210 h 1117047"/>
                <a:gd name="connsiteX1158" fmla="*/ 386234 w 2126109"/>
                <a:gd name="connsiteY1158" fmla="*/ 421921 h 1117047"/>
                <a:gd name="connsiteX1159" fmla="*/ 377691 w 2126109"/>
                <a:gd name="connsiteY1159" fmla="*/ 416815 h 1117047"/>
                <a:gd name="connsiteX1160" fmla="*/ 1244209 w 2126109"/>
                <a:gd name="connsiteY1160" fmla="*/ 693524 h 1117047"/>
                <a:gd name="connsiteX1161" fmla="*/ 1239095 w 2126109"/>
                <a:gd name="connsiteY1161" fmla="*/ 700339 h 1117047"/>
                <a:gd name="connsiteX1162" fmla="*/ 1244209 w 2126109"/>
                <a:gd name="connsiteY1162" fmla="*/ 693524 h 1117047"/>
                <a:gd name="connsiteX1163" fmla="*/ 1992809 w 2126109"/>
                <a:gd name="connsiteY1163" fmla="*/ 392863 h 1117047"/>
                <a:gd name="connsiteX1164" fmla="*/ 1997923 w 2126109"/>
                <a:gd name="connsiteY1164" fmla="*/ 387758 h 1117047"/>
                <a:gd name="connsiteX1165" fmla="*/ 1992809 w 2126109"/>
                <a:gd name="connsiteY1165" fmla="*/ 392863 h 1117047"/>
                <a:gd name="connsiteX1166" fmla="*/ 1341635 w 2126109"/>
                <a:gd name="connsiteY1166" fmla="*/ 568818 h 1117047"/>
                <a:gd name="connsiteX1167" fmla="*/ 1343345 w 2126109"/>
                <a:gd name="connsiteY1167" fmla="*/ 572238 h 1117047"/>
                <a:gd name="connsiteX1168" fmla="*/ 1341635 w 2126109"/>
                <a:gd name="connsiteY1168" fmla="*/ 568818 h 1117047"/>
                <a:gd name="connsiteX1169" fmla="*/ 572519 w 2126109"/>
                <a:gd name="connsiteY1169" fmla="*/ 905343 h 1117047"/>
                <a:gd name="connsiteX1170" fmla="*/ 567405 w 2126109"/>
                <a:gd name="connsiteY1170" fmla="*/ 910449 h 1117047"/>
                <a:gd name="connsiteX1171" fmla="*/ 572519 w 2126109"/>
                <a:gd name="connsiteY1171" fmla="*/ 905343 h 1117047"/>
                <a:gd name="connsiteX1172" fmla="*/ 974171 w 2126109"/>
                <a:gd name="connsiteY1172" fmla="*/ 59775 h 1117047"/>
                <a:gd name="connsiteX1173" fmla="*/ 974171 w 2126109"/>
                <a:gd name="connsiteY1173" fmla="*/ 58064 h 1117047"/>
                <a:gd name="connsiteX1174" fmla="*/ 984441 w 2126109"/>
                <a:gd name="connsiteY1174" fmla="*/ 57209 h 1117047"/>
                <a:gd name="connsiteX1175" fmla="*/ 974171 w 2126109"/>
                <a:gd name="connsiteY1175" fmla="*/ 59775 h 1117047"/>
                <a:gd name="connsiteX1176" fmla="*/ 2006466 w 2126109"/>
                <a:gd name="connsiteY1176" fmla="*/ 502193 h 1117047"/>
                <a:gd name="connsiteX1177" fmla="*/ 1999651 w 2126109"/>
                <a:gd name="connsiteY1177" fmla="*/ 502193 h 1117047"/>
                <a:gd name="connsiteX1178" fmla="*/ 1999651 w 2126109"/>
                <a:gd name="connsiteY1178" fmla="*/ 498798 h 1117047"/>
                <a:gd name="connsiteX1179" fmla="*/ 2006466 w 2126109"/>
                <a:gd name="connsiteY1179" fmla="*/ 498798 h 1117047"/>
                <a:gd name="connsiteX1180" fmla="*/ 2006466 w 2126109"/>
                <a:gd name="connsiteY1180" fmla="*/ 502193 h 1117047"/>
                <a:gd name="connsiteX1181" fmla="*/ 1987670 w 2126109"/>
                <a:gd name="connsiteY1181" fmla="*/ 807976 h 1117047"/>
                <a:gd name="connsiteX1182" fmla="*/ 1982565 w 2126109"/>
                <a:gd name="connsiteY1182" fmla="*/ 814801 h 1117047"/>
                <a:gd name="connsiteX1183" fmla="*/ 1987670 w 2126109"/>
                <a:gd name="connsiteY1183" fmla="*/ 807976 h 1117047"/>
                <a:gd name="connsiteX1184" fmla="*/ 917757 w 2126109"/>
                <a:gd name="connsiteY1184" fmla="*/ 208391 h 1117047"/>
                <a:gd name="connsiteX1185" fmla="*/ 912661 w 2126109"/>
                <a:gd name="connsiteY1185" fmla="*/ 204098 h 1117047"/>
                <a:gd name="connsiteX1186" fmla="*/ 917757 w 2126109"/>
                <a:gd name="connsiteY1186" fmla="*/ 208391 h 1117047"/>
                <a:gd name="connsiteX1187" fmla="*/ 767380 w 2126109"/>
                <a:gd name="connsiteY1187" fmla="*/ 227187 h 1117047"/>
                <a:gd name="connsiteX1188" fmla="*/ 772494 w 2126109"/>
                <a:gd name="connsiteY1188" fmla="*/ 232292 h 1117047"/>
                <a:gd name="connsiteX1189" fmla="*/ 767380 w 2126109"/>
                <a:gd name="connsiteY1189" fmla="*/ 227187 h 1117047"/>
                <a:gd name="connsiteX1190" fmla="*/ 459742 w 2126109"/>
                <a:gd name="connsiteY1190" fmla="*/ 213504 h 1117047"/>
                <a:gd name="connsiteX1191" fmla="*/ 464856 w 2126109"/>
                <a:gd name="connsiteY1191" fmla="*/ 208399 h 1117047"/>
                <a:gd name="connsiteX1192" fmla="*/ 459742 w 2126109"/>
                <a:gd name="connsiteY1192" fmla="*/ 213504 h 1117047"/>
                <a:gd name="connsiteX1193" fmla="*/ 1259601 w 2126109"/>
                <a:gd name="connsiteY1193" fmla="*/ 211794 h 1117047"/>
                <a:gd name="connsiteX1194" fmla="*/ 1262132 w 2126109"/>
                <a:gd name="connsiteY1194" fmla="*/ 206697 h 1117047"/>
                <a:gd name="connsiteX1195" fmla="*/ 1259601 w 2126109"/>
                <a:gd name="connsiteY1195" fmla="*/ 211794 h 1117047"/>
                <a:gd name="connsiteX1196" fmla="*/ 1833864 w 2126109"/>
                <a:gd name="connsiteY1196" fmla="*/ 806266 h 1117047"/>
                <a:gd name="connsiteX1197" fmla="*/ 1837268 w 2126109"/>
                <a:gd name="connsiteY1197" fmla="*/ 806266 h 1117047"/>
                <a:gd name="connsiteX1198" fmla="*/ 1836430 w 2126109"/>
                <a:gd name="connsiteY1198" fmla="*/ 813082 h 1117047"/>
                <a:gd name="connsiteX1199" fmla="*/ 1833864 w 2126109"/>
                <a:gd name="connsiteY1199" fmla="*/ 806266 h 1117047"/>
                <a:gd name="connsiteX1200" fmla="*/ 350352 w 2126109"/>
                <a:gd name="connsiteY1200" fmla="*/ 223749 h 1117047"/>
                <a:gd name="connsiteX1201" fmla="*/ 355466 w 2126109"/>
                <a:gd name="connsiteY1201" fmla="*/ 218644 h 1117047"/>
                <a:gd name="connsiteX1202" fmla="*/ 350352 w 2126109"/>
                <a:gd name="connsiteY1202" fmla="*/ 223749 h 1117047"/>
                <a:gd name="connsiteX1203" fmla="*/ 1898812 w 2126109"/>
                <a:gd name="connsiteY1203" fmla="*/ 230599 h 1117047"/>
                <a:gd name="connsiteX1204" fmla="*/ 1903926 w 2126109"/>
                <a:gd name="connsiteY1204" fmla="*/ 230599 h 1117047"/>
                <a:gd name="connsiteX1205" fmla="*/ 1898821 w 2126109"/>
                <a:gd name="connsiteY1205" fmla="*/ 235712 h 1117047"/>
                <a:gd name="connsiteX1206" fmla="*/ 1898821 w 2126109"/>
                <a:gd name="connsiteY1206" fmla="*/ 230599 h 1117047"/>
                <a:gd name="connsiteX1207" fmla="*/ 73474 w 2126109"/>
                <a:gd name="connsiteY1207" fmla="*/ 809687 h 1117047"/>
                <a:gd name="connsiteX1208" fmla="*/ 66650 w 2126109"/>
                <a:gd name="connsiteY1208" fmla="*/ 807968 h 1117047"/>
                <a:gd name="connsiteX1209" fmla="*/ 73474 w 2126109"/>
                <a:gd name="connsiteY1209" fmla="*/ 809687 h 1117047"/>
                <a:gd name="connsiteX1210" fmla="*/ 2050908 w 2126109"/>
                <a:gd name="connsiteY1210" fmla="*/ 604700 h 1117047"/>
                <a:gd name="connsiteX1211" fmla="*/ 2045803 w 2126109"/>
                <a:gd name="connsiteY1211" fmla="*/ 607231 h 1117047"/>
                <a:gd name="connsiteX1212" fmla="*/ 2050908 w 2126109"/>
                <a:gd name="connsiteY1212" fmla="*/ 604700 h 1117047"/>
                <a:gd name="connsiteX1213" fmla="*/ 698995 w 2126109"/>
                <a:gd name="connsiteY1213" fmla="*/ 818204 h 1117047"/>
                <a:gd name="connsiteX1214" fmla="*/ 693889 w 2126109"/>
                <a:gd name="connsiteY1214" fmla="*/ 811380 h 1117047"/>
                <a:gd name="connsiteX1215" fmla="*/ 698995 w 2126109"/>
                <a:gd name="connsiteY1215" fmla="*/ 818204 h 1117047"/>
                <a:gd name="connsiteX1216" fmla="*/ 25603 w 2126109"/>
                <a:gd name="connsiteY1216" fmla="*/ 498790 h 1117047"/>
                <a:gd name="connsiteX1217" fmla="*/ 20489 w 2126109"/>
                <a:gd name="connsiteY1217" fmla="*/ 503895 h 1117047"/>
                <a:gd name="connsiteX1218" fmla="*/ 25603 w 2126109"/>
                <a:gd name="connsiteY1218" fmla="*/ 498790 h 1117047"/>
                <a:gd name="connsiteX1219" fmla="*/ 1151938 w 2126109"/>
                <a:gd name="connsiteY1219" fmla="*/ 249386 h 1117047"/>
                <a:gd name="connsiteX1220" fmla="*/ 1157044 w 2126109"/>
                <a:gd name="connsiteY1220" fmla="*/ 256210 h 1117047"/>
                <a:gd name="connsiteX1221" fmla="*/ 1151938 w 2126109"/>
                <a:gd name="connsiteY1221" fmla="*/ 249386 h 1117047"/>
                <a:gd name="connsiteX1222" fmla="*/ 2061161 w 2126109"/>
                <a:gd name="connsiteY1222" fmla="*/ 500474 h 1117047"/>
                <a:gd name="connsiteX1223" fmla="*/ 2057715 w 2126109"/>
                <a:gd name="connsiteY1223" fmla="*/ 495403 h 1117047"/>
                <a:gd name="connsiteX1224" fmla="*/ 2061161 w 2126109"/>
                <a:gd name="connsiteY1224" fmla="*/ 500474 h 1117047"/>
                <a:gd name="connsiteX1225" fmla="*/ 1823585 w 2126109"/>
                <a:gd name="connsiteY1225" fmla="*/ 333088 h 1117047"/>
                <a:gd name="connsiteX1226" fmla="*/ 1825313 w 2126109"/>
                <a:gd name="connsiteY1226" fmla="*/ 338193 h 1117047"/>
                <a:gd name="connsiteX1227" fmla="*/ 1820190 w 2126109"/>
                <a:gd name="connsiteY1227" fmla="*/ 338193 h 1117047"/>
                <a:gd name="connsiteX1228" fmla="*/ 1820190 w 2126109"/>
                <a:gd name="connsiteY1228" fmla="*/ 333097 h 1117047"/>
                <a:gd name="connsiteX1229" fmla="*/ 1823577 w 2126109"/>
                <a:gd name="connsiteY1229" fmla="*/ 333097 h 1117047"/>
                <a:gd name="connsiteX1230" fmla="*/ 810095 w 2126109"/>
                <a:gd name="connsiteY1230" fmla="*/ 493659 h 1117047"/>
                <a:gd name="connsiteX1231" fmla="*/ 813515 w 2126109"/>
                <a:gd name="connsiteY1231" fmla="*/ 493659 h 1117047"/>
                <a:gd name="connsiteX1232" fmla="*/ 813498 w 2126109"/>
                <a:gd name="connsiteY1232" fmla="*/ 500492 h 1117047"/>
                <a:gd name="connsiteX1233" fmla="*/ 810095 w 2126109"/>
                <a:gd name="connsiteY1233" fmla="*/ 493659 h 1117047"/>
                <a:gd name="connsiteX1234" fmla="*/ 440579 w 2126109"/>
                <a:gd name="connsiteY1234" fmla="*/ 757617 h 1117047"/>
                <a:gd name="connsiteX1235" fmla="*/ 437509 w 2126109"/>
                <a:gd name="connsiteY1235" fmla="*/ 760140 h 1117047"/>
                <a:gd name="connsiteX1236" fmla="*/ 435798 w 2126109"/>
                <a:gd name="connsiteY1236" fmla="*/ 758429 h 1117047"/>
                <a:gd name="connsiteX1237" fmla="*/ 437509 w 2126109"/>
                <a:gd name="connsiteY1237" fmla="*/ 753307 h 1117047"/>
                <a:gd name="connsiteX1238" fmla="*/ 440579 w 2126109"/>
                <a:gd name="connsiteY1238" fmla="*/ 757617 h 1117047"/>
                <a:gd name="connsiteX1239" fmla="*/ 95699 w 2126109"/>
                <a:gd name="connsiteY1239" fmla="*/ 180196 h 1117047"/>
                <a:gd name="connsiteX1240" fmla="*/ 102515 w 2126109"/>
                <a:gd name="connsiteY1240" fmla="*/ 177648 h 1117047"/>
                <a:gd name="connsiteX1241" fmla="*/ 95699 w 2126109"/>
                <a:gd name="connsiteY1241" fmla="*/ 180196 h 1117047"/>
                <a:gd name="connsiteX1242" fmla="*/ 391365 w 2126109"/>
                <a:gd name="connsiteY1242" fmla="*/ 633732 h 1117047"/>
                <a:gd name="connsiteX1243" fmla="*/ 394803 w 2126109"/>
                <a:gd name="connsiteY1243" fmla="*/ 643113 h 1117047"/>
                <a:gd name="connsiteX1244" fmla="*/ 391365 w 2126109"/>
                <a:gd name="connsiteY1244" fmla="*/ 637153 h 1117047"/>
                <a:gd name="connsiteX1245" fmla="*/ 391365 w 2126109"/>
                <a:gd name="connsiteY1245" fmla="*/ 633732 h 1117047"/>
                <a:gd name="connsiteX1246" fmla="*/ 543478 w 2126109"/>
                <a:gd name="connsiteY1246" fmla="*/ 741326 h 1117047"/>
                <a:gd name="connsiteX1247" fmla="*/ 538364 w 2126109"/>
                <a:gd name="connsiteY1247" fmla="*/ 732801 h 1117047"/>
                <a:gd name="connsiteX1248" fmla="*/ 543478 w 2126109"/>
                <a:gd name="connsiteY1248" fmla="*/ 741326 h 1117047"/>
                <a:gd name="connsiteX1249" fmla="*/ 165753 w 2126109"/>
                <a:gd name="connsiteY1249" fmla="*/ 833597 h 1117047"/>
                <a:gd name="connsiteX1250" fmla="*/ 165753 w 2126109"/>
                <a:gd name="connsiteY1250" fmla="*/ 836992 h 1117047"/>
                <a:gd name="connsiteX1251" fmla="*/ 158929 w 2126109"/>
                <a:gd name="connsiteY1251" fmla="*/ 836992 h 1117047"/>
                <a:gd name="connsiteX1252" fmla="*/ 165753 w 2126109"/>
                <a:gd name="connsiteY1252" fmla="*/ 833605 h 1117047"/>
                <a:gd name="connsiteX1253" fmla="*/ 1596280 w 2126109"/>
                <a:gd name="connsiteY1253" fmla="*/ 334807 h 1117047"/>
                <a:gd name="connsiteX1254" fmla="*/ 1591166 w 2126109"/>
                <a:gd name="connsiteY1254" fmla="*/ 339912 h 1117047"/>
                <a:gd name="connsiteX1255" fmla="*/ 1596280 w 2126109"/>
                <a:gd name="connsiteY1255" fmla="*/ 334807 h 1117047"/>
                <a:gd name="connsiteX1256" fmla="*/ 500729 w 2126109"/>
                <a:gd name="connsiteY1256" fmla="*/ 731099 h 1117047"/>
                <a:gd name="connsiteX1257" fmla="*/ 493914 w 2126109"/>
                <a:gd name="connsiteY1257" fmla="*/ 736204 h 1117047"/>
                <a:gd name="connsiteX1258" fmla="*/ 500729 w 2126109"/>
                <a:gd name="connsiteY1258" fmla="*/ 731099 h 1117047"/>
                <a:gd name="connsiteX1259" fmla="*/ 1956911 w 2126109"/>
                <a:gd name="connsiteY1259" fmla="*/ 852376 h 1117047"/>
                <a:gd name="connsiteX1260" fmla="*/ 1953490 w 2126109"/>
                <a:gd name="connsiteY1260" fmla="*/ 854086 h 1117047"/>
                <a:gd name="connsiteX1261" fmla="*/ 1956911 w 2126109"/>
                <a:gd name="connsiteY1261" fmla="*/ 852376 h 1117047"/>
                <a:gd name="connsiteX1262" fmla="*/ 1174146 w 2126109"/>
                <a:gd name="connsiteY1262" fmla="*/ 717425 h 1117047"/>
                <a:gd name="connsiteX1263" fmla="*/ 1174146 w 2126109"/>
                <a:gd name="connsiteY1263" fmla="*/ 714030 h 1117047"/>
                <a:gd name="connsiteX1264" fmla="*/ 1180970 w 2126109"/>
                <a:gd name="connsiteY1264" fmla="*/ 717416 h 1117047"/>
                <a:gd name="connsiteX1265" fmla="*/ 1174146 w 2126109"/>
                <a:gd name="connsiteY1265" fmla="*/ 717416 h 1117047"/>
                <a:gd name="connsiteX1266" fmla="*/ 1457840 w 2126109"/>
                <a:gd name="connsiteY1266" fmla="*/ 715715 h 1117047"/>
                <a:gd name="connsiteX1267" fmla="*/ 1452735 w 2126109"/>
                <a:gd name="connsiteY1267" fmla="*/ 713184 h 1117047"/>
                <a:gd name="connsiteX1268" fmla="*/ 1457840 w 2126109"/>
                <a:gd name="connsiteY1268" fmla="*/ 715715 h 1117047"/>
                <a:gd name="connsiteX1269" fmla="*/ 2059468 w 2126109"/>
                <a:gd name="connsiteY1269" fmla="*/ 285268 h 1117047"/>
                <a:gd name="connsiteX1270" fmla="*/ 2064582 w 2126109"/>
                <a:gd name="connsiteY1270" fmla="*/ 290374 h 1117047"/>
                <a:gd name="connsiteX1271" fmla="*/ 2059468 w 2126109"/>
                <a:gd name="connsiteY1271" fmla="*/ 285268 h 1117047"/>
                <a:gd name="connsiteX1272" fmla="*/ 637458 w 2126109"/>
                <a:gd name="connsiteY1272" fmla="*/ 871172 h 1117047"/>
                <a:gd name="connsiteX1273" fmla="*/ 637458 w 2126109"/>
                <a:gd name="connsiteY1273" fmla="*/ 876286 h 1117047"/>
                <a:gd name="connsiteX1274" fmla="*/ 632353 w 2126109"/>
                <a:gd name="connsiteY1274" fmla="*/ 876286 h 1117047"/>
                <a:gd name="connsiteX1275" fmla="*/ 637458 w 2126109"/>
                <a:gd name="connsiteY1275" fmla="*/ 871172 h 1117047"/>
                <a:gd name="connsiteX1276" fmla="*/ 1699701 w 2126109"/>
                <a:gd name="connsiteY1276" fmla="*/ 884846 h 1117047"/>
                <a:gd name="connsiteX1277" fmla="*/ 1700539 w 2126109"/>
                <a:gd name="connsiteY1277" fmla="*/ 891661 h 1117047"/>
                <a:gd name="connsiteX1278" fmla="*/ 1697135 w 2126109"/>
                <a:gd name="connsiteY1278" fmla="*/ 891661 h 1117047"/>
                <a:gd name="connsiteX1279" fmla="*/ 1699701 w 2126109"/>
                <a:gd name="connsiteY1279" fmla="*/ 884846 h 1117047"/>
                <a:gd name="connsiteX1280" fmla="*/ 1878306 w 2126109"/>
                <a:gd name="connsiteY1280" fmla="*/ 360410 h 1117047"/>
                <a:gd name="connsiteX1281" fmla="*/ 1883420 w 2126109"/>
                <a:gd name="connsiteY1281" fmla="*/ 355305 h 1117047"/>
                <a:gd name="connsiteX1282" fmla="*/ 1878306 w 2126109"/>
                <a:gd name="connsiteY1282" fmla="*/ 360410 h 1117047"/>
                <a:gd name="connsiteX1283" fmla="*/ 2050917 w 2126109"/>
                <a:gd name="connsiteY1283" fmla="*/ 572255 h 1117047"/>
                <a:gd name="connsiteX1284" fmla="*/ 2056039 w 2126109"/>
                <a:gd name="connsiteY1284" fmla="*/ 572255 h 1117047"/>
                <a:gd name="connsiteX1285" fmla="*/ 2056039 w 2126109"/>
                <a:gd name="connsiteY1285" fmla="*/ 577352 h 1117047"/>
                <a:gd name="connsiteX1286" fmla="*/ 2050917 w 2126109"/>
                <a:gd name="connsiteY1286" fmla="*/ 572255 h 1117047"/>
                <a:gd name="connsiteX1287" fmla="*/ 1878297 w 2126109"/>
                <a:gd name="connsiteY1287" fmla="*/ 674728 h 1117047"/>
                <a:gd name="connsiteX1288" fmla="*/ 1876587 w 2126109"/>
                <a:gd name="connsiteY1288" fmla="*/ 678148 h 1117047"/>
                <a:gd name="connsiteX1289" fmla="*/ 1874885 w 2126109"/>
                <a:gd name="connsiteY1289" fmla="*/ 669622 h 1117047"/>
                <a:gd name="connsiteX1290" fmla="*/ 1878297 w 2126109"/>
                <a:gd name="connsiteY1290" fmla="*/ 674736 h 1117047"/>
                <a:gd name="connsiteX1291" fmla="*/ 966500 w 2126109"/>
                <a:gd name="connsiteY1291" fmla="*/ 30717 h 1117047"/>
                <a:gd name="connsiteX1292" fmla="*/ 960497 w 2126109"/>
                <a:gd name="connsiteY1292" fmla="*/ 27322 h 1117047"/>
                <a:gd name="connsiteX1293" fmla="*/ 960497 w 2126109"/>
                <a:gd name="connsiteY1293" fmla="*/ 25612 h 1117047"/>
                <a:gd name="connsiteX1294" fmla="*/ 966500 w 2126109"/>
                <a:gd name="connsiteY1294" fmla="*/ 30717 h 1117047"/>
                <a:gd name="connsiteX1295" fmla="*/ 20481 w 2126109"/>
                <a:gd name="connsiteY1295" fmla="*/ 520998 h 1117047"/>
                <a:gd name="connsiteX1296" fmla="*/ 17949 w 2126109"/>
                <a:gd name="connsiteY1296" fmla="*/ 526095 h 1117047"/>
                <a:gd name="connsiteX1297" fmla="*/ 20481 w 2126109"/>
                <a:gd name="connsiteY1297" fmla="*/ 520998 h 1117047"/>
                <a:gd name="connsiteX1298" fmla="*/ 1695425 w 2126109"/>
                <a:gd name="connsiteY1298" fmla="*/ 722564 h 1117047"/>
                <a:gd name="connsiteX1299" fmla="*/ 1698828 w 2126109"/>
                <a:gd name="connsiteY1299" fmla="*/ 722564 h 1117047"/>
                <a:gd name="connsiteX1300" fmla="*/ 1698828 w 2126109"/>
                <a:gd name="connsiteY1300" fmla="*/ 727670 h 1117047"/>
                <a:gd name="connsiteX1301" fmla="*/ 1695425 w 2126109"/>
                <a:gd name="connsiteY1301" fmla="*/ 727670 h 1117047"/>
                <a:gd name="connsiteX1302" fmla="*/ 1695425 w 2126109"/>
                <a:gd name="connsiteY1302" fmla="*/ 722564 h 1117047"/>
                <a:gd name="connsiteX1303" fmla="*/ 946841 w 2126109"/>
                <a:gd name="connsiteY1303" fmla="*/ 2540 h 1117047"/>
                <a:gd name="connsiteX1304" fmla="*/ 946841 w 2126109"/>
                <a:gd name="connsiteY1304" fmla="*/ 0 h 1117047"/>
                <a:gd name="connsiteX1305" fmla="*/ 949380 w 2126109"/>
                <a:gd name="connsiteY1305" fmla="*/ 0 h 1117047"/>
                <a:gd name="connsiteX1306" fmla="*/ 951954 w 2126109"/>
                <a:gd name="connsiteY1306" fmla="*/ 3403 h 1117047"/>
                <a:gd name="connsiteX1307" fmla="*/ 950244 w 2126109"/>
                <a:gd name="connsiteY1307" fmla="*/ 5114 h 1117047"/>
                <a:gd name="connsiteX1308" fmla="*/ 946841 w 2126109"/>
                <a:gd name="connsiteY1308" fmla="*/ 2540 h 1117047"/>
                <a:gd name="connsiteX1309" fmla="*/ 2069713 w 2126109"/>
                <a:gd name="connsiteY1309" fmla="*/ 727661 h 1117047"/>
                <a:gd name="connsiteX1310" fmla="*/ 2062880 w 2126109"/>
                <a:gd name="connsiteY1310" fmla="*/ 724258 h 1117047"/>
                <a:gd name="connsiteX1311" fmla="*/ 2064590 w 2126109"/>
                <a:gd name="connsiteY1311" fmla="*/ 722547 h 1117047"/>
                <a:gd name="connsiteX1312" fmla="*/ 2069721 w 2126109"/>
                <a:gd name="connsiteY1312" fmla="*/ 727653 h 1117047"/>
                <a:gd name="connsiteX1313" fmla="*/ 203353 w 2126109"/>
                <a:gd name="connsiteY1313" fmla="*/ 719144 h 1117047"/>
                <a:gd name="connsiteX1314" fmla="*/ 203353 w 2126109"/>
                <a:gd name="connsiteY1314" fmla="*/ 722547 h 1117047"/>
                <a:gd name="connsiteX1315" fmla="*/ 196538 w 2126109"/>
                <a:gd name="connsiteY1315" fmla="*/ 722547 h 1117047"/>
                <a:gd name="connsiteX1316" fmla="*/ 203353 w 2126109"/>
                <a:gd name="connsiteY1316" fmla="*/ 719152 h 1117047"/>
                <a:gd name="connsiteX1317" fmla="*/ 719509 w 2126109"/>
                <a:gd name="connsiteY1317" fmla="*/ 732792 h 1117047"/>
                <a:gd name="connsiteX1318" fmla="*/ 714396 w 2126109"/>
                <a:gd name="connsiteY1318" fmla="*/ 732792 h 1117047"/>
                <a:gd name="connsiteX1319" fmla="*/ 714396 w 2126109"/>
                <a:gd name="connsiteY1319" fmla="*/ 729397 h 1117047"/>
                <a:gd name="connsiteX1320" fmla="*/ 719509 w 2126109"/>
                <a:gd name="connsiteY1320" fmla="*/ 729397 h 1117047"/>
                <a:gd name="connsiteX1321" fmla="*/ 719509 w 2126109"/>
                <a:gd name="connsiteY1321" fmla="*/ 732792 h 1117047"/>
                <a:gd name="connsiteX1322" fmla="*/ 996379 w 2126109"/>
                <a:gd name="connsiteY1322" fmla="*/ 444950 h 1117047"/>
                <a:gd name="connsiteX1323" fmla="*/ 1001510 w 2126109"/>
                <a:gd name="connsiteY1323" fmla="*/ 441572 h 1117047"/>
                <a:gd name="connsiteX1324" fmla="*/ 992967 w 2126109"/>
                <a:gd name="connsiteY1324" fmla="*/ 449251 h 1117047"/>
                <a:gd name="connsiteX1325" fmla="*/ 992967 w 2126109"/>
                <a:gd name="connsiteY1325" fmla="*/ 442418 h 1117047"/>
                <a:gd name="connsiteX1326" fmla="*/ 996371 w 2126109"/>
                <a:gd name="connsiteY1326" fmla="*/ 444950 h 1117047"/>
                <a:gd name="connsiteX1327" fmla="*/ 661394 w 2126109"/>
                <a:gd name="connsiteY1327" fmla="*/ 710592 h 1117047"/>
                <a:gd name="connsiteX1328" fmla="*/ 656280 w 2126109"/>
                <a:gd name="connsiteY1328" fmla="*/ 710592 h 1117047"/>
                <a:gd name="connsiteX1329" fmla="*/ 656280 w 2126109"/>
                <a:gd name="connsiteY1329" fmla="*/ 707197 h 1117047"/>
                <a:gd name="connsiteX1330" fmla="*/ 661394 w 2126109"/>
                <a:gd name="connsiteY1330" fmla="*/ 707197 h 1117047"/>
                <a:gd name="connsiteX1331" fmla="*/ 661394 w 2126109"/>
                <a:gd name="connsiteY1331" fmla="*/ 710592 h 1117047"/>
                <a:gd name="connsiteX1332" fmla="*/ 522963 w 2126109"/>
                <a:gd name="connsiteY1332" fmla="*/ 736238 h 1117047"/>
                <a:gd name="connsiteX1333" fmla="*/ 517849 w 2126109"/>
                <a:gd name="connsiteY1333" fmla="*/ 739633 h 1117047"/>
                <a:gd name="connsiteX1334" fmla="*/ 517849 w 2126109"/>
                <a:gd name="connsiteY1334" fmla="*/ 734519 h 1117047"/>
                <a:gd name="connsiteX1335" fmla="*/ 522963 w 2126109"/>
                <a:gd name="connsiteY1335" fmla="*/ 736247 h 1117047"/>
                <a:gd name="connsiteX1336" fmla="*/ 1201486 w 2126109"/>
                <a:gd name="connsiteY1336" fmla="*/ 690120 h 1117047"/>
                <a:gd name="connsiteX1337" fmla="*/ 1208318 w 2126109"/>
                <a:gd name="connsiteY1337" fmla="*/ 693507 h 1117047"/>
                <a:gd name="connsiteX1338" fmla="*/ 1201486 w 2126109"/>
                <a:gd name="connsiteY1338" fmla="*/ 690120 h 1117047"/>
                <a:gd name="connsiteX1339" fmla="*/ 487064 w 2126109"/>
                <a:gd name="connsiteY1339" fmla="*/ 744755 h 1117047"/>
                <a:gd name="connsiteX1340" fmla="*/ 481950 w 2126109"/>
                <a:gd name="connsiteY1340" fmla="*/ 744755 h 1117047"/>
                <a:gd name="connsiteX1341" fmla="*/ 481950 w 2126109"/>
                <a:gd name="connsiteY1341" fmla="*/ 741361 h 1117047"/>
                <a:gd name="connsiteX1342" fmla="*/ 487064 w 2126109"/>
                <a:gd name="connsiteY1342" fmla="*/ 741361 h 1117047"/>
                <a:gd name="connsiteX1343" fmla="*/ 487064 w 2126109"/>
                <a:gd name="connsiteY1343" fmla="*/ 744755 h 1117047"/>
                <a:gd name="connsiteX1344" fmla="*/ 37567 w 2126109"/>
                <a:gd name="connsiteY1344" fmla="*/ 671298 h 1117047"/>
                <a:gd name="connsiteX1345" fmla="*/ 32453 w 2126109"/>
                <a:gd name="connsiteY1345" fmla="*/ 671298 h 1117047"/>
                <a:gd name="connsiteX1346" fmla="*/ 32453 w 2126109"/>
                <a:gd name="connsiteY1346" fmla="*/ 667904 h 1117047"/>
                <a:gd name="connsiteX1347" fmla="*/ 37567 w 2126109"/>
                <a:gd name="connsiteY1347" fmla="*/ 667904 h 1117047"/>
                <a:gd name="connsiteX1348" fmla="*/ 37567 w 2126109"/>
                <a:gd name="connsiteY1348" fmla="*/ 671298 h 1117047"/>
                <a:gd name="connsiteX1349" fmla="*/ 490502 w 2126109"/>
                <a:gd name="connsiteY1349" fmla="*/ 751605 h 1117047"/>
                <a:gd name="connsiteX1350" fmla="*/ 495616 w 2126109"/>
                <a:gd name="connsiteY1350" fmla="*/ 751605 h 1117047"/>
                <a:gd name="connsiteX1351" fmla="*/ 495616 w 2126109"/>
                <a:gd name="connsiteY1351" fmla="*/ 755000 h 1117047"/>
                <a:gd name="connsiteX1352" fmla="*/ 490502 w 2126109"/>
                <a:gd name="connsiteY1352" fmla="*/ 755000 h 1117047"/>
                <a:gd name="connsiteX1353" fmla="*/ 490502 w 2126109"/>
                <a:gd name="connsiteY1353" fmla="*/ 751605 h 1117047"/>
                <a:gd name="connsiteX1354" fmla="*/ 15367 w 2126109"/>
                <a:gd name="connsiteY1354" fmla="*/ 753315 h 1117047"/>
                <a:gd name="connsiteX1355" fmla="*/ 20481 w 2126109"/>
                <a:gd name="connsiteY1355" fmla="*/ 753315 h 1117047"/>
                <a:gd name="connsiteX1356" fmla="*/ 20481 w 2126109"/>
                <a:gd name="connsiteY1356" fmla="*/ 756710 h 1117047"/>
                <a:gd name="connsiteX1357" fmla="*/ 15367 w 2126109"/>
                <a:gd name="connsiteY1357" fmla="*/ 756710 h 1117047"/>
                <a:gd name="connsiteX1358" fmla="*/ 15367 w 2126109"/>
                <a:gd name="connsiteY1358" fmla="*/ 753315 h 1117047"/>
                <a:gd name="connsiteX1359" fmla="*/ 415284 w 2126109"/>
                <a:gd name="connsiteY1359" fmla="*/ 269876 h 1117047"/>
                <a:gd name="connsiteX1360" fmla="*/ 410170 w 2126109"/>
                <a:gd name="connsiteY1360" fmla="*/ 269876 h 1117047"/>
                <a:gd name="connsiteX1361" fmla="*/ 415284 w 2126109"/>
                <a:gd name="connsiteY1361" fmla="*/ 269876 h 1117047"/>
                <a:gd name="connsiteX1362" fmla="*/ 2013307 w 2126109"/>
                <a:gd name="connsiteY1362" fmla="*/ 756710 h 1117047"/>
                <a:gd name="connsiteX1363" fmla="*/ 2008194 w 2126109"/>
                <a:gd name="connsiteY1363" fmla="*/ 756710 h 1117047"/>
                <a:gd name="connsiteX1364" fmla="*/ 2008194 w 2126109"/>
                <a:gd name="connsiteY1364" fmla="*/ 753315 h 1117047"/>
                <a:gd name="connsiteX1365" fmla="*/ 2013307 w 2126109"/>
                <a:gd name="connsiteY1365" fmla="*/ 753315 h 1117047"/>
                <a:gd name="connsiteX1366" fmla="*/ 2013307 w 2126109"/>
                <a:gd name="connsiteY1366" fmla="*/ 756710 h 1117047"/>
                <a:gd name="connsiteX1367" fmla="*/ 1943245 w 2126109"/>
                <a:gd name="connsiteY1367" fmla="*/ 756727 h 1117047"/>
                <a:gd name="connsiteX1368" fmla="*/ 1948359 w 2126109"/>
                <a:gd name="connsiteY1368" fmla="*/ 756727 h 1117047"/>
                <a:gd name="connsiteX1369" fmla="*/ 1948359 w 2126109"/>
                <a:gd name="connsiteY1369" fmla="*/ 760122 h 1117047"/>
                <a:gd name="connsiteX1370" fmla="*/ 1943245 w 2126109"/>
                <a:gd name="connsiteY1370" fmla="*/ 760122 h 1117047"/>
                <a:gd name="connsiteX1371" fmla="*/ 1943245 w 2126109"/>
                <a:gd name="connsiteY1371" fmla="*/ 756727 h 1117047"/>
                <a:gd name="connsiteX1372" fmla="*/ 422150 w 2126109"/>
                <a:gd name="connsiteY1372" fmla="*/ 652519 h 1117047"/>
                <a:gd name="connsiteX1373" fmla="*/ 425537 w 2126109"/>
                <a:gd name="connsiteY1373" fmla="*/ 645687 h 1117047"/>
                <a:gd name="connsiteX1374" fmla="*/ 422150 w 2126109"/>
                <a:gd name="connsiteY1374" fmla="*/ 652519 h 1117047"/>
                <a:gd name="connsiteX1375" fmla="*/ 411880 w 2126109"/>
                <a:gd name="connsiteY1375" fmla="*/ 645695 h 1117047"/>
                <a:gd name="connsiteX1376" fmla="*/ 416968 w 2126109"/>
                <a:gd name="connsiteY1376" fmla="*/ 648252 h 1117047"/>
                <a:gd name="connsiteX1377" fmla="*/ 411880 w 2126109"/>
                <a:gd name="connsiteY1377" fmla="*/ 645695 h 1117047"/>
                <a:gd name="connsiteX1378" fmla="*/ 1004939 w 2126109"/>
                <a:gd name="connsiteY1378" fmla="*/ 80272 h 1117047"/>
                <a:gd name="connsiteX1379" fmla="*/ 1004939 w 2126109"/>
                <a:gd name="connsiteY1379" fmla="*/ 78562 h 1117047"/>
                <a:gd name="connsiteX1380" fmla="*/ 1011772 w 2126109"/>
                <a:gd name="connsiteY1380" fmla="*/ 75159 h 1117047"/>
                <a:gd name="connsiteX1381" fmla="*/ 1004939 w 2126109"/>
                <a:gd name="connsiteY1381" fmla="*/ 80264 h 1117047"/>
                <a:gd name="connsiteX1382" fmla="*/ 85420 w 2126109"/>
                <a:gd name="connsiteY1382" fmla="*/ 893371 h 1117047"/>
                <a:gd name="connsiteX1383" fmla="*/ 80324 w 2126109"/>
                <a:gd name="connsiteY1383" fmla="*/ 886539 h 1117047"/>
                <a:gd name="connsiteX1384" fmla="*/ 85420 w 2126109"/>
                <a:gd name="connsiteY1384" fmla="*/ 893371 h 1117047"/>
                <a:gd name="connsiteX1385" fmla="*/ 1719352 w 2126109"/>
                <a:gd name="connsiteY1385" fmla="*/ 633740 h 1117047"/>
                <a:gd name="connsiteX1386" fmla="*/ 1724466 w 2126109"/>
                <a:gd name="connsiteY1386" fmla="*/ 633740 h 1117047"/>
                <a:gd name="connsiteX1387" fmla="*/ 1724466 w 2126109"/>
                <a:gd name="connsiteY1387" fmla="*/ 637135 h 1117047"/>
                <a:gd name="connsiteX1388" fmla="*/ 1719352 w 2126109"/>
                <a:gd name="connsiteY1388" fmla="*/ 637135 h 1117047"/>
                <a:gd name="connsiteX1389" fmla="*/ 1719352 w 2126109"/>
                <a:gd name="connsiteY1389" fmla="*/ 633740 h 1117047"/>
                <a:gd name="connsiteX1390" fmla="*/ 635765 w 2126109"/>
                <a:gd name="connsiteY1390" fmla="*/ 884837 h 1117047"/>
                <a:gd name="connsiteX1391" fmla="*/ 628941 w 2126109"/>
                <a:gd name="connsiteY1391" fmla="*/ 888232 h 1117047"/>
                <a:gd name="connsiteX1392" fmla="*/ 632353 w 2126109"/>
                <a:gd name="connsiteY1392" fmla="*/ 884837 h 1117047"/>
                <a:gd name="connsiteX1393" fmla="*/ 635774 w 2126109"/>
                <a:gd name="connsiteY1393" fmla="*/ 884837 h 1117047"/>
                <a:gd name="connsiteX1394" fmla="*/ 275160 w 2126109"/>
                <a:gd name="connsiteY1394" fmla="*/ 632022 h 1117047"/>
                <a:gd name="connsiteX1395" fmla="*/ 276853 w 2126109"/>
                <a:gd name="connsiteY1395" fmla="*/ 638854 h 1117047"/>
                <a:gd name="connsiteX1396" fmla="*/ 275142 w 2126109"/>
                <a:gd name="connsiteY1396" fmla="*/ 638854 h 1117047"/>
                <a:gd name="connsiteX1397" fmla="*/ 275160 w 2126109"/>
                <a:gd name="connsiteY1397" fmla="*/ 632022 h 1117047"/>
                <a:gd name="connsiteX1398" fmla="*/ 649439 w 2126109"/>
                <a:gd name="connsiteY1398" fmla="*/ 785743 h 1117047"/>
                <a:gd name="connsiteX1399" fmla="*/ 644325 w 2126109"/>
                <a:gd name="connsiteY1399" fmla="*/ 778927 h 1117047"/>
                <a:gd name="connsiteX1400" fmla="*/ 649439 w 2126109"/>
                <a:gd name="connsiteY1400" fmla="*/ 785743 h 1117047"/>
                <a:gd name="connsiteX1401" fmla="*/ 428957 w 2126109"/>
                <a:gd name="connsiteY1401" fmla="*/ 251088 h 1117047"/>
                <a:gd name="connsiteX1402" fmla="*/ 425554 w 2126109"/>
                <a:gd name="connsiteY1402" fmla="*/ 251088 h 1117047"/>
                <a:gd name="connsiteX1403" fmla="*/ 425554 w 2126109"/>
                <a:gd name="connsiteY1403" fmla="*/ 245983 h 1117047"/>
                <a:gd name="connsiteX1404" fmla="*/ 428957 w 2126109"/>
                <a:gd name="connsiteY1404" fmla="*/ 245983 h 1117047"/>
                <a:gd name="connsiteX1405" fmla="*/ 428957 w 2126109"/>
                <a:gd name="connsiteY1405" fmla="*/ 251088 h 1117047"/>
                <a:gd name="connsiteX1406" fmla="*/ 647737 w 2126109"/>
                <a:gd name="connsiteY1406" fmla="*/ 473178 h 1117047"/>
                <a:gd name="connsiteX1407" fmla="*/ 652859 w 2126109"/>
                <a:gd name="connsiteY1407" fmla="*/ 478275 h 1117047"/>
                <a:gd name="connsiteX1408" fmla="*/ 647737 w 2126109"/>
                <a:gd name="connsiteY1408" fmla="*/ 473178 h 1117047"/>
                <a:gd name="connsiteX1409" fmla="*/ 1909066 w 2126109"/>
                <a:gd name="connsiteY1409" fmla="*/ 234019 h 1117047"/>
                <a:gd name="connsiteX1410" fmla="*/ 1917591 w 2126109"/>
                <a:gd name="connsiteY1410" fmla="*/ 234019 h 1117047"/>
                <a:gd name="connsiteX1411" fmla="*/ 1917591 w 2126109"/>
                <a:gd name="connsiteY1411" fmla="*/ 235704 h 1117047"/>
                <a:gd name="connsiteX1412" fmla="*/ 1909074 w 2126109"/>
                <a:gd name="connsiteY1412" fmla="*/ 237431 h 1117047"/>
                <a:gd name="connsiteX1413" fmla="*/ 1909074 w 2126109"/>
                <a:gd name="connsiteY1413" fmla="*/ 234028 h 1117047"/>
                <a:gd name="connsiteX1414" fmla="*/ 902390 w 2126109"/>
                <a:gd name="connsiteY1414" fmla="*/ 239116 h 1117047"/>
                <a:gd name="connsiteX1415" fmla="*/ 895558 w 2126109"/>
                <a:gd name="connsiteY1415" fmla="*/ 234028 h 1117047"/>
                <a:gd name="connsiteX1416" fmla="*/ 902390 w 2126109"/>
                <a:gd name="connsiteY1416" fmla="*/ 239116 h 1117047"/>
                <a:gd name="connsiteX1417" fmla="*/ 1854379 w 2126109"/>
                <a:gd name="connsiteY1417" fmla="*/ 790891 h 1117047"/>
                <a:gd name="connsiteX1418" fmla="*/ 1859493 w 2126109"/>
                <a:gd name="connsiteY1418" fmla="*/ 790891 h 1117047"/>
                <a:gd name="connsiteX1419" fmla="*/ 1859493 w 2126109"/>
                <a:gd name="connsiteY1419" fmla="*/ 794286 h 1117047"/>
                <a:gd name="connsiteX1420" fmla="*/ 1854379 w 2126109"/>
                <a:gd name="connsiteY1420" fmla="*/ 794286 h 1117047"/>
                <a:gd name="connsiteX1421" fmla="*/ 1854379 w 2126109"/>
                <a:gd name="connsiteY1421" fmla="*/ 790891 h 1117047"/>
                <a:gd name="connsiteX1422" fmla="*/ 1033997 w 2126109"/>
                <a:gd name="connsiteY1422" fmla="*/ 232309 h 1117047"/>
                <a:gd name="connsiteX1423" fmla="*/ 1039111 w 2126109"/>
                <a:gd name="connsiteY1423" fmla="*/ 232309 h 1117047"/>
                <a:gd name="connsiteX1424" fmla="*/ 1039111 w 2126109"/>
                <a:gd name="connsiteY1424" fmla="*/ 235704 h 1117047"/>
                <a:gd name="connsiteX1425" fmla="*/ 1033997 w 2126109"/>
                <a:gd name="connsiteY1425" fmla="*/ 235704 h 1117047"/>
                <a:gd name="connsiteX1426" fmla="*/ 1033997 w 2126109"/>
                <a:gd name="connsiteY1426" fmla="*/ 232309 h 1117047"/>
                <a:gd name="connsiteX1427" fmla="*/ 1897085 w 2126109"/>
                <a:gd name="connsiteY1427" fmla="*/ 232292 h 1117047"/>
                <a:gd name="connsiteX1428" fmla="*/ 1893681 w 2126109"/>
                <a:gd name="connsiteY1428" fmla="*/ 232292 h 1117047"/>
                <a:gd name="connsiteX1429" fmla="*/ 1893681 w 2126109"/>
                <a:gd name="connsiteY1429" fmla="*/ 227187 h 1117047"/>
                <a:gd name="connsiteX1430" fmla="*/ 1897085 w 2126109"/>
                <a:gd name="connsiteY1430" fmla="*/ 227187 h 1117047"/>
                <a:gd name="connsiteX1431" fmla="*/ 1897085 w 2126109"/>
                <a:gd name="connsiteY1431" fmla="*/ 232292 h 1117047"/>
                <a:gd name="connsiteX1432" fmla="*/ 27313 w 2126109"/>
                <a:gd name="connsiteY1432" fmla="*/ 486818 h 1117047"/>
                <a:gd name="connsiteX1433" fmla="*/ 23910 w 2126109"/>
                <a:gd name="connsiteY1433" fmla="*/ 486818 h 1117047"/>
                <a:gd name="connsiteX1434" fmla="*/ 23910 w 2126109"/>
                <a:gd name="connsiteY1434" fmla="*/ 481713 h 1117047"/>
                <a:gd name="connsiteX1435" fmla="*/ 27313 w 2126109"/>
                <a:gd name="connsiteY1435" fmla="*/ 481713 h 1117047"/>
                <a:gd name="connsiteX1436" fmla="*/ 27313 w 2126109"/>
                <a:gd name="connsiteY1436" fmla="*/ 486818 h 1117047"/>
                <a:gd name="connsiteX1437" fmla="*/ 779344 w 2126109"/>
                <a:gd name="connsiteY1437" fmla="*/ 218644 h 1117047"/>
                <a:gd name="connsiteX1438" fmla="*/ 784458 w 2126109"/>
                <a:gd name="connsiteY1438" fmla="*/ 218644 h 1117047"/>
                <a:gd name="connsiteX1439" fmla="*/ 784458 w 2126109"/>
                <a:gd name="connsiteY1439" fmla="*/ 222039 h 1117047"/>
                <a:gd name="connsiteX1440" fmla="*/ 779344 w 2126109"/>
                <a:gd name="connsiteY1440" fmla="*/ 222039 h 1117047"/>
                <a:gd name="connsiteX1441" fmla="*/ 779344 w 2126109"/>
                <a:gd name="connsiteY1441" fmla="*/ 218644 h 1117047"/>
                <a:gd name="connsiteX1442" fmla="*/ 2061161 w 2126109"/>
                <a:gd name="connsiteY1442" fmla="*/ 341640 h 1117047"/>
                <a:gd name="connsiteX1443" fmla="*/ 2058604 w 2126109"/>
                <a:gd name="connsiteY1443" fmla="*/ 346719 h 1117047"/>
                <a:gd name="connsiteX1444" fmla="*/ 2061161 w 2126109"/>
                <a:gd name="connsiteY1444" fmla="*/ 341640 h 1117047"/>
                <a:gd name="connsiteX1445" fmla="*/ 424716 w 2126109"/>
                <a:gd name="connsiteY1445" fmla="*/ 222039 h 1117047"/>
                <a:gd name="connsiteX1446" fmla="*/ 425528 w 2126109"/>
                <a:gd name="connsiteY1446" fmla="*/ 216933 h 1117047"/>
                <a:gd name="connsiteX1447" fmla="*/ 424716 w 2126109"/>
                <a:gd name="connsiteY1447" fmla="*/ 222039 h 1117047"/>
                <a:gd name="connsiteX1448" fmla="*/ 878455 w 2126109"/>
                <a:gd name="connsiteY1448" fmla="*/ 216916 h 1117047"/>
                <a:gd name="connsiteX1449" fmla="*/ 875051 w 2126109"/>
                <a:gd name="connsiteY1449" fmla="*/ 216916 h 1117047"/>
                <a:gd name="connsiteX1450" fmla="*/ 875051 w 2126109"/>
                <a:gd name="connsiteY1450" fmla="*/ 211811 h 1117047"/>
                <a:gd name="connsiteX1451" fmla="*/ 878455 w 2126109"/>
                <a:gd name="connsiteY1451" fmla="*/ 211811 h 1117047"/>
                <a:gd name="connsiteX1452" fmla="*/ 878455 w 2126109"/>
                <a:gd name="connsiteY1452" fmla="*/ 216916 h 1117047"/>
                <a:gd name="connsiteX1453" fmla="*/ 451174 w 2126109"/>
                <a:gd name="connsiteY1453" fmla="*/ 208382 h 1117047"/>
                <a:gd name="connsiteX1454" fmla="*/ 447770 w 2126109"/>
                <a:gd name="connsiteY1454" fmla="*/ 208382 h 1117047"/>
                <a:gd name="connsiteX1455" fmla="*/ 447770 w 2126109"/>
                <a:gd name="connsiteY1455" fmla="*/ 203277 h 1117047"/>
                <a:gd name="connsiteX1456" fmla="*/ 451174 w 2126109"/>
                <a:gd name="connsiteY1456" fmla="*/ 203277 h 1117047"/>
                <a:gd name="connsiteX1457" fmla="*/ 451174 w 2126109"/>
                <a:gd name="connsiteY1457" fmla="*/ 208382 h 1117047"/>
                <a:gd name="connsiteX1458" fmla="*/ 1654412 w 2126109"/>
                <a:gd name="connsiteY1458" fmla="*/ 816519 h 1117047"/>
                <a:gd name="connsiteX1459" fmla="*/ 1659526 w 2126109"/>
                <a:gd name="connsiteY1459" fmla="*/ 816519 h 1117047"/>
                <a:gd name="connsiteX1460" fmla="*/ 1659526 w 2126109"/>
                <a:gd name="connsiteY1460" fmla="*/ 819914 h 1117047"/>
                <a:gd name="connsiteX1461" fmla="*/ 1654412 w 2126109"/>
                <a:gd name="connsiteY1461" fmla="*/ 819914 h 1117047"/>
                <a:gd name="connsiteX1462" fmla="*/ 1654412 w 2126109"/>
                <a:gd name="connsiteY1462" fmla="*/ 816519 h 1117047"/>
                <a:gd name="connsiteX1463" fmla="*/ 1060464 w 2126109"/>
                <a:gd name="connsiteY1463" fmla="*/ 175912 h 1117047"/>
                <a:gd name="connsiteX1464" fmla="*/ 1061327 w 2126109"/>
                <a:gd name="connsiteY1464" fmla="*/ 176776 h 1117047"/>
                <a:gd name="connsiteX1465" fmla="*/ 1056205 w 2126109"/>
                <a:gd name="connsiteY1465" fmla="*/ 181052 h 1117047"/>
                <a:gd name="connsiteX1466" fmla="*/ 1054495 w 2126109"/>
                <a:gd name="connsiteY1466" fmla="*/ 181052 h 1117047"/>
                <a:gd name="connsiteX1467" fmla="*/ 1060464 w 2126109"/>
                <a:gd name="connsiteY1467" fmla="*/ 175912 h 1117047"/>
                <a:gd name="connsiteX1468" fmla="*/ 240971 w 2126109"/>
                <a:gd name="connsiteY1468" fmla="*/ 867760 h 1117047"/>
                <a:gd name="connsiteX1469" fmla="*/ 246085 w 2126109"/>
                <a:gd name="connsiteY1469" fmla="*/ 867760 h 1117047"/>
                <a:gd name="connsiteX1470" fmla="*/ 246085 w 2126109"/>
                <a:gd name="connsiteY1470" fmla="*/ 871155 h 1117047"/>
                <a:gd name="connsiteX1471" fmla="*/ 240971 w 2126109"/>
                <a:gd name="connsiteY1471" fmla="*/ 871155 h 1117047"/>
                <a:gd name="connsiteX1472" fmla="*/ 240971 w 2126109"/>
                <a:gd name="connsiteY1472" fmla="*/ 867760 h 1117047"/>
                <a:gd name="connsiteX1473" fmla="*/ 1449314 w 2126109"/>
                <a:gd name="connsiteY1473" fmla="*/ 561968 h 1117047"/>
                <a:gd name="connsiteX1474" fmla="*/ 1442490 w 2126109"/>
                <a:gd name="connsiteY1474" fmla="*/ 563687 h 1117047"/>
                <a:gd name="connsiteX1475" fmla="*/ 1449314 w 2126109"/>
                <a:gd name="connsiteY1475" fmla="*/ 561968 h 1117047"/>
                <a:gd name="connsiteX1476" fmla="*/ 99120 w 2126109"/>
                <a:gd name="connsiteY1476" fmla="*/ 833597 h 1117047"/>
                <a:gd name="connsiteX1477" fmla="*/ 104234 w 2126109"/>
                <a:gd name="connsiteY1477" fmla="*/ 833597 h 1117047"/>
                <a:gd name="connsiteX1478" fmla="*/ 104234 w 2126109"/>
                <a:gd name="connsiteY1478" fmla="*/ 836992 h 1117047"/>
                <a:gd name="connsiteX1479" fmla="*/ 99120 w 2126109"/>
                <a:gd name="connsiteY1479" fmla="*/ 836992 h 1117047"/>
                <a:gd name="connsiteX1480" fmla="*/ 99120 w 2126109"/>
                <a:gd name="connsiteY1480" fmla="*/ 833597 h 1117047"/>
                <a:gd name="connsiteX1481" fmla="*/ 1999642 w 2126109"/>
                <a:gd name="connsiteY1481" fmla="*/ 840421 h 1117047"/>
                <a:gd name="connsiteX1482" fmla="*/ 1999642 w 2126109"/>
                <a:gd name="connsiteY1482" fmla="*/ 835298 h 1117047"/>
                <a:gd name="connsiteX1483" fmla="*/ 1999642 w 2126109"/>
                <a:gd name="connsiteY1483" fmla="*/ 840421 h 1117047"/>
                <a:gd name="connsiteX1484" fmla="*/ 2042356 w 2126109"/>
                <a:gd name="connsiteY1484" fmla="*/ 368970 h 1117047"/>
                <a:gd name="connsiteX1485" fmla="*/ 2042356 w 2126109"/>
                <a:gd name="connsiteY1485" fmla="*/ 372373 h 1117047"/>
                <a:gd name="connsiteX1486" fmla="*/ 2035541 w 2126109"/>
                <a:gd name="connsiteY1486" fmla="*/ 372373 h 1117047"/>
                <a:gd name="connsiteX1487" fmla="*/ 2042356 w 2126109"/>
                <a:gd name="connsiteY1487" fmla="*/ 368979 h 1117047"/>
                <a:gd name="connsiteX1488" fmla="*/ 191407 w 2126109"/>
                <a:gd name="connsiteY1488" fmla="*/ 837017 h 1117047"/>
                <a:gd name="connsiteX1489" fmla="*/ 196521 w 2126109"/>
                <a:gd name="connsiteY1489" fmla="*/ 837017 h 1117047"/>
                <a:gd name="connsiteX1490" fmla="*/ 196521 w 2126109"/>
                <a:gd name="connsiteY1490" fmla="*/ 840412 h 1117047"/>
                <a:gd name="connsiteX1491" fmla="*/ 191407 w 2126109"/>
                <a:gd name="connsiteY1491" fmla="*/ 840412 h 1117047"/>
                <a:gd name="connsiteX1492" fmla="*/ 191407 w 2126109"/>
                <a:gd name="connsiteY1492" fmla="*/ 837017 h 1117047"/>
                <a:gd name="connsiteX1493" fmla="*/ 1510842 w 2126109"/>
                <a:gd name="connsiteY1493" fmla="*/ 845535 h 1117047"/>
                <a:gd name="connsiteX1494" fmla="*/ 1510842 w 2126109"/>
                <a:gd name="connsiteY1494" fmla="*/ 840429 h 1117047"/>
                <a:gd name="connsiteX1495" fmla="*/ 1514246 w 2126109"/>
                <a:gd name="connsiteY1495" fmla="*/ 840429 h 1117047"/>
                <a:gd name="connsiteX1496" fmla="*/ 1514246 w 2126109"/>
                <a:gd name="connsiteY1496" fmla="*/ 845535 h 1117047"/>
                <a:gd name="connsiteX1497" fmla="*/ 1510842 w 2126109"/>
                <a:gd name="connsiteY1497" fmla="*/ 845535 h 1117047"/>
                <a:gd name="connsiteX1498" fmla="*/ 1909066 w 2126109"/>
                <a:gd name="connsiteY1498" fmla="*/ 840429 h 1117047"/>
                <a:gd name="connsiteX1499" fmla="*/ 1912469 w 2126109"/>
                <a:gd name="connsiteY1499" fmla="*/ 840429 h 1117047"/>
                <a:gd name="connsiteX1500" fmla="*/ 1912469 w 2126109"/>
                <a:gd name="connsiteY1500" fmla="*/ 845535 h 1117047"/>
                <a:gd name="connsiteX1501" fmla="*/ 1909066 w 2126109"/>
                <a:gd name="connsiteY1501" fmla="*/ 845535 h 1117047"/>
                <a:gd name="connsiteX1502" fmla="*/ 1909066 w 2126109"/>
                <a:gd name="connsiteY1502" fmla="*/ 840429 h 1117047"/>
                <a:gd name="connsiteX1503" fmla="*/ 2040672 w 2126109"/>
                <a:gd name="connsiteY1503" fmla="*/ 845552 h 1117047"/>
                <a:gd name="connsiteX1504" fmla="*/ 2044075 w 2126109"/>
                <a:gd name="connsiteY1504" fmla="*/ 845552 h 1117047"/>
                <a:gd name="connsiteX1505" fmla="*/ 2044075 w 2126109"/>
                <a:gd name="connsiteY1505" fmla="*/ 850657 h 1117047"/>
                <a:gd name="connsiteX1506" fmla="*/ 2040672 w 2126109"/>
                <a:gd name="connsiteY1506" fmla="*/ 850657 h 1117047"/>
                <a:gd name="connsiteX1507" fmla="*/ 2040672 w 2126109"/>
                <a:gd name="connsiteY1507" fmla="*/ 845552 h 1117047"/>
                <a:gd name="connsiteX1508" fmla="*/ 131590 w 2126109"/>
                <a:gd name="connsiteY1508" fmla="*/ 854095 h 1117047"/>
                <a:gd name="connsiteX1509" fmla="*/ 136703 w 2126109"/>
                <a:gd name="connsiteY1509" fmla="*/ 854095 h 1117047"/>
                <a:gd name="connsiteX1510" fmla="*/ 136703 w 2126109"/>
                <a:gd name="connsiteY1510" fmla="*/ 857489 h 1117047"/>
                <a:gd name="connsiteX1511" fmla="*/ 131590 w 2126109"/>
                <a:gd name="connsiteY1511" fmla="*/ 857489 h 1117047"/>
                <a:gd name="connsiteX1512" fmla="*/ 131590 w 2126109"/>
                <a:gd name="connsiteY1512" fmla="*/ 854095 h 1117047"/>
                <a:gd name="connsiteX1513" fmla="*/ 716106 w 2126109"/>
                <a:gd name="connsiteY1513" fmla="*/ 859217 h 1117047"/>
                <a:gd name="connsiteX1514" fmla="*/ 721194 w 2126109"/>
                <a:gd name="connsiteY1514" fmla="*/ 861774 h 1117047"/>
                <a:gd name="connsiteX1515" fmla="*/ 716106 w 2126109"/>
                <a:gd name="connsiteY1515" fmla="*/ 859217 h 1117047"/>
                <a:gd name="connsiteX1516" fmla="*/ 463154 w 2126109"/>
                <a:gd name="connsiteY1516" fmla="*/ 864348 h 1117047"/>
                <a:gd name="connsiteX1517" fmla="*/ 468268 w 2126109"/>
                <a:gd name="connsiteY1517" fmla="*/ 864348 h 1117047"/>
                <a:gd name="connsiteX1518" fmla="*/ 468268 w 2126109"/>
                <a:gd name="connsiteY1518" fmla="*/ 867743 h 1117047"/>
                <a:gd name="connsiteX1519" fmla="*/ 463154 w 2126109"/>
                <a:gd name="connsiteY1519" fmla="*/ 867743 h 1117047"/>
                <a:gd name="connsiteX1520" fmla="*/ 463154 w 2126109"/>
                <a:gd name="connsiteY1520" fmla="*/ 864348 h 1117047"/>
                <a:gd name="connsiteX1521" fmla="*/ 919485 w 2126109"/>
                <a:gd name="connsiteY1521" fmla="*/ 34172 h 1117047"/>
                <a:gd name="connsiteX1522" fmla="*/ 926317 w 2126109"/>
                <a:gd name="connsiteY1522" fmla="*/ 35865 h 1117047"/>
                <a:gd name="connsiteX1523" fmla="*/ 922897 w 2126109"/>
                <a:gd name="connsiteY1523" fmla="*/ 37575 h 1117047"/>
                <a:gd name="connsiteX1524" fmla="*/ 919476 w 2126109"/>
                <a:gd name="connsiteY1524" fmla="*/ 34180 h 1117047"/>
                <a:gd name="connsiteX1525" fmla="*/ 1621925 w 2126109"/>
                <a:gd name="connsiteY1525" fmla="*/ 727695 h 1117047"/>
                <a:gd name="connsiteX1526" fmla="*/ 1616803 w 2126109"/>
                <a:gd name="connsiteY1526" fmla="*/ 732783 h 1117047"/>
                <a:gd name="connsiteX1527" fmla="*/ 1621925 w 2126109"/>
                <a:gd name="connsiteY1527" fmla="*/ 727695 h 1117047"/>
                <a:gd name="connsiteX1528" fmla="*/ 428966 w 2126109"/>
                <a:gd name="connsiteY1528" fmla="*/ 734494 h 1117047"/>
                <a:gd name="connsiteX1529" fmla="*/ 423843 w 2126109"/>
                <a:gd name="connsiteY1529" fmla="*/ 734494 h 1117047"/>
                <a:gd name="connsiteX1530" fmla="*/ 423843 w 2126109"/>
                <a:gd name="connsiteY1530" fmla="*/ 731107 h 1117047"/>
                <a:gd name="connsiteX1531" fmla="*/ 428957 w 2126109"/>
                <a:gd name="connsiteY1531" fmla="*/ 734494 h 1117047"/>
                <a:gd name="connsiteX1532" fmla="*/ 675076 w 2126109"/>
                <a:gd name="connsiteY1532" fmla="*/ 857507 h 1117047"/>
                <a:gd name="connsiteX1533" fmla="*/ 666533 w 2126109"/>
                <a:gd name="connsiteY1533" fmla="*/ 857507 h 1117047"/>
                <a:gd name="connsiteX1534" fmla="*/ 675076 w 2126109"/>
                <a:gd name="connsiteY1534" fmla="*/ 857507 h 1117047"/>
                <a:gd name="connsiteX1535" fmla="*/ 1753523 w 2126109"/>
                <a:gd name="connsiteY1535" fmla="*/ 856643 h 1117047"/>
                <a:gd name="connsiteX1536" fmla="*/ 1750111 w 2126109"/>
                <a:gd name="connsiteY1536" fmla="*/ 860919 h 1117047"/>
                <a:gd name="connsiteX1537" fmla="*/ 1748401 w 2126109"/>
                <a:gd name="connsiteY1537" fmla="*/ 860919 h 1117047"/>
                <a:gd name="connsiteX1538" fmla="*/ 1753523 w 2126109"/>
                <a:gd name="connsiteY1538" fmla="*/ 856643 h 1117047"/>
                <a:gd name="connsiteX1539" fmla="*/ 2026981 w 2126109"/>
                <a:gd name="connsiteY1539" fmla="*/ 396300 h 1117047"/>
                <a:gd name="connsiteX1540" fmla="*/ 2026981 w 2126109"/>
                <a:gd name="connsiteY1540" fmla="*/ 399695 h 1117047"/>
                <a:gd name="connsiteX1541" fmla="*/ 2021867 w 2126109"/>
                <a:gd name="connsiteY1541" fmla="*/ 397130 h 1117047"/>
                <a:gd name="connsiteX1542" fmla="*/ 2026981 w 2126109"/>
                <a:gd name="connsiteY1542" fmla="*/ 396292 h 1117047"/>
                <a:gd name="connsiteX1543" fmla="*/ 1772319 w 2126109"/>
                <a:gd name="connsiteY1543" fmla="*/ 690112 h 1117047"/>
                <a:gd name="connsiteX1544" fmla="*/ 1768924 w 2126109"/>
                <a:gd name="connsiteY1544" fmla="*/ 695225 h 1117047"/>
                <a:gd name="connsiteX1545" fmla="*/ 1768924 w 2126109"/>
                <a:gd name="connsiteY1545" fmla="*/ 690112 h 1117047"/>
                <a:gd name="connsiteX1546" fmla="*/ 1772319 w 2126109"/>
                <a:gd name="connsiteY1546" fmla="*/ 690112 h 1117047"/>
                <a:gd name="connsiteX1547" fmla="*/ 234121 w 2126109"/>
                <a:gd name="connsiteY1547" fmla="*/ 286953 h 1117047"/>
                <a:gd name="connsiteX1548" fmla="*/ 228999 w 2126109"/>
                <a:gd name="connsiteY1548" fmla="*/ 286953 h 1117047"/>
                <a:gd name="connsiteX1549" fmla="*/ 234113 w 2126109"/>
                <a:gd name="connsiteY1549" fmla="*/ 283558 h 1117047"/>
                <a:gd name="connsiteX1550" fmla="*/ 234113 w 2126109"/>
                <a:gd name="connsiteY1550" fmla="*/ 286953 h 1117047"/>
                <a:gd name="connsiteX1551" fmla="*/ 1741551 w 2126109"/>
                <a:gd name="connsiteY1551" fmla="*/ 686683 h 1117047"/>
                <a:gd name="connsiteX1552" fmla="*/ 1736455 w 2126109"/>
                <a:gd name="connsiteY1552" fmla="*/ 686683 h 1117047"/>
                <a:gd name="connsiteX1553" fmla="*/ 1741560 w 2126109"/>
                <a:gd name="connsiteY1553" fmla="*/ 683279 h 1117047"/>
                <a:gd name="connsiteX1554" fmla="*/ 1741560 w 2126109"/>
                <a:gd name="connsiteY1554" fmla="*/ 686683 h 1117047"/>
                <a:gd name="connsiteX1555" fmla="*/ 1900531 w 2126109"/>
                <a:gd name="connsiteY1555" fmla="*/ 393726 h 1117047"/>
                <a:gd name="connsiteX1556" fmla="*/ 1893681 w 2126109"/>
                <a:gd name="connsiteY1556" fmla="*/ 396292 h 1117047"/>
                <a:gd name="connsiteX1557" fmla="*/ 1893681 w 2126109"/>
                <a:gd name="connsiteY1557" fmla="*/ 394582 h 1117047"/>
                <a:gd name="connsiteX1558" fmla="*/ 1900531 w 2126109"/>
                <a:gd name="connsiteY1558" fmla="*/ 393726 h 1117047"/>
                <a:gd name="connsiteX1559" fmla="*/ 30751 w 2126109"/>
                <a:gd name="connsiteY1559" fmla="*/ 845552 h 1117047"/>
                <a:gd name="connsiteX1560" fmla="*/ 35873 w 2126109"/>
                <a:gd name="connsiteY1560" fmla="*/ 845552 h 1117047"/>
                <a:gd name="connsiteX1561" fmla="*/ 30759 w 2126109"/>
                <a:gd name="connsiteY1561" fmla="*/ 848947 h 1117047"/>
                <a:gd name="connsiteX1562" fmla="*/ 30759 w 2126109"/>
                <a:gd name="connsiteY1562" fmla="*/ 845552 h 1117047"/>
                <a:gd name="connsiteX1563" fmla="*/ 2032103 w 2126109"/>
                <a:gd name="connsiteY1563" fmla="*/ 770376 h 1117047"/>
                <a:gd name="connsiteX1564" fmla="*/ 2028700 w 2126109"/>
                <a:gd name="connsiteY1564" fmla="*/ 770376 h 1117047"/>
                <a:gd name="connsiteX1565" fmla="*/ 2028700 w 2126109"/>
                <a:gd name="connsiteY1565" fmla="*/ 765262 h 1117047"/>
                <a:gd name="connsiteX1566" fmla="*/ 2032095 w 2126109"/>
                <a:gd name="connsiteY1566" fmla="*/ 770376 h 1117047"/>
                <a:gd name="connsiteX1567" fmla="*/ 642598 w 2126109"/>
                <a:gd name="connsiteY1567" fmla="*/ 838702 h 1117047"/>
                <a:gd name="connsiteX1568" fmla="*/ 637475 w 2126109"/>
                <a:gd name="connsiteY1568" fmla="*/ 838702 h 1117047"/>
                <a:gd name="connsiteX1569" fmla="*/ 642589 w 2126109"/>
                <a:gd name="connsiteY1569" fmla="*/ 835307 h 1117047"/>
                <a:gd name="connsiteX1570" fmla="*/ 642589 w 2126109"/>
                <a:gd name="connsiteY1570" fmla="*/ 838702 h 1117047"/>
                <a:gd name="connsiteX1571" fmla="*/ 438372 w 2126109"/>
                <a:gd name="connsiteY1571" fmla="*/ 768682 h 1117047"/>
                <a:gd name="connsiteX1572" fmla="*/ 439210 w 2126109"/>
                <a:gd name="connsiteY1572" fmla="*/ 773788 h 1117047"/>
                <a:gd name="connsiteX1573" fmla="*/ 435807 w 2126109"/>
                <a:gd name="connsiteY1573" fmla="*/ 773788 h 1117047"/>
                <a:gd name="connsiteX1574" fmla="*/ 438372 w 2126109"/>
                <a:gd name="connsiteY1574" fmla="*/ 768682 h 1117047"/>
                <a:gd name="connsiteX1575" fmla="*/ 1782590 w 2126109"/>
                <a:gd name="connsiteY1575" fmla="*/ 889096 h 1117047"/>
                <a:gd name="connsiteX1576" fmla="*/ 1787704 w 2126109"/>
                <a:gd name="connsiteY1576" fmla="*/ 888258 h 1117047"/>
                <a:gd name="connsiteX1577" fmla="*/ 1787704 w 2126109"/>
                <a:gd name="connsiteY1577" fmla="*/ 891653 h 1117047"/>
                <a:gd name="connsiteX1578" fmla="*/ 1782590 w 2126109"/>
                <a:gd name="connsiteY1578" fmla="*/ 889087 h 1117047"/>
                <a:gd name="connsiteX1579" fmla="*/ 170901 w 2126109"/>
                <a:gd name="connsiteY1579" fmla="*/ 640573 h 1117047"/>
                <a:gd name="connsiteX1580" fmla="*/ 174304 w 2126109"/>
                <a:gd name="connsiteY1580" fmla="*/ 640573 h 1117047"/>
                <a:gd name="connsiteX1581" fmla="*/ 173466 w 2126109"/>
                <a:gd name="connsiteY1581" fmla="*/ 645678 h 1117047"/>
                <a:gd name="connsiteX1582" fmla="*/ 170901 w 2126109"/>
                <a:gd name="connsiteY1582" fmla="*/ 640573 h 1117047"/>
                <a:gd name="connsiteX1583" fmla="*/ 63204 w 2126109"/>
                <a:gd name="connsiteY1583" fmla="*/ 775498 h 1117047"/>
                <a:gd name="connsiteX1584" fmla="*/ 59800 w 2126109"/>
                <a:gd name="connsiteY1584" fmla="*/ 775498 h 1117047"/>
                <a:gd name="connsiteX1585" fmla="*/ 59800 w 2126109"/>
                <a:gd name="connsiteY1585" fmla="*/ 770384 h 1117047"/>
                <a:gd name="connsiteX1586" fmla="*/ 63195 w 2126109"/>
                <a:gd name="connsiteY1586" fmla="*/ 775498 h 1117047"/>
                <a:gd name="connsiteX1587" fmla="*/ 1599726 w 2126109"/>
                <a:gd name="connsiteY1587" fmla="*/ 263051 h 1117047"/>
                <a:gd name="connsiteX1588" fmla="*/ 1604839 w 2126109"/>
                <a:gd name="connsiteY1588" fmla="*/ 257946 h 1117047"/>
                <a:gd name="connsiteX1589" fmla="*/ 1599726 w 2126109"/>
                <a:gd name="connsiteY1589" fmla="*/ 263051 h 1117047"/>
                <a:gd name="connsiteX1590" fmla="*/ 1057052 w 2126109"/>
                <a:gd name="connsiteY1590" fmla="*/ 167378 h 1117047"/>
                <a:gd name="connsiteX1591" fmla="*/ 1052793 w 2126109"/>
                <a:gd name="connsiteY1591" fmla="*/ 170807 h 1117047"/>
                <a:gd name="connsiteX1592" fmla="*/ 1051083 w 2126109"/>
                <a:gd name="connsiteY1592" fmla="*/ 170807 h 1117047"/>
                <a:gd name="connsiteX1593" fmla="*/ 1057052 w 2126109"/>
                <a:gd name="connsiteY1593" fmla="*/ 167378 h 1117047"/>
                <a:gd name="connsiteX1594" fmla="*/ 1225404 w 2126109"/>
                <a:gd name="connsiteY1594" fmla="*/ 309161 h 1117047"/>
                <a:gd name="connsiteX1595" fmla="*/ 1220282 w 2126109"/>
                <a:gd name="connsiteY1595" fmla="*/ 309161 h 1117047"/>
                <a:gd name="connsiteX1596" fmla="*/ 1225395 w 2126109"/>
                <a:gd name="connsiteY1596" fmla="*/ 305766 h 1117047"/>
                <a:gd name="connsiteX1597" fmla="*/ 1225395 w 2126109"/>
                <a:gd name="connsiteY1597" fmla="*/ 309161 h 1117047"/>
                <a:gd name="connsiteX1598" fmla="*/ 199095 w 2126109"/>
                <a:gd name="connsiteY1598" fmla="*/ 821642 h 1117047"/>
                <a:gd name="connsiteX1599" fmla="*/ 199933 w 2126109"/>
                <a:gd name="connsiteY1599" fmla="*/ 826747 h 1117047"/>
                <a:gd name="connsiteX1600" fmla="*/ 196529 w 2126109"/>
                <a:gd name="connsiteY1600" fmla="*/ 826747 h 1117047"/>
                <a:gd name="connsiteX1601" fmla="*/ 199095 w 2126109"/>
                <a:gd name="connsiteY1601" fmla="*/ 821642 h 1117047"/>
                <a:gd name="connsiteX1602" fmla="*/ 1631323 w 2126109"/>
                <a:gd name="connsiteY1602" fmla="*/ 189629 h 1117047"/>
                <a:gd name="connsiteX1603" fmla="*/ 1631323 w 2126109"/>
                <a:gd name="connsiteY1603" fmla="*/ 194683 h 1117047"/>
                <a:gd name="connsiteX1604" fmla="*/ 1631323 w 2126109"/>
                <a:gd name="connsiteY1604" fmla="*/ 189629 h 1117047"/>
                <a:gd name="connsiteX1605" fmla="*/ 1450999 w 2126109"/>
                <a:gd name="connsiteY1605" fmla="*/ 628601 h 1117047"/>
                <a:gd name="connsiteX1606" fmla="*/ 1445885 w 2126109"/>
                <a:gd name="connsiteY1606" fmla="*/ 621768 h 1117047"/>
                <a:gd name="connsiteX1607" fmla="*/ 1447596 w 2126109"/>
                <a:gd name="connsiteY1607" fmla="*/ 621768 h 1117047"/>
                <a:gd name="connsiteX1608" fmla="*/ 1450999 w 2126109"/>
                <a:gd name="connsiteY1608" fmla="*/ 628601 h 1117047"/>
                <a:gd name="connsiteX1609" fmla="*/ 1731298 w 2126109"/>
                <a:gd name="connsiteY1609" fmla="*/ 199839 h 1117047"/>
                <a:gd name="connsiteX1610" fmla="*/ 1727894 w 2126109"/>
                <a:gd name="connsiteY1610" fmla="*/ 199839 h 1117047"/>
                <a:gd name="connsiteX1611" fmla="*/ 1730460 w 2126109"/>
                <a:gd name="connsiteY1611" fmla="*/ 194734 h 1117047"/>
                <a:gd name="connsiteX1612" fmla="*/ 1731298 w 2126109"/>
                <a:gd name="connsiteY1612" fmla="*/ 199839 h 1117047"/>
                <a:gd name="connsiteX1613" fmla="*/ 1632179 w 2126109"/>
                <a:gd name="connsiteY1613" fmla="*/ 811363 h 1117047"/>
                <a:gd name="connsiteX1614" fmla="*/ 1627056 w 2126109"/>
                <a:gd name="connsiteY1614" fmla="*/ 811363 h 1117047"/>
                <a:gd name="connsiteX1615" fmla="*/ 1627056 w 2126109"/>
                <a:gd name="connsiteY1615" fmla="*/ 807976 h 1117047"/>
                <a:gd name="connsiteX1616" fmla="*/ 1632179 w 2126109"/>
                <a:gd name="connsiteY1616" fmla="*/ 811363 h 1117047"/>
                <a:gd name="connsiteX1617" fmla="*/ 1678330 w 2126109"/>
                <a:gd name="connsiteY1617" fmla="*/ 628601 h 1117047"/>
                <a:gd name="connsiteX1618" fmla="*/ 1678330 w 2126109"/>
                <a:gd name="connsiteY1618" fmla="*/ 630311 h 1117047"/>
                <a:gd name="connsiteX1619" fmla="*/ 1676637 w 2126109"/>
                <a:gd name="connsiteY1619" fmla="*/ 621777 h 1117047"/>
                <a:gd name="connsiteX1620" fmla="*/ 1678313 w 2126109"/>
                <a:gd name="connsiteY1620" fmla="*/ 621777 h 1117047"/>
                <a:gd name="connsiteX1621" fmla="*/ 1678330 w 2126109"/>
                <a:gd name="connsiteY1621" fmla="*/ 628601 h 1117047"/>
                <a:gd name="connsiteX1622" fmla="*/ 1926160 w 2126109"/>
                <a:gd name="connsiteY1622" fmla="*/ 249395 h 1117047"/>
                <a:gd name="connsiteX1623" fmla="*/ 1931282 w 2126109"/>
                <a:gd name="connsiteY1623" fmla="*/ 249395 h 1117047"/>
                <a:gd name="connsiteX1624" fmla="*/ 1926160 w 2126109"/>
                <a:gd name="connsiteY1624" fmla="*/ 252790 h 1117047"/>
                <a:gd name="connsiteX1625" fmla="*/ 1926160 w 2126109"/>
                <a:gd name="connsiteY1625" fmla="*/ 249395 h 1117047"/>
                <a:gd name="connsiteX1626" fmla="*/ 158929 w 2126109"/>
                <a:gd name="connsiteY1626" fmla="*/ 479994 h 1117047"/>
                <a:gd name="connsiteX1627" fmla="*/ 157218 w 2126109"/>
                <a:gd name="connsiteY1627" fmla="*/ 473161 h 1117047"/>
                <a:gd name="connsiteX1628" fmla="*/ 158929 w 2126109"/>
                <a:gd name="connsiteY1628" fmla="*/ 479994 h 1117047"/>
                <a:gd name="connsiteX1629" fmla="*/ 1652685 w 2126109"/>
                <a:gd name="connsiteY1629" fmla="*/ 790891 h 1117047"/>
                <a:gd name="connsiteX1630" fmla="*/ 1649290 w 2126109"/>
                <a:gd name="connsiteY1630" fmla="*/ 796004 h 1117047"/>
                <a:gd name="connsiteX1631" fmla="*/ 1649290 w 2126109"/>
                <a:gd name="connsiteY1631" fmla="*/ 790891 h 1117047"/>
                <a:gd name="connsiteX1632" fmla="*/ 1652685 w 2126109"/>
                <a:gd name="connsiteY1632" fmla="*/ 790891 h 1117047"/>
                <a:gd name="connsiteX1633" fmla="*/ 1746682 w 2126109"/>
                <a:gd name="connsiteY1633" fmla="*/ 876286 h 1117047"/>
                <a:gd name="connsiteX1634" fmla="*/ 1743279 w 2126109"/>
                <a:gd name="connsiteY1634" fmla="*/ 876286 h 1117047"/>
                <a:gd name="connsiteX1635" fmla="*/ 1743279 w 2126109"/>
                <a:gd name="connsiteY1635" fmla="*/ 871172 h 1117047"/>
                <a:gd name="connsiteX1636" fmla="*/ 1746674 w 2126109"/>
                <a:gd name="connsiteY1636" fmla="*/ 876286 h 1117047"/>
                <a:gd name="connsiteX1637" fmla="*/ 1342499 w 2126109"/>
                <a:gd name="connsiteY1637" fmla="*/ 582491 h 1117047"/>
                <a:gd name="connsiteX1638" fmla="*/ 1343337 w 2126109"/>
                <a:gd name="connsiteY1638" fmla="*/ 587597 h 1117047"/>
                <a:gd name="connsiteX1639" fmla="*/ 1339933 w 2126109"/>
                <a:gd name="connsiteY1639" fmla="*/ 587597 h 1117047"/>
                <a:gd name="connsiteX1640" fmla="*/ 1342499 w 2126109"/>
                <a:gd name="connsiteY1640" fmla="*/ 582491 h 1117047"/>
                <a:gd name="connsiteX1641" fmla="*/ 42714 w 2126109"/>
                <a:gd name="connsiteY1641" fmla="*/ 486835 h 1117047"/>
                <a:gd name="connsiteX1642" fmla="*/ 47837 w 2126109"/>
                <a:gd name="connsiteY1642" fmla="*/ 486835 h 1117047"/>
                <a:gd name="connsiteX1643" fmla="*/ 42723 w 2126109"/>
                <a:gd name="connsiteY1643" fmla="*/ 490230 h 1117047"/>
                <a:gd name="connsiteX1644" fmla="*/ 42723 w 2126109"/>
                <a:gd name="connsiteY1644" fmla="*/ 486835 h 1117047"/>
                <a:gd name="connsiteX1645" fmla="*/ 1044242 w 2126109"/>
                <a:gd name="connsiteY1645" fmla="*/ 227187 h 1117047"/>
                <a:gd name="connsiteX1646" fmla="*/ 1044242 w 2126109"/>
                <a:gd name="connsiteY1646" fmla="*/ 230582 h 1117047"/>
                <a:gd name="connsiteX1647" fmla="*/ 1039128 w 2126109"/>
                <a:gd name="connsiteY1647" fmla="*/ 230582 h 1117047"/>
                <a:gd name="connsiteX1648" fmla="*/ 1044242 w 2126109"/>
                <a:gd name="connsiteY1648" fmla="*/ 227187 h 1117047"/>
                <a:gd name="connsiteX1649" fmla="*/ 124731 w 2126109"/>
                <a:gd name="connsiteY1649" fmla="*/ 807959 h 1117047"/>
                <a:gd name="connsiteX1650" fmla="*/ 121328 w 2126109"/>
                <a:gd name="connsiteY1650" fmla="*/ 807959 h 1117047"/>
                <a:gd name="connsiteX1651" fmla="*/ 121328 w 2126109"/>
                <a:gd name="connsiteY1651" fmla="*/ 802845 h 1117047"/>
                <a:gd name="connsiteX1652" fmla="*/ 124723 w 2126109"/>
                <a:gd name="connsiteY1652" fmla="*/ 807959 h 1117047"/>
                <a:gd name="connsiteX1653" fmla="*/ 422142 w 2126109"/>
                <a:gd name="connsiteY1653" fmla="*/ 225476 h 1117047"/>
                <a:gd name="connsiteX1654" fmla="*/ 425545 w 2126109"/>
                <a:gd name="connsiteY1654" fmla="*/ 225476 h 1117047"/>
                <a:gd name="connsiteX1655" fmla="*/ 424707 w 2126109"/>
                <a:gd name="connsiteY1655" fmla="*/ 230582 h 1117047"/>
                <a:gd name="connsiteX1656" fmla="*/ 422142 w 2126109"/>
                <a:gd name="connsiteY1656" fmla="*/ 225476 h 1117047"/>
                <a:gd name="connsiteX1657" fmla="*/ 1555292 w 2126109"/>
                <a:gd name="connsiteY1657" fmla="*/ 796004 h 1117047"/>
                <a:gd name="connsiteX1658" fmla="*/ 1558688 w 2126109"/>
                <a:gd name="connsiteY1658" fmla="*/ 801118 h 1117047"/>
                <a:gd name="connsiteX1659" fmla="*/ 1555284 w 2126109"/>
                <a:gd name="connsiteY1659" fmla="*/ 801118 h 1117047"/>
                <a:gd name="connsiteX1660" fmla="*/ 1555284 w 2126109"/>
                <a:gd name="connsiteY1660" fmla="*/ 796004 h 1117047"/>
                <a:gd name="connsiteX1661" fmla="*/ 281984 w 2126109"/>
                <a:gd name="connsiteY1661" fmla="*/ 597841 h 1117047"/>
                <a:gd name="connsiteX1662" fmla="*/ 276861 w 2126109"/>
                <a:gd name="connsiteY1662" fmla="*/ 597858 h 1117047"/>
                <a:gd name="connsiteX1663" fmla="*/ 278572 w 2126109"/>
                <a:gd name="connsiteY1663" fmla="*/ 594438 h 1117047"/>
                <a:gd name="connsiteX1664" fmla="*/ 281992 w 2126109"/>
                <a:gd name="connsiteY1664" fmla="*/ 597841 h 1117047"/>
                <a:gd name="connsiteX1665" fmla="*/ 1035707 w 2126109"/>
                <a:gd name="connsiteY1665" fmla="*/ 217771 h 1117047"/>
                <a:gd name="connsiteX1666" fmla="*/ 1040821 w 2126109"/>
                <a:gd name="connsiteY1666" fmla="*/ 216933 h 1117047"/>
                <a:gd name="connsiteX1667" fmla="*/ 1040821 w 2126109"/>
                <a:gd name="connsiteY1667" fmla="*/ 220328 h 1117047"/>
                <a:gd name="connsiteX1668" fmla="*/ 1035707 w 2126109"/>
                <a:gd name="connsiteY1668" fmla="*/ 217763 h 1117047"/>
                <a:gd name="connsiteX1669" fmla="*/ 1327978 w 2126109"/>
                <a:gd name="connsiteY1669" fmla="*/ 601262 h 1117047"/>
                <a:gd name="connsiteX1670" fmla="*/ 1327978 w 2126109"/>
                <a:gd name="connsiteY1670" fmla="*/ 592736 h 1117047"/>
                <a:gd name="connsiteX1671" fmla="*/ 1329654 w 2126109"/>
                <a:gd name="connsiteY1671" fmla="*/ 592736 h 1117047"/>
                <a:gd name="connsiteX1672" fmla="*/ 1329654 w 2126109"/>
                <a:gd name="connsiteY1672" fmla="*/ 601262 h 1117047"/>
                <a:gd name="connsiteX1673" fmla="*/ 1327978 w 2126109"/>
                <a:gd name="connsiteY1673" fmla="*/ 601262 h 1117047"/>
                <a:gd name="connsiteX1674" fmla="*/ 719509 w 2126109"/>
                <a:gd name="connsiteY1674" fmla="*/ 869470 h 1117047"/>
                <a:gd name="connsiteX1675" fmla="*/ 715225 w 2126109"/>
                <a:gd name="connsiteY1675" fmla="*/ 874550 h 1117047"/>
                <a:gd name="connsiteX1676" fmla="*/ 719509 w 2126109"/>
                <a:gd name="connsiteY1676" fmla="*/ 869470 h 1117047"/>
                <a:gd name="connsiteX1677" fmla="*/ 1902233 w 2126109"/>
                <a:gd name="connsiteY1677" fmla="*/ 222047 h 1117047"/>
                <a:gd name="connsiteX1678" fmla="*/ 1905636 w 2126109"/>
                <a:gd name="connsiteY1678" fmla="*/ 218652 h 1117047"/>
                <a:gd name="connsiteX1679" fmla="*/ 1902233 w 2126109"/>
                <a:gd name="connsiteY1679" fmla="*/ 222047 h 1117047"/>
                <a:gd name="connsiteX1680" fmla="*/ 690469 w 2126109"/>
                <a:gd name="connsiteY1680" fmla="*/ 218627 h 1117047"/>
                <a:gd name="connsiteX1681" fmla="*/ 693872 w 2126109"/>
                <a:gd name="connsiteY1681" fmla="*/ 215232 h 1117047"/>
                <a:gd name="connsiteX1682" fmla="*/ 690469 w 2126109"/>
                <a:gd name="connsiteY1682" fmla="*/ 218627 h 1117047"/>
                <a:gd name="connsiteX1683" fmla="*/ 1815051 w 2126109"/>
                <a:gd name="connsiteY1683" fmla="*/ 206689 h 1117047"/>
                <a:gd name="connsiteX1684" fmla="*/ 1811648 w 2126109"/>
                <a:gd name="connsiteY1684" fmla="*/ 210084 h 1117047"/>
                <a:gd name="connsiteX1685" fmla="*/ 1815051 w 2126109"/>
                <a:gd name="connsiteY1685" fmla="*/ 206689 h 1117047"/>
                <a:gd name="connsiteX1686" fmla="*/ 1770626 w 2126109"/>
                <a:gd name="connsiteY1686" fmla="*/ 210084 h 1117047"/>
                <a:gd name="connsiteX1687" fmla="*/ 1774030 w 2126109"/>
                <a:gd name="connsiteY1687" fmla="*/ 206689 h 1117047"/>
                <a:gd name="connsiteX1688" fmla="*/ 1770626 w 2126109"/>
                <a:gd name="connsiteY1688" fmla="*/ 210084 h 1117047"/>
                <a:gd name="connsiteX1689" fmla="*/ 117890 w 2126109"/>
                <a:gd name="connsiteY1689" fmla="*/ 806258 h 1117047"/>
                <a:gd name="connsiteX1690" fmla="*/ 114504 w 2126109"/>
                <a:gd name="connsiteY1690" fmla="*/ 811380 h 1117047"/>
                <a:gd name="connsiteX1691" fmla="*/ 117890 w 2126109"/>
                <a:gd name="connsiteY1691" fmla="*/ 806258 h 1117047"/>
                <a:gd name="connsiteX1692" fmla="*/ 982714 w 2126109"/>
                <a:gd name="connsiteY1692" fmla="*/ 235730 h 1117047"/>
                <a:gd name="connsiteX1693" fmla="*/ 979310 w 2126109"/>
                <a:gd name="connsiteY1693" fmla="*/ 239124 h 1117047"/>
                <a:gd name="connsiteX1694" fmla="*/ 982714 w 2126109"/>
                <a:gd name="connsiteY1694" fmla="*/ 235730 h 1117047"/>
                <a:gd name="connsiteX1695" fmla="*/ 126442 w 2126109"/>
                <a:gd name="connsiteY1695" fmla="*/ 787479 h 1117047"/>
                <a:gd name="connsiteX1696" fmla="*/ 123038 w 2126109"/>
                <a:gd name="connsiteY1696" fmla="*/ 790873 h 1117047"/>
                <a:gd name="connsiteX1697" fmla="*/ 126442 w 2126109"/>
                <a:gd name="connsiteY1697" fmla="*/ 787479 h 1117047"/>
                <a:gd name="connsiteX1698" fmla="*/ 1608243 w 2126109"/>
                <a:gd name="connsiteY1698" fmla="*/ 785768 h 1117047"/>
                <a:gd name="connsiteX1699" fmla="*/ 1604839 w 2126109"/>
                <a:gd name="connsiteY1699" fmla="*/ 789163 h 1117047"/>
                <a:gd name="connsiteX1700" fmla="*/ 1608243 w 2126109"/>
                <a:gd name="connsiteY1700" fmla="*/ 785768 h 1117047"/>
                <a:gd name="connsiteX1701" fmla="*/ 254645 w 2126109"/>
                <a:gd name="connsiteY1701" fmla="*/ 244247 h 1117047"/>
                <a:gd name="connsiteX1702" fmla="*/ 258048 w 2126109"/>
                <a:gd name="connsiteY1702" fmla="*/ 240852 h 1117047"/>
                <a:gd name="connsiteX1703" fmla="*/ 254645 w 2126109"/>
                <a:gd name="connsiteY1703" fmla="*/ 244247 h 1117047"/>
                <a:gd name="connsiteX1704" fmla="*/ 1910759 w 2126109"/>
                <a:gd name="connsiteY1704" fmla="*/ 242562 h 1117047"/>
                <a:gd name="connsiteX1705" fmla="*/ 1907355 w 2126109"/>
                <a:gd name="connsiteY1705" fmla="*/ 245957 h 1117047"/>
                <a:gd name="connsiteX1706" fmla="*/ 1910759 w 2126109"/>
                <a:gd name="connsiteY1706" fmla="*/ 242562 h 1117047"/>
                <a:gd name="connsiteX1707" fmla="*/ 213623 w 2126109"/>
                <a:gd name="connsiteY1707" fmla="*/ 201549 h 1117047"/>
                <a:gd name="connsiteX1708" fmla="*/ 217027 w 2126109"/>
                <a:gd name="connsiteY1708" fmla="*/ 198154 h 1117047"/>
                <a:gd name="connsiteX1709" fmla="*/ 213623 w 2126109"/>
                <a:gd name="connsiteY1709" fmla="*/ 201549 h 1117047"/>
                <a:gd name="connsiteX1710" fmla="*/ 2009887 w 2126109"/>
                <a:gd name="connsiteY1710" fmla="*/ 351884 h 1117047"/>
                <a:gd name="connsiteX1711" fmla="*/ 2006483 w 2126109"/>
                <a:gd name="connsiteY1711" fmla="*/ 355279 h 1117047"/>
                <a:gd name="connsiteX1712" fmla="*/ 2009887 w 2126109"/>
                <a:gd name="connsiteY1712" fmla="*/ 351884 h 1117047"/>
                <a:gd name="connsiteX1713" fmla="*/ 2068020 w 2126109"/>
                <a:gd name="connsiteY1713" fmla="*/ 355296 h 1117047"/>
                <a:gd name="connsiteX1714" fmla="*/ 2071406 w 2126109"/>
                <a:gd name="connsiteY1714" fmla="*/ 360419 h 1117047"/>
                <a:gd name="connsiteX1715" fmla="*/ 2068020 w 2126109"/>
                <a:gd name="connsiteY1715" fmla="*/ 355296 h 1117047"/>
                <a:gd name="connsiteX1716" fmla="*/ 1584333 w 2126109"/>
                <a:gd name="connsiteY1716" fmla="*/ 784041 h 1117047"/>
                <a:gd name="connsiteX1717" fmla="*/ 1587737 w 2126109"/>
                <a:gd name="connsiteY1717" fmla="*/ 780646 h 1117047"/>
                <a:gd name="connsiteX1718" fmla="*/ 1584333 w 2126109"/>
                <a:gd name="connsiteY1718" fmla="*/ 784041 h 1117047"/>
                <a:gd name="connsiteX1719" fmla="*/ 95699 w 2126109"/>
                <a:gd name="connsiteY1719" fmla="*/ 816494 h 1117047"/>
                <a:gd name="connsiteX1720" fmla="*/ 99103 w 2126109"/>
                <a:gd name="connsiteY1720" fmla="*/ 813099 h 1117047"/>
                <a:gd name="connsiteX1721" fmla="*/ 95699 w 2126109"/>
                <a:gd name="connsiteY1721" fmla="*/ 816494 h 1117047"/>
                <a:gd name="connsiteX1722" fmla="*/ 1608243 w 2126109"/>
                <a:gd name="connsiteY1722" fmla="*/ 309178 h 1117047"/>
                <a:gd name="connsiteX1723" fmla="*/ 1604839 w 2126109"/>
                <a:gd name="connsiteY1723" fmla="*/ 312573 h 1117047"/>
                <a:gd name="connsiteX1724" fmla="*/ 1608243 w 2126109"/>
                <a:gd name="connsiteY1724" fmla="*/ 309178 h 1117047"/>
                <a:gd name="connsiteX1725" fmla="*/ 1816761 w 2126109"/>
                <a:gd name="connsiteY1725" fmla="*/ 818196 h 1117047"/>
                <a:gd name="connsiteX1726" fmla="*/ 1809946 w 2126109"/>
                <a:gd name="connsiteY1726" fmla="*/ 818196 h 1117047"/>
                <a:gd name="connsiteX1727" fmla="*/ 1809946 w 2126109"/>
                <a:gd name="connsiteY1727" fmla="*/ 816519 h 1117047"/>
                <a:gd name="connsiteX1728" fmla="*/ 1816761 w 2126109"/>
                <a:gd name="connsiteY1728" fmla="*/ 816519 h 1117047"/>
                <a:gd name="connsiteX1729" fmla="*/ 1816761 w 2126109"/>
                <a:gd name="connsiteY1729" fmla="*/ 818196 h 1117047"/>
                <a:gd name="connsiteX1730" fmla="*/ 430676 w 2126109"/>
                <a:gd name="connsiteY1730" fmla="*/ 257929 h 1117047"/>
                <a:gd name="connsiteX1731" fmla="*/ 423843 w 2126109"/>
                <a:gd name="connsiteY1731" fmla="*/ 257929 h 1117047"/>
                <a:gd name="connsiteX1732" fmla="*/ 430676 w 2126109"/>
                <a:gd name="connsiteY1732" fmla="*/ 257929 h 1117047"/>
                <a:gd name="connsiteX1733" fmla="*/ 642615 w 2126109"/>
                <a:gd name="connsiteY1733" fmla="*/ 473153 h 1117047"/>
                <a:gd name="connsiteX1734" fmla="*/ 646018 w 2126109"/>
                <a:gd name="connsiteY1734" fmla="*/ 469758 h 1117047"/>
                <a:gd name="connsiteX1735" fmla="*/ 642615 w 2126109"/>
                <a:gd name="connsiteY1735" fmla="*/ 473153 h 1117047"/>
                <a:gd name="connsiteX1736" fmla="*/ 1977417 w 2126109"/>
                <a:gd name="connsiteY1736" fmla="*/ 770393 h 1117047"/>
                <a:gd name="connsiteX1737" fmla="*/ 1974013 w 2126109"/>
                <a:gd name="connsiteY1737" fmla="*/ 773788 h 1117047"/>
                <a:gd name="connsiteX1738" fmla="*/ 1977417 w 2126109"/>
                <a:gd name="connsiteY1738" fmla="*/ 770393 h 1117047"/>
                <a:gd name="connsiteX1739" fmla="*/ 606724 w 2126109"/>
                <a:gd name="connsiteY1739" fmla="*/ 170798 h 1117047"/>
                <a:gd name="connsiteX1740" fmla="*/ 610128 w 2126109"/>
                <a:gd name="connsiteY1740" fmla="*/ 167403 h 1117047"/>
                <a:gd name="connsiteX1741" fmla="*/ 606724 w 2126109"/>
                <a:gd name="connsiteY1741" fmla="*/ 170798 h 1117047"/>
                <a:gd name="connsiteX1742" fmla="*/ 1637301 w 2126109"/>
                <a:gd name="connsiteY1742" fmla="*/ 302346 h 1117047"/>
                <a:gd name="connsiteX1743" fmla="*/ 1633897 w 2126109"/>
                <a:gd name="connsiteY1743" fmla="*/ 305741 h 1117047"/>
                <a:gd name="connsiteX1744" fmla="*/ 1637301 w 2126109"/>
                <a:gd name="connsiteY1744" fmla="*/ 302346 h 1117047"/>
                <a:gd name="connsiteX1745" fmla="*/ 1092121 w 2126109"/>
                <a:gd name="connsiteY1745" fmla="*/ 165693 h 1117047"/>
                <a:gd name="connsiteX1746" fmla="*/ 1093797 w 2126109"/>
                <a:gd name="connsiteY1746" fmla="*/ 165693 h 1117047"/>
                <a:gd name="connsiteX1747" fmla="*/ 1095525 w 2126109"/>
                <a:gd name="connsiteY1747" fmla="*/ 174228 h 1117047"/>
                <a:gd name="connsiteX1748" fmla="*/ 1092104 w 2126109"/>
                <a:gd name="connsiteY1748" fmla="*/ 172517 h 1117047"/>
                <a:gd name="connsiteX1749" fmla="*/ 1092121 w 2126109"/>
                <a:gd name="connsiteY1749" fmla="*/ 165693 h 1117047"/>
                <a:gd name="connsiteX1750" fmla="*/ 208510 w 2126109"/>
                <a:gd name="connsiteY1750" fmla="*/ 298925 h 1117047"/>
                <a:gd name="connsiteX1751" fmla="*/ 213606 w 2126109"/>
                <a:gd name="connsiteY1751" fmla="*/ 300652 h 1117047"/>
                <a:gd name="connsiteX1752" fmla="*/ 213606 w 2126109"/>
                <a:gd name="connsiteY1752" fmla="*/ 302320 h 1117047"/>
                <a:gd name="connsiteX1753" fmla="*/ 208510 w 2126109"/>
                <a:gd name="connsiteY1753" fmla="*/ 298925 h 1117047"/>
                <a:gd name="connsiteX1754" fmla="*/ 1770609 w 2126109"/>
                <a:gd name="connsiteY1754" fmla="*/ 901923 h 1117047"/>
                <a:gd name="connsiteX1755" fmla="*/ 1767206 w 2126109"/>
                <a:gd name="connsiteY1755" fmla="*/ 905318 h 1117047"/>
                <a:gd name="connsiteX1756" fmla="*/ 1770609 w 2126109"/>
                <a:gd name="connsiteY1756" fmla="*/ 901923 h 1117047"/>
                <a:gd name="connsiteX1757" fmla="*/ 1517675 w 2126109"/>
                <a:gd name="connsiteY1757" fmla="*/ 838728 h 1117047"/>
                <a:gd name="connsiteX1758" fmla="*/ 1522797 w 2126109"/>
                <a:gd name="connsiteY1758" fmla="*/ 842114 h 1117047"/>
                <a:gd name="connsiteX1759" fmla="*/ 1517675 w 2126109"/>
                <a:gd name="connsiteY1759" fmla="*/ 838728 h 1117047"/>
                <a:gd name="connsiteX1760" fmla="*/ 1603121 w 2126109"/>
                <a:gd name="connsiteY1760" fmla="*/ 838719 h 1117047"/>
                <a:gd name="connsiteX1761" fmla="*/ 1599717 w 2126109"/>
                <a:gd name="connsiteY1761" fmla="*/ 842114 h 1117047"/>
                <a:gd name="connsiteX1762" fmla="*/ 1603121 w 2126109"/>
                <a:gd name="connsiteY1762" fmla="*/ 838719 h 1117047"/>
                <a:gd name="connsiteX1763" fmla="*/ 1965454 w 2126109"/>
                <a:gd name="connsiteY1763" fmla="*/ 753315 h 1117047"/>
                <a:gd name="connsiteX1764" fmla="*/ 1962050 w 2126109"/>
                <a:gd name="connsiteY1764" fmla="*/ 756710 h 1117047"/>
                <a:gd name="connsiteX1765" fmla="*/ 1965454 w 2126109"/>
                <a:gd name="connsiteY1765" fmla="*/ 753315 h 1117047"/>
                <a:gd name="connsiteX1766" fmla="*/ 1633880 w 2126109"/>
                <a:gd name="connsiteY1766" fmla="*/ 845552 h 1117047"/>
                <a:gd name="connsiteX1767" fmla="*/ 1630477 w 2126109"/>
                <a:gd name="connsiteY1767" fmla="*/ 848947 h 1117047"/>
                <a:gd name="connsiteX1768" fmla="*/ 1633880 w 2126109"/>
                <a:gd name="connsiteY1768" fmla="*/ 845552 h 1117047"/>
                <a:gd name="connsiteX1769" fmla="*/ 90551 w 2126109"/>
                <a:gd name="connsiteY1769" fmla="*/ 847262 h 1117047"/>
                <a:gd name="connsiteX1770" fmla="*/ 87148 w 2126109"/>
                <a:gd name="connsiteY1770" fmla="*/ 850657 h 1117047"/>
                <a:gd name="connsiteX1771" fmla="*/ 90551 w 2126109"/>
                <a:gd name="connsiteY1771" fmla="*/ 847262 h 1117047"/>
                <a:gd name="connsiteX1772" fmla="*/ 1587745 w 2126109"/>
                <a:gd name="connsiteY1772" fmla="*/ 450970 h 1117047"/>
                <a:gd name="connsiteX1773" fmla="*/ 1592867 w 2126109"/>
                <a:gd name="connsiteY1773" fmla="*/ 454356 h 1117047"/>
                <a:gd name="connsiteX1774" fmla="*/ 1587745 w 2126109"/>
                <a:gd name="connsiteY1774" fmla="*/ 450970 h 1117047"/>
                <a:gd name="connsiteX1775" fmla="*/ 189688 w 2126109"/>
                <a:gd name="connsiteY1775" fmla="*/ 676438 h 1117047"/>
                <a:gd name="connsiteX1776" fmla="*/ 189688 w 2126109"/>
                <a:gd name="connsiteY1776" fmla="*/ 674728 h 1117047"/>
                <a:gd name="connsiteX1777" fmla="*/ 193117 w 2126109"/>
                <a:gd name="connsiteY1777" fmla="*/ 675566 h 1117047"/>
                <a:gd name="connsiteX1778" fmla="*/ 189688 w 2126109"/>
                <a:gd name="connsiteY1778" fmla="*/ 676438 h 1117047"/>
                <a:gd name="connsiteX1779" fmla="*/ 403329 w 2126109"/>
                <a:gd name="connsiteY1779" fmla="*/ 292092 h 1117047"/>
                <a:gd name="connsiteX1780" fmla="*/ 405039 w 2126109"/>
                <a:gd name="connsiteY1780" fmla="*/ 288672 h 1117047"/>
                <a:gd name="connsiteX1781" fmla="*/ 403329 w 2126109"/>
                <a:gd name="connsiteY1781" fmla="*/ 292092 h 1117047"/>
                <a:gd name="connsiteX1782" fmla="*/ 280265 w 2126109"/>
                <a:gd name="connsiteY1782" fmla="*/ 268182 h 1117047"/>
                <a:gd name="connsiteX1783" fmla="*/ 276861 w 2126109"/>
                <a:gd name="connsiteY1783" fmla="*/ 271577 h 1117047"/>
                <a:gd name="connsiteX1784" fmla="*/ 280265 w 2126109"/>
                <a:gd name="connsiteY1784" fmla="*/ 268182 h 1117047"/>
                <a:gd name="connsiteX1785" fmla="*/ 27313 w 2126109"/>
                <a:gd name="connsiteY1785" fmla="*/ 744773 h 1117047"/>
                <a:gd name="connsiteX1786" fmla="*/ 23910 w 2126109"/>
                <a:gd name="connsiteY1786" fmla="*/ 748167 h 1117047"/>
                <a:gd name="connsiteX1787" fmla="*/ 27313 w 2126109"/>
                <a:gd name="connsiteY1787" fmla="*/ 744773 h 1117047"/>
                <a:gd name="connsiteX1788" fmla="*/ 22191 w 2126109"/>
                <a:gd name="connsiteY1788" fmla="*/ 676446 h 1117047"/>
                <a:gd name="connsiteX1789" fmla="*/ 18787 w 2126109"/>
                <a:gd name="connsiteY1789" fmla="*/ 679841 h 1117047"/>
                <a:gd name="connsiteX1790" fmla="*/ 22191 w 2126109"/>
                <a:gd name="connsiteY1790" fmla="*/ 676446 h 1117047"/>
                <a:gd name="connsiteX1791" fmla="*/ 1808210 w 2126109"/>
                <a:gd name="connsiteY1791" fmla="*/ 268182 h 1117047"/>
                <a:gd name="connsiteX1792" fmla="*/ 1804806 w 2126109"/>
                <a:gd name="connsiteY1792" fmla="*/ 271577 h 1117047"/>
                <a:gd name="connsiteX1793" fmla="*/ 1808210 w 2126109"/>
                <a:gd name="connsiteY1793" fmla="*/ 268182 h 1117047"/>
                <a:gd name="connsiteX1794" fmla="*/ 1180988 w 2126109"/>
                <a:gd name="connsiteY1794" fmla="*/ 686674 h 1117047"/>
                <a:gd name="connsiteX1795" fmla="*/ 1184391 w 2126109"/>
                <a:gd name="connsiteY1795" fmla="*/ 683279 h 1117047"/>
                <a:gd name="connsiteX1796" fmla="*/ 1180988 w 2126109"/>
                <a:gd name="connsiteY1796" fmla="*/ 686674 h 1117047"/>
                <a:gd name="connsiteX1797" fmla="*/ 432378 w 2126109"/>
                <a:gd name="connsiteY1797" fmla="*/ 736230 h 1117047"/>
                <a:gd name="connsiteX1798" fmla="*/ 428974 w 2126109"/>
                <a:gd name="connsiteY1798" fmla="*/ 739625 h 1117047"/>
                <a:gd name="connsiteX1799" fmla="*/ 432378 w 2126109"/>
                <a:gd name="connsiteY1799" fmla="*/ 736230 h 1117047"/>
                <a:gd name="connsiteX1800" fmla="*/ 2066284 w 2126109"/>
                <a:gd name="connsiteY1800" fmla="*/ 273288 h 1117047"/>
                <a:gd name="connsiteX1801" fmla="*/ 2062872 w 2126109"/>
                <a:gd name="connsiteY1801" fmla="*/ 273288 h 1117047"/>
                <a:gd name="connsiteX1802" fmla="*/ 2064599 w 2126109"/>
                <a:gd name="connsiteY1802" fmla="*/ 268182 h 1117047"/>
                <a:gd name="connsiteX1803" fmla="*/ 2066267 w 2126109"/>
                <a:gd name="connsiteY1803" fmla="*/ 268182 h 1117047"/>
                <a:gd name="connsiteX1804" fmla="*/ 2066267 w 2126109"/>
                <a:gd name="connsiteY1804" fmla="*/ 273288 h 1117047"/>
                <a:gd name="connsiteX1805" fmla="*/ 1729614 w 2126109"/>
                <a:gd name="connsiteY1805" fmla="*/ 690095 h 1117047"/>
                <a:gd name="connsiteX1806" fmla="*/ 1733017 w 2126109"/>
                <a:gd name="connsiteY1806" fmla="*/ 686700 h 1117047"/>
                <a:gd name="connsiteX1807" fmla="*/ 1729614 w 2126109"/>
                <a:gd name="connsiteY1807" fmla="*/ 690095 h 1117047"/>
                <a:gd name="connsiteX1808" fmla="*/ 1112610 w 2126109"/>
                <a:gd name="connsiteY1808" fmla="*/ 157142 h 1117047"/>
                <a:gd name="connsiteX1809" fmla="*/ 1110900 w 2126109"/>
                <a:gd name="connsiteY1809" fmla="*/ 157142 h 1117047"/>
                <a:gd name="connsiteX1810" fmla="*/ 1110045 w 2126109"/>
                <a:gd name="connsiteY1810" fmla="*/ 152002 h 1117047"/>
                <a:gd name="connsiteX1811" fmla="*/ 1112610 w 2126109"/>
                <a:gd name="connsiteY1811" fmla="*/ 157142 h 1117047"/>
                <a:gd name="connsiteX1812" fmla="*/ 1170735 w 2126109"/>
                <a:gd name="connsiteY1812" fmla="*/ 700339 h 1117047"/>
                <a:gd name="connsiteX1813" fmla="*/ 1174138 w 2126109"/>
                <a:gd name="connsiteY1813" fmla="*/ 696944 h 1117047"/>
                <a:gd name="connsiteX1814" fmla="*/ 1170735 w 2126109"/>
                <a:gd name="connsiteY1814" fmla="*/ 700339 h 1117047"/>
                <a:gd name="connsiteX1815" fmla="*/ 184583 w 2126109"/>
                <a:gd name="connsiteY1815" fmla="*/ 700356 h 1117047"/>
                <a:gd name="connsiteX1816" fmla="*/ 186250 w 2126109"/>
                <a:gd name="connsiteY1816" fmla="*/ 700356 h 1117047"/>
                <a:gd name="connsiteX1817" fmla="*/ 187978 w 2126109"/>
                <a:gd name="connsiteY1817" fmla="*/ 705453 h 1117047"/>
                <a:gd name="connsiteX1818" fmla="*/ 184574 w 2126109"/>
                <a:gd name="connsiteY1818" fmla="*/ 700356 h 1117047"/>
                <a:gd name="connsiteX1819" fmla="*/ 1196363 w 2126109"/>
                <a:gd name="connsiteY1819" fmla="*/ 705462 h 1117047"/>
                <a:gd name="connsiteX1820" fmla="*/ 1199767 w 2126109"/>
                <a:gd name="connsiteY1820" fmla="*/ 702067 h 1117047"/>
                <a:gd name="connsiteX1821" fmla="*/ 1196363 w 2126109"/>
                <a:gd name="connsiteY1821" fmla="*/ 705462 h 1117047"/>
                <a:gd name="connsiteX1822" fmla="*/ 1736429 w 2126109"/>
                <a:gd name="connsiteY1822" fmla="*/ 708899 h 1117047"/>
                <a:gd name="connsiteX1823" fmla="*/ 1733025 w 2126109"/>
                <a:gd name="connsiteY1823" fmla="*/ 712294 h 1117047"/>
                <a:gd name="connsiteX1824" fmla="*/ 1736429 w 2126109"/>
                <a:gd name="connsiteY1824" fmla="*/ 708899 h 1117047"/>
                <a:gd name="connsiteX1825" fmla="*/ 0 w 2126109"/>
                <a:gd name="connsiteY1825" fmla="*/ 514165 h 1117047"/>
                <a:gd name="connsiteX1826" fmla="*/ 1676 w 2126109"/>
                <a:gd name="connsiteY1826" fmla="*/ 514165 h 1117047"/>
                <a:gd name="connsiteX1827" fmla="*/ 1676 w 2126109"/>
                <a:gd name="connsiteY1827" fmla="*/ 520981 h 1117047"/>
                <a:gd name="connsiteX1828" fmla="*/ 0 w 2126109"/>
                <a:gd name="connsiteY1828" fmla="*/ 520981 h 1117047"/>
                <a:gd name="connsiteX1829" fmla="*/ 0 w 2126109"/>
                <a:gd name="connsiteY1829" fmla="*/ 514165 h 1117047"/>
                <a:gd name="connsiteX1830" fmla="*/ 165761 w 2126109"/>
                <a:gd name="connsiteY1830" fmla="*/ 715723 h 1117047"/>
                <a:gd name="connsiteX1831" fmla="*/ 165761 w 2126109"/>
                <a:gd name="connsiteY1831" fmla="*/ 714013 h 1117047"/>
                <a:gd name="connsiteX1832" fmla="*/ 165761 w 2126109"/>
                <a:gd name="connsiteY1832" fmla="*/ 715723 h 1117047"/>
                <a:gd name="connsiteX1833" fmla="*/ 1780871 w 2126109"/>
                <a:gd name="connsiteY1833" fmla="*/ 717416 h 1117047"/>
                <a:gd name="connsiteX1834" fmla="*/ 1775749 w 2126109"/>
                <a:gd name="connsiteY1834" fmla="*/ 714030 h 1117047"/>
                <a:gd name="connsiteX1835" fmla="*/ 1780871 w 2126109"/>
                <a:gd name="connsiteY1835" fmla="*/ 717416 h 1117047"/>
                <a:gd name="connsiteX1836" fmla="*/ 11955 w 2126109"/>
                <a:gd name="connsiteY1836" fmla="*/ 727670 h 1117047"/>
                <a:gd name="connsiteX1837" fmla="*/ 15358 w 2126109"/>
                <a:gd name="connsiteY1837" fmla="*/ 724275 h 1117047"/>
                <a:gd name="connsiteX1838" fmla="*/ 11955 w 2126109"/>
                <a:gd name="connsiteY1838" fmla="*/ 727670 h 1117047"/>
                <a:gd name="connsiteX1839" fmla="*/ 405039 w 2126109"/>
                <a:gd name="connsiteY1839" fmla="*/ 280129 h 1117047"/>
                <a:gd name="connsiteX1840" fmla="*/ 405039 w 2126109"/>
                <a:gd name="connsiteY1840" fmla="*/ 275006 h 1117047"/>
                <a:gd name="connsiteX1841" fmla="*/ 405039 w 2126109"/>
                <a:gd name="connsiteY1841" fmla="*/ 280129 h 1117047"/>
                <a:gd name="connsiteX1842" fmla="*/ 487073 w 2126109"/>
                <a:gd name="connsiteY1842" fmla="*/ 847253 h 1117047"/>
                <a:gd name="connsiteX1843" fmla="*/ 487073 w 2126109"/>
                <a:gd name="connsiteY1843" fmla="*/ 845543 h 1117047"/>
                <a:gd name="connsiteX1844" fmla="*/ 487073 w 2126109"/>
                <a:gd name="connsiteY1844" fmla="*/ 847253 h 1117047"/>
                <a:gd name="connsiteX1845" fmla="*/ 943412 w 2126109"/>
                <a:gd name="connsiteY1845" fmla="*/ 162281 h 1117047"/>
                <a:gd name="connsiteX1846" fmla="*/ 940008 w 2126109"/>
                <a:gd name="connsiteY1846" fmla="*/ 165676 h 1117047"/>
                <a:gd name="connsiteX1847" fmla="*/ 943412 w 2126109"/>
                <a:gd name="connsiteY1847" fmla="*/ 162281 h 1117047"/>
                <a:gd name="connsiteX1848" fmla="*/ 772511 w 2126109"/>
                <a:gd name="connsiteY1848" fmla="*/ 218635 h 1117047"/>
                <a:gd name="connsiteX1849" fmla="*/ 775915 w 2126109"/>
                <a:gd name="connsiteY1849" fmla="*/ 215240 h 1117047"/>
                <a:gd name="connsiteX1850" fmla="*/ 772511 w 2126109"/>
                <a:gd name="connsiteY1850" fmla="*/ 218635 h 1117047"/>
                <a:gd name="connsiteX1851" fmla="*/ 813507 w 2126109"/>
                <a:gd name="connsiteY1851" fmla="*/ 252807 h 1117047"/>
                <a:gd name="connsiteX1852" fmla="*/ 812669 w 2126109"/>
                <a:gd name="connsiteY1852" fmla="*/ 256202 h 1117047"/>
                <a:gd name="connsiteX1853" fmla="*/ 813507 w 2126109"/>
                <a:gd name="connsiteY1853" fmla="*/ 252807 h 1117047"/>
                <a:gd name="connsiteX1854" fmla="*/ 1970584 w 2126109"/>
                <a:gd name="connsiteY1854" fmla="*/ 773805 h 1117047"/>
                <a:gd name="connsiteX1855" fmla="*/ 1968874 w 2126109"/>
                <a:gd name="connsiteY1855" fmla="*/ 770384 h 1117047"/>
                <a:gd name="connsiteX1856" fmla="*/ 1970584 w 2126109"/>
                <a:gd name="connsiteY1856" fmla="*/ 773805 h 1117047"/>
                <a:gd name="connsiteX1857" fmla="*/ 992976 w 2126109"/>
                <a:gd name="connsiteY1857" fmla="*/ 459496 h 1117047"/>
                <a:gd name="connsiteX1858" fmla="*/ 992976 w 2126109"/>
                <a:gd name="connsiteY1858" fmla="*/ 457786 h 1117047"/>
                <a:gd name="connsiteX1859" fmla="*/ 992976 w 2126109"/>
                <a:gd name="connsiteY1859" fmla="*/ 459496 h 1117047"/>
                <a:gd name="connsiteX1860" fmla="*/ 1047662 w 2126109"/>
                <a:gd name="connsiteY1860" fmla="*/ 111024 h 1117047"/>
                <a:gd name="connsiteX1861" fmla="*/ 1045952 w 2126109"/>
                <a:gd name="connsiteY1861" fmla="*/ 111024 h 1117047"/>
                <a:gd name="connsiteX1862" fmla="*/ 1050228 w 2126109"/>
                <a:gd name="connsiteY1862" fmla="*/ 105884 h 1117047"/>
                <a:gd name="connsiteX1863" fmla="*/ 1047662 w 2126109"/>
                <a:gd name="connsiteY1863" fmla="*/ 111024 h 1117047"/>
                <a:gd name="connsiteX1864" fmla="*/ 1244217 w 2126109"/>
                <a:gd name="connsiteY1864" fmla="*/ 587605 h 1117047"/>
                <a:gd name="connsiteX1865" fmla="*/ 1244217 w 2126109"/>
                <a:gd name="connsiteY1865" fmla="*/ 585895 h 1117047"/>
                <a:gd name="connsiteX1866" fmla="*/ 1244217 w 2126109"/>
                <a:gd name="connsiteY1866" fmla="*/ 587605 h 1117047"/>
                <a:gd name="connsiteX1867" fmla="*/ 1883420 w 2126109"/>
                <a:gd name="connsiteY1867" fmla="*/ 667895 h 1117047"/>
                <a:gd name="connsiteX1868" fmla="*/ 1885130 w 2126109"/>
                <a:gd name="connsiteY1868" fmla="*/ 671316 h 1117047"/>
                <a:gd name="connsiteX1869" fmla="*/ 1883420 w 2126109"/>
                <a:gd name="connsiteY1869" fmla="*/ 667895 h 1117047"/>
                <a:gd name="connsiteX1870" fmla="*/ 661402 w 2126109"/>
                <a:gd name="connsiteY1870" fmla="*/ 855796 h 1117047"/>
                <a:gd name="connsiteX1871" fmla="*/ 664823 w 2126109"/>
                <a:gd name="connsiteY1871" fmla="*/ 857507 h 1117047"/>
                <a:gd name="connsiteX1872" fmla="*/ 662283 w 2126109"/>
                <a:gd name="connsiteY1872" fmla="*/ 857489 h 1117047"/>
                <a:gd name="connsiteX1873" fmla="*/ 661402 w 2126109"/>
                <a:gd name="connsiteY1873" fmla="*/ 855796 h 1117047"/>
                <a:gd name="connsiteX1874" fmla="*/ 405039 w 2126109"/>
                <a:gd name="connsiteY1874" fmla="*/ 286962 h 1117047"/>
                <a:gd name="connsiteX1875" fmla="*/ 405039 w 2126109"/>
                <a:gd name="connsiteY1875" fmla="*/ 285251 h 1117047"/>
                <a:gd name="connsiteX1876" fmla="*/ 405039 w 2126109"/>
                <a:gd name="connsiteY1876" fmla="*/ 286962 h 1117047"/>
                <a:gd name="connsiteX1877" fmla="*/ 659692 w 2126109"/>
                <a:gd name="connsiteY1877" fmla="*/ 367251 h 1117047"/>
                <a:gd name="connsiteX1878" fmla="*/ 661394 w 2126109"/>
                <a:gd name="connsiteY1878" fmla="*/ 368123 h 1117047"/>
                <a:gd name="connsiteX1879" fmla="*/ 659692 w 2126109"/>
                <a:gd name="connsiteY1879" fmla="*/ 370672 h 1117047"/>
                <a:gd name="connsiteX1880" fmla="*/ 659692 w 2126109"/>
                <a:gd name="connsiteY1880" fmla="*/ 367251 h 1117047"/>
                <a:gd name="connsiteX1881" fmla="*/ 1548434 w 2126109"/>
                <a:gd name="connsiteY1881" fmla="*/ 859208 h 1117047"/>
                <a:gd name="connsiteX1882" fmla="*/ 1550144 w 2126109"/>
                <a:gd name="connsiteY1882" fmla="*/ 859208 h 1117047"/>
                <a:gd name="connsiteX1883" fmla="*/ 1548434 w 2126109"/>
                <a:gd name="connsiteY1883" fmla="*/ 859208 h 1117047"/>
                <a:gd name="connsiteX1884" fmla="*/ 1883420 w 2126109"/>
                <a:gd name="connsiteY1884" fmla="*/ 710601 h 1117047"/>
                <a:gd name="connsiteX1885" fmla="*/ 1883420 w 2126109"/>
                <a:gd name="connsiteY1885" fmla="*/ 711790 h 1117047"/>
                <a:gd name="connsiteX1886" fmla="*/ 1883420 w 2126109"/>
                <a:gd name="connsiteY1886" fmla="*/ 710601 h 1117047"/>
                <a:gd name="connsiteX1887" fmla="*/ 1883420 w 2126109"/>
                <a:gd name="connsiteY1887" fmla="*/ 711790 h 1117047"/>
                <a:gd name="connsiteX1888" fmla="*/ 1883420 w 2126109"/>
                <a:gd name="connsiteY1888" fmla="*/ 712311 h 1117047"/>
                <a:gd name="connsiteX1889" fmla="*/ 1883420 w 2126109"/>
                <a:gd name="connsiteY1889" fmla="*/ 711790 h 1117047"/>
                <a:gd name="connsiteX1890" fmla="*/ 288808 w 2126109"/>
                <a:gd name="connsiteY1890" fmla="*/ 314301 h 1117047"/>
                <a:gd name="connsiteX1891" fmla="*/ 288047 w 2126109"/>
                <a:gd name="connsiteY1891" fmla="*/ 324631 h 1117047"/>
                <a:gd name="connsiteX1892" fmla="*/ 282001 w 2126109"/>
                <a:gd name="connsiteY1892" fmla="*/ 343324 h 1117047"/>
                <a:gd name="connsiteX1893" fmla="*/ 285438 w 2126109"/>
                <a:gd name="connsiteY1893" fmla="*/ 316857 h 1117047"/>
                <a:gd name="connsiteX1894" fmla="*/ 288808 w 2126109"/>
                <a:gd name="connsiteY1894" fmla="*/ 314301 h 1117047"/>
                <a:gd name="connsiteX1895" fmla="*/ 97478 w 2126109"/>
                <a:gd name="connsiteY1895" fmla="*/ 523589 h 1117047"/>
                <a:gd name="connsiteX1896" fmla="*/ 100813 w 2126109"/>
                <a:gd name="connsiteY1896" fmla="*/ 519296 h 1117047"/>
                <a:gd name="connsiteX1897" fmla="*/ 102523 w 2126109"/>
                <a:gd name="connsiteY1897" fmla="*/ 528669 h 1117047"/>
                <a:gd name="connsiteX1898" fmla="*/ 93989 w 2126109"/>
                <a:gd name="connsiteY1898" fmla="*/ 536356 h 1117047"/>
                <a:gd name="connsiteX1899" fmla="*/ 97478 w 2126109"/>
                <a:gd name="connsiteY1899" fmla="*/ 523589 h 1117047"/>
                <a:gd name="connsiteX1900" fmla="*/ 343554 w 2126109"/>
                <a:gd name="connsiteY1900" fmla="*/ 465473 h 1117047"/>
                <a:gd name="connsiteX1901" fmla="*/ 333404 w 2126109"/>
                <a:gd name="connsiteY1901" fmla="*/ 466534 h 1117047"/>
                <a:gd name="connsiteX1902" fmla="*/ 329863 w 2126109"/>
                <a:gd name="connsiteY1902" fmla="*/ 467158 h 1117047"/>
                <a:gd name="connsiteX1903" fmla="*/ 339270 w 2126109"/>
                <a:gd name="connsiteY1903" fmla="*/ 461223 h 1117047"/>
                <a:gd name="connsiteX1904" fmla="*/ 340818 w 2126109"/>
                <a:gd name="connsiteY1904" fmla="*/ 463900 h 1117047"/>
                <a:gd name="connsiteX1905" fmla="*/ 343554 w 2126109"/>
                <a:gd name="connsiteY1905" fmla="*/ 465473 h 1117047"/>
                <a:gd name="connsiteX1906" fmla="*/ 170883 w 2126109"/>
                <a:gd name="connsiteY1906" fmla="*/ 744747 h 1117047"/>
                <a:gd name="connsiteX1907" fmla="*/ 157218 w 2126109"/>
                <a:gd name="connsiteY1907" fmla="*/ 744747 h 1117047"/>
                <a:gd name="connsiteX1908" fmla="*/ 163640 w 2126109"/>
                <a:gd name="connsiteY1908" fmla="*/ 737949 h 1117047"/>
                <a:gd name="connsiteX1909" fmla="*/ 169173 w 2126109"/>
                <a:gd name="connsiteY1909" fmla="*/ 736247 h 1117047"/>
                <a:gd name="connsiteX1910" fmla="*/ 170883 w 2126109"/>
                <a:gd name="connsiteY1910" fmla="*/ 744755 h 1117047"/>
                <a:gd name="connsiteX1911" fmla="*/ 115350 w 2126109"/>
                <a:gd name="connsiteY1911" fmla="*/ 509026 h 1117047"/>
                <a:gd name="connsiteX1912" fmla="*/ 123012 w 2126109"/>
                <a:gd name="connsiteY1912" fmla="*/ 498807 h 1117047"/>
                <a:gd name="connsiteX1913" fmla="*/ 128152 w 2126109"/>
                <a:gd name="connsiteY1913" fmla="*/ 491966 h 1117047"/>
                <a:gd name="connsiteX1914" fmla="*/ 115350 w 2126109"/>
                <a:gd name="connsiteY1914" fmla="*/ 509034 h 1117047"/>
                <a:gd name="connsiteX1915" fmla="*/ 100804 w 2126109"/>
                <a:gd name="connsiteY1915" fmla="*/ 568801 h 1117047"/>
                <a:gd name="connsiteX1916" fmla="*/ 99111 w 2126109"/>
                <a:gd name="connsiteY1916" fmla="*/ 564550 h 1117047"/>
                <a:gd name="connsiteX1917" fmla="*/ 105704 w 2126109"/>
                <a:gd name="connsiteY1917" fmla="*/ 560548 h 1117047"/>
                <a:gd name="connsiteX1918" fmla="*/ 109356 w 2126109"/>
                <a:gd name="connsiteY1918" fmla="*/ 564533 h 1117047"/>
                <a:gd name="connsiteX1919" fmla="*/ 100804 w 2126109"/>
                <a:gd name="connsiteY1919" fmla="*/ 568801 h 1117047"/>
                <a:gd name="connsiteX1920" fmla="*/ 384533 w 2126109"/>
                <a:gd name="connsiteY1920" fmla="*/ 285277 h 1117047"/>
                <a:gd name="connsiteX1921" fmla="*/ 373185 w 2126109"/>
                <a:gd name="connsiteY1921" fmla="*/ 290100 h 1117047"/>
                <a:gd name="connsiteX1922" fmla="*/ 365736 w 2126109"/>
                <a:gd name="connsiteY1922" fmla="*/ 293794 h 1117047"/>
                <a:gd name="connsiteX1923" fmla="*/ 374921 w 2126109"/>
                <a:gd name="connsiteY1923" fmla="*/ 287432 h 1117047"/>
                <a:gd name="connsiteX1924" fmla="*/ 384533 w 2126109"/>
                <a:gd name="connsiteY1924" fmla="*/ 285277 h 1117047"/>
                <a:gd name="connsiteX1925" fmla="*/ 280256 w 2126109"/>
                <a:gd name="connsiteY1925" fmla="*/ 322843 h 1117047"/>
                <a:gd name="connsiteX1926" fmla="*/ 276340 w 2126109"/>
                <a:gd name="connsiteY1926" fmla="*/ 352200 h 1117047"/>
                <a:gd name="connsiteX1927" fmla="*/ 273441 w 2126109"/>
                <a:gd name="connsiteY1927" fmla="*/ 362120 h 1117047"/>
                <a:gd name="connsiteX1928" fmla="*/ 271730 w 2126109"/>
                <a:gd name="connsiteY1928" fmla="*/ 360410 h 1117047"/>
                <a:gd name="connsiteX1929" fmla="*/ 280256 w 2126109"/>
                <a:gd name="connsiteY1929" fmla="*/ 322835 h 1117047"/>
                <a:gd name="connsiteX1930" fmla="*/ 97315 w 2126109"/>
                <a:gd name="connsiteY1930" fmla="*/ 591128 h 1117047"/>
                <a:gd name="connsiteX1931" fmla="*/ 97486 w 2126109"/>
                <a:gd name="connsiteY1931" fmla="*/ 594780 h 1117047"/>
                <a:gd name="connsiteX1932" fmla="*/ 100804 w 2126109"/>
                <a:gd name="connsiteY1932" fmla="*/ 597841 h 1117047"/>
                <a:gd name="connsiteX1933" fmla="*/ 97315 w 2126109"/>
                <a:gd name="connsiteY1933" fmla="*/ 591128 h 1117047"/>
                <a:gd name="connsiteX1934" fmla="*/ 119635 w 2126109"/>
                <a:gd name="connsiteY1934" fmla="*/ 594438 h 1117047"/>
                <a:gd name="connsiteX1935" fmla="*/ 128152 w 2126109"/>
                <a:gd name="connsiteY1935" fmla="*/ 585912 h 1117047"/>
                <a:gd name="connsiteX1936" fmla="*/ 125347 w 2126109"/>
                <a:gd name="connsiteY1936" fmla="*/ 588212 h 1117047"/>
                <a:gd name="connsiteX1937" fmla="*/ 119635 w 2126109"/>
                <a:gd name="connsiteY1937" fmla="*/ 594438 h 1117047"/>
                <a:gd name="connsiteX1938" fmla="*/ 111075 w 2126109"/>
                <a:gd name="connsiteY1938" fmla="*/ 418517 h 1117047"/>
                <a:gd name="connsiteX1939" fmla="*/ 99128 w 2126109"/>
                <a:gd name="connsiteY1939" fmla="*/ 423622 h 1117047"/>
                <a:gd name="connsiteX1940" fmla="*/ 111075 w 2126109"/>
                <a:gd name="connsiteY1940" fmla="*/ 418517 h 1117047"/>
                <a:gd name="connsiteX1941" fmla="*/ 240954 w 2126109"/>
                <a:gd name="connsiteY1941" fmla="*/ 679876 h 1117047"/>
                <a:gd name="connsiteX1942" fmla="*/ 232428 w 2126109"/>
                <a:gd name="connsiteY1942" fmla="*/ 686674 h 1117047"/>
                <a:gd name="connsiteX1943" fmla="*/ 234138 w 2126109"/>
                <a:gd name="connsiteY1943" fmla="*/ 678140 h 1117047"/>
                <a:gd name="connsiteX1944" fmla="*/ 240954 w 2126109"/>
                <a:gd name="connsiteY1944" fmla="*/ 679876 h 1117047"/>
                <a:gd name="connsiteX1945" fmla="*/ 231539 w 2126109"/>
                <a:gd name="connsiteY1945" fmla="*/ 628644 h 1117047"/>
                <a:gd name="connsiteX1946" fmla="*/ 242664 w 2126109"/>
                <a:gd name="connsiteY1946" fmla="*/ 628618 h 1117047"/>
                <a:gd name="connsiteX1947" fmla="*/ 231539 w 2126109"/>
                <a:gd name="connsiteY1947" fmla="*/ 628644 h 1117047"/>
                <a:gd name="connsiteX1948" fmla="*/ 252934 w 2126109"/>
                <a:gd name="connsiteY1948" fmla="*/ 476565 h 1117047"/>
                <a:gd name="connsiteX1949" fmla="*/ 254653 w 2126109"/>
                <a:gd name="connsiteY1949" fmla="*/ 468047 h 1117047"/>
                <a:gd name="connsiteX1950" fmla="*/ 261460 w 2126109"/>
                <a:gd name="connsiteY1950" fmla="*/ 473161 h 1117047"/>
                <a:gd name="connsiteX1951" fmla="*/ 252934 w 2126109"/>
                <a:gd name="connsiteY1951" fmla="*/ 476573 h 1117047"/>
                <a:gd name="connsiteX1952" fmla="*/ 230692 w 2126109"/>
                <a:gd name="connsiteY1952" fmla="*/ 565406 h 1117047"/>
                <a:gd name="connsiteX1953" fmla="*/ 223885 w 2126109"/>
                <a:gd name="connsiteY1953" fmla="*/ 572230 h 1117047"/>
                <a:gd name="connsiteX1954" fmla="*/ 230692 w 2126109"/>
                <a:gd name="connsiteY1954" fmla="*/ 565406 h 1117047"/>
                <a:gd name="connsiteX1955" fmla="*/ 72602 w 2126109"/>
                <a:gd name="connsiteY1955" fmla="*/ 526146 h 1117047"/>
                <a:gd name="connsiteX1956" fmla="*/ 75167 w 2126109"/>
                <a:gd name="connsiteY1956" fmla="*/ 539777 h 1117047"/>
                <a:gd name="connsiteX1957" fmla="*/ 72602 w 2126109"/>
                <a:gd name="connsiteY1957" fmla="*/ 526146 h 1117047"/>
                <a:gd name="connsiteX1958" fmla="*/ 109373 w 2126109"/>
                <a:gd name="connsiteY1958" fmla="*/ 493642 h 1117047"/>
                <a:gd name="connsiteX1959" fmla="*/ 119609 w 2126109"/>
                <a:gd name="connsiteY1959" fmla="*/ 488545 h 1117047"/>
                <a:gd name="connsiteX1960" fmla="*/ 109373 w 2126109"/>
                <a:gd name="connsiteY1960" fmla="*/ 493642 h 1117047"/>
                <a:gd name="connsiteX1961" fmla="*/ 130726 w 2126109"/>
                <a:gd name="connsiteY1961" fmla="*/ 334833 h 1117047"/>
                <a:gd name="connsiteX1962" fmla="*/ 133266 w 2126109"/>
                <a:gd name="connsiteY1962" fmla="*/ 338176 h 1117047"/>
                <a:gd name="connsiteX1963" fmla="*/ 123038 w 2126109"/>
                <a:gd name="connsiteY1963" fmla="*/ 345034 h 1117047"/>
                <a:gd name="connsiteX1964" fmla="*/ 130717 w 2126109"/>
                <a:gd name="connsiteY1964" fmla="*/ 334833 h 1117047"/>
                <a:gd name="connsiteX1965" fmla="*/ 126467 w 2126109"/>
                <a:gd name="connsiteY1965" fmla="*/ 269901 h 1117047"/>
                <a:gd name="connsiteX1966" fmla="*/ 128143 w 2126109"/>
                <a:gd name="connsiteY1966" fmla="*/ 278419 h 1117047"/>
                <a:gd name="connsiteX1967" fmla="*/ 125595 w 2126109"/>
                <a:gd name="connsiteY1967" fmla="*/ 274989 h 1117047"/>
                <a:gd name="connsiteX1968" fmla="*/ 123047 w 2126109"/>
                <a:gd name="connsiteY1968" fmla="*/ 278419 h 1117047"/>
                <a:gd name="connsiteX1969" fmla="*/ 126459 w 2126109"/>
                <a:gd name="connsiteY1969" fmla="*/ 269901 h 1117047"/>
                <a:gd name="connsiteX1970" fmla="*/ 346932 w 2126109"/>
                <a:gd name="connsiteY1970" fmla="*/ 367234 h 1117047"/>
                <a:gd name="connsiteX1971" fmla="*/ 353756 w 2126109"/>
                <a:gd name="connsiteY1971" fmla="*/ 360427 h 1117047"/>
                <a:gd name="connsiteX1972" fmla="*/ 346932 w 2126109"/>
                <a:gd name="connsiteY1972" fmla="*/ 367234 h 1117047"/>
                <a:gd name="connsiteX1973" fmla="*/ 84565 w 2126109"/>
                <a:gd name="connsiteY1973" fmla="*/ 280163 h 1117047"/>
                <a:gd name="connsiteX1974" fmla="*/ 91124 w 2126109"/>
                <a:gd name="connsiteY1974" fmla="*/ 288227 h 1117047"/>
                <a:gd name="connsiteX1975" fmla="*/ 95708 w 2126109"/>
                <a:gd name="connsiteY1975" fmla="*/ 288689 h 1117047"/>
                <a:gd name="connsiteX1976" fmla="*/ 94382 w 2126109"/>
                <a:gd name="connsiteY1976" fmla="*/ 291220 h 1117047"/>
                <a:gd name="connsiteX1977" fmla="*/ 94861 w 2126109"/>
                <a:gd name="connsiteY1977" fmla="*/ 295487 h 1117047"/>
                <a:gd name="connsiteX1978" fmla="*/ 84565 w 2126109"/>
                <a:gd name="connsiteY1978" fmla="*/ 280163 h 1117047"/>
                <a:gd name="connsiteX1979" fmla="*/ 172611 w 2126109"/>
                <a:gd name="connsiteY1979" fmla="*/ 519279 h 1117047"/>
                <a:gd name="connsiteX1980" fmla="*/ 173440 w 2126109"/>
                <a:gd name="connsiteY1980" fmla="*/ 509043 h 1117047"/>
                <a:gd name="connsiteX1981" fmla="*/ 172611 w 2126109"/>
                <a:gd name="connsiteY1981" fmla="*/ 519279 h 1117047"/>
                <a:gd name="connsiteX1982" fmla="*/ 92270 w 2126109"/>
                <a:gd name="connsiteY1982" fmla="*/ 671324 h 1117047"/>
                <a:gd name="connsiteX1983" fmla="*/ 97392 w 2126109"/>
                <a:gd name="connsiteY1983" fmla="*/ 679833 h 1117047"/>
                <a:gd name="connsiteX1984" fmla="*/ 92270 w 2126109"/>
                <a:gd name="connsiteY1984" fmla="*/ 671324 h 1117047"/>
                <a:gd name="connsiteX1985" fmla="*/ 167454 w 2126109"/>
                <a:gd name="connsiteY1985" fmla="*/ 295504 h 1117047"/>
                <a:gd name="connsiteX1986" fmla="*/ 158937 w 2126109"/>
                <a:gd name="connsiteY1986" fmla="*/ 290399 h 1117047"/>
                <a:gd name="connsiteX1987" fmla="*/ 165744 w 2126109"/>
                <a:gd name="connsiteY1987" fmla="*/ 288655 h 1117047"/>
                <a:gd name="connsiteX1988" fmla="*/ 167454 w 2126109"/>
                <a:gd name="connsiteY1988" fmla="*/ 295504 h 1117047"/>
                <a:gd name="connsiteX1989" fmla="*/ 176006 w 2126109"/>
                <a:gd name="connsiteY1989" fmla="*/ 491957 h 1117047"/>
                <a:gd name="connsiteX1990" fmla="*/ 172252 w 2126109"/>
                <a:gd name="connsiteY1990" fmla="*/ 495437 h 1117047"/>
                <a:gd name="connsiteX1991" fmla="*/ 167463 w 2126109"/>
                <a:gd name="connsiteY1991" fmla="*/ 498764 h 1117047"/>
                <a:gd name="connsiteX1992" fmla="*/ 175997 w 2126109"/>
                <a:gd name="connsiteY1992" fmla="*/ 491957 h 1117047"/>
                <a:gd name="connsiteX1993" fmla="*/ 290544 w 2126109"/>
                <a:gd name="connsiteY1993" fmla="*/ 336500 h 1117047"/>
                <a:gd name="connsiteX1994" fmla="*/ 299069 w 2126109"/>
                <a:gd name="connsiteY1994" fmla="*/ 329685 h 1117047"/>
                <a:gd name="connsiteX1995" fmla="*/ 290544 w 2126109"/>
                <a:gd name="connsiteY1995" fmla="*/ 336500 h 1117047"/>
                <a:gd name="connsiteX1996" fmla="*/ 181162 w 2126109"/>
                <a:gd name="connsiteY1996" fmla="*/ 485116 h 1117047"/>
                <a:gd name="connsiteX1997" fmla="*/ 187986 w 2126109"/>
                <a:gd name="connsiteY1997" fmla="*/ 488562 h 1117047"/>
                <a:gd name="connsiteX1998" fmla="*/ 181162 w 2126109"/>
                <a:gd name="connsiteY1998" fmla="*/ 485116 h 1117047"/>
                <a:gd name="connsiteX1999" fmla="*/ 189679 w 2126109"/>
                <a:gd name="connsiteY1999" fmla="*/ 428736 h 1117047"/>
                <a:gd name="connsiteX2000" fmla="*/ 182864 w 2126109"/>
                <a:gd name="connsiteY2000" fmla="*/ 418509 h 1117047"/>
                <a:gd name="connsiteX2001" fmla="*/ 189679 w 2126109"/>
                <a:gd name="connsiteY2001" fmla="*/ 428736 h 1117047"/>
                <a:gd name="connsiteX2002" fmla="*/ 357177 w 2126109"/>
                <a:gd name="connsiteY2002" fmla="*/ 548328 h 1117047"/>
                <a:gd name="connsiteX2003" fmla="*/ 350361 w 2126109"/>
                <a:gd name="connsiteY2003" fmla="*/ 548328 h 1117047"/>
                <a:gd name="connsiteX2004" fmla="*/ 357177 w 2126109"/>
                <a:gd name="connsiteY2004" fmla="*/ 548328 h 1117047"/>
                <a:gd name="connsiteX2005" fmla="*/ 85438 w 2126109"/>
                <a:gd name="connsiteY2005" fmla="*/ 551758 h 1117047"/>
                <a:gd name="connsiteX2006" fmla="*/ 89713 w 2126109"/>
                <a:gd name="connsiteY2006" fmla="*/ 550064 h 1117047"/>
                <a:gd name="connsiteX2007" fmla="*/ 85438 w 2126109"/>
                <a:gd name="connsiteY2007" fmla="*/ 551758 h 1117047"/>
                <a:gd name="connsiteX2008" fmla="*/ 62554 w 2126109"/>
                <a:gd name="connsiteY2008" fmla="*/ 288484 h 1117047"/>
                <a:gd name="connsiteX2009" fmla="*/ 61528 w 2126109"/>
                <a:gd name="connsiteY2009" fmla="*/ 280137 h 1117047"/>
                <a:gd name="connsiteX2010" fmla="*/ 66624 w 2126109"/>
                <a:gd name="connsiteY2010" fmla="*/ 295496 h 1117047"/>
                <a:gd name="connsiteX2011" fmla="*/ 62562 w 2126109"/>
                <a:gd name="connsiteY2011" fmla="*/ 288484 h 1117047"/>
                <a:gd name="connsiteX2012" fmla="*/ 73474 w 2126109"/>
                <a:gd name="connsiteY2012" fmla="*/ 568801 h 1117047"/>
                <a:gd name="connsiteX2013" fmla="*/ 77758 w 2126109"/>
                <a:gd name="connsiteY2013" fmla="*/ 561994 h 1117047"/>
                <a:gd name="connsiteX2014" fmla="*/ 78596 w 2126109"/>
                <a:gd name="connsiteY2014" fmla="*/ 568809 h 1117047"/>
                <a:gd name="connsiteX2015" fmla="*/ 73474 w 2126109"/>
                <a:gd name="connsiteY2015" fmla="*/ 568801 h 1117047"/>
                <a:gd name="connsiteX2016" fmla="*/ 92262 w 2126109"/>
                <a:gd name="connsiteY2016" fmla="*/ 548311 h 1117047"/>
                <a:gd name="connsiteX2017" fmla="*/ 88858 w 2126109"/>
                <a:gd name="connsiteY2017" fmla="*/ 548311 h 1117047"/>
                <a:gd name="connsiteX2018" fmla="*/ 88858 w 2126109"/>
                <a:gd name="connsiteY2018" fmla="*/ 541496 h 1117047"/>
                <a:gd name="connsiteX2019" fmla="*/ 92262 w 2126109"/>
                <a:gd name="connsiteY2019" fmla="*/ 541496 h 1117047"/>
                <a:gd name="connsiteX2020" fmla="*/ 92262 w 2126109"/>
                <a:gd name="connsiteY2020" fmla="*/ 548311 h 1117047"/>
                <a:gd name="connsiteX2021" fmla="*/ 416985 w 2126109"/>
                <a:gd name="connsiteY2021" fmla="*/ 696936 h 1117047"/>
                <a:gd name="connsiteX2022" fmla="*/ 408468 w 2126109"/>
                <a:gd name="connsiteY2022" fmla="*/ 700331 h 1117047"/>
                <a:gd name="connsiteX2023" fmla="*/ 408468 w 2126109"/>
                <a:gd name="connsiteY2023" fmla="*/ 698663 h 1117047"/>
                <a:gd name="connsiteX2024" fmla="*/ 416985 w 2126109"/>
                <a:gd name="connsiteY2024" fmla="*/ 696936 h 1117047"/>
                <a:gd name="connsiteX2025" fmla="*/ 143562 w 2126109"/>
                <a:gd name="connsiteY2025" fmla="*/ 741335 h 1117047"/>
                <a:gd name="connsiteX2026" fmla="*/ 141834 w 2126109"/>
                <a:gd name="connsiteY2026" fmla="*/ 736238 h 1117047"/>
                <a:gd name="connsiteX2027" fmla="*/ 150377 w 2126109"/>
                <a:gd name="connsiteY2027" fmla="*/ 739625 h 1117047"/>
                <a:gd name="connsiteX2028" fmla="*/ 143562 w 2126109"/>
                <a:gd name="connsiteY2028" fmla="*/ 741335 h 1117047"/>
                <a:gd name="connsiteX2029" fmla="*/ 249514 w 2126109"/>
                <a:gd name="connsiteY2029" fmla="*/ 538075 h 1117047"/>
                <a:gd name="connsiteX2030" fmla="*/ 252917 w 2126109"/>
                <a:gd name="connsiteY2030" fmla="*/ 538075 h 1117047"/>
                <a:gd name="connsiteX2031" fmla="*/ 252917 w 2126109"/>
                <a:gd name="connsiteY2031" fmla="*/ 544891 h 1117047"/>
                <a:gd name="connsiteX2032" fmla="*/ 249514 w 2126109"/>
                <a:gd name="connsiteY2032" fmla="*/ 544891 h 1117047"/>
                <a:gd name="connsiteX2033" fmla="*/ 249514 w 2126109"/>
                <a:gd name="connsiteY2033" fmla="*/ 538075 h 1117047"/>
                <a:gd name="connsiteX2034" fmla="*/ 358895 w 2126109"/>
                <a:gd name="connsiteY2034" fmla="*/ 538041 h 1117047"/>
                <a:gd name="connsiteX2035" fmla="*/ 352071 w 2126109"/>
                <a:gd name="connsiteY2035" fmla="*/ 541487 h 1117047"/>
                <a:gd name="connsiteX2036" fmla="*/ 358895 w 2126109"/>
                <a:gd name="connsiteY2036" fmla="*/ 538041 h 1117047"/>
                <a:gd name="connsiteX2037" fmla="*/ 128169 w 2126109"/>
                <a:gd name="connsiteY2037" fmla="*/ 417636 h 1117047"/>
                <a:gd name="connsiteX2038" fmla="*/ 134993 w 2126109"/>
                <a:gd name="connsiteY2038" fmla="*/ 415097 h 1117047"/>
                <a:gd name="connsiteX2039" fmla="*/ 133266 w 2126109"/>
                <a:gd name="connsiteY2039" fmla="*/ 421912 h 1117047"/>
                <a:gd name="connsiteX2040" fmla="*/ 128160 w 2126109"/>
                <a:gd name="connsiteY2040" fmla="*/ 417636 h 1117047"/>
                <a:gd name="connsiteX2041" fmla="*/ 230701 w 2126109"/>
                <a:gd name="connsiteY2041" fmla="*/ 531243 h 1117047"/>
                <a:gd name="connsiteX2042" fmla="*/ 228169 w 2126109"/>
                <a:gd name="connsiteY2042" fmla="*/ 536339 h 1117047"/>
                <a:gd name="connsiteX2043" fmla="*/ 230701 w 2126109"/>
                <a:gd name="connsiteY2043" fmla="*/ 531243 h 1117047"/>
                <a:gd name="connsiteX2044" fmla="*/ 205081 w 2126109"/>
                <a:gd name="connsiteY2044" fmla="*/ 503895 h 1117047"/>
                <a:gd name="connsiteX2045" fmla="*/ 210194 w 2126109"/>
                <a:gd name="connsiteY2045" fmla="*/ 497080 h 1117047"/>
                <a:gd name="connsiteX2046" fmla="*/ 205081 w 2126109"/>
                <a:gd name="connsiteY2046" fmla="*/ 503895 h 1117047"/>
                <a:gd name="connsiteX2047" fmla="*/ 297385 w 2126109"/>
                <a:gd name="connsiteY2047" fmla="*/ 440691 h 1117047"/>
                <a:gd name="connsiteX2048" fmla="*/ 302490 w 2126109"/>
                <a:gd name="connsiteY2048" fmla="*/ 432165 h 1117047"/>
                <a:gd name="connsiteX2049" fmla="*/ 297385 w 2126109"/>
                <a:gd name="connsiteY2049" fmla="*/ 440691 h 1117047"/>
                <a:gd name="connsiteX2050" fmla="*/ 341809 w 2126109"/>
                <a:gd name="connsiteY2050" fmla="*/ 298908 h 1117047"/>
                <a:gd name="connsiteX2051" fmla="*/ 350310 w 2126109"/>
                <a:gd name="connsiteY2051" fmla="*/ 296360 h 1117047"/>
                <a:gd name="connsiteX2052" fmla="*/ 341809 w 2126109"/>
                <a:gd name="connsiteY2052" fmla="*/ 298908 h 1117047"/>
                <a:gd name="connsiteX2053" fmla="*/ 141834 w 2126109"/>
                <a:gd name="connsiteY2053" fmla="*/ 411650 h 1117047"/>
                <a:gd name="connsiteX2054" fmla="*/ 146957 w 2126109"/>
                <a:gd name="connsiteY2054" fmla="*/ 404843 h 1117047"/>
                <a:gd name="connsiteX2055" fmla="*/ 141834 w 2126109"/>
                <a:gd name="connsiteY2055" fmla="*/ 411650 h 1117047"/>
                <a:gd name="connsiteX2056" fmla="*/ 114478 w 2126109"/>
                <a:gd name="connsiteY2056" fmla="*/ 613225 h 1117047"/>
                <a:gd name="connsiteX2057" fmla="*/ 109373 w 2126109"/>
                <a:gd name="connsiteY2057" fmla="*/ 610694 h 1117047"/>
                <a:gd name="connsiteX2058" fmla="*/ 114478 w 2126109"/>
                <a:gd name="connsiteY2058" fmla="*/ 613225 h 1117047"/>
                <a:gd name="connsiteX2059" fmla="*/ 324698 w 2126109"/>
                <a:gd name="connsiteY2059" fmla="*/ 319414 h 1117047"/>
                <a:gd name="connsiteX2060" fmla="*/ 319584 w 2126109"/>
                <a:gd name="connsiteY2060" fmla="*/ 319414 h 1117047"/>
                <a:gd name="connsiteX2061" fmla="*/ 319584 w 2126109"/>
                <a:gd name="connsiteY2061" fmla="*/ 314301 h 1117047"/>
                <a:gd name="connsiteX2062" fmla="*/ 324689 w 2126109"/>
                <a:gd name="connsiteY2062" fmla="*/ 316028 h 1117047"/>
                <a:gd name="connsiteX2063" fmla="*/ 324689 w 2126109"/>
                <a:gd name="connsiteY2063" fmla="*/ 319414 h 1117047"/>
                <a:gd name="connsiteX2064" fmla="*/ 302507 w 2126109"/>
                <a:gd name="connsiteY2064" fmla="*/ 420202 h 1117047"/>
                <a:gd name="connsiteX2065" fmla="*/ 307604 w 2126109"/>
                <a:gd name="connsiteY2065" fmla="*/ 421903 h 1117047"/>
                <a:gd name="connsiteX2066" fmla="*/ 302507 w 2126109"/>
                <a:gd name="connsiteY2066" fmla="*/ 420202 h 1117047"/>
                <a:gd name="connsiteX2067" fmla="*/ 126459 w 2126109"/>
                <a:gd name="connsiteY2067" fmla="*/ 312582 h 1117047"/>
                <a:gd name="connsiteX2068" fmla="*/ 126459 w 2126109"/>
                <a:gd name="connsiteY2068" fmla="*/ 307476 h 1117047"/>
                <a:gd name="connsiteX2069" fmla="*/ 131581 w 2126109"/>
                <a:gd name="connsiteY2069" fmla="*/ 307476 h 1117047"/>
                <a:gd name="connsiteX2070" fmla="*/ 126459 w 2126109"/>
                <a:gd name="connsiteY2070" fmla="*/ 312573 h 1117047"/>
                <a:gd name="connsiteX2071" fmla="*/ 104225 w 2126109"/>
                <a:gd name="connsiteY2071" fmla="*/ 271603 h 1117047"/>
                <a:gd name="connsiteX2072" fmla="*/ 104225 w 2126109"/>
                <a:gd name="connsiteY2072" fmla="*/ 274998 h 1117047"/>
                <a:gd name="connsiteX2073" fmla="*/ 97410 w 2126109"/>
                <a:gd name="connsiteY2073" fmla="*/ 272433 h 1117047"/>
                <a:gd name="connsiteX2074" fmla="*/ 104225 w 2126109"/>
                <a:gd name="connsiteY2074" fmla="*/ 271594 h 1117047"/>
                <a:gd name="connsiteX2075" fmla="*/ 239261 w 2126109"/>
                <a:gd name="connsiteY2075" fmla="*/ 544891 h 1117047"/>
                <a:gd name="connsiteX2076" fmla="*/ 239261 w 2126109"/>
                <a:gd name="connsiteY2076" fmla="*/ 541496 h 1117047"/>
                <a:gd name="connsiteX2077" fmla="*/ 246085 w 2126109"/>
                <a:gd name="connsiteY2077" fmla="*/ 541496 h 1117047"/>
                <a:gd name="connsiteX2078" fmla="*/ 239261 w 2126109"/>
                <a:gd name="connsiteY2078" fmla="*/ 544882 h 1117047"/>
                <a:gd name="connsiteX2079" fmla="*/ 121336 w 2126109"/>
                <a:gd name="connsiteY2079" fmla="*/ 418509 h 1117047"/>
                <a:gd name="connsiteX2080" fmla="*/ 124740 w 2126109"/>
                <a:gd name="connsiteY2080" fmla="*/ 418509 h 1117047"/>
                <a:gd name="connsiteX2081" fmla="*/ 123902 w 2126109"/>
                <a:gd name="connsiteY2081" fmla="*/ 425324 h 1117047"/>
                <a:gd name="connsiteX2082" fmla="*/ 121336 w 2126109"/>
                <a:gd name="connsiteY2082" fmla="*/ 418509 h 1117047"/>
                <a:gd name="connsiteX2083" fmla="*/ 82008 w 2126109"/>
                <a:gd name="connsiteY2083" fmla="*/ 558556 h 1117047"/>
                <a:gd name="connsiteX2084" fmla="*/ 78622 w 2126109"/>
                <a:gd name="connsiteY2084" fmla="*/ 551740 h 1117047"/>
                <a:gd name="connsiteX2085" fmla="*/ 82008 w 2126109"/>
                <a:gd name="connsiteY2085" fmla="*/ 558556 h 1117047"/>
                <a:gd name="connsiteX2086" fmla="*/ 150369 w 2126109"/>
                <a:gd name="connsiteY2086" fmla="*/ 345034 h 1117047"/>
                <a:gd name="connsiteX2087" fmla="*/ 143553 w 2126109"/>
                <a:gd name="connsiteY2087" fmla="*/ 345034 h 1117047"/>
                <a:gd name="connsiteX2088" fmla="*/ 143562 w 2126109"/>
                <a:gd name="connsiteY2088" fmla="*/ 343367 h 1117047"/>
                <a:gd name="connsiteX2089" fmla="*/ 147812 w 2126109"/>
                <a:gd name="connsiteY2089" fmla="*/ 339929 h 1117047"/>
                <a:gd name="connsiteX2090" fmla="*/ 150377 w 2126109"/>
                <a:gd name="connsiteY2090" fmla="*/ 345043 h 1117047"/>
                <a:gd name="connsiteX2091" fmla="*/ 176006 w 2126109"/>
                <a:gd name="connsiteY2091" fmla="*/ 450961 h 1117047"/>
                <a:gd name="connsiteX2092" fmla="*/ 176006 w 2126109"/>
                <a:gd name="connsiteY2092" fmla="*/ 457777 h 1117047"/>
                <a:gd name="connsiteX2093" fmla="*/ 172602 w 2126109"/>
                <a:gd name="connsiteY2093" fmla="*/ 457777 h 1117047"/>
                <a:gd name="connsiteX2094" fmla="*/ 172602 w 2126109"/>
                <a:gd name="connsiteY2094" fmla="*/ 450970 h 1117047"/>
                <a:gd name="connsiteX2095" fmla="*/ 176006 w 2126109"/>
                <a:gd name="connsiteY2095" fmla="*/ 450961 h 1117047"/>
                <a:gd name="connsiteX2096" fmla="*/ 399899 w 2126109"/>
                <a:gd name="connsiteY2096" fmla="*/ 584202 h 1117047"/>
                <a:gd name="connsiteX2097" fmla="*/ 394786 w 2126109"/>
                <a:gd name="connsiteY2097" fmla="*/ 589307 h 1117047"/>
                <a:gd name="connsiteX2098" fmla="*/ 399899 w 2126109"/>
                <a:gd name="connsiteY2098" fmla="*/ 584202 h 1117047"/>
                <a:gd name="connsiteX2099" fmla="*/ 136695 w 2126109"/>
                <a:gd name="connsiteY2099" fmla="*/ 444129 h 1117047"/>
                <a:gd name="connsiteX2100" fmla="*/ 136695 w 2126109"/>
                <a:gd name="connsiteY2100" fmla="*/ 447532 h 1117047"/>
                <a:gd name="connsiteX2101" fmla="*/ 129888 w 2126109"/>
                <a:gd name="connsiteY2101" fmla="*/ 447532 h 1117047"/>
                <a:gd name="connsiteX2102" fmla="*/ 136695 w 2126109"/>
                <a:gd name="connsiteY2102" fmla="*/ 444129 h 1117047"/>
                <a:gd name="connsiteX2103" fmla="*/ 362324 w 2126109"/>
                <a:gd name="connsiteY2103" fmla="*/ 276717 h 1117047"/>
                <a:gd name="connsiteX2104" fmla="*/ 363154 w 2126109"/>
                <a:gd name="connsiteY2104" fmla="*/ 269893 h 1117047"/>
                <a:gd name="connsiteX2105" fmla="*/ 362324 w 2126109"/>
                <a:gd name="connsiteY2105" fmla="*/ 276717 h 1117047"/>
                <a:gd name="connsiteX2106" fmla="*/ 333267 w 2126109"/>
                <a:gd name="connsiteY2106" fmla="*/ 445839 h 1117047"/>
                <a:gd name="connsiteX2107" fmla="*/ 336670 w 2126109"/>
                <a:gd name="connsiteY2107" fmla="*/ 445839 h 1117047"/>
                <a:gd name="connsiteX2108" fmla="*/ 336670 w 2126109"/>
                <a:gd name="connsiteY2108" fmla="*/ 450944 h 1117047"/>
                <a:gd name="connsiteX2109" fmla="*/ 333267 w 2126109"/>
                <a:gd name="connsiteY2109" fmla="*/ 450944 h 1117047"/>
                <a:gd name="connsiteX2110" fmla="*/ 333267 w 2126109"/>
                <a:gd name="connsiteY2110" fmla="*/ 445839 h 1117047"/>
                <a:gd name="connsiteX2111" fmla="*/ 64940 w 2126109"/>
                <a:gd name="connsiteY2111" fmla="*/ 705496 h 1117047"/>
                <a:gd name="connsiteX2112" fmla="*/ 70036 w 2126109"/>
                <a:gd name="connsiteY2112" fmla="*/ 710592 h 1117047"/>
                <a:gd name="connsiteX2113" fmla="*/ 68377 w 2126109"/>
                <a:gd name="connsiteY2113" fmla="*/ 710592 h 1117047"/>
                <a:gd name="connsiteX2114" fmla="*/ 64940 w 2126109"/>
                <a:gd name="connsiteY2114" fmla="*/ 705496 h 1117047"/>
                <a:gd name="connsiteX2115" fmla="*/ 413582 w 2126109"/>
                <a:gd name="connsiteY2115" fmla="*/ 281856 h 1117047"/>
                <a:gd name="connsiteX2116" fmla="*/ 410178 w 2126109"/>
                <a:gd name="connsiteY2116" fmla="*/ 288663 h 1117047"/>
                <a:gd name="connsiteX2117" fmla="*/ 410178 w 2126109"/>
                <a:gd name="connsiteY2117" fmla="*/ 281848 h 1117047"/>
                <a:gd name="connsiteX2118" fmla="*/ 413582 w 2126109"/>
                <a:gd name="connsiteY2118" fmla="*/ 281848 h 1117047"/>
                <a:gd name="connsiteX2119" fmla="*/ 75184 w 2126109"/>
                <a:gd name="connsiteY2119" fmla="*/ 271611 h 1117047"/>
                <a:gd name="connsiteX2120" fmla="*/ 80298 w 2126109"/>
                <a:gd name="connsiteY2120" fmla="*/ 269884 h 1117047"/>
                <a:gd name="connsiteX2121" fmla="*/ 80298 w 2126109"/>
                <a:gd name="connsiteY2121" fmla="*/ 274998 h 1117047"/>
                <a:gd name="connsiteX2122" fmla="*/ 75184 w 2126109"/>
                <a:gd name="connsiteY2122" fmla="*/ 271611 h 1117047"/>
                <a:gd name="connsiteX2123" fmla="*/ 316172 w 2126109"/>
                <a:gd name="connsiteY2123" fmla="*/ 285277 h 1117047"/>
                <a:gd name="connsiteX2124" fmla="*/ 322988 w 2126109"/>
                <a:gd name="connsiteY2124" fmla="*/ 285277 h 1117047"/>
                <a:gd name="connsiteX2125" fmla="*/ 322988 w 2126109"/>
                <a:gd name="connsiteY2125" fmla="*/ 288672 h 1117047"/>
                <a:gd name="connsiteX2126" fmla="*/ 316172 w 2126109"/>
                <a:gd name="connsiteY2126" fmla="*/ 285277 h 1117047"/>
                <a:gd name="connsiteX2127" fmla="*/ 314462 w 2126109"/>
                <a:gd name="connsiteY2127" fmla="*/ 461189 h 1117047"/>
                <a:gd name="connsiteX2128" fmla="*/ 317857 w 2126109"/>
                <a:gd name="connsiteY2128" fmla="*/ 454373 h 1117047"/>
                <a:gd name="connsiteX2129" fmla="*/ 317857 w 2126109"/>
                <a:gd name="connsiteY2129" fmla="*/ 461189 h 1117047"/>
                <a:gd name="connsiteX2130" fmla="*/ 314462 w 2126109"/>
                <a:gd name="connsiteY2130" fmla="*/ 461189 h 1117047"/>
                <a:gd name="connsiteX2131" fmla="*/ 319576 w 2126109"/>
                <a:gd name="connsiteY2131" fmla="*/ 661080 h 1117047"/>
                <a:gd name="connsiteX2132" fmla="*/ 318438 w 2126109"/>
                <a:gd name="connsiteY2132" fmla="*/ 664440 h 1117047"/>
                <a:gd name="connsiteX2133" fmla="*/ 312743 w 2126109"/>
                <a:gd name="connsiteY2133" fmla="*/ 669588 h 1117047"/>
                <a:gd name="connsiteX2134" fmla="*/ 314462 w 2126109"/>
                <a:gd name="connsiteY2134" fmla="*/ 659361 h 1117047"/>
                <a:gd name="connsiteX2135" fmla="*/ 319576 w 2126109"/>
                <a:gd name="connsiteY2135" fmla="*/ 661080 h 1117047"/>
                <a:gd name="connsiteX2136" fmla="*/ 117890 w 2126109"/>
                <a:gd name="connsiteY2136" fmla="*/ 305758 h 1117047"/>
                <a:gd name="connsiteX2137" fmla="*/ 112776 w 2126109"/>
                <a:gd name="connsiteY2137" fmla="*/ 300635 h 1117047"/>
                <a:gd name="connsiteX2138" fmla="*/ 114487 w 2126109"/>
                <a:gd name="connsiteY2138" fmla="*/ 298925 h 1117047"/>
                <a:gd name="connsiteX2139" fmla="*/ 117890 w 2126109"/>
                <a:gd name="connsiteY2139" fmla="*/ 305758 h 1117047"/>
                <a:gd name="connsiteX2140" fmla="*/ 179426 w 2126109"/>
                <a:gd name="connsiteY2140" fmla="*/ 315994 h 1117047"/>
                <a:gd name="connsiteX2141" fmla="*/ 176023 w 2126109"/>
                <a:gd name="connsiteY2141" fmla="*/ 315994 h 1117047"/>
                <a:gd name="connsiteX2142" fmla="*/ 176023 w 2126109"/>
                <a:gd name="connsiteY2142" fmla="*/ 310889 h 1117047"/>
                <a:gd name="connsiteX2143" fmla="*/ 179426 w 2126109"/>
                <a:gd name="connsiteY2143" fmla="*/ 310889 h 1117047"/>
                <a:gd name="connsiteX2144" fmla="*/ 179426 w 2126109"/>
                <a:gd name="connsiteY2144" fmla="*/ 315994 h 1117047"/>
                <a:gd name="connsiteX2145" fmla="*/ 211049 w 2126109"/>
                <a:gd name="connsiteY2145" fmla="*/ 614944 h 1117047"/>
                <a:gd name="connsiteX2146" fmla="*/ 210220 w 2126109"/>
                <a:gd name="connsiteY2146" fmla="*/ 621768 h 1117047"/>
                <a:gd name="connsiteX2147" fmla="*/ 211049 w 2126109"/>
                <a:gd name="connsiteY2147" fmla="*/ 614944 h 1117047"/>
                <a:gd name="connsiteX2148" fmla="*/ 258048 w 2126109"/>
                <a:gd name="connsiteY2148" fmla="*/ 604700 h 1117047"/>
                <a:gd name="connsiteX2149" fmla="*/ 250343 w 2126109"/>
                <a:gd name="connsiteY2149" fmla="*/ 614902 h 1117047"/>
                <a:gd name="connsiteX2150" fmla="*/ 256355 w 2126109"/>
                <a:gd name="connsiteY2150" fmla="*/ 609805 h 1117047"/>
                <a:gd name="connsiteX2151" fmla="*/ 254662 w 2126109"/>
                <a:gd name="connsiteY2151" fmla="*/ 605520 h 1117047"/>
                <a:gd name="connsiteX2152" fmla="*/ 258048 w 2126109"/>
                <a:gd name="connsiteY2152" fmla="*/ 604700 h 1117047"/>
                <a:gd name="connsiteX2153" fmla="*/ 222183 w 2126109"/>
                <a:gd name="connsiteY2153" fmla="*/ 608933 h 1117047"/>
                <a:gd name="connsiteX2154" fmla="*/ 227289 w 2126109"/>
                <a:gd name="connsiteY2154" fmla="*/ 608120 h 1117047"/>
                <a:gd name="connsiteX2155" fmla="*/ 222183 w 2126109"/>
                <a:gd name="connsiteY2155" fmla="*/ 608933 h 1117047"/>
                <a:gd name="connsiteX2156" fmla="*/ 249514 w 2126109"/>
                <a:gd name="connsiteY2156" fmla="*/ 589333 h 1117047"/>
                <a:gd name="connsiteX2157" fmla="*/ 256329 w 2126109"/>
                <a:gd name="connsiteY2157" fmla="*/ 589333 h 1117047"/>
                <a:gd name="connsiteX2158" fmla="*/ 256329 w 2126109"/>
                <a:gd name="connsiteY2158" fmla="*/ 592728 h 1117047"/>
                <a:gd name="connsiteX2159" fmla="*/ 249514 w 2126109"/>
                <a:gd name="connsiteY2159" fmla="*/ 589333 h 1117047"/>
                <a:gd name="connsiteX2160" fmla="*/ 362316 w 2126109"/>
                <a:gd name="connsiteY2160" fmla="*/ 372365 h 1117047"/>
                <a:gd name="connsiteX2161" fmla="*/ 364873 w 2126109"/>
                <a:gd name="connsiteY2161" fmla="*/ 367285 h 1117047"/>
                <a:gd name="connsiteX2162" fmla="*/ 362316 w 2126109"/>
                <a:gd name="connsiteY2162" fmla="*/ 372365 h 1117047"/>
                <a:gd name="connsiteX2163" fmla="*/ 369157 w 2126109"/>
                <a:gd name="connsiteY2163" fmla="*/ 374075 h 1117047"/>
                <a:gd name="connsiteX2164" fmla="*/ 372552 w 2126109"/>
                <a:gd name="connsiteY2164" fmla="*/ 367260 h 1117047"/>
                <a:gd name="connsiteX2165" fmla="*/ 372552 w 2126109"/>
                <a:gd name="connsiteY2165" fmla="*/ 374075 h 1117047"/>
                <a:gd name="connsiteX2166" fmla="*/ 369157 w 2126109"/>
                <a:gd name="connsiteY2166" fmla="*/ 374075 h 1117047"/>
                <a:gd name="connsiteX2167" fmla="*/ 285413 w 2126109"/>
                <a:gd name="connsiteY2167" fmla="*/ 368970 h 1117047"/>
                <a:gd name="connsiteX2168" fmla="*/ 288816 w 2126109"/>
                <a:gd name="connsiteY2168" fmla="*/ 368970 h 1117047"/>
                <a:gd name="connsiteX2169" fmla="*/ 288816 w 2126109"/>
                <a:gd name="connsiteY2169" fmla="*/ 374075 h 1117047"/>
                <a:gd name="connsiteX2170" fmla="*/ 285413 w 2126109"/>
                <a:gd name="connsiteY2170" fmla="*/ 374075 h 1117047"/>
                <a:gd name="connsiteX2171" fmla="*/ 285413 w 2126109"/>
                <a:gd name="connsiteY2171" fmla="*/ 368970 h 1117047"/>
                <a:gd name="connsiteX2172" fmla="*/ 194810 w 2126109"/>
                <a:gd name="connsiteY2172" fmla="*/ 560266 h 1117047"/>
                <a:gd name="connsiteX2173" fmla="*/ 189688 w 2126109"/>
                <a:gd name="connsiteY2173" fmla="*/ 555170 h 1117047"/>
                <a:gd name="connsiteX2174" fmla="*/ 194810 w 2126109"/>
                <a:gd name="connsiteY2174" fmla="*/ 560266 h 1117047"/>
                <a:gd name="connsiteX2175" fmla="*/ 134993 w 2126109"/>
                <a:gd name="connsiteY2175" fmla="*/ 555144 h 1117047"/>
                <a:gd name="connsiteX2176" fmla="*/ 128178 w 2126109"/>
                <a:gd name="connsiteY2176" fmla="*/ 555144 h 1117047"/>
                <a:gd name="connsiteX2177" fmla="*/ 134993 w 2126109"/>
                <a:gd name="connsiteY2177" fmla="*/ 551740 h 1117047"/>
                <a:gd name="connsiteX2178" fmla="*/ 134993 w 2126109"/>
                <a:gd name="connsiteY2178" fmla="*/ 555144 h 1117047"/>
                <a:gd name="connsiteX2179" fmla="*/ 300788 w 2126109"/>
                <a:gd name="connsiteY2179" fmla="*/ 372382 h 1117047"/>
                <a:gd name="connsiteX2180" fmla="*/ 305902 w 2126109"/>
                <a:gd name="connsiteY2180" fmla="*/ 372382 h 1117047"/>
                <a:gd name="connsiteX2181" fmla="*/ 305902 w 2126109"/>
                <a:gd name="connsiteY2181" fmla="*/ 375777 h 1117047"/>
                <a:gd name="connsiteX2182" fmla="*/ 300788 w 2126109"/>
                <a:gd name="connsiteY2182" fmla="*/ 375777 h 1117047"/>
                <a:gd name="connsiteX2183" fmla="*/ 300788 w 2126109"/>
                <a:gd name="connsiteY2183" fmla="*/ 372382 h 1117047"/>
                <a:gd name="connsiteX2184" fmla="*/ 124740 w 2126109"/>
                <a:gd name="connsiteY2184" fmla="*/ 553434 h 1117047"/>
                <a:gd name="connsiteX2185" fmla="*/ 121336 w 2126109"/>
                <a:gd name="connsiteY2185" fmla="*/ 553434 h 1117047"/>
                <a:gd name="connsiteX2186" fmla="*/ 121336 w 2126109"/>
                <a:gd name="connsiteY2186" fmla="*/ 546618 h 1117047"/>
                <a:gd name="connsiteX2187" fmla="*/ 124731 w 2126109"/>
                <a:gd name="connsiteY2187" fmla="*/ 553434 h 1117047"/>
                <a:gd name="connsiteX2188" fmla="*/ 323005 w 2126109"/>
                <a:gd name="connsiteY2188" fmla="*/ 527805 h 1117047"/>
                <a:gd name="connsiteX2189" fmla="*/ 329820 w 2126109"/>
                <a:gd name="connsiteY2189" fmla="*/ 524410 h 1117047"/>
                <a:gd name="connsiteX2190" fmla="*/ 323005 w 2126109"/>
                <a:gd name="connsiteY2190" fmla="*/ 527805 h 1117047"/>
                <a:gd name="connsiteX2191" fmla="*/ 271739 w 2126109"/>
                <a:gd name="connsiteY2191" fmla="*/ 408255 h 1117047"/>
                <a:gd name="connsiteX2192" fmla="*/ 275142 w 2126109"/>
                <a:gd name="connsiteY2192" fmla="*/ 408255 h 1117047"/>
                <a:gd name="connsiteX2193" fmla="*/ 274304 w 2126109"/>
                <a:gd name="connsiteY2193" fmla="*/ 413361 h 1117047"/>
                <a:gd name="connsiteX2194" fmla="*/ 271739 w 2126109"/>
                <a:gd name="connsiteY2194" fmla="*/ 408255 h 1117047"/>
                <a:gd name="connsiteX2195" fmla="*/ 191415 w 2126109"/>
                <a:gd name="connsiteY2195" fmla="*/ 447532 h 1117047"/>
                <a:gd name="connsiteX2196" fmla="*/ 194802 w 2126109"/>
                <a:gd name="connsiteY2196" fmla="*/ 440708 h 1117047"/>
                <a:gd name="connsiteX2197" fmla="*/ 191415 w 2126109"/>
                <a:gd name="connsiteY2197" fmla="*/ 447532 h 1117047"/>
                <a:gd name="connsiteX2198" fmla="*/ 114470 w 2126109"/>
                <a:gd name="connsiteY2198" fmla="*/ 286953 h 1117047"/>
                <a:gd name="connsiteX2199" fmla="*/ 105935 w 2126109"/>
                <a:gd name="connsiteY2199" fmla="*/ 281814 h 1117047"/>
                <a:gd name="connsiteX2200" fmla="*/ 110587 w 2126109"/>
                <a:gd name="connsiteY2200" fmla="*/ 279145 h 1117047"/>
                <a:gd name="connsiteX2201" fmla="*/ 114461 w 2126109"/>
                <a:gd name="connsiteY2201" fmla="*/ 286944 h 1117047"/>
                <a:gd name="connsiteX2202" fmla="*/ 300788 w 2126109"/>
                <a:gd name="connsiteY2202" fmla="*/ 278436 h 1117047"/>
                <a:gd name="connsiteX2203" fmla="*/ 305911 w 2126109"/>
                <a:gd name="connsiteY2203" fmla="*/ 278436 h 1117047"/>
                <a:gd name="connsiteX2204" fmla="*/ 300797 w 2126109"/>
                <a:gd name="connsiteY2204" fmla="*/ 281831 h 1117047"/>
                <a:gd name="connsiteX2205" fmla="*/ 300797 w 2126109"/>
                <a:gd name="connsiteY2205" fmla="*/ 278436 h 1117047"/>
                <a:gd name="connsiteX2206" fmla="*/ 279435 w 2126109"/>
                <a:gd name="connsiteY2206" fmla="*/ 517535 h 1117047"/>
                <a:gd name="connsiteX2207" fmla="*/ 273441 w 2126109"/>
                <a:gd name="connsiteY2207" fmla="*/ 513293 h 1117047"/>
                <a:gd name="connsiteX2208" fmla="*/ 278563 w 2126109"/>
                <a:gd name="connsiteY2208" fmla="*/ 512438 h 1117047"/>
                <a:gd name="connsiteX2209" fmla="*/ 279435 w 2126109"/>
                <a:gd name="connsiteY2209" fmla="*/ 517535 h 1117047"/>
                <a:gd name="connsiteX2210" fmla="*/ 196529 w 2126109"/>
                <a:gd name="connsiteY2210" fmla="*/ 437270 h 1117047"/>
                <a:gd name="connsiteX2211" fmla="*/ 189705 w 2126109"/>
                <a:gd name="connsiteY2211" fmla="*/ 433884 h 1117047"/>
                <a:gd name="connsiteX2212" fmla="*/ 196529 w 2126109"/>
                <a:gd name="connsiteY2212" fmla="*/ 437270 h 1117047"/>
                <a:gd name="connsiteX2213" fmla="*/ 263188 w 2126109"/>
                <a:gd name="connsiteY2213" fmla="*/ 518415 h 1117047"/>
                <a:gd name="connsiteX2214" fmla="*/ 268301 w 2126109"/>
                <a:gd name="connsiteY2214" fmla="*/ 517577 h 1117047"/>
                <a:gd name="connsiteX2215" fmla="*/ 268301 w 2126109"/>
                <a:gd name="connsiteY2215" fmla="*/ 520972 h 1117047"/>
                <a:gd name="connsiteX2216" fmla="*/ 263188 w 2126109"/>
                <a:gd name="connsiteY2216" fmla="*/ 518407 h 1117047"/>
                <a:gd name="connsiteX2217" fmla="*/ 174287 w 2126109"/>
                <a:gd name="connsiteY2217" fmla="*/ 734519 h 1117047"/>
                <a:gd name="connsiteX2218" fmla="*/ 170901 w 2126109"/>
                <a:gd name="connsiteY2218" fmla="*/ 735357 h 1117047"/>
                <a:gd name="connsiteX2219" fmla="*/ 174287 w 2126109"/>
                <a:gd name="connsiteY2219" fmla="*/ 734519 h 1117047"/>
                <a:gd name="connsiteX2220" fmla="*/ 280282 w 2126109"/>
                <a:gd name="connsiteY2220" fmla="*/ 410804 h 1117047"/>
                <a:gd name="connsiteX2221" fmla="*/ 285396 w 2126109"/>
                <a:gd name="connsiteY2221" fmla="*/ 409966 h 1117047"/>
                <a:gd name="connsiteX2222" fmla="*/ 285396 w 2126109"/>
                <a:gd name="connsiteY2222" fmla="*/ 413361 h 1117047"/>
                <a:gd name="connsiteX2223" fmla="*/ 280282 w 2126109"/>
                <a:gd name="connsiteY2223" fmla="*/ 410795 h 1117047"/>
                <a:gd name="connsiteX2224" fmla="*/ 336670 w 2126109"/>
                <a:gd name="connsiteY2224" fmla="*/ 398011 h 1117047"/>
                <a:gd name="connsiteX2225" fmla="*/ 331556 w 2126109"/>
                <a:gd name="connsiteY2225" fmla="*/ 401397 h 1117047"/>
                <a:gd name="connsiteX2226" fmla="*/ 331556 w 2126109"/>
                <a:gd name="connsiteY2226" fmla="*/ 398002 h 1117047"/>
                <a:gd name="connsiteX2227" fmla="*/ 336670 w 2126109"/>
                <a:gd name="connsiteY2227" fmla="*/ 398002 h 1117047"/>
                <a:gd name="connsiteX2228" fmla="*/ 133300 w 2126109"/>
                <a:gd name="connsiteY2228" fmla="*/ 529524 h 1117047"/>
                <a:gd name="connsiteX2229" fmla="*/ 133300 w 2126109"/>
                <a:gd name="connsiteY2229" fmla="*/ 526129 h 1117047"/>
                <a:gd name="connsiteX2230" fmla="*/ 138414 w 2126109"/>
                <a:gd name="connsiteY2230" fmla="*/ 526129 h 1117047"/>
                <a:gd name="connsiteX2231" fmla="*/ 133300 w 2126109"/>
                <a:gd name="connsiteY2231" fmla="*/ 529515 h 1117047"/>
                <a:gd name="connsiteX2232" fmla="*/ 121311 w 2126109"/>
                <a:gd name="connsiteY2232" fmla="*/ 456067 h 1117047"/>
                <a:gd name="connsiteX2233" fmla="*/ 119635 w 2126109"/>
                <a:gd name="connsiteY2233" fmla="*/ 456067 h 1117047"/>
                <a:gd name="connsiteX2234" fmla="*/ 117907 w 2126109"/>
                <a:gd name="connsiteY2234" fmla="*/ 449260 h 1117047"/>
                <a:gd name="connsiteX2235" fmla="*/ 121319 w 2126109"/>
                <a:gd name="connsiteY2235" fmla="*/ 449260 h 1117047"/>
                <a:gd name="connsiteX2236" fmla="*/ 121319 w 2126109"/>
                <a:gd name="connsiteY2236" fmla="*/ 456067 h 1117047"/>
                <a:gd name="connsiteX2237" fmla="*/ 181154 w 2126109"/>
                <a:gd name="connsiteY2237" fmla="*/ 502210 h 1117047"/>
                <a:gd name="connsiteX2238" fmla="*/ 184557 w 2126109"/>
                <a:gd name="connsiteY2238" fmla="*/ 502210 h 1117047"/>
                <a:gd name="connsiteX2239" fmla="*/ 183719 w 2126109"/>
                <a:gd name="connsiteY2239" fmla="*/ 507316 h 1117047"/>
                <a:gd name="connsiteX2240" fmla="*/ 181154 w 2126109"/>
                <a:gd name="connsiteY2240" fmla="*/ 502210 h 1117047"/>
                <a:gd name="connsiteX2241" fmla="*/ 164923 w 2126109"/>
                <a:gd name="connsiteY2241" fmla="*/ 386047 h 1117047"/>
                <a:gd name="connsiteX2242" fmla="*/ 165761 w 2126109"/>
                <a:gd name="connsiteY2242" fmla="*/ 389434 h 1117047"/>
                <a:gd name="connsiteX2243" fmla="*/ 164923 w 2126109"/>
                <a:gd name="connsiteY2243" fmla="*/ 386047 h 1117047"/>
                <a:gd name="connsiteX2244" fmla="*/ 124748 w 2126109"/>
                <a:gd name="connsiteY2244" fmla="*/ 743062 h 1117047"/>
                <a:gd name="connsiteX2245" fmla="*/ 129871 w 2126109"/>
                <a:gd name="connsiteY2245" fmla="*/ 743062 h 1117047"/>
                <a:gd name="connsiteX2246" fmla="*/ 124757 w 2126109"/>
                <a:gd name="connsiteY2246" fmla="*/ 746457 h 1117047"/>
                <a:gd name="connsiteX2247" fmla="*/ 124757 w 2126109"/>
                <a:gd name="connsiteY2247" fmla="*/ 743062 h 1117047"/>
                <a:gd name="connsiteX2248" fmla="*/ 228152 w 2126109"/>
                <a:gd name="connsiteY2248" fmla="*/ 667904 h 1117047"/>
                <a:gd name="connsiteX2249" fmla="*/ 228990 w 2126109"/>
                <a:gd name="connsiteY2249" fmla="*/ 673009 h 1117047"/>
                <a:gd name="connsiteX2250" fmla="*/ 225587 w 2126109"/>
                <a:gd name="connsiteY2250" fmla="*/ 673009 h 1117047"/>
                <a:gd name="connsiteX2251" fmla="*/ 228152 w 2126109"/>
                <a:gd name="connsiteY2251" fmla="*/ 667904 h 1117047"/>
                <a:gd name="connsiteX2252" fmla="*/ 334977 w 2126109"/>
                <a:gd name="connsiteY2252" fmla="*/ 498790 h 1117047"/>
                <a:gd name="connsiteX2253" fmla="*/ 340099 w 2126109"/>
                <a:gd name="connsiteY2253" fmla="*/ 498790 h 1117047"/>
                <a:gd name="connsiteX2254" fmla="*/ 334985 w 2126109"/>
                <a:gd name="connsiteY2254" fmla="*/ 502185 h 1117047"/>
                <a:gd name="connsiteX2255" fmla="*/ 334985 w 2126109"/>
                <a:gd name="connsiteY2255" fmla="*/ 498790 h 1117047"/>
                <a:gd name="connsiteX2256" fmla="*/ 111083 w 2126109"/>
                <a:gd name="connsiteY2256" fmla="*/ 377513 h 1117047"/>
                <a:gd name="connsiteX2257" fmla="*/ 119609 w 2126109"/>
                <a:gd name="connsiteY2257" fmla="*/ 377513 h 1117047"/>
                <a:gd name="connsiteX2258" fmla="*/ 119609 w 2126109"/>
                <a:gd name="connsiteY2258" fmla="*/ 379189 h 1117047"/>
                <a:gd name="connsiteX2259" fmla="*/ 111083 w 2126109"/>
                <a:gd name="connsiteY2259" fmla="*/ 379189 h 1117047"/>
                <a:gd name="connsiteX2260" fmla="*/ 111083 w 2126109"/>
                <a:gd name="connsiteY2260" fmla="*/ 377513 h 1117047"/>
                <a:gd name="connsiteX2261" fmla="*/ 85420 w 2126109"/>
                <a:gd name="connsiteY2261" fmla="*/ 292101 h 1117047"/>
                <a:gd name="connsiteX2262" fmla="*/ 85420 w 2126109"/>
                <a:gd name="connsiteY2262" fmla="*/ 297206 h 1117047"/>
                <a:gd name="connsiteX2263" fmla="*/ 80315 w 2126109"/>
                <a:gd name="connsiteY2263" fmla="*/ 297198 h 1117047"/>
                <a:gd name="connsiteX2264" fmla="*/ 85420 w 2126109"/>
                <a:gd name="connsiteY2264" fmla="*/ 292101 h 1117047"/>
                <a:gd name="connsiteX2265" fmla="*/ 99120 w 2126109"/>
                <a:gd name="connsiteY2265" fmla="*/ 454373 h 1117047"/>
                <a:gd name="connsiteX2266" fmla="*/ 102523 w 2126109"/>
                <a:gd name="connsiteY2266" fmla="*/ 454373 h 1117047"/>
                <a:gd name="connsiteX2267" fmla="*/ 101685 w 2126109"/>
                <a:gd name="connsiteY2267" fmla="*/ 459479 h 1117047"/>
                <a:gd name="connsiteX2268" fmla="*/ 99120 w 2126109"/>
                <a:gd name="connsiteY2268" fmla="*/ 454373 h 1117047"/>
                <a:gd name="connsiteX2269" fmla="*/ 211922 w 2126109"/>
                <a:gd name="connsiteY2269" fmla="*/ 544036 h 1117047"/>
                <a:gd name="connsiteX2270" fmla="*/ 215308 w 2126109"/>
                <a:gd name="connsiteY2270" fmla="*/ 543198 h 1117047"/>
                <a:gd name="connsiteX2271" fmla="*/ 211922 w 2126109"/>
                <a:gd name="connsiteY2271" fmla="*/ 544036 h 1117047"/>
                <a:gd name="connsiteX2272" fmla="*/ 199950 w 2126109"/>
                <a:gd name="connsiteY2272" fmla="*/ 416781 h 1117047"/>
                <a:gd name="connsiteX2273" fmla="*/ 202515 w 2126109"/>
                <a:gd name="connsiteY2273" fmla="*/ 411676 h 1117047"/>
                <a:gd name="connsiteX2274" fmla="*/ 203353 w 2126109"/>
                <a:gd name="connsiteY2274" fmla="*/ 416781 h 1117047"/>
                <a:gd name="connsiteX2275" fmla="*/ 199950 w 2126109"/>
                <a:gd name="connsiteY2275" fmla="*/ 416781 h 1117047"/>
                <a:gd name="connsiteX2276" fmla="*/ 203379 w 2126109"/>
                <a:gd name="connsiteY2276" fmla="*/ 650809 h 1117047"/>
                <a:gd name="connsiteX2277" fmla="*/ 206774 w 2126109"/>
                <a:gd name="connsiteY2277" fmla="*/ 655923 h 1117047"/>
                <a:gd name="connsiteX2278" fmla="*/ 203370 w 2126109"/>
                <a:gd name="connsiteY2278" fmla="*/ 655923 h 1117047"/>
                <a:gd name="connsiteX2279" fmla="*/ 203370 w 2126109"/>
                <a:gd name="connsiteY2279" fmla="*/ 650809 h 1117047"/>
                <a:gd name="connsiteX2280" fmla="*/ 112768 w 2126109"/>
                <a:gd name="connsiteY2280" fmla="*/ 553434 h 1117047"/>
                <a:gd name="connsiteX2281" fmla="*/ 105952 w 2126109"/>
                <a:gd name="connsiteY2281" fmla="*/ 553434 h 1117047"/>
                <a:gd name="connsiteX2282" fmla="*/ 105952 w 2126109"/>
                <a:gd name="connsiteY2282" fmla="*/ 551749 h 1117047"/>
                <a:gd name="connsiteX2283" fmla="*/ 112759 w 2126109"/>
                <a:gd name="connsiteY2283" fmla="*/ 550022 h 1117047"/>
                <a:gd name="connsiteX2284" fmla="*/ 112759 w 2126109"/>
                <a:gd name="connsiteY2284" fmla="*/ 553425 h 1117047"/>
                <a:gd name="connsiteX2285" fmla="*/ 162332 w 2126109"/>
                <a:gd name="connsiteY2285" fmla="*/ 416781 h 1117047"/>
                <a:gd name="connsiteX2286" fmla="*/ 155517 w 2126109"/>
                <a:gd name="connsiteY2286" fmla="*/ 416781 h 1117047"/>
                <a:gd name="connsiteX2287" fmla="*/ 155517 w 2126109"/>
                <a:gd name="connsiteY2287" fmla="*/ 415097 h 1117047"/>
                <a:gd name="connsiteX2288" fmla="*/ 162323 w 2126109"/>
                <a:gd name="connsiteY2288" fmla="*/ 413369 h 1117047"/>
                <a:gd name="connsiteX2289" fmla="*/ 162323 w 2126109"/>
                <a:gd name="connsiteY2289" fmla="*/ 416773 h 1117047"/>
                <a:gd name="connsiteX2290" fmla="*/ 353756 w 2126109"/>
                <a:gd name="connsiteY2290" fmla="*/ 498773 h 1117047"/>
                <a:gd name="connsiteX2291" fmla="*/ 350352 w 2126109"/>
                <a:gd name="connsiteY2291" fmla="*/ 498773 h 1117047"/>
                <a:gd name="connsiteX2292" fmla="*/ 350352 w 2126109"/>
                <a:gd name="connsiteY2292" fmla="*/ 493659 h 1117047"/>
                <a:gd name="connsiteX2293" fmla="*/ 353747 w 2126109"/>
                <a:gd name="connsiteY2293" fmla="*/ 498773 h 1117047"/>
                <a:gd name="connsiteX2294" fmla="*/ 309340 w 2126109"/>
                <a:gd name="connsiteY2294" fmla="*/ 418491 h 1117047"/>
                <a:gd name="connsiteX2295" fmla="*/ 309340 w 2126109"/>
                <a:gd name="connsiteY2295" fmla="*/ 415097 h 1117047"/>
                <a:gd name="connsiteX2296" fmla="*/ 314453 w 2126109"/>
                <a:gd name="connsiteY2296" fmla="*/ 415097 h 1117047"/>
                <a:gd name="connsiteX2297" fmla="*/ 309340 w 2126109"/>
                <a:gd name="connsiteY2297" fmla="*/ 418483 h 1117047"/>
                <a:gd name="connsiteX2298" fmla="*/ 205081 w 2126109"/>
                <a:gd name="connsiteY2298" fmla="*/ 625197 h 1117047"/>
                <a:gd name="connsiteX2299" fmla="*/ 208493 w 2126109"/>
                <a:gd name="connsiteY2299" fmla="*/ 625197 h 1117047"/>
                <a:gd name="connsiteX2300" fmla="*/ 206765 w 2126109"/>
                <a:gd name="connsiteY2300" fmla="*/ 632013 h 1117047"/>
                <a:gd name="connsiteX2301" fmla="*/ 205089 w 2126109"/>
                <a:gd name="connsiteY2301" fmla="*/ 632013 h 1117047"/>
                <a:gd name="connsiteX2302" fmla="*/ 205089 w 2126109"/>
                <a:gd name="connsiteY2302" fmla="*/ 625197 h 1117047"/>
                <a:gd name="connsiteX2303" fmla="*/ 326434 w 2126109"/>
                <a:gd name="connsiteY2303" fmla="*/ 326255 h 1117047"/>
                <a:gd name="connsiteX2304" fmla="*/ 326434 w 2126109"/>
                <a:gd name="connsiteY2304" fmla="*/ 321142 h 1117047"/>
                <a:gd name="connsiteX2305" fmla="*/ 329829 w 2126109"/>
                <a:gd name="connsiteY2305" fmla="*/ 321142 h 1117047"/>
                <a:gd name="connsiteX2306" fmla="*/ 326434 w 2126109"/>
                <a:gd name="connsiteY2306" fmla="*/ 326255 h 1117047"/>
                <a:gd name="connsiteX2307" fmla="*/ 367421 w 2126109"/>
                <a:gd name="connsiteY2307" fmla="*/ 358700 h 1117047"/>
                <a:gd name="connsiteX2308" fmla="*/ 365745 w 2126109"/>
                <a:gd name="connsiteY2308" fmla="*/ 358700 h 1117047"/>
                <a:gd name="connsiteX2309" fmla="*/ 365745 w 2126109"/>
                <a:gd name="connsiteY2309" fmla="*/ 351884 h 1117047"/>
                <a:gd name="connsiteX2310" fmla="*/ 369157 w 2126109"/>
                <a:gd name="connsiteY2310" fmla="*/ 351884 h 1117047"/>
                <a:gd name="connsiteX2311" fmla="*/ 367430 w 2126109"/>
                <a:gd name="connsiteY2311" fmla="*/ 358700 h 1117047"/>
                <a:gd name="connsiteX2312" fmla="*/ 167480 w 2126109"/>
                <a:gd name="connsiteY2312" fmla="*/ 326247 h 1117047"/>
                <a:gd name="connsiteX2313" fmla="*/ 167480 w 2126109"/>
                <a:gd name="connsiteY2313" fmla="*/ 322852 h 1117047"/>
                <a:gd name="connsiteX2314" fmla="*/ 172594 w 2126109"/>
                <a:gd name="connsiteY2314" fmla="*/ 322852 h 1117047"/>
                <a:gd name="connsiteX2315" fmla="*/ 167480 w 2126109"/>
                <a:gd name="connsiteY2315" fmla="*/ 326247 h 1117047"/>
                <a:gd name="connsiteX2316" fmla="*/ 169165 w 2126109"/>
                <a:gd name="connsiteY2316" fmla="*/ 481695 h 1117047"/>
                <a:gd name="connsiteX2317" fmla="*/ 167497 w 2126109"/>
                <a:gd name="connsiteY2317" fmla="*/ 474871 h 1117047"/>
                <a:gd name="connsiteX2318" fmla="*/ 169165 w 2126109"/>
                <a:gd name="connsiteY2318" fmla="*/ 474871 h 1117047"/>
                <a:gd name="connsiteX2319" fmla="*/ 169165 w 2126109"/>
                <a:gd name="connsiteY2319" fmla="*/ 481695 h 1117047"/>
                <a:gd name="connsiteX2320" fmla="*/ 135002 w 2126109"/>
                <a:gd name="connsiteY2320" fmla="*/ 351858 h 1117047"/>
                <a:gd name="connsiteX2321" fmla="*/ 129879 w 2126109"/>
                <a:gd name="connsiteY2321" fmla="*/ 351858 h 1117047"/>
                <a:gd name="connsiteX2322" fmla="*/ 129879 w 2126109"/>
                <a:gd name="connsiteY2322" fmla="*/ 348472 h 1117047"/>
                <a:gd name="connsiteX2323" fmla="*/ 134993 w 2126109"/>
                <a:gd name="connsiteY2323" fmla="*/ 351858 h 1117047"/>
                <a:gd name="connsiteX2324" fmla="*/ 88875 w 2126109"/>
                <a:gd name="connsiteY2324" fmla="*/ 585912 h 1117047"/>
                <a:gd name="connsiteX2325" fmla="*/ 90551 w 2126109"/>
                <a:gd name="connsiteY2325" fmla="*/ 585912 h 1117047"/>
                <a:gd name="connsiteX2326" fmla="*/ 90551 w 2126109"/>
                <a:gd name="connsiteY2326" fmla="*/ 592728 h 1117047"/>
                <a:gd name="connsiteX2327" fmla="*/ 87139 w 2126109"/>
                <a:gd name="connsiteY2327" fmla="*/ 592728 h 1117047"/>
                <a:gd name="connsiteX2328" fmla="*/ 88867 w 2126109"/>
                <a:gd name="connsiteY2328" fmla="*/ 585912 h 1117047"/>
                <a:gd name="connsiteX2329" fmla="*/ 112785 w 2126109"/>
                <a:gd name="connsiteY2329" fmla="*/ 423614 h 1117047"/>
                <a:gd name="connsiteX2330" fmla="*/ 112785 w 2126109"/>
                <a:gd name="connsiteY2330" fmla="*/ 420219 h 1117047"/>
                <a:gd name="connsiteX2331" fmla="*/ 117899 w 2126109"/>
                <a:gd name="connsiteY2331" fmla="*/ 420219 h 1117047"/>
                <a:gd name="connsiteX2332" fmla="*/ 112785 w 2126109"/>
                <a:gd name="connsiteY2332" fmla="*/ 423614 h 1117047"/>
                <a:gd name="connsiteX2333" fmla="*/ 116180 w 2126109"/>
                <a:gd name="connsiteY2333" fmla="*/ 486826 h 1117047"/>
                <a:gd name="connsiteX2334" fmla="*/ 111066 w 2126109"/>
                <a:gd name="connsiteY2334" fmla="*/ 481721 h 1117047"/>
                <a:gd name="connsiteX2335" fmla="*/ 116180 w 2126109"/>
                <a:gd name="connsiteY2335" fmla="*/ 486826 h 1117047"/>
                <a:gd name="connsiteX2336" fmla="*/ 287097 w 2126109"/>
                <a:gd name="connsiteY2336" fmla="*/ 481713 h 1117047"/>
                <a:gd name="connsiteX2337" fmla="*/ 283694 w 2126109"/>
                <a:gd name="connsiteY2337" fmla="*/ 485107 h 1117047"/>
                <a:gd name="connsiteX2338" fmla="*/ 287097 w 2126109"/>
                <a:gd name="connsiteY2338" fmla="*/ 481713 h 1117047"/>
                <a:gd name="connsiteX2339" fmla="*/ 174295 w 2126109"/>
                <a:gd name="connsiteY2339" fmla="*/ 345043 h 1117047"/>
                <a:gd name="connsiteX2340" fmla="*/ 170909 w 2126109"/>
                <a:gd name="connsiteY2340" fmla="*/ 339921 h 1117047"/>
                <a:gd name="connsiteX2341" fmla="*/ 174295 w 2126109"/>
                <a:gd name="connsiteY2341" fmla="*/ 345043 h 1117047"/>
                <a:gd name="connsiteX2342" fmla="*/ 117916 w 2126109"/>
                <a:gd name="connsiteY2342" fmla="*/ 602972 h 1117047"/>
                <a:gd name="connsiteX2343" fmla="*/ 121319 w 2126109"/>
                <a:gd name="connsiteY2343" fmla="*/ 599577 h 1117047"/>
                <a:gd name="connsiteX2344" fmla="*/ 117916 w 2126109"/>
                <a:gd name="connsiteY2344" fmla="*/ 602972 h 1117047"/>
                <a:gd name="connsiteX2345" fmla="*/ 160639 w 2126109"/>
                <a:gd name="connsiteY2345" fmla="*/ 343316 h 1117047"/>
                <a:gd name="connsiteX2346" fmla="*/ 165761 w 2126109"/>
                <a:gd name="connsiteY2346" fmla="*/ 339929 h 1117047"/>
                <a:gd name="connsiteX2347" fmla="*/ 160639 w 2126109"/>
                <a:gd name="connsiteY2347" fmla="*/ 343316 h 1117047"/>
                <a:gd name="connsiteX2348" fmla="*/ 266608 w 2126109"/>
                <a:gd name="connsiteY2348" fmla="*/ 423614 h 1117047"/>
                <a:gd name="connsiteX2349" fmla="*/ 270012 w 2126109"/>
                <a:gd name="connsiteY2349" fmla="*/ 420219 h 1117047"/>
                <a:gd name="connsiteX2350" fmla="*/ 266608 w 2126109"/>
                <a:gd name="connsiteY2350" fmla="*/ 423614 h 1117047"/>
                <a:gd name="connsiteX2351" fmla="*/ 210194 w 2126109"/>
                <a:gd name="connsiteY2351" fmla="*/ 584202 h 1117047"/>
                <a:gd name="connsiteX2352" fmla="*/ 206791 w 2126109"/>
                <a:gd name="connsiteY2352" fmla="*/ 587597 h 1117047"/>
                <a:gd name="connsiteX2353" fmla="*/ 210194 w 2126109"/>
                <a:gd name="connsiteY2353" fmla="*/ 584202 h 1117047"/>
                <a:gd name="connsiteX2354" fmla="*/ 203379 w 2126109"/>
                <a:gd name="connsiteY2354" fmla="*/ 614936 h 1117047"/>
                <a:gd name="connsiteX2355" fmla="*/ 206765 w 2126109"/>
                <a:gd name="connsiteY2355" fmla="*/ 620058 h 1117047"/>
                <a:gd name="connsiteX2356" fmla="*/ 203379 w 2126109"/>
                <a:gd name="connsiteY2356" fmla="*/ 614936 h 1117047"/>
                <a:gd name="connsiteX2357" fmla="*/ 247804 w 2126109"/>
                <a:gd name="connsiteY2357" fmla="*/ 621751 h 1117047"/>
                <a:gd name="connsiteX2358" fmla="*/ 242681 w 2126109"/>
                <a:gd name="connsiteY2358" fmla="*/ 618365 h 1117047"/>
                <a:gd name="connsiteX2359" fmla="*/ 247804 w 2126109"/>
                <a:gd name="connsiteY2359" fmla="*/ 621751 h 1117047"/>
                <a:gd name="connsiteX2360" fmla="*/ 164059 w 2126109"/>
                <a:gd name="connsiteY2360" fmla="*/ 490230 h 1117047"/>
                <a:gd name="connsiteX2361" fmla="*/ 167463 w 2126109"/>
                <a:gd name="connsiteY2361" fmla="*/ 486835 h 1117047"/>
                <a:gd name="connsiteX2362" fmla="*/ 164059 w 2126109"/>
                <a:gd name="connsiteY2362" fmla="*/ 490230 h 1117047"/>
                <a:gd name="connsiteX2363" fmla="*/ 99120 w 2126109"/>
                <a:gd name="connsiteY2363" fmla="*/ 618365 h 1117047"/>
                <a:gd name="connsiteX2364" fmla="*/ 101514 w 2126109"/>
                <a:gd name="connsiteY2364" fmla="*/ 621016 h 1117047"/>
                <a:gd name="connsiteX2365" fmla="*/ 104225 w 2126109"/>
                <a:gd name="connsiteY2365" fmla="*/ 625172 h 1117047"/>
                <a:gd name="connsiteX2366" fmla="*/ 99120 w 2126109"/>
                <a:gd name="connsiteY2366" fmla="*/ 618356 h 1117047"/>
                <a:gd name="connsiteX2367" fmla="*/ 76895 w 2126109"/>
                <a:gd name="connsiteY2367" fmla="*/ 577352 h 1117047"/>
                <a:gd name="connsiteX2368" fmla="*/ 80298 w 2126109"/>
                <a:gd name="connsiteY2368" fmla="*/ 573957 h 1117047"/>
                <a:gd name="connsiteX2369" fmla="*/ 76895 w 2126109"/>
                <a:gd name="connsiteY2369" fmla="*/ 577352 h 1117047"/>
                <a:gd name="connsiteX2370" fmla="*/ 193091 w 2126109"/>
                <a:gd name="connsiteY2370" fmla="*/ 416798 h 1117047"/>
                <a:gd name="connsiteX2371" fmla="*/ 194819 w 2126109"/>
                <a:gd name="connsiteY2371" fmla="*/ 421895 h 1117047"/>
                <a:gd name="connsiteX2372" fmla="*/ 191415 w 2126109"/>
                <a:gd name="connsiteY2372" fmla="*/ 416798 h 1117047"/>
                <a:gd name="connsiteX2373" fmla="*/ 193083 w 2126109"/>
                <a:gd name="connsiteY2373" fmla="*/ 416798 h 1117047"/>
                <a:gd name="connsiteX2374" fmla="*/ 111092 w 2126109"/>
                <a:gd name="connsiteY2374" fmla="*/ 623487 h 1117047"/>
                <a:gd name="connsiteX2375" fmla="*/ 112768 w 2126109"/>
                <a:gd name="connsiteY2375" fmla="*/ 623487 h 1117047"/>
                <a:gd name="connsiteX2376" fmla="*/ 112768 w 2126109"/>
                <a:gd name="connsiteY2376" fmla="*/ 630303 h 1117047"/>
                <a:gd name="connsiteX2377" fmla="*/ 111092 w 2126109"/>
                <a:gd name="connsiteY2377" fmla="*/ 630303 h 1117047"/>
                <a:gd name="connsiteX2378" fmla="*/ 111092 w 2126109"/>
                <a:gd name="connsiteY2378" fmla="*/ 623487 h 1117047"/>
                <a:gd name="connsiteX2379" fmla="*/ 331539 w 2126109"/>
                <a:gd name="connsiteY2379" fmla="*/ 623487 h 1117047"/>
                <a:gd name="connsiteX2380" fmla="*/ 328136 w 2126109"/>
                <a:gd name="connsiteY2380" fmla="*/ 626882 h 1117047"/>
                <a:gd name="connsiteX2381" fmla="*/ 331539 w 2126109"/>
                <a:gd name="connsiteY2381" fmla="*/ 623487 h 1117047"/>
                <a:gd name="connsiteX2382" fmla="*/ 271722 w 2126109"/>
                <a:gd name="connsiteY2382" fmla="*/ 567116 h 1117047"/>
                <a:gd name="connsiteX2383" fmla="*/ 268318 w 2126109"/>
                <a:gd name="connsiteY2383" fmla="*/ 570511 h 1117047"/>
                <a:gd name="connsiteX2384" fmla="*/ 271722 w 2126109"/>
                <a:gd name="connsiteY2384" fmla="*/ 567116 h 1117047"/>
                <a:gd name="connsiteX2385" fmla="*/ 76895 w 2126109"/>
                <a:gd name="connsiteY2385" fmla="*/ 490255 h 1117047"/>
                <a:gd name="connsiteX2386" fmla="*/ 82008 w 2126109"/>
                <a:gd name="connsiteY2386" fmla="*/ 490255 h 1117047"/>
                <a:gd name="connsiteX2387" fmla="*/ 82008 w 2126109"/>
                <a:gd name="connsiteY2387" fmla="*/ 493650 h 1117047"/>
                <a:gd name="connsiteX2388" fmla="*/ 76912 w 2126109"/>
                <a:gd name="connsiteY2388" fmla="*/ 491923 h 1117047"/>
                <a:gd name="connsiteX2389" fmla="*/ 76912 w 2126109"/>
                <a:gd name="connsiteY2389" fmla="*/ 490255 h 1117047"/>
                <a:gd name="connsiteX2390" fmla="*/ 80324 w 2126109"/>
                <a:gd name="connsiteY2390" fmla="*/ 635434 h 1117047"/>
                <a:gd name="connsiteX2391" fmla="*/ 85429 w 2126109"/>
                <a:gd name="connsiteY2391" fmla="*/ 632039 h 1117047"/>
                <a:gd name="connsiteX2392" fmla="*/ 85429 w 2126109"/>
                <a:gd name="connsiteY2392" fmla="*/ 633706 h 1117047"/>
                <a:gd name="connsiteX2393" fmla="*/ 80324 w 2126109"/>
                <a:gd name="connsiteY2393" fmla="*/ 635434 h 1117047"/>
                <a:gd name="connsiteX2394" fmla="*/ 164059 w 2126109"/>
                <a:gd name="connsiteY2394" fmla="*/ 425324 h 1117047"/>
                <a:gd name="connsiteX2395" fmla="*/ 167463 w 2126109"/>
                <a:gd name="connsiteY2395" fmla="*/ 421929 h 1117047"/>
                <a:gd name="connsiteX2396" fmla="*/ 164059 w 2126109"/>
                <a:gd name="connsiteY2396" fmla="*/ 425324 h 1117047"/>
                <a:gd name="connsiteX2397" fmla="*/ 290518 w 2126109"/>
                <a:gd name="connsiteY2397" fmla="*/ 416773 h 1117047"/>
                <a:gd name="connsiteX2398" fmla="*/ 283702 w 2126109"/>
                <a:gd name="connsiteY2398" fmla="*/ 416773 h 1117047"/>
                <a:gd name="connsiteX2399" fmla="*/ 283702 w 2126109"/>
                <a:gd name="connsiteY2399" fmla="*/ 415097 h 1117047"/>
                <a:gd name="connsiteX2400" fmla="*/ 290518 w 2126109"/>
                <a:gd name="connsiteY2400" fmla="*/ 415097 h 1117047"/>
                <a:gd name="connsiteX2401" fmla="*/ 290518 w 2126109"/>
                <a:gd name="connsiteY2401" fmla="*/ 416773 h 1117047"/>
                <a:gd name="connsiteX2402" fmla="*/ 93117 w 2126109"/>
                <a:gd name="connsiteY2402" fmla="*/ 635442 h 1117047"/>
                <a:gd name="connsiteX2403" fmla="*/ 92287 w 2126109"/>
                <a:gd name="connsiteY2403" fmla="*/ 640556 h 1117047"/>
                <a:gd name="connsiteX2404" fmla="*/ 93117 w 2126109"/>
                <a:gd name="connsiteY2404" fmla="*/ 635442 h 1117047"/>
                <a:gd name="connsiteX2405" fmla="*/ 305902 w 2126109"/>
                <a:gd name="connsiteY2405" fmla="*/ 493667 h 1117047"/>
                <a:gd name="connsiteX2406" fmla="*/ 302498 w 2126109"/>
                <a:gd name="connsiteY2406" fmla="*/ 497062 h 1117047"/>
                <a:gd name="connsiteX2407" fmla="*/ 305902 w 2126109"/>
                <a:gd name="connsiteY2407" fmla="*/ 493667 h 1117047"/>
                <a:gd name="connsiteX2408" fmla="*/ 109373 w 2126109"/>
                <a:gd name="connsiteY2408" fmla="*/ 468047 h 1117047"/>
                <a:gd name="connsiteX2409" fmla="*/ 116188 w 2126109"/>
                <a:gd name="connsiteY2409" fmla="*/ 468047 h 1117047"/>
                <a:gd name="connsiteX2410" fmla="*/ 116188 w 2126109"/>
                <a:gd name="connsiteY2410" fmla="*/ 469723 h 1117047"/>
                <a:gd name="connsiteX2411" fmla="*/ 109373 w 2126109"/>
                <a:gd name="connsiteY2411" fmla="*/ 469723 h 1117047"/>
                <a:gd name="connsiteX2412" fmla="*/ 109373 w 2126109"/>
                <a:gd name="connsiteY2412" fmla="*/ 468047 h 1117047"/>
                <a:gd name="connsiteX2413" fmla="*/ 218737 w 2126109"/>
                <a:gd name="connsiteY2413" fmla="*/ 558582 h 1117047"/>
                <a:gd name="connsiteX2414" fmla="*/ 215334 w 2126109"/>
                <a:gd name="connsiteY2414" fmla="*/ 561976 h 1117047"/>
                <a:gd name="connsiteX2415" fmla="*/ 218737 w 2126109"/>
                <a:gd name="connsiteY2415" fmla="*/ 558582 h 1117047"/>
                <a:gd name="connsiteX2416" fmla="*/ 329855 w 2126109"/>
                <a:gd name="connsiteY2416" fmla="*/ 261341 h 1117047"/>
                <a:gd name="connsiteX2417" fmla="*/ 333241 w 2126109"/>
                <a:gd name="connsiteY2417" fmla="*/ 266463 h 1117047"/>
                <a:gd name="connsiteX2418" fmla="*/ 329855 w 2126109"/>
                <a:gd name="connsiteY2418" fmla="*/ 261341 h 1117047"/>
                <a:gd name="connsiteX2419" fmla="*/ 371731 w 2126109"/>
                <a:gd name="connsiteY2419" fmla="*/ 298959 h 1117047"/>
                <a:gd name="connsiteX2420" fmla="*/ 370850 w 2126109"/>
                <a:gd name="connsiteY2420" fmla="*/ 304039 h 1117047"/>
                <a:gd name="connsiteX2421" fmla="*/ 371731 w 2126109"/>
                <a:gd name="connsiteY2421" fmla="*/ 298959 h 1117047"/>
                <a:gd name="connsiteX2422" fmla="*/ 136686 w 2126109"/>
                <a:gd name="connsiteY2422" fmla="*/ 643985 h 1117047"/>
                <a:gd name="connsiteX2423" fmla="*/ 136686 w 2126109"/>
                <a:gd name="connsiteY2423" fmla="*/ 650801 h 1117047"/>
                <a:gd name="connsiteX2424" fmla="*/ 135010 w 2126109"/>
                <a:gd name="connsiteY2424" fmla="*/ 650801 h 1117047"/>
                <a:gd name="connsiteX2425" fmla="*/ 135010 w 2126109"/>
                <a:gd name="connsiteY2425" fmla="*/ 643985 h 1117047"/>
                <a:gd name="connsiteX2426" fmla="*/ 136686 w 2126109"/>
                <a:gd name="connsiteY2426" fmla="*/ 643985 h 1117047"/>
                <a:gd name="connsiteX2427" fmla="*/ 324698 w 2126109"/>
                <a:gd name="connsiteY2427" fmla="*/ 300635 h 1117047"/>
                <a:gd name="connsiteX2428" fmla="*/ 321295 w 2126109"/>
                <a:gd name="connsiteY2428" fmla="*/ 304030 h 1117047"/>
                <a:gd name="connsiteX2429" fmla="*/ 324698 w 2126109"/>
                <a:gd name="connsiteY2429" fmla="*/ 300635 h 1117047"/>
                <a:gd name="connsiteX2430" fmla="*/ 381121 w 2126109"/>
                <a:gd name="connsiteY2430" fmla="*/ 298942 h 1117047"/>
                <a:gd name="connsiteX2431" fmla="*/ 386234 w 2126109"/>
                <a:gd name="connsiteY2431" fmla="*/ 298942 h 1117047"/>
                <a:gd name="connsiteX2432" fmla="*/ 386234 w 2126109"/>
                <a:gd name="connsiteY2432" fmla="*/ 302337 h 1117047"/>
                <a:gd name="connsiteX2433" fmla="*/ 381137 w 2126109"/>
                <a:gd name="connsiteY2433" fmla="*/ 300610 h 1117047"/>
                <a:gd name="connsiteX2434" fmla="*/ 381137 w 2126109"/>
                <a:gd name="connsiteY2434" fmla="*/ 298942 h 1117047"/>
                <a:gd name="connsiteX2435" fmla="*/ 357177 w 2126109"/>
                <a:gd name="connsiteY2435" fmla="*/ 368970 h 1117047"/>
                <a:gd name="connsiteX2436" fmla="*/ 353773 w 2126109"/>
                <a:gd name="connsiteY2436" fmla="*/ 372365 h 1117047"/>
                <a:gd name="connsiteX2437" fmla="*/ 357177 w 2126109"/>
                <a:gd name="connsiteY2437" fmla="*/ 368970 h 1117047"/>
                <a:gd name="connsiteX2438" fmla="*/ 384524 w 2126109"/>
                <a:gd name="connsiteY2438" fmla="*/ 427043 h 1117047"/>
                <a:gd name="connsiteX2439" fmla="*/ 381121 w 2126109"/>
                <a:gd name="connsiteY2439" fmla="*/ 430438 h 1117047"/>
                <a:gd name="connsiteX2440" fmla="*/ 384524 w 2126109"/>
                <a:gd name="connsiteY2440" fmla="*/ 427043 h 1117047"/>
                <a:gd name="connsiteX2441" fmla="*/ 353756 w 2126109"/>
                <a:gd name="connsiteY2441" fmla="*/ 462891 h 1117047"/>
                <a:gd name="connsiteX2442" fmla="*/ 348659 w 2126109"/>
                <a:gd name="connsiteY2442" fmla="*/ 464618 h 1117047"/>
                <a:gd name="connsiteX2443" fmla="*/ 353764 w 2126109"/>
                <a:gd name="connsiteY2443" fmla="*/ 461223 h 1117047"/>
                <a:gd name="connsiteX2444" fmla="*/ 353764 w 2126109"/>
                <a:gd name="connsiteY2444" fmla="*/ 462891 h 1117047"/>
                <a:gd name="connsiteX2445" fmla="*/ 324698 w 2126109"/>
                <a:gd name="connsiteY2445" fmla="*/ 647406 h 1117047"/>
                <a:gd name="connsiteX2446" fmla="*/ 321295 w 2126109"/>
                <a:gd name="connsiteY2446" fmla="*/ 650801 h 1117047"/>
                <a:gd name="connsiteX2447" fmla="*/ 324698 w 2126109"/>
                <a:gd name="connsiteY2447" fmla="*/ 647406 h 1117047"/>
                <a:gd name="connsiteX2448" fmla="*/ 152087 w 2126109"/>
                <a:gd name="connsiteY2448" fmla="*/ 411676 h 1117047"/>
                <a:gd name="connsiteX2449" fmla="*/ 146965 w 2126109"/>
                <a:gd name="connsiteY2449" fmla="*/ 415062 h 1117047"/>
                <a:gd name="connsiteX2450" fmla="*/ 152087 w 2126109"/>
                <a:gd name="connsiteY2450" fmla="*/ 411676 h 1117047"/>
                <a:gd name="connsiteX2451" fmla="*/ 187995 w 2126109"/>
                <a:gd name="connsiteY2451" fmla="*/ 377496 h 1117047"/>
                <a:gd name="connsiteX2452" fmla="*/ 193100 w 2126109"/>
                <a:gd name="connsiteY2452" fmla="*/ 374101 h 1117047"/>
                <a:gd name="connsiteX2453" fmla="*/ 193100 w 2126109"/>
                <a:gd name="connsiteY2453" fmla="*/ 375768 h 1117047"/>
                <a:gd name="connsiteX2454" fmla="*/ 187995 w 2126109"/>
                <a:gd name="connsiteY2454" fmla="*/ 377496 h 1117047"/>
                <a:gd name="connsiteX2455" fmla="*/ 367430 w 2126109"/>
                <a:gd name="connsiteY2455" fmla="*/ 456058 h 1117047"/>
                <a:gd name="connsiteX2456" fmla="*/ 362333 w 2126109"/>
                <a:gd name="connsiteY2456" fmla="*/ 457786 h 1117047"/>
                <a:gd name="connsiteX2457" fmla="*/ 367438 w 2126109"/>
                <a:gd name="connsiteY2457" fmla="*/ 454390 h 1117047"/>
                <a:gd name="connsiteX2458" fmla="*/ 367438 w 2126109"/>
                <a:gd name="connsiteY2458" fmla="*/ 456058 h 1117047"/>
                <a:gd name="connsiteX2459" fmla="*/ 123047 w 2126109"/>
                <a:gd name="connsiteY2459" fmla="*/ 411684 h 1117047"/>
                <a:gd name="connsiteX2460" fmla="*/ 129862 w 2126109"/>
                <a:gd name="connsiteY2460" fmla="*/ 411684 h 1117047"/>
                <a:gd name="connsiteX2461" fmla="*/ 129862 w 2126109"/>
                <a:gd name="connsiteY2461" fmla="*/ 413361 h 1117047"/>
                <a:gd name="connsiteX2462" fmla="*/ 123047 w 2126109"/>
                <a:gd name="connsiteY2462" fmla="*/ 413361 h 1117047"/>
                <a:gd name="connsiteX2463" fmla="*/ 123047 w 2126109"/>
                <a:gd name="connsiteY2463" fmla="*/ 411684 h 1117047"/>
                <a:gd name="connsiteX2464" fmla="*/ 169165 w 2126109"/>
                <a:gd name="connsiteY2464" fmla="*/ 377513 h 1117047"/>
                <a:gd name="connsiteX2465" fmla="*/ 160639 w 2126109"/>
                <a:gd name="connsiteY2465" fmla="*/ 380891 h 1117047"/>
                <a:gd name="connsiteX2466" fmla="*/ 169165 w 2126109"/>
                <a:gd name="connsiteY2466" fmla="*/ 377513 h 1117047"/>
                <a:gd name="connsiteX2467" fmla="*/ 357193 w 2126109"/>
                <a:gd name="connsiteY2467" fmla="*/ 432140 h 1117047"/>
                <a:gd name="connsiteX2468" fmla="*/ 357193 w 2126109"/>
                <a:gd name="connsiteY2468" fmla="*/ 430472 h 1117047"/>
                <a:gd name="connsiteX2469" fmla="*/ 362299 w 2126109"/>
                <a:gd name="connsiteY2469" fmla="*/ 430472 h 1117047"/>
                <a:gd name="connsiteX2470" fmla="*/ 362299 w 2126109"/>
                <a:gd name="connsiteY2470" fmla="*/ 433876 h 1117047"/>
                <a:gd name="connsiteX2471" fmla="*/ 357193 w 2126109"/>
                <a:gd name="connsiteY2471" fmla="*/ 432148 h 1117047"/>
                <a:gd name="connsiteX2472" fmla="*/ 132453 w 2126109"/>
                <a:gd name="connsiteY2472" fmla="*/ 669640 h 1117047"/>
                <a:gd name="connsiteX2473" fmla="*/ 129854 w 2126109"/>
                <a:gd name="connsiteY2473" fmla="*/ 676421 h 1117047"/>
                <a:gd name="connsiteX2474" fmla="*/ 128186 w 2126109"/>
                <a:gd name="connsiteY2474" fmla="*/ 676421 h 1117047"/>
                <a:gd name="connsiteX2475" fmla="*/ 132462 w 2126109"/>
                <a:gd name="connsiteY2475" fmla="*/ 669631 h 1117047"/>
                <a:gd name="connsiteX2476" fmla="*/ 109356 w 2126109"/>
                <a:gd name="connsiteY2476" fmla="*/ 678123 h 1117047"/>
                <a:gd name="connsiteX2477" fmla="*/ 102540 w 2126109"/>
                <a:gd name="connsiteY2477" fmla="*/ 678123 h 1117047"/>
                <a:gd name="connsiteX2478" fmla="*/ 102540 w 2126109"/>
                <a:gd name="connsiteY2478" fmla="*/ 676446 h 1117047"/>
                <a:gd name="connsiteX2479" fmla="*/ 109356 w 2126109"/>
                <a:gd name="connsiteY2479" fmla="*/ 676446 h 1117047"/>
                <a:gd name="connsiteX2480" fmla="*/ 109356 w 2126109"/>
                <a:gd name="connsiteY2480" fmla="*/ 678123 h 1117047"/>
                <a:gd name="connsiteX2481" fmla="*/ 352054 w 2126109"/>
                <a:gd name="connsiteY2481" fmla="*/ 397985 h 1117047"/>
                <a:gd name="connsiteX2482" fmla="*/ 357177 w 2126109"/>
                <a:gd name="connsiteY2482" fmla="*/ 394599 h 1117047"/>
                <a:gd name="connsiteX2483" fmla="*/ 352054 w 2126109"/>
                <a:gd name="connsiteY2483" fmla="*/ 397985 h 1117047"/>
                <a:gd name="connsiteX2484" fmla="*/ 134993 w 2126109"/>
                <a:gd name="connsiteY2484" fmla="*/ 741335 h 1117047"/>
                <a:gd name="connsiteX2485" fmla="*/ 129879 w 2126109"/>
                <a:gd name="connsiteY2485" fmla="*/ 741335 h 1117047"/>
                <a:gd name="connsiteX2486" fmla="*/ 129879 w 2126109"/>
                <a:gd name="connsiteY2486" fmla="*/ 739659 h 1117047"/>
                <a:gd name="connsiteX2487" fmla="*/ 134976 w 2126109"/>
                <a:gd name="connsiteY2487" fmla="*/ 737931 h 1117047"/>
                <a:gd name="connsiteX2488" fmla="*/ 134976 w 2126109"/>
                <a:gd name="connsiteY2488" fmla="*/ 741335 h 1117047"/>
                <a:gd name="connsiteX2489" fmla="*/ 302490 w 2126109"/>
                <a:gd name="connsiteY2489" fmla="*/ 681577 h 1117047"/>
                <a:gd name="connsiteX2490" fmla="*/ 305902 w 2126109"/>
                <a:gd name="connsiteY2490" fmla="*/ 681577 h 1117047"/>
                <a:gd name="connsiteX2491" fmla="*/ 305902 w 2126109"/>
                <a:gd name="connsiteY2491" fmla="*/ 686674 h 1117047"/>
                <a:gd name="connsiteX2492" fmla="*/ 304234 w 2126109"/>
                <a:gd name="connsiteY2492" fmla="*/ 686674 h 1117047"/>
                <a:gd name="connsiteX2493" fmla="*/ 302507 w 2126109"/>
                <a:gd name="connsiteY2493" fmla="*/ 681577 h 1117047"/>
                <a:gd name="connsiteX2494" fmla="*/ 326408 w 2126109"/>
                <a:gd name="connsiteY2494" fmla="*/ 454356 h 1117047"/>
                <a:gd name="connsiteX2495" fmla="*/ 322996 w 2126109"/>
                <a:gd name="connsiteY2495" fmla="*/ 454356 h 1117047"/>
                <a:gd name="connsiteX2496" fmla="*/ 324724 w 2126109"/>
                <a:gd name="connsiteY2496" fmla="*/ 449251 h 1117047"/>
                <a:gd name="connsiteX2497" fmla="*/ 326391 w 2126109"/>
                <a:gd name="connsiteY2497" fmla="*/ 449251 h 1117047"/>
                <a:gd name="connsiteX2498" fmla="*/ 326391 w 2126109"/>
                <a:gd name="connsiteY2498" fmla="*/ 454356 h 1117047"/>
                <a:gd name="connsiteX2499" fmla="*/ 82000 w 2126109"/>
                <a:gd name="connsiteY2499" fmla="*/ 288672 h 1117047"/>
                <a:gd name="connsiteX2500" fmla="*/ 76903 w 2126109"/>
                <a:gd name="connsiteY2500" fmla="*/ 278436 h 1117047"/>
                <a:gd name="connsiteX2501" fmla="*/ 82000 w 2126109"/>
                <a:gd name="connsiteY2501" fmla="*/ 288672 h 1117047"/>
                <a:gd name="connsiteX2502" fmla="*/ 157210 w 2126109"/>
                <a:gd name="connsiteY2502" fmla="*/ 432182 h 1117047"/>
                <a:gd name="connsiteX2503" fmla="*/ 157210 w 2126109"/>
                <a:gd name="connsiteY2503" fmla="*/ 433850 h 1117047"/>
                <a:gd name="connsiteX2504" fmla="*/ 152104 w 2126109"/>
                <a:gd name="connsiteY2504" fmla="*/ 435577 h 1117047"/>
                <a:gd name="connsiteX2505" fmla="*/ 157210 w 2126109"/>
                <a:gd name="connsiteY2505" fmla="*/ 432182 h 1117047"/>
                <a:gd name="connsiteX2506" fmla="*/ 107646 w 2126109"/>
                <a:gd name="connsiteY2506" fmla="*/ 398011 h 1117047"/>
                <a:gd name="connsiteX2507" fmla="*/ 104242 w 2126109"/>
                <a:gd name="connsiteY2507" fmla="*/ 401406 h 1117047"/>
                <a:gd name="connsiteX2508" fmla="*/ 107646 w 2126109"/>
                <a:gd name="connsiteY2508" fmla="*/ 398011 h 1117047"/>
                <a:gd name="connsiteX2509" fmla="*/ 164051 w 2126109"/>
                <a:gd name="connsiteY2509" fmla="*/ 432182 h 1117047"/>
                <a:gd name="connsiteX2510" fmla="*/ 167463 w 2126109"/>
                <a:gd name="connsiteY2510" fmla="*/ 432182 h 1117047"/>
                <a:gd name="connsiteX2511" fmla="*/ 167463 w 2126109"/>
                <a:gd name="connsiteY2511" fmla="*/ 437279 h 1117047"/>
                <a:gd name="connsiteX2512" fmla="*/ 165795 w 2126109"/>
                <a:gd name="connsiteY2512" fmla="*/ 437279 h 1117047"/>
                <a:gd name="connsiteX2513" fmla="*/ 164068 w 2126109"/>
                <a:gd name="connsiteY2513" fmla="*/ 432182 h 1117047"/>
                <a:gd name="connsiteX2514" fmla="*/ 304183 w 2126109"/>
                <a:gd name="connsiteY2514" fmla="*/ 274998 h 1117047"/>
                <a:gd name="connsiteX2515" fmla="*/ 302516 w 2126109"/>
                <a:gd name="connsiteY2515" fmla="*/ 274998 h 1117047"/>
                <a:gd name="connsiteX2516" fmla="*/ 305919 w 2126109"/>
                <a:gd name="connsiteY2516" fmla="*/ 269901 h 1117047"/>
                <a:gd name="connsiteX2517" fmla="*/ 304192 w 2126109"/>
                <a:gd name="connsiteY2517" fmla="*/ 274998 h 1117047"/>
                <a:gd name="connsiteX2518" fmla="*/ 119626 w 2126109"/>
                <a:gd name="connsiteY2518" fmla="*/ 507316 h 1117047"/>
                <a:gd name="connsiteX2519" fmla="*/ 123030 w 2126109"/>
                <a:gd name="connsiteY2519" fmla="*/ 503921 h 1117047"/>
                <a:gd name="connsiteX2520" fmla="*/ 119626 w 2126109"/>
                <a:gd name="connsiteY2520" fmla="*/ 507316 h 1117047"/>
                <a:gd name="connsiteX2521" fmla="*/ 341784 w 2126109"/>
                <a:gd name="connsiteY2521" fmla="*/ 449242 h 1117047"/>
                <a:gd name="connsiteX2522" fmla="*/ 338397 w 2126109"/>
                <a:gd name="connsiteY2522" fmla="*/ 444120 h 1117047"/>
                <a:gd name="connsiteX2523" fmla="*/ 341784 w 2126109"/>
                <a:gd name="connsiteY2523" fmla="*/ 449242 h 1117047"/>
                <a:gd name="connsiteX2524" fmla="*/ 121319 w 2126109"/>
                <a:gd name="connsiteY2524" fmla="*/ 514165 h 1117047"/>
                <a:gd name="connsiteX2525" fmla="*/ 117916 w 2126109"/>
                <a:gd name="connsiteY2525" fmla="*/ 517560 h 1117047"/>
                <a:gd name="connsiteX2526" fmla="*/ 121319 w 2126109"/>
                <a:gd name="connsiteY2526" fmla="*/ 514165 h 1117047"/>
                <a:gd name="connsiteX2527" fmla="*/ 292228 w 2126109"/>
                <a:gd name="connsiteY2527" fmla="*/ 435594 h 1117047"/>
                <a:gd name="connsiteX2528" fmla="*/ 292228 w 2126109"/>
                <a:gd name="connsiteY2528" fmla="*/ 437262 h 1117047"/>
                <a:gd name="connsiteX2529" fmla="*/ 287123 w 2126109"/>
                <a:gd name="connsiteY2529" fmla="*/ 438989 h 1117047"/>
                <a:gd name="connsiteX2530" fmla="*/ 292228 w 2126109"/>
                <a:gd name="connsiteY2530" fmla="*/ 435594 h 1117047"/>
                <a:gd name="connsiteX2531" fmla="*/ 324715 w 2126109"/>
                <a:gd name="connsiteY2531" fmla="*/ 512438 h 1117047"/>
                <a:gd name="connsiteX2532" fmla="*/ 328119 w 2126109"/>
                <a:gd name="connsiteY2532" fmla="*/ 509043 h 1117047"/>
                <a:gd name="connsiteX2533" fmla="*/ 324715 w 2126109"/>
                <a:gd name="connsiteY2533" fmla="*/ 512438 h 1117047"/>
                <a:gd name="connsiteX2534" fmla="*/ 75193 w 2126109"/>
                <a:gd name="connsiteY2534" fmla="*/ 720846 h 1117047"/>
                <a:gd name="connsiteX2535" fmla="*/ 78579 w 2126109"/>
                <a:gd name="connsiteY2535" fmla="*/ 725968 h 1117047"/>
                <a:gd name="connsiteX2536" fmla="*/ 75193 w 2126109"/>
                <a:gd name="connsiteY2536" fmla="*/ 720846 h 1117047"/>
                <a:gd name="connsiteX2537" fmla="*/ 364035 w 2126109"/>
                <a:gd name="connsiteY2537" fmla="*/ 724266 h 1117047"/>
                <a:gd name="connsiteX2538" fmla="*/ 367438 w 2126109"/>
                <a:gd name="connsiteY2538" fmla="*/ 727661 h 1117047"/>
                <a:gd name="connsiteX2539" fmla="*/ 364035 w 2126109"/>
                <a:gd name="connsiteY2539" fmla="*/ 724266 h 1117047"/>
                <a:gd name="connsiteX2540" fmla="*/ 372552 w 2126109"/>
                <a:gd name="connsiteY2540" fmla="*/ 421903 h 1117047"/>
                <a:gd name="connsiteX2541" fmla="*/ 367464 w 2126109"/>
                <a:gd name="connsiteY2541" fmla="*/ 418457 h 1117047"/>
                <a:gd name="connsiteX2542" fmla="*/ 370012 w 2126109"/>
                <a:gd name="connsiteY2542" fmla="*/ 415088 h 1117047"/>
                <a:gd name="connsiteX2543" fmla="*/ 372552 w 2126109"/>
                <a:gd name="connsiteY2543" fmla="*/ 421903 h 1117047"/>
                <a:gd name="connsiteX2544" fmla="*/ 186267 w 2126109"/>
                <a:gd name="connsiteY2544" fmla="*/ 391178 h 1117047"/>
                <a:gd name="connsiteX2545" fmla="*/ 186267 w 2126109"/>
                <a:gd name="connsiteY2545" fmla="*/ 392854 h 1117047"/>
                <a:gd name="connsiteX2546" fmla="*/ 186267 w 2126109"/>
                <a:gd name="connsiteY2546" fmla="*/ 391178 h 1117047"/>
                <a:gd name="connsiteX2547" fmla="*/ 93980 w 2126109"/>
                <a:gd name="connsiteY2547" fmla="*/ 280129 h 1117047"/>
                <a:gd name="connsiteX2548" fmla="*/ 100813 w 2126109"/>
                <a:gd name="connsiteY2548" fmla="*/ 288655 h 1117047"/>
                <a:gd name="connsiteX2549" fmla="*/ 93980 w 2126109"/>
                <a:gd name="connsiteY2549" fmla="*/ 280129 h 1117047"/>
                <a:gd name="connsiteX2550" fmla="*/ 386226 w 2126109"/>
                <a:gd name="connsiteY2550" fmla="*/ 271586 h 1117047"/>
                <a:gd name="connsiteX2551" fmla="*/ 385388 w 2126109"/>
                <a:gd name="connsiteY2551" fmla="*/ 268191 h 1117047"/>
                <a:gd name="connsiteX2552" fmla="*/ 386226 w 2126109"/>
                <a:gd name="connsiteY2552" fmla="*/ 271586 h 1117047"/>
                <a:gd name="connsiteX2553" fmla="*/ 114504 w 2126109"/>
                <a:gd name="connsiteY2553" fmla="*/ 679841 h 1117047"/>
                <a:gd name="connsiteX2554" fmla="*/ 116180 w 2126109"/>
                <a:gd name="connsiteY2554" fmla="*/ 679841 h 1117047"/>
                <a:gd name="connsiteX2555" fmla="*/ 114504 w 2126109"/>
                <a:gd name="connsiteY2555" fmla="*/ 679841 h 1117047"/>
                <a:gd name="connsiteX2556" fmla="*/ 138405 w 2126109"/>
                <a:gd name="connsiteY2556" fmla="*/ 570511 h 1117047"/>
                <a:gd name="connsiteX2557" fmla="*/ 129879 w 2126109"/>
                <a:gd name="connsiteY2557" fmla="*/ 567124 h 1117047"/>
                <a:gd name="connsiteX2558" fmla="*/ 138405 w 2126109"/>
                <a:gd name="connsiteY2558" fmla="*/ 568835 h 1117047"/>
                <a:gd name="connsiteX2559" fmla="*/ 138405 w 2126109"/>
                <a:gd name="connsiteY2559" fmla="*/ 570511 h 1117047"/>
                <a:gd name="connsiteX2560" fmla="*/ 152079 w 2126109"/>
                <a:gd name="connsiteY2560" fmla="*/ 748193 h 1117047"/>
                <a:gd name="connsiteX2561" fmla="*/ 150360 w 2126109"/>
                <a:gd name="connsiteY2561" fmla="*/ 755009 h 1117047"/>
                <a:gd name="connsiteX2562" fmla="*/ 152079 w 2126109"/>
                <a:gd name="connsiteY2562" fmla="*/ 748193 h 1117047"/>
                <a:gd name="connsiteX2563" fmla="*/ 121311 w 2126109"/>
                <a:gd name="connsiteY2563" fmla="*/ 297206 h 1117047"/>
                <a:gd name="connsiteX2564" fmla="*/ 119635 w 2126109"/>
                <a:gd name="connsiteY2564" fmla="*/ 297206 h 1117047"/>
                <a:gd name="connsiteX2565" fmla="*/ 121311 w 2126109"/>
                <a:gd name="connsiteY2565" fmla="*/ 297206 h 1117047"/>
                <a:gd name="connsiteX2566" fmla="*/ 134993 w 2126109"/>
                <a:gd name="connsiteY2566" fmla="*/ 584210 h 1117047"/>
                <a:gd name="connsiteX2567" fmla="*/ 134993 w 2126109"/>
                <a:gd name="connsiteY2567" fmla="*/ 585886 h 1117047"/>
                <a:gd name="connsiteX2568" fmla="*/ 134993 w 2126109"/>
                <a:gd name="connsiteY2568" fmla="*/ 584210 h 1117047"/>
                <a:gd name="connsiteX2569" fmla="*/ 374254 w 2126109"/>
                <a:gd name="connsiteY2569" fmla="*/ 440691 h 1117047"/>
                <a:gd name="connsiteX2570" fmla="*/ 372577 w 2126109"/>
                <a:gd name="connsiteY2570" fmla="*/ 437296 h 1117047"/>
                <a:gd name="connsiteX2571" fmla="*/ 374254 w 2126109"/>
                <a:gd name="connsiteY2571" fmla="*/ 440691 h 1117047"/>
                <a:gd name="connsiteX2572" fmla="*/ 302481 w 2126109"/>
                <a:gd name="connsiteY2572" fmla="*/ 421929 h 1117047"/>
                <a:gd name="connsiteX2573" fmla="*/ 299078 w 2126109"/>
                <a:gd name="connsiteY2573" fmla="*/ 423605 h 1117047"/>
                <a:gd name="connsiteX2574" fmla="*/ 302481 w 2126109"/>
                <a:gd name="connsiteY2574" fmla="*/ 421929 h 1117047"/>
                <a:gd name="connsiteX2575" fmla="*/ 80324 w 2126109"/>
                <a:gd name="connsiteY2575" fmla="*/ 480002 h 1117047"/>
                <a:gd name="connsiteX2576" fmla="*/ 82000 w 2126109"/>
                <a:gd name="connsiteY2576" fmla="*/ 483397 h 1117047"/>
                <a:gd name="connsiteX2577" fmla="*/ 80324 w 2126109"/>
                <a:gd name="connsiteY2577" fmla="*/ 480002 h 1117047"/>
                <a:gd name="connsiteX2578" fmla="*/ 258065 w 2126109"/>
                <a:gd name="connsiteY2578" fmla="*/ 592719 h 1117047"/>
                <a:gd name="connsiteX2579" fmla="*/ 261469 w 2126109"/>
                <a:gd name="connsiteY2579" fmla="*/ 591043 h 1117047"/>
                <a:gd name="connsiteX2580" fmla="*/ 258065 w 2126109"/>
                <a:gd name="connsiteY2580" fmla="*/ 592719 h 1117047"/>
                <a:gd name="connsiteX2581" fmla="*/ 323013 w 2126109"/>
                <a:gd name="connsiteY2581" fmla="*/ 580755 h 1117047"/>
                <a:gd name="connsiteX2582" fmla="*/ 326417 w 2126109"/>
                <a:gd name="connsiteY2582" fmla="*/ 579079 h 1117047"/>
                <a:gd name="connsiteX2583" fmla="*/ 323013 w 2126109"/>
                <a:gd name="connsiteY2583" fmla="*/ 580755 h 1117047"/>
                <a:gd name="connsiteX2584" fmla="*/ 126467 w 2126109"/>
                <a:gd name="connsiteY2584" fmla="*/ 558573 h 1117047"/>
                <a:gd name="connsiteX2585" fmla="*/ 128921 w 2126109"/>
                <a:gd name="connsiteY2585" fmla="*/ 561215 h 1117047"/>
                <a:gd name="connsiteX2586" fmla="*/ 131572 w 2126109"/>
                <a:gd name="connsiteY2586" fmla="*/ 563670 h 1117047"/>
                <a:gd name="connsiteX2587" fmla="*/ 126467 w 2126109"/>
                <a:gd name="connsiteY2587" fmla="*/ 558573 h 1117047"/>
                <a:gd name="connsiteX2588" fmla="*/ 309340 w 2126109"/>
                <a:gd name="connsiteY2588" fmla="*/ 269867 h 1117047"/>
                <a:gd name="connsiteX2589" fmla="*/ 312743 w 2126109"/>
                <a:gd name="connsiteY2589" fmla="*/ 268191 h 1117047"/>
                <a:gd name="connsiteX2590" fmla="*/ 309340 w 2126109"/>
                <a:gd name="connsiteY2590" fmla="*/ 269867 h 1117047"/>
                <a:gd name="connsiteX2591" fmla="*/ 311888 w 2126109"/>
                <a:gd name="connsiteY2591" fmla="*/ 673017 h 1117047"/>
                <a:gd name="connsiteX2592" fmla="*/ 311888 w 2126109"/>
                <a:gd name="connsiteY2592" fmla="*/ 671307 h 1117047"/>
                <a:gd name="connsiteX2593" fmla="*/ 311888 w 2126109"/>
                <a:gd name="connsiteY2593" fmla="*/ 673017 h 1117047"/>
                <a:gd name="connsiteX2594" fmla="*/ 323851 w 2126109"/>
                <a:gd name="connsiteY2594" fmla="*/ 584193 h 1117047"/>
                <a:gd name="connsiteX2595" fmla="*/ 323851 w 2126109"/>
                <a:gd name="connsiteY2595" fmla="*/ 582483 h 1117047"/>
                <a:gd name="connsiteX2596" fmla="*/ 323851 w 2126109"/>
                <a:gd name="connsiteY2596" fmla="*/ 584193 h 1117047"/>
                <a:gd name="connsiteX2597" fmla="*/ 257202 w 2126109"/>
                <a:gd name="connsiteY2597" fmla="*/ 596148 h 1117047"/>
                <a:gd name="connsiteX2598" fmla="*/ 257202 w 2126109"/>
                <a:gd name="connsiteY2598" fmla="*/ 594438 h 1117047"/>
                <a:gd name="connsiteX2599" fmla="*/ 257202 w 2126109"/>
                <a:gd name="connsiteY2599" fmla="*/ 596148 h 1117047"/>
                <a:gd name="connsiteX2600" fmla="*/ 354619 w 2126109"/>
                <a:gd name="connsiteY2600" fmla="*/ 457786 h 1117047"/>
                <a:gd name="connsiteX2601" fmla="*/ 354619 w 2126109"/>
                <a:gd name="connsiteY2601" fmla="*/ 459496 h 1117047"/>
                <a:gd name="connsiteX2602" fmla="*/ 354619 w 2126109"/>
                <a:gd name="connsiteY2602" fmla="*/ 457786 h 1117047"/>
                <a:gd name="connsiteX2603" fmla="*/ 199077 w 2126109"/>
                <a:gd name="connsiteY2603" fmla="*/ 437322 h 1117047"/>
                <a:gd name="connsiteX2604" fmla="*/ 200822 w 2126109"/>
                <a:gd name="connsiteY2604" fmla="*/ 440674 h 1117047"/>
                <a:gd name="connsiteX2605" fmla="*/ 199077 w 2126109"/>
                <a:gd name="connsiteY2605" fmla="*/ 437322 h 1117047"/>
                <a:gd name="connsiteX2606" fmla="*/ 837399 w 2126109"/>
                <a:gd name="connsiteY2606" fmla="*/ 374819 h 1117047"/>
                <a:gd name="connsiteX2607" fmla="*/ 840863 w 2126109"/>
                <a:gd name="connsiteY2607" fmla="*/ 370680 h 1117047"/>
                <a:gd name="connsiteX2608" fmla="*/ 831473 w 2126109"/>
                <a:gd name="connsiteY2608" fmla="*/ 421938 h 1117047"/>
                <a:gd name="connsiteX2609" fmla="*/ 828925 w 2126109"/>
                <a:gd name="connsiteY2609" fmla="*/ 427034 h 1117047"/>
                <a:gd name="connsiteX2610" fmla="*/ 837408 w 2126109"/>
                <a:gd name="connsiteY2610" fmla="*/ 374819 h 1117047"/>
                <a:gd name="connsiteX2611" fmla="*/ 910933 w 2126109"/>
                <a:gd name="connsiteY2611" fmla="*/ 541487 h 1117047"/>
                <a:gd name="connsiteX2612" fmla="*/ 910719 w 2126109"/>
                <a:gd name="connsiteY2612" fmla="*/ 546353 h 1117047"/>
                <a:gd name="connsiteX2613" fmla="*/ 902407 w 2126109"/>
                <a:gd name="connsiteY2613" fmla="*/ 548311 h 1117047"/>
                <a:gd name="connsiteX2614" fmla="*/ 910942 w 2126109"/>
                <a:gd name="connsiteY2614" fmla="*/ 541487 h 1117047"/>
                <a:gd name="connsiteX2615" fmla="*/ 910933 w 2126109"/>
                <a:gd name="connsiteY2615" fmla="*/ 541487 h 1117047"/>
                <a:gd name="connsiteX2616" fmla="*/ 910933 w 2126109"/>
                <a:gd name="connsiteY2616" fmla="*/ 536365 h 1117047"/>
                <a:gd name="connsiteX2617" fmla="*/ 903271 w 2126109"/>
                <a:gd name="connsiteY2617" fmla="*/ 539794 h 1117047"/>
                <a:gd name="connsiteX2618" fmla="*/ 900723 w 2126109"/>
                <a:gd name="connsiteY2618" fmla="*/ 535510 h 1117047"/>
                <a:gd name="connsiteX2619" fmla="*/ 908881 w 2126109"/>
                <a:gd name="connsiteY2619" fmla="*/ 534347 h 1117047"/>
                <a:gd name="connsiteX2620" fmla="*/ 914337 w 2126109"/>
                <a:gd name="connsiteY2620" fmla="*/ 527839 h 1117047"/>
                <a:gd name="connsiteX2621" fmla="*/ 916073 w 2126109"/>
                <a:gd name="connsiteY2621" fmla="*/ 541487 h 1117047"/>
                <a:gd name="connsiteX2622" fmla="*/ 910942 w 2126109"/>
                <a:gd name="connsiteY2622" fmla="*/ 541487 h 1117047"/>
                <a:gd name="connsiteX2623" fmla="*/ 723828 w 2126109"/>
                <a:gd name="connsiteY2623" fmla="*/ 385970 h 1117047"/>
                <a:gd name="connsiteX2624" fmla="*/ 709282 w 2126109"/>
                <a:gd name="connsiteY2624" fmla="*/ 383448 h 1117047"/>
                <a:gd name="connsiteX2625" fmla="*/ 714361 w 2126109"/>
                <a:gd name="connsiteY2625" fmla="*/ 384311 h 1117047"/>
                <a:gd name="connsiteX2626" fmla="*/ 733192 w 2126109"/>
                <a:gd name="connsiteY2626" fmla="*/ 380899 h 1117047"/>
                <a:gd name="connsiteX2627" fmla="*/ 724649 w 2126109"/>
                <a:gd name="connsiteY2627" fmla="*/ 379215 h 1117047"/>
                <a:gd name="connsiteX2628" fmla="*/ 723828 w 2126109"/>
                <a:gd name="connsiteY2628" fmla="*/ 385970 h 1117047"/>
                <a:gd name="connsiteX2629" fmla="*/ 743505 w 2126109"/>
                <a:gd name="connsiteY2629" fmla="*/ 437236 h 1117047"/>
                <a:gd name="connsiteX2630" fmla="*/ 747712 w 2126109"/>
                <a:gd name="connsiteY2630" fmla="*/ 425358 h 1117047"/>
                <a:gd name="connsiteX2631" fmla="*/ 750260 w 2126109"/>
                <a:gd name="connsiteY2631" fmla="*/ 428711 h 1117047"/>
                <a:gd name="connsiteX2632" fmla="*/ 746874 w 2126109"/>
                <a:gd name="connsiteY2632" fmla="*/ 433876 h 1117047"/>
                <a:gd name="connsiteX2633" fmla="*/ 748601 w 2126109"/>
                <a:gd name="connsiteY2633" fmla="*/ 440683 h 1117047"/>
                <a:gd name="connsiteX2634" fmla="*/ 743505 w 2126109"/>
                <a:gd name="connsiteY2634" fmla="*/ 437236 h 1117047"/>
                <a:gd name="connsiteX2635" fmla="*/ 682798 w 2126109"/>
                <a:gd name="connsiteY2635" fmla="*/ 568792 h 1117047"/>
                <a:gd name="connsiteX2636" fmla="*/ 683978 w 2126109"/>
                <a:gd name="connsiteY2636" fmla="*/ 571836 h 1117047"/>
                <a:gd name="connsiteX2637" fmla="*/ 690443 w 2126109"/>
                <a:gd name="connsiteY2637" fmla="*/ 570528 h 1117047"/>
                <a:gd name="connsiteX2638" fmla="*/ 682798 w 2126109"/>
                <a:gd name="connsiteY2638" fmla="*/ 568792 h 1117047"/>
                <a:gd name="connsiteX2639" fmla="*/ 849466 w 2126109"/>
                <a:gd name="connsiteY2639" fmla="*/ 310931 h 1117047"/>
                <a:gd name="connsiteX2640" fmla="*/ 853664 w 2126109"/>
                <a:gd name="connsiteY2640" fmla="*/ 305766 h 1117047"/>
                <a:gd name="connsiteX2641" fmla="*/ 851107 w 2126109"/>
                <a:gd name="connsiteY2641" fmla="*/ 317695 h 1117047"/>
                <a:gd name="connsiteX2642" fmla="*/ 849457 w 2126109"/>
                <a:gd name="connsiteY2642" fmla="*/ 310931 h 1117047"/>
                <a:gd name="connsiteX2643" fmla="*/ 842778 w 2126109"/>
                <a:gd name="connsiteY2643" fmla="*/ 352945 h 1117047"/>
                <a:gd name="connsiteX2644" fmla="*/ 847678 w 2126109"/>
                <a:gd name="connsiteY2644" fmla="*/ 334798 h 1117047"/>
                <a:gd name="connsiteX2645" fmla="*/ 844258 w 2126109"/>
                <a:gd name="connsiteY2645" fmla="*/ 360401 h 1117047"/>
                <a:gd name="connsiteX2646" fmla="*/ 842778 w 2126109"/>
                <a:gd name="connsiteY2646" fmla="*/ 352936 h 1117047"/>
                <a:gd name="connsiteX2647" fmla="*/ 929687 w 2126109"/>
                <a:gd name="connsiteY2647" fmla="*/ 306262 h 1117047"/>
                <a:gd name="connsiteX2648" fmla="*/ 941701 w 2126109"/>
                <a:gd name="connsiteY2648" fmla="*/ 304056 h 1117047"/>
                <a:gd name="connsiteX2649" fmla="*/ 938016 w 2126109"/>
                <a:gd name="connsiteY2649" fmla="*/ 310700 h 1117047"/>
                <a:gd name="connsiteX2650" fmla="*/ 928019 w 2126109"/>
                <a:gd name="connsiteY2650" fmla="*/ 309153 h 1117047"/>
                <a:gd name="connsiteX2651" fmla="*/ 929687 w 2126109"/>
                <a:gd name="connsiteY2651" fmla="*/ 306262 h 1117047"/>
                <a:gd name="connsiteX2652" fmla="*/ 693872 w 2126109"/>
                <a:gd name="connsiteY2652" fmla="*/ 403133 h 1117047"/>
                <a:gd name="connsiteX2653" fmla="*/ 685346 w 2126109"/>
                <a:gd name="connsiteY2653" fmla="*/ 416781 h 1117047"/>
                <a:gd name="connsiteX2654" fmla="*/ 690443 w 2126109"/>
                <a:gd name="connsiteY2654" fmla="*/ 406545 h 1117047"/>
                <a:gd name="connsiteX2655" fmla="*/ 687920 w 2126109"/>
                <a:gd name="connsiteY2655" fmla="*/ 409974 h 1117047"/>
                <a:gd name="connsiteX2656" fmla="*/ 683619 w 2126109"/>
                <a:gd name="connsiteY2656" fmla="*/ 408230 h 1117047"/>
                <a:gd name="connsiteX2657" fmla="*/ 693872 w 2126109"/>
                <a:gd name="connsiteY2657" fmla="*/ 403133 h 1117047"/>
                <a:gd name="connsiteX2658" fmla="*/ 849423 w 2126109"/>
                <a:gd name="connsiteY2658" fmla="*/ 283541 h 1117047"/>
                <a:gd name="connsiteX2659" fmla="*/ 857940 w 2126109"/>
                <a:gd name="connsiteY2659" fmla="*/ 275015 h 1117047"/>
                <a:gd name="connsiteX2660" fmla="*/ 853536 w 2126109"/>
                <a:gd name="connsiteY2660" fmla="*/ 279881 h 1117047"/>
                <a:gd name="connsiteX2661" fmla="*/ 849414 w 2126109"/>
                <a:gd name="connsiteY2661" fmla="*/ 283541 h 1117047"/>
                <a:gd name="connsiteX2662" fmla="*/ 673391 w 2126109"/>
                <a:gd name="connsiteY2662" fmla="*/ 362120 h 1117047"/>
                <a:gd name="connsiteX2663" fmla="*/ 675076 w 2126109"/>
                <a:gd name="connsiteY2663" fmla="*/ 351867 h 1117047"/>
                <a:gd name="connsiteX2664" fmla="*/ 675965 w 2126109"/>
                <a:gd name="connsiteY2664" fmla="*/ 357032 h 1117047"/>
                <a:gd name="connsiteX2665" fmla="*/ 680198 w 2126109"/>
                <a:gd name="connsiteY2665" fmla="*/ 357836 h 1117047"/>
                <a:gd name="connsiteX2666" fmla="*/ 673391 w 2126109"/>
                <a:gd name="connsiteY2666" fmla="*/ 362120 h 1117047"/>
                <a:gd name="connsiteX2667" fmla="*/ 871614 w 2126109"/>
                <a:gd name="connsiteY2667" fmla="*/ 275015 h 1117047"/>
                <a:gd name="connsiteX2668" fmla="*/ 871631 w 2126109"/>
                <a:gd name="connsiteY2668" fmla="*/ 282660 h 1117047"/>
                <a:gd name="connsiteX2669" fmla="*/ 867672 w 2126109"/>
                <a:gd name="connsiteY2669" fmla="*/ 278974 h 1117047"/>
                <a:gd name="connsiteX2670" fmla="*/ 864798 w 2126109"/>
                <a:gd name="connsiteY2670" fmla="*/ 277580 h 1117047"/>
                <a:gd name="connsiteX2671" fmla="*/ 871614 w 2126109"/>
                <a:gd name="connsiteY2671" fmla="*/ 275015 h 1117047"/>
                <a:gd name="connsiteX2672" fmla="*/ 873324 w 2126109"/>
                <a:gd name="connsiteY2672" fmla="*/ 263915 h 1117047"/>
                <a:gd name="connsiteX2673" fmla="*/ 868202 w 2126109"/>
                <a:gd name="connsiteY2673" fmla="*/ 264762 h 1117047"/>
                <a:gd name="connsiteX2674" fmla="*/ 868202 w 2126109"/>
                <a:gd name="connsiteY2674" fmla="*/ 261358 h 1117047"/>
                <a:gd name="connsiteX2675" fmla="*/ 873324 w 2126109"/>
                <a:gd name="connsiteY2675" fmla="*/ 263924 h 1117047"/>
                <a:gd name="connsiteX2676" fmla="*/ 855323 w 2126109"/>
                <a:gd name="connsiteY2676" fmla="*/ 266164 h 1117047"/>
                <a:gd name="connsiteX2677" fmla="*/ 858804 w 2126109"/>
                <a:gd name="connsiteY2677" fmla="*/ 264753 h 1117047"/>
                <a:gd name="connsiteX2678" fmla="*/ 865465 w 2126109"/>
                <a:gd name="connsiteY2678" fmla="*/ 264044 h 1117047"/>
                <a:gd name="connsiteX2679" fmla="*/ 868219 w 2126109"/>
                <a:gd name="connsiteY2679" fmla="*/ 264753 h 1117047"/>
                <a:gd name="connsiteX2680" fmla="*/ 873333 w 2126109"/>
                <a:gd name="connsiteY2680" fmla="*/ 266463 h 1117047"/>
                <a:gd name="connsiteX2681" fmla="*/ 855332 w 2126109"/>
                <a:gd name="connsiteY2681" fmla="*/ 266156 h 1117047"/>
                <a:gd name="connsiteX2682" fmla="*/ 683636 w 2126109"/>
                <a:gd name="connsiteY2682" fmla="*/ 624342 h 1117047"/>
                <a:gd name="connsiteX2683" fmla="*/ 693795 w 2126109"/>
                <a:gd name="connsiteY2683" fmla="*/ 625069 h 1117047"/>
                <a:gd name="connsiteX2684" fmla="*/ 683636 w 2126109"/>
                <a:gd name="connsiteY2684" fmla="*/ 624342 h 1117047"/>
                <a:gd name="connsiteX2685" fmla="*/ 934869 w 2126109"/>
                <a:gd name="connsiteY2685" fmla="*/ 450944 h 1117047"/>
                <a:gd name="connsiteX2686" fmla="*/ 933158 w 2126109"/>
                <a:gd name="connsiteY2686" fmla="*/ 440725 h 1117047"/>
                <a:gd name="connsiteX2687" fmla="*/ 939982 w 2126109"/>
                <a:gd name="connsiteY2687" fmla="*/ 450953 h 1117047"/>
                <a:gd name="connsiteX2688" fmla="*/ 934869 w 2126109"/>
                <a:gd name="connsiteY2688" fmla="*/ 450953 h 1117047"/>
                <a:gd name="connsiteX2689" fmla="*/ 700722 w 2126109"/>
                <a:gd name="connsiteY2689" fmla="*/ 491085 h 1117047"/>
                <a:gd name="connsiteX2690" fmla="*/ 705878 w 2126109"/>
                <a:gd name="connsiteY2690" fmla="*/ 486843 h 1117047"/>
                <a:gd name="connsiteX2691" fmla="*/ 707537 w 2126109"/>
                <a:gd name="connsiteY2691" fmla="*/ 495352 h 1117047"/>
                <a:gd name="connsiteX2692" fmla="*/ 700722 w 2126109"/>
                <a:gd name="connsiteY2692" fmla="*/ 491085 h 1117047"/>
                <a:gd name="connsiteX2693" fmla="*/ 744385 w 2126109"/>
                <a:gd name="connsiteY2693" fmla="*/ 443197 h 1117047"/>
                <a:gd name="connsiteX2694" fmla="*/ 750269 w 2126109"/>
                <a:gd name="connsiteY2694" fmla="*/ 447515 h 1117047"/>
                <a:gd name="connsiteX2695" fmla="*/ 744385 w 2126109"/>
                <a:gd name="connsiteY2695" fmla="*/ 443197 h 1117047"/>
                <a:gd name="connsiteX2696" fmla="*/ 695591 w 2126109"/>
                <a:gd name="connsiteY2696" fmla="*/ 647406 h 1117047"/>
                <a:gd name="connsiteX2697" fmla="*/ 693017 w 2126109"/>
                <a:gd name="connsiteY2697" fmla="*/ 652519 h 1117047"/>
                <a:gd name="connsiteX2698" fmla="*/ 687057 w 2126109"/>
                <a:gd name="connsiteY2698" fmla="*/ 650809 h 1117047"/>
                <a:gd name="connsiteX2699" fmla="*/ 688775 w 2126109"/>
                <a:gd name="connsiteY2699" fmla="*/ 643994 h 1117047"/>
                <a:gd name="connsiteX2700" fmla="*/ 690956 w 2126109"/>
                <a:gd name="connsiteY2700" fmla="*/ 646910 h 1117047"/>
                <a:gd name="connsiteX2701" fmla="*/ 695591 w 2126109"/>
                <a:gd name="connsiteY2701" fmla="*/ 647406 h 1117047"/>
                <a:gd name="connsiteX2702" fmla="*/ 794728 w 2126109"/>
                <a:gd name="connsiteY2702" fmla="*/ 520998 h 1117047"/>
                <a:gd name="connsiteX2703" fmla="*/ 803254 w 2126109"/>
                <a:gd name="connsiteY2703" fmla="*/ 526103 h 1117047"/>
                <a:gd name="connsiteX2704" fmla="*/ 794728 w 2126109"/>
                <a:gd name="connsiteY2704" fmla="*/ 520998 h 1117047"/>
                <a:gd name="connsiteX2705" fmla="*/ 719578 w 2126109"/>
                <a:gd name="connsiteY2705" fmla="*/ 639675 h 1117047"/>
                <a:gd name="connsiteX2706" fmla="*/ 712685 w 2126109"/>
                <a:gd name="connsiteY2706" fmla="*/ 633732 h 1117047"/>
                <a:gd name="connsiteX2707" fmla="*/ 722930 w 2126109"/>
                <a:gd name="connsiteY2707" fmla="*/ 637169 h 1117047"/>
                <a:gd name="connsiteX2708" fmla="*/ 719578 w 2126109"/>
                <a:gd name="connsiteY2708" fmla="*/ 639675 h 1117047"/>
                <a:gd name="connsiteX2709" fmla="*/ 892171 w 2126109"/>
                <a:gd name="connsiteY2709" fmla="*/ 434739 h 1117047"/>
                <a:gd name="connsiteX2710" fmla="*/ 896447 w 2126109"/>
                <a:gd name="connsiteY2710" fmla="*/ 429694 h 1117047"/>
                <a:gd name="connsiteX2711" fmla="*/ 902382 w 2126109"/>
                <a:gd name="connsiteY2711" fmla="*/ 427043 h 1117047"/>
                <a:gd name="connsiteX2712" fmla="*/ 892171 w 2126109"/>
                <a:gd name="connsiteY2712" fmla="*/ 434739 h 1117047"/>
                <a:gd name="connsiteX2713" fmla="*/ 914345 w 2126109"/>
                <a:gd name="connsiteY2713" fmla="*/ 498798 h 1117047"/>
                <a:gd name="connsiteX2714" fmla="*/ 909437 w 2126109"/>
                <a:gd name="connsiteY2714" fmla="*/ 500765 h 1117047"/>
                <a:gd name="connsiteX2715" fmla="*/ 905819 w 2126109"/>
                <a:gd name="connsiteY2715" fmla="*/ 505605 h 1117047"/>
                <a:gd name="connsiteX2716" fmla="*/ 914345 w 2126109"/>
                <a:gd name="connsiteY2716" fmla="*/ 498807 h 1117047"/>
                <a:gd name="connsiteX2717" fmla="*/ 758812 w 2126109"/>
                <a:gd name="connsiteY2717" fmla="*/ 398002 h 1117047"/>
                <a:gd name="connsiteX2718" fmla="*/ 755391 w 2126109"/>
                <a:gd name="connsiteY2718" fmla="*/ 408247 h 1117047"/>
                <a:gd name="connsiteX2719" fmla="*/ 758812 w 2126109"/>
                <a:gd name="connsiteY2719" fmla="*/ 398002 h 1117047"/>
                <a:gd name="connsiteX2720" fmla="*/ 816927 w 2126109"/>
                <a:gd name="connsiteY2720" fmla="*/ 550039 h 1117047"/>
                <a:gd name="connsiteX2721" fmla="*/ 813524 w 2126109"/>
                <a:gd name="connsiteY2721" fmla="*/ 553459 h 1117047"/>
                <a:gd name="connsiteX2722" fmla="*/ 816953 w 2126109"/>
                <a:gd name="connsiteY2722" fmla="*/ 556008 h 1117047"/>
                <a:gd name="connsiteX2723" fmla="*/ 816927 w 2126109"/>
                <a:gd name="connsiteY2723" fmla="*/ 550039 h 1117047"/>
                <a:gd name="connsiteX2724" fmla="*/ 675093 w 2126109"/>
                <a:gd name="connsiteY2724" fmla="*/ 556863 h 1117047"/>
                <a:gd name="connsiteX2725" fmla="*/ 680198 w 2126109"/>
                <a:gd name="connsiteY2725" fmla="*/ 558582 h 1117047"/>
                <a:gd name="connsiteX2726" fmla="*/ 675093 w 2126109"/>
                <a:gd name="connsiteY2726" fmla="*/ 556863 h 1117047"/>
                <a:gd name="connsiteX2727" fmla="*/ 834039 w 2126109"/>
                <a:gd name="connsiteY2727" fmla="*/ 490238 h 1117047"/>
                <a:gd name="connsiteX2728" fmla="*/ 840863 w 2126109"/>
                <a:gd name="connsiteY2728" fmla="*/ 493685 h 1117047"/>
                <a:gd name="connsiteX2729" fmla="*/ 834039 w 2126109"/>
                <a:gd name="connsiteY2729" fmla="*/ 490238 h 1117047"/>
                <a:gd name="connsiteX2730" fmla="*/ 709256 w 2126109"/>
                <a:gd name="connsiteY2730" fmla="*/ 613251 h 1117047"/>
                <a:gd name="connsiteX2731" fmla="*/ 707537 w 2126109"/>
                <a:gd name="connsiteY2731" fmla="*/ 621785 h 1117047"/>
                <a:gd name="connsiteX2732" fmla="*/ 709256 w 2126109"/>
                <a:gd name="connsiteY2732" fmla="*/ 613251 h 1117047"/>
                <a:gd name="connsiteX2733" fmla="*/ 687031 w 2126109"/>
                <a:gd name="connsiteY2733" fmla="*/ 315994 h 1117047"/>
                <a:gd name="connsiteX2734" fmla="*/ 681909 w 2126109"/>
                <a:gd name="connsiteY2734" fmla="*/ 315994 h 1117047"/>
                <a:gd name="connsiteX2735" fmla="*/ 683636 w 2126109"/>
                <a:gd name="connsiteY2735" fmla="*/ 309187 h 1117047"/>
                <a:gd name="connsiteX2736" fmla="*/ 687031 w 2126109"/>
                <a:gd name="connsiteY2736" fmla="*/ 316002 h 1117047"/>
                <a:gd name="connsiteX2737" fmla="*/ 666542 w 2126109"/>
                <a:gd name="connsiteY2737" fmla="*/ 538050 h 1117047"/>
                <a:gd name="connsiteX2738" fmla="*/ 673366 w 2126109"/>
                <a:gd name="connsiteY2738" fmla="*/ 532961 h 1117047"/>
                <a:gd name="connsiteX2739" fmla="*/ 673374 w 2126109"/>
                <a:gd name="connsiteY2739" fmla="*/ 538050 h 1117047"/>
                <a:gd name="connsiteX2740" fmla="*/ 666533 w 2126109"/>
                <a:gd name="connsiteY2740" fmla="*/ 538050 h 1117047"/>
                <a:gd name="connsiteX2741" fmla="*/ 938289 w 2126109"/>
                <a:gd name="connsiteY2741" fmla="*/ 266481 h 1117047"/>
                <a:gd name="connsiteX2742" fmla="*/ 946824 w 2126109"/>
                <a:gd name="connsiteY2742" fmla="*/ 266481 h 1117047"/>
                <a:gd name="connsiteX2743" fmla="*/ 938289 w 2126109"/>
                <a:gd name="connsiteY2743" fmla="*/ 266481 h 1117047"/>
                <a:gd name="connsiteX2744" fmla="*/ 698156 w 2126109"/>
                <a:gd name="connsiteY2744" fmla="*/ 544908 h 1117047"/>
                <a:gd name="connsiteX2745" fmla="*/ 698986 w 2126109"/>
                <a:gd name="connsiteY2745" fmla="*/ 553434 h 1117047"/>
                <a:gd name="connsiteX2746" fmla="*/ 698156 w 2126109"/>
                <a:gd name="connsiteY2746" fmla="*/ 544908 h 1117047"/>
                <a:gd name="connsiteX2747" fmla="*/ 900706 w 2126109"/>
                <a:gd name="connsiteY2747" fmla="*/ 304056 h 1117047"/>
                <a:gd name="connsiteX2748" fmla="*/ 904092 w 2126109"/>
                <a:gd name="connsiteY2748" fmla="*/ 310871 h 1117047"/>
                <a:gd name="connsiteX2749" fmla="*/ 900706 w 2126109"/>
                <a:gd name="connsiteY2749" fmla="*/ 304056 h 1117047"/>
                <a:gd name="connsiteX2750" fmla="*/ 922880 w 2126109"/>
                <a:gd name="connsiteY2750" fmla="*/ 368970 h 1117047"/>
                <a:gd name="connsiteX2751" fmla="*/ 917783 w 2126109"/>
                <a:gd name="connsiteY2751" fmla="*/ 375785 h 1117047"/>
                <a:gd name="connsiteX2752" fmla="*/ 922880 w 2126109"/>
                <a:gd name="connsiteY2752" fmla="*/ 368970 h 1117047"/>
                <a:gd name="connsiteX2753" fmla="*/ 673383 w 2126109"/>
                <a:gd name="connsiteY2753" fmla="*/ 648278 h 1117047"/>
                <a:gd name="connsiteX2754" fmla="*/ 680190 w 2126109"/>
                <a:gd name="connsiteY2754" fmla="*/ 647423 h 1117047"/>
                <a:gd name="connsiteX2755" fmla="*/ 673383 w 2126109"/>
                <a:gd name="connsiteY2755" fmla="*/ 648278 h 1117047"/>
                <a:gd name="connsiteX2756" fmla="*/ 663104 w 2126109"/>
                <a:gd name="connsiteY2756" fmla="*/ 657633 h 1117047"/>
                <a:gd name="connsiteX2757" fmla="*/ 659701 w 2126109"/>
                <a:gd name="connsiteY2757" fmla="*/ 657633 h 1117047"/>
                <a:gd name="connsiteX2758" fmla="*/ 659701 w 2126109"/>
                <a:gd name="connsiteY2758" fmla="*/ 652528 h 1117047"/>
                <a:gd name="connsiteX2759" fmla="*/ 663104 w 2126109"/>
                <a:gd name="connsiteY2759" fmla="*/ 652528 h 1117047"/>
                <a:gd name="connsiteX2760" fmla="*/ 663104 w 2126109"/>
                <a:gd name="connsiteY2760" fmla="*/ 657633 h 1117047"/>
                <a:gd name="connsiteX2761" fmla="*/ 898978 w 2126109"/>
                <a:gd name="connsiteY2761" fmla="*/ 263069 h 1117047"/>
                <a:gd name="connsiteX2762" fmla="*/ 905794 w 2126109"/>
                <a:gd name="connsiteY2762" fmla="*/ 263069 h 1117047"/>
                <a:gd name="connsiteX2763" fmla="*/ 905794 w 2126109"/>
                <a:gd name="connsiteY2763" fmla="*/ 266463 h 1117047"/>
                <a:gd name="connsiteX2764" fmla="*/ 898978 w 2126109"/>
                <a:gd name="connsiteY2764" fmla="*/ 263069 h 1117047"/>
                <a:gd name="connsiteX2765" fmla="*/ 919476 w 2126109"/>
                <a:gd name="connsiteY2765" fmla="*/ 305766 h 1117047"/>
                <a:gd name="connsiteX2766" fmla="*/ 919476 w 2126109"/>
                <a:gd name="connsiteY2766" fmla="*/ 310880 h 1117047"/>
                <a:gd name="connsiteX2767" fmla="*/ 914362 w 2126109"/>
                <a:gd name="connsiteY2767" fmla="*/ 309153 h 1117047"/>
                <a:gd name="connsiteX2768" fmla="*/ 919476 w 2126109"/>
                <a:gd name="connsiteY2768" fmla="*/ 305766 h 1117047"/>
                <a:gd name="connsiteX2769" fmla="*/ 941701 w 2126109"/>
                <a:gd name="connsiteY2769" fmla="*/ 345060 h 1117047"/>
                <a:gd name="connsiteX2770" fmla="*/ 946815 w 2126109"/>
                <a:gd name="connsiteY2770" fmla="*/ 343333 h 1117047"/>
                <a:gd name="connsiteX2771" fmla="*/ 946815 w 2126109"/>
                <a:gd name="connsiteY2771" fmla="*/ 348446 h 1117047"/>
                <a:gd name="connsiteX2772" fmla="*/ 941701 w 2126109"/>
                <a:gd name="connsiteY2772" fmla="*/ 345052 h 1117047"/>
                <a:gd name="connsiteX2773" fmla="*/ 799833 w 2126109"/>
                <a:gd name="connsiteY2773" fmla="*/ 505605 h 1117047"/>
                <a:gd name="connsiteX2774" fmla="*/ 796430 w 2126109"/>
                <a:gd name="connsiteY2774" fmla="*/ 505605 h 1117047"/>
                <a:gd name="connsiteX2775" fmla="*/ 796430 w 2126109"/>
                <a:gd name="connsiteY2775" fmla="*/ 498790 h 1117047"/>
                <a:gd name="connsiteX2776" fmla="*/ 799824 w 2126109"/>
                <a:gd name="connsiteY2776" fmla="*/ 505605 h 1117047"/>
                <a:gd name="connsiteX2777" fmla="*/ 757110 w 2126109"/>
                <a:gd name="connsiteY2777" fmla="*/ 409974 h 1117047"/>
                <a:gd name="connsiteX2778" fmla="*/ 746874 w 2126109"/>
                <a:gd name="connsiteY2778" fmla="*/ 415062 h 1117047"/>
                <a:gd name="connsiteX2779" fmla="*/ 757110 w 2126109"/>
                <a:gd name="connsiteY2779" fmla="*/ 409974 h 1117047"/>
                <a:gd name="connsiteX2780" fmla="*/ 750269 w 2126109"/>
                <a:gd name="connsiteY2780" fmla="*/ 387732 h 1117047"/>
                <a:gd name="connsiteX2781" fmla="*/ 743462 w 2126109"/>
                <a:gd name="connsiteY2781" fmla="*/ 389459 h 1117047"/>
                <a:gd name="connsiteX2782" fmla="*/ 743462 w 2126109"/>
                <a:gd name="connsiteY2782" fmla="*/ 384337 h 1117047"/>
                <a:gd name="connsiteX2783" fmla="*/ 750269 w 2126109"/>
                <a:gd name="connsiteY2783" fmla="*/ 386064 h 1117047"/>
                <a:gd name="connsiteX2784" fmla="*/ 750269 w 2126109"/>
                <a:gd name="connsiteY2784" fmla="*/ 387732 h 1117047"/>
                <a:gd name="connsiteX2785" fmla="*/ 859676 w 2126109"/>
                <a:gd name="connsiteY2785" fmla="*/ 314301 h 1117047"/>
                <a:gd name="connsiteX2786" fmla="*/ 863071 w 2126109"/>
                <a:gd name="connsiteY2786" fmla="*/ 319414 h 1117047"/>
                <a:gd name="connsiteX2787" fmla="*/ 859667 w 2126109"/>
                <a:gd name="connsiteY2787" fmla="*/ 319414 h 1117047"/>
                <a:gd name="connsiteX2788" fmla="*/ 859667 w 2126109"/>
                <a:gd name="connsiteY2788" fmla="*/ 314301 h 1117047"/>
                <a:gd name="connsiteX2789" fmla="*/ 663121 w 2126109"/>
                <a:gd name="connsiteY2789" fmla="*/ 280137 h 1117047"/>
                <a:gd name="connsiteX2790" fmla="*/ 666525 w 2126109"/>
                <a:gd name="connsiteY2790" fmla="*/ 280137 h 1117047"/>
                <a:gd name="connsiteX2791" fmla="*/ 665687 w 2126109"/>
                <a:gd name="connsiteY2791" fmla="*/ 285243 h 1117047"/>
                <a:gd name="connsiteX2792" fmla="*/ 663121 w 2126109"/>
                <a:gd name="connsiteY2792" fmla="*/ 280137 h 1117047"/>
                <a:gd name="connsiteX2793" fmla="*/ 782756 w 2126109"/>
                <a:gd name="connsiteY2793" fmla="*/ 437270 h 1117047"/>
                <a:gd name="connsiteX2794" fmla="*/ 777633 w 2126109"/>
                <a:gd name="connsiteY2794" fmla="*/ 437270 h 1117047"/>
                <a:gd name="connsiteX2795" fmla="*/ 777633 w 2126109"/>
                <a:gd name="connsiteY2795" fmla="*/ 433876 h 1117047"/>
                <a:gd name="connsiteX2796" fmla="*/ 782747 w 2126109"/>
                <a:gd name="connsiteY2796" fmla="*/ 437270 h 1117047"/>
                <a:gd name="connsiteX2797" fmla="*/ 910942 w 2126109"/>
                <a:gd name="connsiteY2797" fmla="*/ 516705 h 1117047"/>
                <a:gd name="connsiteX2798" fmla="*/ 916055 w 2126109"/>
                <a:gd name="connsiteY2798" fmla="*/ 515867 h 1117047"/>
                <a:gd name="connsiteX2799" fmla="*/ 916055 w 2126109"/>
                <a:gd name="connsiteY2799" fmla="*/ 519262 h 1117047"/>
                <a:gd name="connsiteX2800" fmla="*/ 910942 w 2126109"/>
                <a:gd name="connsiteY2800" fmla="*/ 516697 h 1117047"/>
                <a:gd name="connsiteX2801" fmla="*/ 671673 w 2126109"/>
                <a:gd name="connsiteY2801" fmla="*/ 519288 h 1117047"/>
                <a:gd name="connsiteX2802" fmla="*/ 676795 w 2126109"/>
                <a:gd name="connsiteY2802" fmla="*/ 519288 h 1117047"/>
                <a:gd name="connsiteX2803" fmla="*/ 671681 w 2126109"/>
                <a:gd name="connsiteY2803" fmla="*/ 522683 h 1117047"/>
                <a:gd name="connsiteX2804" fmla="*/ 671681 w 2126109"/>
                <a:gd name="connsiteY2804" fmla="*/ 519288 h 1117047"/>
                <a:gd name="connsiteX2805" fmla="*/ 931439 w 2126109"/>
                <a:gd name="connsiteY2805" fmla="*/ 435569 h 1117047"/>
                <a:gd name="connsiteX2806" fmla="*/ 928036 w 2126109"/>
                <a:gd name="connsiteY2806" fmla="*/ 435569 h 1117047"/>
                <a:gd name="connsiteX2807" fmla="*/ 928036 w 2126109"/>
                <a:gd name="connsiteY2807" fmla="*/ 430455 h 1117047"/>
                <a:gd name="connsiteX2808" fmla="*/ 931431 w 2126109"/>
                <a:gd name="connsiteY2808" fmla="*/ 435569 h 1117047"/>
                <a:gd name="connsiteX2809" fmla="*/ 722930 w 2126109"/>
                <a:gd name="connsiteY2809" fmla="*/ 433850 h 1117047"/>
                <a:gd name="connsiteX2810" fmla="*/ 717808 w 2126109"/>
                <a:gd name="connsiteY2810" fmla="*/ 433850 h 1117047"/>
                <a:gd name="connsiteX2811" fmla="*/ 717808 w 2126109"/>
                <a:gd name="connsiteY2811" fmla="*/ 430463 h 1117047"/>
                <a:gd name="connsiteX2812" fmla="*/ 722921 w 2126109"/>
                <a:gd name="connsiteY2812" fmla="*/ 433850 h 1117047"/>
                <a:gd name="connsiteX2813" fmla="*/ 945130 w 2126109"/>
                <a:gd name="connsiteY2813" fmla="*/ 380053 h 1117047"/>
                <a:gd name="connsiteX2814" fmla="*/ 948517 w 2126109"/>
                <a:gd name="connsiteY2814" fmla="*/ 379215 h 1117047"/>
                <a:gd name="connsiteX2815" fmla="*/ 945130 w 2126109"/>
                <a:gd name="connsiteY2815" fmla="*/ 380053 h 1117047"/>
                <a:gd name="connsiteX2816" fmla="*/ 663130 w 2126109"/>
                <a:gd name="connsiteY2816" fmla="*/ 664474 h 1117047"/>
                <a:gd name="connsiteX2817" fmla="*/ 666525 w 2126109"/>
                <a:gd name="connsiteY2817" fmla="*/ 669588 h 1117047"/>
                <a:gd name="connsiteX2818" fmla="*/ 663121 w 2126109"/>
                <a:gd name="connsiteY2818" fmla="*/ 669588 h 1117047"/>
                <a:gd name="connsiteX2819" fmla="*/ 663121 w 2126109"/>
                <a:gd name="connsiteY2819" fmla="*/ 664474 h 1117047"/>
                <a:gd name="connsiteX2820" fmla="*/ 827206 w 2126109"/>
                <a:gd name="connsiteY2820" fmla="*/ 437279 h 1117047"/>
                <a:gd name="connsiteX2821" fmla="*/ 827206 w 2126109"/>
                <a:gd name="connsiteY2821" fmla="*/ 428753 h 1117047"/>
                <a:gd name="connsiteX2822" fmla="*/ 828882 w 2126109"/>
                <a:gd name="connsiteY2822" fmla="*/ 428753 h 1117047"/>
                <a:gd name="connsiteX2823" fmla="*/ 828882 w 2126109"/>
                <a:gd name="connsiteY2823" fmla="*/ 437279 h 1117047"/>
                <a:gd name="connsiteX2824" fmla="*/ 827206 w 2126109"/>
                <a:gd name="connsiteY2824" fmla="*/ 437279 h 1117047"/>
                <a:gd name="connsiteX2825" fmla="*/ 709248 w 2126109"/>
                <a:gd name="connsiteY2825" fmla="*/ 655949 h 1117047"/>
                <a:gd name="connsiteX2826" fmla="*/ 709248 w 2126109"/>
                <a:gd name="connsiteY2826" fmla="*/ 659344 h 1117047"/>
                <a:gd name="connsiteX2827" fmla="*/ 704134 w 2126109"/>
                <a:gd name="connsiteY2827" fmla="*/ 659344 h 1117047"/>
                <a:gd name="connsiteX2828" fmla="*/ 709248 w 2126109"/>
                <a:gd name="connsiteY2828" fmla="*/ 655949 h 1117047"/>
                <a:gd name="connsiteX2829" fmla="*/ 719509 w 2126109"/>
                <a:gd name="connsiteY2829" fmla="*/ 544925 h 1117047"/>
                <a:gd name="connsiteX2830" fmla="*/ 718671 w 2126109"/>
                <a:gd name="connsiteY2830" fmla="*/ 548311 h 1117047"/>
                <a:gd name="connsiteX2831" fmla="*/ 719509 w 2126109"/>
                <a:gd name="connsiteY2831" fmla="*/ 544925 h 1117047"/>
                <a:gd name="connsiteX2832" fmla="*/ 762258 w 2126109"/>
                <a:gd name="connsiteY2832" fmla="*/ 498781 h 1117047"/>
                <a:gd name="connsiteX2833" fmla="*/ 762258 w 2126109"/>
                <a:gd name="connsiteY2833" fmla="*/ 493667 h 1117047"/>
                <a:gd name="connsiteX2834" fmla="*/ 765653 w 2126109"/>
                <a:gd name="connsiteY2834" fmla="*/ 493667 h 1117047"/>
                <a:gd name="connsiteX2835" fmla="*/ 762258 w 2126109"/>
                <a:gd name="connsiteY2835" fmla="*/ 498781 h 1117047"/>
                <a:gd name="connsiteX2836" fmla="*/ 922897 w 2126109"/>
                <a:gd name="connsiteY2836" fmla="*/ 416773 h 1117047"/>
                <a:gd name="connsiteX2837" fmla="*/ 917774 w 2126109"/>
                <a:gd name="connsiteY2837" fmla="*/ 416773 h 1117047"/>
                <a:gd name="connsiteX2838" fmla="*/ 917774 w 2126109"/>
                <a:gd name="connsiteY2838" fmla="*/ 413386 h 1117047"/>
                <a:gd name="connsiteX2839" fmla="*/ 922888 w 2126109"/>
                <a:gd name="connsiteY2839" fmla="*/ 416773 h 1117047"/>
                <a:gd name="connsiteX2840" fmla="*/ 924590 w 2126109"/>
                <a:gd name="connsiteY2840" fmla="*/ 264753 h 1117047"/>
                <a:gd name="connsiteX2841" fmla="*/ 919485 w 2126109"/>
                <a:gd name="connsiteY2841" fmla="*/ 259657 h 1117047"/>
                <a:gd name="connsiteX2842" fmla="*/ 924598 w 2126109"/>
                <a:gd name="connsiteY2842" fmla="*/ 259657 h 1117047"/>
                <a:gd name="connsiteX2843" fmla="*/ 924590 w 2126109"/>
                <a:gd name="connsiteY2843" fmla="*/ 264753 h 1117047"/>
                <a:gd name="connsiteX2844" fmla="*/ 690477 w 2126109"/>
                <a:gd name="connsiteY2844" fmla="*/ 633732 h 1117047"/>
                <a:gd name="connsiteX2845" fmla="*/ 695591 w 2126109"/>
                <a:gd name="connsiteY2845" fmla="*/ 635459 h 1117047"/>
                <a:gd name="connsiteX2846" fmla="*/ 690477 w 2126109"/>
                <a:gd name="connsiteY2846" fmla="*/ 633732 h 1117047"/>
                <a:gd name="connsiteX2847" fmla="*/ 878472 w 2126109"/>
                <a:gd name="connsiteY2847" fmla="*/ 334807 h 1117047"/>
                <a:gd name="connsiteX2848" fmla="*/ 881875 w 2126109"/>
                <a:gd name="connsiteY2848" fmla="*/ 334807 h 1117047"/>
                <a:gd name="connsiteX2849" fmla="*/ 878481 w 2126109"/>
                <a:gd name="connsiteY2849" fmla="*/ 339921 h 1117047"/>
                <a:gd name="connsiteX2850" fmla="*/ 878481 w 2126109"/>
                <a:gd name="connsiteY2850" fmla="*/ 334807 h 1117047"/>
                <a:gd name="connsiteX2851" fmla="*/ 719518 w 2126109"/>
                <a:gd name="connsiteY2851" fmla="*/ 483423 h 1117047"/>
                <a:gd name="connsiteX2852" fmla="*/ 724632 w 2126109"/>
                <a:gd name="connsiteY2852" fmla="*/ 488528 h 1117047"/>
                <a:gd name="connsiteX2853" fmla="*/ 719518 w 2126109"/>
                <a:gd name="connsiteY2853" fmla="*/ 483423 h 1117047"/>
                <a:gd name="connsiteX2854" fmla="*/ 953648 w 2126109"/>
                <a:gd name="connsiteY2854" fmla="*/ 591026 h 1117047"/>
                <a:gd name="connsiteX2855" fmla="*/ 951937 w 2126109"/>
                <a:gd name="connsiteY2855" fmla="*/ 597841 h 1117047"/>
                <a:gd name="connsiteX2856" fmla="*/ 950270 w 2126109"/>
                <a:gd name="connsiteY2856" fmla="*/ 597841 h 1117047"/>
                <a:gd name="connsiteX2857" fmla="*/ 953656 w 2126109"/>
                <a:gd name="connsiteY2857" fmla="*/ 591017 h 1117047"/>
                <a:gd name="connsiteX2858" fmla="*/ 687048 w 2126109"/>
                <a:gd name="connsiteY2858" fmla="*/ 481704 h 1117047"/>
                <a:gd name="connsiteX2859" fmla="*/ 690452 w 2126109"/>
                <a:gd name="connsiteY2859" fmla="*/ 481704 h 1117047"/>
                <a:gd name="connsiteX2860" fmla="*/ 687057 w 2126109"/>
                <a:gd name="connsiteY2860" fmla="*/ 486818 h 1117047"/>
                <a:gd name="connsiteX2861" fmla="*/ 687057 w 2126109"/>
                <a:gd name="connsiteY2861" fmla="*/ 481704 h 1117047"/>
                <a:gd name="connsiteX2862" fmla="*/ 736621 w 2126109"/>
                <a:gd name="connsiteY2862" fmla="*/ 418500 h 1117047"/>
                <a:gd name="connsiteX2863" fmla="*/ 740007 w 2126109"/>
                <a:gd name="connsiteY2863" fmla="*/ 423622 h 1117047"/>
                <a:gd name="connsiteX2864" fmla="*/ 736621 w 2126109"/>
                <a:gd name="connsiteY2864" fmla="*/ 418500 h 1117047"/>
                <a:gd name="connsiteX2865" fmla="*/ 690469 w 2126109"/>
                <a:gd name="connsiteY2865" fmla="*/ 420193 h 1117047"/>
                <a:gd name="connsiteX2866" fmla="*/ 693872 w 2126109"/>
                <a:gd name="connsiteY2866" fmla="*/ 416798 h 1117047"/>
                <a:gd name="connsiteX2867" fmla="*/ 690469 w 2126109"/>
                <a:gd name="connsiteY2867" fmla="*/ 420193 h 1117047"/>
                <a:gd name="connsiteX2868" fmla="*/ 909223 w 2126109"/>
                <a:gd name="connsiteY2868" fmla="*/ 333105 h 1117047"/>
                <a:gd name="connsiteX2869" fmla="*/ 904101 w 2126109"/>
                <a:gd name="connsiteY2869" fmla="*/ 336492 h 1117047"/>
                <a:gd name="connsiteX2870" fmla="*/ 909223 w 2126109"/>
                <a:gd name="connsiteY2870" fmla="*/ 333105 h 1117047"/>
                <a:gd name="connsiteX2871" fmla="*/ 751979 w 2126109"/>
                <a:gd name="connsiteY2871" fmla="*/ 348446 h 1117047"/>
                <a:gd name="connsiteX2872" fmla="*/ 745164 w 2126109"/>
                <a:gd name="connsiteY2872" fmla="*/ 348446 h 1117047"/>
                <a:gd name="connsiteX2873" fmla="*/ 745164 w 2126109"/>
                <a:gd name="connsiteY2873" fmla="*/ 346770 h 1117047"/>
                <a:gd name="connsiteX2874" fmla="*/ 751979 w 2126109"/>
                <a:gd name="connsiteY2874" fmla="*/ 346770 h 1117047"/>
                <a:gd name="connsiteX2875" fmla="*/ 751979 w 2126109"/>
                <a:gd name="connsiteY2875" fmla="*/ 348446 h 1117047"/>
                <a:gd name="connsiteX2876" fmla="*/ 702415 w 2126109"/>
                <a:gd name="connsiteY2876" fmla="*/ 620050 h 1117047"/>
                <a:gd name="connsiteX2877" fmla="*/ 697310 w 2126109"/>
                <a:gd name="connsiteY2877" fmla="*/ 616654 h 1117047"/>
                <a:gd name="connsiteX2878" fmla="*/ 702407 w 2126109"/>
                <a:gd name="connsiteY2878" fmla="*/ 618382 h 1117047"/>
                <a:gd name="connsiteX2879" fmla="*/ 702407 w 2126109"/>
                <a:gd name="connsiteY2879" fmla="*/ 620050 h 1117047"/>
                <a:gd name="connsiteX2880" fmla="*/ 712668 w 2126109"/>
                <a:gd name="connsiteY2880" fmla="*/ 572255 h 1117047"/>
                <a:gd name="connsiteX2881" fmla="*/ 712668 w 2126109"/>
                <a:gd name="connsiteY2881" fmla="*/ 573931 h 1117047"/>
                <a:gd name="connsiteX2882" fmla="*/ 705853 w 2126109"/>
                <a:gd name="connsiteY2882" fmla="*/ 573931 h 1117047"/>
                <a:gd name="connsiteX2883" fmla="*/ 705853 w 2126109"/>
                <a:gd name="connsiteY2883" fmla="*/ 572255 h 1117047"/>
                <a:gd name="connsiteX2884" fmla="*/ 712668 w 2126109"/>
                <a:gd name="connsiteY2884" fmla="*/ 572255 h 1117047"/>
                <a:gd name="connsiteX2885" fmla="*/ 941693 w 2126109"/>
                <a:gd name="connsiteY2885" fmla="*/ 321116 h 1117047"/>
                <a:gd name="connsiteX2886" fmla="*/ 938281 w 2126109"/>
                <a:gd name="connsiteY2886" fmla="*/ 321116 h 1117047"/>
                <a:gd name="connsiteX2887" fmla="*/ 940008 w 2126109"/>
                <a:gd name="connsiteY2887" fmla="*/ 316011 h 1117047"/>
                <a:gd name="connsiteX2888" fmla="*/ 941676 w 2126109"/>
                <a:gd name="connsiteY2888" fmla="*/ 316011 h 1117047"/>
                <a:gd name="connsiteX2889" fmla="*/ 941676 w 2126109"/>
                <a:gd name="connsiteY2889" fmla="*/ 321116 h 1117047"/>
                <a:gd name="connsiteX2890" fmla="*/ 673374 w 2126109"/>
                <a:gd name="connsiteY2890" fmla="*/ 312582 h 1117047"/>
                <a:gd name="connsiteX2891" fmla="*/ 676778 w 2126109"/>
                <a:gd name="connsiteY2891" fmla="*/ 309187 h 1117047"/>
                <a:gd name="connsiteX2892" fmla="*/ 673374 w 2126109"/>
                <a:gd name="connsiteY2892" fmla="*/ 312582 h 1117047"/>
                <a:gd name="connsiteX2893" fmla="*/ 840880 w 2126109"/>
                <a:gd name="connsiteY2893" fmla="*/ 368953 h 1117047"/>
                <a:gd name="connsiteX2894" fmla="*/ 840880 w 2126109"/>
                <a:gd name="connsiteY2894" fmla="*/ 362137 h 1117047"/>
                <a:gd name="connsiteX2895" fmla="*/ 842556 w 2126109"/>
                <a:gd name="connsiteY2895" fmla="*/ 362137 h 1117047"/>
                <a:gd name="connsiteX2896" fmla="*/ 842556 w 2126109"/>
                <a:gd name="connsiteY2896" fmla="*/ 368953 h 1117047"/>
                <a:gd name="connsiteX2897" fmla="*/ 840880 w 2126109"/>
                <a:gd name="connsiteY2897" fmla="*/ 368953 h 1117047"/>
                <a:gd name="connsiteX2898" fmla="*/ 916073 w 2126109"/>
                <a:gd name="connsiteY2898" fmla="*/ 493650 h 1117047"/>
                <a:gd name="connsiteX2899" fmla="*/ 919476 w 2126109"/>
                <a:gd name="connsiteY2899" fmla="*/ 490255 h 1117047"/>
                <a:gd name="connsiteX2900" fmla="*/ 916073 w 2126109"/>
                <a:gd name="connsiteY2900" fmla="*/ 493650 h 1117047"/>
                <a:gd name="connsiteX2901" fmla="*/ 671681 w 2126109"/>
                <a:gd name="connsiteY2901" fmla="*/ 642258 h 1117047"/>
                <a:gd name="connsiteX2902" fmla="*/ 675085 w 2126109"/>
                <a:gd name="connsiteY2902" fmla="*/ 637161 h 1117047"/>
                <a:gd name="connsiteX2903" fmla="*/ 673357 w 2126109"/>
                <a:gd name="connsiteY2903" fmla="*/ 642258 h 1117047"/>
                <a:gd name="connsiteX2904" fmla="*/ 671690 w 2126109"/>
                <a:gd name="connsiteY2904" fmla="*/ 642258 h 1117047"/>
                <a:gd name="connsiteX2905" fmla="*/ 707537 w 2126109"/>
                <a:gd name="connsiteY2905" fmla="*/ 637153 h 1117047"/>
                <a:gd name="connsiteX2906" fmla="*/ 707537 w 2126109"/>
                <a:gd name="connsiteY2906" fmla="*/ 643968 h 1117047"/>
                <a:gd name="connsiteX2907" fmla="*/ 705861 w 2126109"/>
                <a:gd name="connsiteY2907" fmla="*/ 643968 h 1117047"/>
                <a:gd name="connsiteX2908" fmla="*/ 705861 w 2126109"/>
                <a:gd name="connsiteY2908" fmla="*/ 637153 h 1117047"/>
                <a:gd name="connsiteX2909" fmla="*/ 707537 w 2126109"/>
                <a:gd name="connsiteY2909" fmla="*/ 637153 h 1117047"/>
                <a:gd name="connsiteX2910" fmla="*/ 820374 w 2126109"/>
                <a:gd name="connsiteY2910" fmla="*/ 558573 h 1117047"/>
                <a:gd name="connsiteX2911" fmla="*/ 825470 w 2126109"/>
                <a:gd name="connsiteY2911" fmla="*/ 560300 h 1117047"/>
                <a:gd name="connsiteX2912" fmla="*/ 825470 w 2126109"/>
                <a:gd name="connsiteY2912" fmla="*/ 561968 h 1117047"/>
                <a:gd name="connsiteX2913" fmla="*/ 820374 w 2126109"/>
                <a:gd name="connsiteY2913" fmla="*/ 558573 h 1117047"/>
                <a:gd name="connsiteX2914" fmla="*/ 793026 w 2126109"/>
                <a:gd name="connsiteY2914" fmla="*/ 567107 h 1117047"/>
                <a:gd name="connsiteX2915" fmla="*/ 799824 w 2126109"/>
                <a:gd name="connsiteY2915" fmla="*/ 558564 h 1117047"/>
                <a:gd name="connsiteX2916" fmla="*/ 793026 w 2126109"/>
                <a:gd name="connsiteY2916" fmla="*/ 567107 h 1117047"/>
                <a:gd name="connsiteX2917" fmla="*/ 933167 w 2126109"/>
                <a:gd name="connsiteY2917" fmla="*/ 298916 h 1117047"/>
                <a:gd name="connsiteX2918" fmla="*/ 936570 w 2126109"/>
                <a:gd name="connsiteY2918" fmla="*/ 295522 h 1117047"/>
                <a:gd name="connsiteX2919" fmla="*/ 933167 w 2126109"/>
                <a:gd name="connsiteY2919" fmla="*/ 298916 h 1117047"/>
                <a:gd name="connsiteX2920" fmla="*/ 804990 w 2126109"/>
                <a:gd name="connsiteY2920" fmla="*/ 546610 h 1117047"/>
                <a:gd name="connsiteX2921" fmla="*/ 810095 w 2126109"/>
                <a:gd name="connsiteY2921" fmla="*/ 543215 h 1117047"/>
                <a:gd name="connsiteX2922" fmla="*/ 810095 w 2126109"/>
                <a:gd name="connsiteY2922" fmla="*/ 544882 h 1117047"/>
                <a:gd name="connsiteX2923" fmla="*/ 804990 w 2126109"/>
                <a:gd name="connsiteY2923" fmla="*/ 546610 h 1117047"/>
                <a:gd name="connsiteX2924" fmla="*/ 700730 w 2126109"/>
                <a:gd name="connsiteY2924" fmla="*/ 662764 h 1117047"/>
                <a:gd name="connsiteX2925" fmla="*/ 700730 w 2126109"/>
                <a:gd name="connsiteY2925" fmla="*/ 655949 h 1117047"/>
                <a:gd name="connsiteX2926" fmla="*/ 702407 w 2126109"/>
                <a:gd name="connsiteY2926" fmla="*/ 655949 h 1117047"/>
                <a:gd name="connsiteX2927" fmla="*/ 702407 w 2126109"/>
                <a:gd name="connsiteY2927" fmla="*/ 662764 h 1117047"/>
                <a:gd name="connsiteX2928" fmla="*/ 700730 w 2126109"/>
                <a:gd name="connsiteY2928" fmla="*/ 662764 h 1117047"/>
                <a:gd name="connsiteX2929" fmla="*/ 695591 w 2126109"/>
                <a:gd name="connsiteY2929" fmla="*/ 657659 h 1117047"/>
                <a:gd name="connsiteX2930" fmla="*/ 690469 w 2126109"/>
                <a:gd name="connsiteY2930" fmla="*/ 661045 h 1117047"/>
                <a:gd name="connsiteX2931" fmla="*/ 695591 w 2126109"/>
                <a:gd name="connsiteY2931" fmla="*/ 657659 h 1117047"/>
                <a:gd name="connsiteX2932" fmla="*/ 794711 w 2126109"/>
                <a:gd name="connsiteY2932" fmla="*/ 541504 h 1117047"/>
                <a:gd name="connsiteX2933" fmla="*/ 794711 w 2126109"/>
                <a:gd name="connsiteY2933" fmla="*/ 543180 h 1117047"/>
                <a:gd name="connsiteX2934" fmla="*/ 787895 w 2126109"/>
                <a:gd name="connsiteY2934" fmla="*/ 543180 h 1117047"/>
                <a:gd name="connsiteX2935" fmla="*/ 787895 w 2126109"/>
                <a:gd name="connsiteY2935" fmla="*/ 541504 h 1117047"/>
                <a:gd name="connsiteX2936" fmla="*/ 794711 w 2126109"/>
                <a:gd name="connsiteY2936" fmla="*/ 541504 h 1117047"/>
                <a:gd name="connsiteX2937" fmla="*/ 953656 w 2126109"/>
                <a:gd name="connsiteY2937" fmla="*/ 290374 h 1117047"/>
                <a:gd name="connsiteX2938" fmla="*/ 948542 w 2126109"/>
                <a:gd name="connsiteY2938" fmla="*/ 290374 h 1117047"/>
                <a:gd name="connsiteX2939" fmla="*/ 948542 w 2126109"/>
                <a:gd name="connsiteY2939" fmla="*/ 288697 h 1117047"/>
                <a:gd name="connsiteX2940" fmla="*/ 953639 w 2126109"/>
                <a:gd name="connsiteY2940" fmla="*/ 286970 h 1117047"/>
                <a:gd name="connsiteX2941" fmla="*/ 953639 w 2126109"/>
                <a:gd name="connsiteY2941" fmla="*/ 290374 h 1117047"/>
                <a:gd name="connsiteX2942" fmla="*/ 924624 w 2126109"/>
                <a:gd name="connsiteY2942" fmla="*/ 397994 h 1117047"/>
                <a:gd name="connsiteX2943" fmla="*/ 928010 w 2126109"/>
                <a:gd name="connsiteY2943" fmla="*/ 392871 h 1117047"/>
                <a:gd name="connsiteX2944" fmla="*/ 924624 w 2126109"/>
                <a:gd name="connsiteY2944" fmla="*/ 397994 h 1117047"/>
                <a:gd name="connsiteX2945" fmla="*/ 854519 w 2126109"/>
                <a:gd name="connsiteY2945" fmla="*/ 454365 h 1117047"/>
                <a:gd name="connsiteX2946" fmla="*/ 851133 w 2126109"/>
                <a:gd name="connsiteY2946" fmla="*/ 449242 h 1117047"/>
                <a:gd name="connsiteX2947" fmla="*/ 854519 w 2126109"/>
                <a:gd name="connsiteY2947" fmla="*/ 454365 h 1117047"/>
                <a:gd name="connsiteX2948" fmla="*/ 893856 w 2126109"/>
                <a:gd name="connsiteY2948" fmla="*/ 505605 h 1117047"/>
                <a:gd name="connsiteX2949" fmla="*/ 897259 w 2126109"/>
                <a:gd name="connsiteY2949" fmla="*/ 502210 h 1117047"/>
                <a:gd name="connsiteX2950" fmla="*/ 893856 w 2126109"/>
                <a:gd name="connsiteY2950" fmla="*/ 505605 h 1117047"/>
                <a:gd name="connsiteX2951" fmla="*/ 616978 w 2126109"/>
                <a:gd name="connsiteY2951" fmla="*/ 696953 h 1117047"/>
                <a:gd name="connsiteX2952" fmla="*/ 622091 w 2126109"/>
                <a:gd name="connsiteY2952" fmla="*/ 696953 h 1117047"/>
                <a:gd name="connsiteX2953" fmla="*/ 622091 w 2126109"/>
                <a:gd name="connsiteY2953" fmla="*/ 700348 h 1117047"/>
                <a:gd name="connsiteX2954" fmla="*/ 616995 w 2126109"/>
                <a:gd name="connsiteY2954" fmla="*/ 698620 h 1117047"/>
                <a:gd name="connsiteX2955" fmla="*/ 616995 w 2126109"/>
                <a:gd name="connsiteY2955" fmla="*/ 696953 h 1117047"/>
                <a:gd name="connsiteX2956" fmla="*/ 548609 w 2126109"/>
                <a:gd name="connsiteY2956" fmla="*/ 703785 h 1117047"/>
                <a:gd name="connsiteX2957" fmla="*/ 555424 w 2126109"/>
                <a:gd name="connsiteY2957" fmla="*/ 703785 h 1117047"/>
                <a:gd name="connsiteX2958" fmla="*/ 555424 w 2126109"/>
                <a:gd name="connsiteY2958" fmla="*/ 705462 h 1117047"/>
                <a:gd name="connsiteX2959" fmla="*/ 548609 w 2126109"/>
                <a:gd name="connsiteY2959" fmla="*/ 705462 h 1117047"/>
                <a:gd name="connsiteX2960" fmla="*/ 548609 w 2126109"/>
                <a:gd name="connsiteY2960" fmla="*/ 703785 h 1117047"/>
                <a:gd name="connsiteX2961" fmla="*/ 957077 w 2126109"/>
                <a:gd name="connsiteY2961" fmla="*/ 280137 h 1117047"/>
                <a:gd name="connsiteX2962" fmla="*/ 953673 w 2126109"/>
                <a:gd name="connsiteY2962" fmla="*/ 283532 h 1117047"/>
                <a:gd name="connsiteX2963" fmla="*/ 957077 w 2126109"/>
                <a:gd name="connsiteY2963" fmla="*/ 280137 h 1117047"/>
                <a:gd name="connsiteX2964" fmla="*/ 680224 w 2126109"/>
                <a:gd name="connsiteY2964" fmla="*/ 278427 h 1117047"/>
                <a:gd name="connsiteX2965" fmla="*/ 683610 w 2126109"/>
                <a:gd name="connsiteY2965" fmla="*/ 283550 h 1117047"/>
                <a:gd name="connsiteX2966" fmla="*/ 680224 w 2126109"/>
                <a:gd name="connsiteY2966" fmla="*/ 278427 h 1117047"/>
                <a:gd name="connsiteX2967" fmla="*/ 502448 w 2126109"/>
                <a:gd name="connsiteY2967" fmla="*/ 715740 h 1117047"/>
                <a:gd name="connsiteX2968" fmla="*/ 502448 w 2126109"/>
                <a:gd name="connsiteY2968" fmla="*/ 717408 h 1117047"/>
                <a:gd name="connsiteX2969" fmla="*/ 497343 w 2126109"/>
                <a:gd name="connsiteY2969" fmla="*/ 719135 h 1117047"/>
                <a:gd name="connsiteX2970" fmla="*/ 502448 w 2126109"/>
                <a:gd name="connsiteY2970" fmla="*/ 715740 h 1117047"/>
                <a:gd name="connsiteX2971" fmla="*/ 830618 w 2126109"/>
                <a:gd name="connsiteY2971" fmla="*/ 510753 h 1117047"/>
                <a:gd name="connsiteX2972" fmla="*/ 835732 w 2126109"/>
                <a:gd name="connsiteY2972" fmla="*/ 510753 h 1117047"/>
                <a:gd name="connsiteX2973" fmla="*/ 835732 w 2126109"/>
                <a:gd name="connsiteY2973" fmla="*/ 514148 h 1117047"/>
                <a:gd name="connsiteX2974" fmla="*/ 830635 w 2126109"/>
                <a:gd name="connsiteY2974" fmla="*/ 512421 h 1117047"/>
                <a:gd name="connsiteX2975" fmla="*/ 830635 w 2126109"/>
                <a:gd name="connsiteY2975" fmla="*/ 510753 h 1117047"/>
                <a:gd name="connsiteX2976" fmla="*/ 666516 w 2126109"/>
                <a:gd name="connsiteY2976" fmla="*/ 411650 h 1117047"/>
                <a:gd name="connsiteX2977" fmla="*/ 664848 w 2126109"/>
                <a:gd name="connsiteY2977" fmla="*/ 411650 h 1117047"/>
                <a:gd name="connsiteX2978" fmla="*/ 668252 w 2126109"/>
                <a:gd name="connsiteY2978" fmla="*/ 406554 h 1117047"/>
                <a:gd name="connsiteX2979" fmla="*/ 666525 w 2126109"/>
                <a:gd name="connsiteY2979" fmla="*/ 411650 h 1117047"/>
                <a:gd name="connsiteX2980" fmla="*/ 916073 w 2126109"/>
                <a:gd name="connsiteY2980" fmla="*/ 512438 h 1117047"/>
                <a:gd name="connsiteX2981" fmla="*/ 919476 w 2126109"/>
                <a:gd name="connsiteY2981" fmla="*/ 509043 h 1117047"/>
                <a:gd name="connsiteX2982" fmla="*/ 916073 w 2126109"/>
                <a:gd name="connsiteY2982" fmla="*/ 512438 h 1117047"/>
                <a:gd name="connsiteX2983" fmla="*/ 820374 w 2126109"/>
                <a:gd name="connsiteY2983" fmla="*/ 510736 h 1117047"/>
                <a:gd name="connsiteX2984" fmla="*/ 823760 w 2126109"/>
                <a:gd name="connsiteY2984" fmla="*/ 505614 h 1117047"/>
                <a:gd name="connsiteX2985" fmla="*/ 820374 w 2126109"/>
                <a:gd name="connsiteY2985" fmla="*/ 510736 h 1117047"/>
                <a:gd name="connsiteX2986" fmla="*/ 690469 w 2126109"/>
                <a:gd name="connsiteY2986" fmla="*/ 496224 h 1117047"/>
                <a:gd name="connsiteX2987" fmla="*/ 693872 w 2126109"/>
                <a:gd name="connsiteY2987" fmla="*/ 497062 h 1117047"/>
                <a:gd name="connsiteX2988" fmla="*/ 690469 w 2126109"/>
                <a:gd name="connsiteY2988" fmla="*/ 496224 h 1117047"/>
                <a:gd name="connsiteX2989" fmla="*/ 803296 w 2126109"/>
                <a:gd name="connsiteY2989" fmla="*/ 564568 h 1117047"/>
                <a:gd name="connsiteX2990" fmla="*/ 804990 w 2126109"/>
                <a:gd name="connsiteY2990" fmla="*/ 560283 h 1117047"/>
                <a:gd name="connsiteX2991" fmla="*/ 808393 w 2126109"/>
                <a:gd name="connsiteY2991" fmla="*/ 563678 h 1117047"/>
                <a:gd name="connsiteX2992" fmla="*/ 803305 w 2126109"/>
                <a:gd name="connsiteY2992" fmla="*/ 564568 h 1117047"/>
                <a:gd name="connsiteX2993" fmla="*/ 753707 w 2126109"/>
                <a:gd name="connsiteY2993" fmla="*/ 351029 h 1117047"/>
                <a:gd name="connsiteX2994" fmla="*/ 757110 w 2126109"/>
                <a:gd name="connsiteY2994" fmla="*/ 351867 h 1117047"/>
                <a:gd name="connsiteX2995" fmla="*/ 753707 w 2126109"/>
                <a:gd name="connsiteY2995" fmla="*/ 351029 h 1117047"/>
                <a:gd name="connsiteX2996" fmla="*/ 953665 w 2126109"/>
                <a:gd name="connsiteY2996" fmla="*/ 345026 h 1117047"/>
                <a:gd name="connsiteX2997" fmla="*/ 950261 w 2126109"/>
                <a:gd name="connsiteY2997" fmla="*/ 341631 h 1117047"/>
                <a:gd name="connsiteX2998" fmla="*/ 953665 w 2126109"/>
                <a:gd name="connsiteY2998" fmla="*/ 345026 h 1117047"/>
                <a:gd name="connsiteX2999" fmla="*/ 847712 w 2126109"/>
                <a:gd name="connsiteY2999" fmla="*/ 333080 h 1117047"/>
                <a:gd name="connsiteX3000" fmla="*/ 849389 w 2126109"/>
                <a:gd name="connsiteY3000" fmla="*/ 333080 h 1117047"/>
                <a:gd name="connsiteX3001" fmla="*/ 847712 w 2126109"/>
                <a:gd name="connsiteY3001" fmla="*/ 333080 h 1117047"/>
                <a:gd name="connsiteX3002" fmla="*/ 916081 w 2126109"/>
                <a:gd name="connsiteY3002" fmla="*/ 430463 h 1117047"/>
                <a:gd name="connsiteX3003" fmla="*/ 917757 w 2126109"/>
                <a:gd name="connsiteY3003" fmla="*/ 433858 h 1117047"/>
                <a:gd name="connsiteX3004" fmla="*/ 916081 w 2126109"/>
                <a:gd name="connsiteY3004" fmla="*/ 430463 h 1117047"/>
                <a:gd name="connsiteX3005" fmla="*/ 696429 w 2126109"/>
                <a:gd name="connsiteY3005" fmla="*/ 404792 h 1117047"/>
                <a:gd name="connsiteX3006" fmla="*/ 699029 w 2126109"/>
                <a:gd name="connsiteY3006" fmla="*/ 398011 h 1117047"/>
                <a:gd name="connsiteX3007" fmla="*/ 696429 w 2126109"/>
                <a:gd name="connsiteY3007" fmla="*/ 404792 h 1117047"/>
                <a:gd name="connsiteX3008" fmla="*/ 685346 w 2126109"/>
                <a:gd name="connsiteY3008" fmla="*/ 288680 h 1117047"/>
                <a:gd name="connsiteX3009" fmla="*/ 687023 w 2126109"/>
                <a:gd name="connsiteY3009" fmla="*/ 292075 h 1117047"/>
                <a:gd name="connsiteX3010" fmla="*/ 685346 w 2126109"/>
                <a:gd name="connsiteY3010" fmla="*/ 288680 h 1117047"/>
                <a:gd name="connsiteX3011" fmla="*/ 713532 w 2126109"/>
                <a:gd name="connsiteY3011" fmla="*/ 568818 h 1117047"/>
                <a:gd name="connsiteX3012" fmla="*/ 713532 w 2126109"/>
                <a:gd name="connsiteY3012" fmla="*/ 570528 h 1117047"/>
                <a:gd name="connsiteX3013" fmla="*/ 713532 w 2126109"/>
                <a:gd name="connsiteY3013" fmla="*/ 568818 h 1117047"/>
                <a:gd name="connsiteX3014" fmla="*/ 1283511 w 2126109"/>
                <a:gd name="connsiteY3014" fmla="*/ 579054 h 1117047"/>
                <a:gd name="connsiteX3015" fmla="*/ 1276695 w 2126109"/>
                <a:gd name="connsiteY3015" fmla="*/ 579917 h 1117047"/>
                <a:gd name="connsiteX3016" fmla="*/ 1285230 w 2126109"/>
                <a:gd name="connsiteY3016" fmla="*/ 585895 h 1117047"/>
                <a:gd name="connsiteX3017" fmla="*/ 1279287 w 2126109"/>
                <a:gd name="connsiteY3017" fmla="*/ 589341 h 1117047"/>
                <a:gd name="connsiteX3018" fmla="*/ 1274985 w 2126109"/>
                <a:gd name="connsiteY3018" fmla="*/ 580781 h 1117047"/>
                <a:gd name="connsiteX3019" fmla="*/ 1261320 w 2126109"/>
                <a:gd name="connsiteY3019" fmla="*/ 579054 h 1117047"/>
                <a:gd name="connsiteX3020" fmla="*/ 1271547 w 2126109"/>
                <a:gd name="connsiteY3020" fmla="*/ 579079 h 1117047"/>
                <a:gd name="connsiteX3021" fmla="*/ 1271581 w 2126109"/>
                <a:gd name="connsiteY3021" fmla="*/ 572221 h 1117047"/>
                <a:gd name="connsiteX3022" fmla="*/ 1280894 w 2126109"/>
                <a:gd name="connsiteY3022" fmla="*/ 576659 h 1117047"/>
                <a:gd name="connsiteX3023" fmla="*/ 1283519 w 2126109"/>
                <a:gd name="connsiteY3023" fmla="*/ 579062 h 1117047"/>
                <a:gd name="connsiteX3024" fmla="*/ 1247646 w 2126109"/>
                <a:gd name="connsiteY3024" fmla="*/ 367251 h 1117047"/>
                <a:gd name="connsiteX3025" fmla="*/ 1251050 w 2126109"/>
                <a:gd name="connsiteY3025" fmla="*/ 369817 h 1117047"/>
                <a:gd name="connsiteX3026" fmla="*/ 1251050 w 2126109"/>
                <a:gd name="connsiteY3026" fmla="*/ 408247 h 1117047"/>
                <a:gd name="connsiteX3027" fmla="*/ 1247552 w 2126109"/>
                <a:gd name="connsiteY3027" fmla="*/ 378437 h 1117047"/>
                <a:gd name="connsiteX3028" fmla="*/ 1247655 w 2126109"/>
                <a:gd name="connsiteY3028" fmla="*/ 367251 h 1117047"/>
                <a:gd name="connsiteX3029" fmla="*/ 1358712 w 2126109"/>
                <a:gd name="connsiteY3029" fmla="*/ 345907 h 1117047"/>
                <a:gd name="connsiteX3030" fmla="*/ 1329663 w 2126109"/>
                <a:gd name="connsiteY3030" fmla="*/ 341631 h 1117047"/>
                <a:gd name="connsiteX3031" fmla="*/ 1327952 w 2126109"/>
                <a:gd name="connsiteY3031" fmla="*/ 338210 h 1117047"/>
                <a:gd name="connsiteX3032" fmla="*/ 1358712 w 2126109"/>
                <a:gd name="connsiteY3032" fmla="*/ 345907 h 1117047"/>
                <a:gd name="connsiteX3033" fmla="*/ 1312586 w 2126109"/>
                <a:gd name="connsiteY3033" fmla="*/ 271586 h 1117047"/>
                <a:gd name="connsiteX3034" fmla="*/ 1319025 w 2126109"/>
                <a:gd name="connsiteY3034" fmla="*/ 265309 h 1117047"/>
                <a:gd name="connsiteX3035" fmla="*/ 1321975 w 2126109"/>
                <a:gd name="connsiteY3035" fmla="*/ 268208 h 1117047"/>
                <a:gd name="connsiteX3036" fmla="*/ 1326242 w 2126109"/>
                <a:gd name="connsiteY3036" fmla="*/ 264770 h 1117047"/>
                <a:gd name="connsiteX3037" fmla="*/ 1324737 w 2126109"/>
                <a:gd name="connsiteY3037" fmla="*/ 273159 h 1117047"/>
                <a:gd name="connsiteX3038" fmla="*/ 1327952 w 2126109"/>
                <a:gd name="connsiteY3038" fmla="*/ 274989 h 1117047"/>
                <a:gd name="connsiteX3039" fmla="*/ 1312586 w 2126109"/>
                <a:gd name="connsiteY3039" fmla="*/ 271586 h 1117047"/>
                <a:gd name="connsiteX3040" fmla="*/ 1264723 w 2126109"/>
                <a:gd name="connsiteY3040" fmla="*/ 594438 h 1117047"/>
                <a:gd name="connsiteX3041" fmla="*/ 1259567 w 2126109"/>
                <a:gd name="connsiteY3041" fmla="*/ 599552 h 1117047"/>
                <a:gd name="connsiteX3042" fmla="*/ 1266425 w 2126109"/>
                <a:gd name="connsiteY3042" fmla="*/ 584210 h 1117047"/>
                <a:gd name="connsiteX3043" fmla="*/ 1261285 w 2126109"/>
                <a:gd name="connsiteY3043" fmla="*/ 586759 h 1117047"/>
                <a:gd name="connsiteX3044" fmla="*/ 1266433 w 2126109"/>
                <a:gd name="connsiteY3044" fmla="*/ 591026 h 1117047"/>
                <a:gd name="connsiteX3045" fmla="*/ 1264723 w 2126109"/>
                <a:gd name="connsiteY3045" fmla="*/ 594446 h 1117047"/>
                <a:gd name="connsiteX3046" fmla="*/ 1294893 w 2126109"/>
                <a:gd name="connsiteY3046" fmla="*/ 565389 h 1117047"/>
                <a:gd name="connsiteX3047" fmla="*/ 1288650 w 2126109"/>
                <a:gd name="connsiteY3047" fmla="*/ 565406 h 1117047"/>
                <a:gd name="connsiteX3048" fmla="*/ 1288650 w 2126109"/>
                <a:gd name="connsiteY3048" fmla="*/ 563695 h 1117047"/>
                <a:gd name="connsiteX3049" fmla="*/ 1299502 w 2126109"/>
                <a:gd name="connsiteY3049" fmla="*/ 563712 h 1117047"/>
                <a:gd name="connsiteX3050" fmla="*/ 1304043 w 2126109"/>
                <a:gd name="connsiteY3050" fmla="*/ 564533 h 1117047"/>
                <a:gd name="connsiteX3051" fmla="*/ 1294884 w 2126109"/>
                <a:gd name="connsiteY3051" fmla="*/ 565389 h 1117047"/>
                <a:gd name="connsiteX3052" fmla="*/ 1369016 w 2126109"/>
                <a:gd name="connsiteY3052" fmla="*/ 489349 h 1117047"/>
                <a:gd name="connsiteX3053" fmla="*/ 1374088 w 2126109"/>
                <a:gd name="connsiteY3053" fmla="*/ 491932 h 1117047"/>
                <a:gd name="connsiteX3054" fmla="*/ 1383272 w 2126109"/>
                <a:gd name="connsiteY3054" fmla="*/ 488579 h 1117047"/>
                <a:gd name="connsiteX3055" fmla="*/ 1387719 w 2126109"/>
                <a:gd name="connsiteY3055" fmla="*/ 485193 h 1117047"/>
                <a:gd name="connsiteX3056" fmla="*/ 1391190 w 2126109"/>
                <a:gd name="connsiteY3056" fmla="*/ 490230 h 1117047"/>
                <a:gd name="connsiteX3057" fmla="*/ 1380176 w 2126109"/>
                <a:gd name="connsiteY3057" fmla="*/ 490332 h 1117047"/>
                <a:gd name="connsiteX3058" fmla="*/ 1369016 w 2126109"/>
                <a:gd name="connsiteY3058" fmla="*/ 489358 h 1117047"/>
                <a:gd name="connsiteX3059" fmla="*/ 1254479 w 2126109"/>
                <a:gd name="connsiteY3059" fmla="*/ 286978 h 1117047"/>
                <a:gd name="connsiteX3060" fmla="*/ 1269837 w 2126109"/>
                <a:gd name="connsiteY3060" fmla="*/ 288689 h 1117047"/>
                <a:gd name="connsiteX3061" fmla="*/ 1263877 w 2126109"/>
                <a:gd name="connsiteY3061" fmla="*/ 293786 h 1117047"/>
                <a:gd name="connsiteX3062" fmla="*/ 1260969 w 2126109"/>
                <a:gd name="connsiteY3062" fmla="*/ 289014 h 1117047"/>
                <a:gd name="connsiteX3063" fmla="*/ 1254479 w 2126109"/>
                <a:gd name="connsiteY3063" fmla="*/ 286970 h 1117047"/>
                <a:gd name="connsiteX3064" fmla="*/ 1264732 w 2126109"/>
                <a:gd name="connsiteY3064" fmla="*/ 423614 h 1117047"/>
                <a:gd name="connsiteX3065" fmla="*/ 1273257 w 2126109"/>
                <a:gd name="connsiteY3065" fmla="*/ 415088 h 1117047"/>
                <a:gd name="connsiteX3066" fmla="*/ 1264732 w 2126109"/>
                <a:gd name="connsiteY3066" fmla="*/ 423614 h 1117047"/>
                <a:gd name="connsiteX3067" fmla="*/ 1273275 w 2126109"/>
                <a:gd name="connsiteY3067" fmla="*/ 397994 h 1117047"/>
                <a:gd name="connsiteX3068" fmla="*/ 1274609 w 2126109"/>
                <a:gd name="connsiteY3068" fmla="*/ 406143 h 1117047"/>
                <a:gd name="connsiteX3069" fmla="*/ 1268153 w 2126109"/>
                <a:gd name="connsiteY3069" fmla="*/ 406528 h 1117047"/>
                <a:gd name="connsiteX3070" fmla="*/ 1273275 w 2126109"/>
                <a:gd name="connsiteY3070" fmla="*/ 397994 h 1117047"/>
                <a:gd name="connsiteX3071" fmla="*/ 1254479 w 2126109"/>
                <a:gd name="connsiteY3071" fmla="*/ 479985 h 1117047"/>
                <a:gd name="connsiteX3072" fmla="*/ 1264715 w 2126109"/>
                <a:gd name="connsiteY3072" fmla="*/ 473170 h 1117047"/>
                <a:gd name="connsiteX3073" fmla="*/ 1254479 w 2126109"/>
                <a:gd name="connsiteY3073" fmla="*/ 479985 h 1117047"/>
                <a:gd name="connsiteX3074" fmla="*/ 1292935 w 2126109"/>
                <a:gd name="connsiteY3074" fmla="*/ 273305 h 1117047"/>
                <a:gd name="connsiteX3075" fmla="*/ 1294517 w 2126109"/>
                <a:gd name="connsiteY3075" fmla="*/ 275998 h 1117047"/>
                <a:gd name="connsiteX3076" fmla="*/ 1295474 w 2126109"/>
                <a:gd name="connsiteY3076" fmla="*/ 281839 h 1117047"/>
                <a:gd name="connsiteX3077" fmla="*/ 1292935 w 2126109"/>
                <a:gd name="connsiteY3077" fmla="*/ 273305 h 1117047"/>
                <a:gd name="connsiteX3078" fmla="*/ 1400076 w 2126109"/>
                <a:gd name="connsiteY3078" fmla="*/ 418261 h 1117047"/>
                <a:gd name="connsiteX3079" fmla="*/ 1403145 w 2126109"/>
                <a:gd name="connsiteY3079" fmla="*/ 421903 h 1117047"/>
                <a:gd name="connsiteX3080" fmla="*/ 1396321 w 2126109"/>
                <a:gd name="connsiteY3080" fmla="*/ 420185 h 1117047"/>
                <a:gd name="connsiteX3081" fmla="*/ 1401426 w 2126109"/>
                <a:gd name="connsiteY3081" fmla="*/ 411676 h 1117047"/>
                <a:gd name="connsiteX3082" fmla="*/ 1400067 w 2126109"/>
                <a:gd name="connsiteY3082" fmla="*/ 418261 h 1117047"/>
                <a:gd name="connsiteX3083" fmla="*/ 1312586 w 2126109"/>
                <a:gd name="connsiteY3083" fmla="*/ 283558 h 1117047"/>
                <a:gd name="connsiteX3084" fmla="*/ 1319401 w 2126109"/>
                <a:gd name="connsiteY3084" fmla="*/ 283558 h 1117047"/>
                <a:gd name="connsiteX3085" fmla="*/ 1315998 w 2126109"/>
                <a:gd name="connsiteY3085" fmla="*/ 290391 h 1117047"/>
                <a:gd name="connsiteX3086" fmla="*/ 1312586 w 2126109"/>
                <a:gd name="connsiteY3086" fmla="*/ 283558 h 1117047"/>
                <a:gd name="connsiteX3087" fmla="*/ 1252768 w 2126109"/>
                <a:gd name="connsiteY3087" fmla="*/ 273305 h 1117047"/>
                <a:gd name="connsiteX3088" fmla="*/ 1256155 w 2126109"/>
                <a:gd name="connsiteY3088" fmla="*/ 273305 h 1117047"/>
                <a:gd name="connsiteX3089" fmla="*/ 1257874 w 2126109"/>
                <a:gd name="connsiteY3089" fmla="*/ 281839 h 1117047"/>
                <a:gd name="connsiteX3090" fmla="*/ 1252768 w 2126109"/>
                <a:gd name="connsiteY3090" fmla="*/ 273305 h 1117047"/>
                <a:gd name="connsiteX3091" fmla="*/ 1324541 w 2126109"/>
                <a:gd name="connsiteY3091" fmla="*/ 278444 h 1117047"/>
                <a:gd name="connsiteX3092" fmla="*/ 1314287 w 2126109"/>
                <a:gd name="connsiteY3092" fmla="*/ 281822 h 1117047"/>
                <a:gd name="connsiteX3093" fmla="*/ 1324541 w 2126109"/>
                <a:gd name="connsiteY3093" fmla="*/ 278444 h 1117047"/>
                <a:gd name="connsiteX3094" fmla="*/ 1288659 w 2126109"/>
                <a:gd name="connsiteY3094" fmla="*/ 589307 h 1117047"/>
                <a:gd name="connsiteX3095" fmla="*/ 1292105 w 2126109"/>
                <a:gd name="connsiteY3095" fmla="*/ 582509 h 1117047"/>
                <a:gd name="connsiteX3096" fmla="*/ 1295483 w 2126109"/>
                <a:gd name="connsiteY3096" fmla="*/ 589307 h 1117047"/>
                <a:gd name="connsiteX3097" fmla="*/ 1288667 w 2126109"/>
                <a:gd name="connsiteY3097" fmla="*/ 589307 h 1117047"/>
                <a:gd name="connsiteX3098" fmla="*/ 1401443 w 2126109"/>
                <a:gd name="connsiteY3098" fmla="*/ 404852 h 1117047"/>
                <a:gd name="connsiteX3099" fmla="*/ 1394628 w 2126109"/>
                <a:gd name="connsiteY3099" fmla="*/ 411650 h 1117047"/>
                <a:gd name="connsiteX3100" fmla="*/ 1401443 w 2126109"/>
                <a:gd name="connsiteY3100" fmla="*/ 404852 h 1117047"/>
                <a:gd name="connsiteX3101" fmla="*/ 1276695 w 2126109"/>
                <a:gd name="connsiteY3101" fmla="*/ 261350 h 1117047"/>
                <a:gd name="connsiteX3102" fmla="*/ 1283519 w 2126109"/>
                <a:gd name="connsiteY3102" fmla="*/ 263069 h 1117047"/>
                <a:gd name="connsiteX3103" fmla="*/ 1276695 w 2126109"/>
                <a:gd name="connsiteY3103" fmla="*/ 261350 h 1117047"/>
                <a:gd name="connsiteX3104" fmla="*/ 1415109 w 2126109"/>
                <a:gd name="connsiteY3104" fmla="*/ 437288 h 1117047"/>
                <a:gd name="connsiteX3105" fmla="*/ 1404881 w 2126109"/>
                <a:gd name="connsiteY3105" fmla="*/ 431302 h 1117047"/>
                <a:gd name="connsiteX3106" fmla="*/ 1411705 w 2126109"/>
                <a:gd name="connsiteY3106" fmla="*/ 428728 h 1117047"/>
                <a:gd name="connsiteX3107" fmla="*/ 1412569 w 2126109"/>
                <a:gd name="connsiteY3107" fmla="*/ 433884 h 1117047"/>
                <a:gd name="connsiteX3108" fmla="*/ 1415117 w 2126109"/>
                <a:gd name="connsiteY3108" fmla="*/ 428753 h 1117047"/>
                <a:gd name="connsiteX3109" fmla="*/ 1415117 w 2126109"/>
                <a:gd name="connsiteY3109" fmla="*/ 437288 h 1117047"/>
                <a:gd name="connsiteX3110" fmla="*/ 1409987 w 2126109"/>
                <a:gd name="connsiteY3110" fmla="*/ 447549 h 1117047"/>
                <a:gd name="connsiteX3111" fmla="*/ 1406583 w 2126109"/>
                <a:gd name="connsiteY3111" fmla="*/ 447532 h 1117047"/>
                <a:gd name="connsiteX3112" fmla="*/ 1411697 w 2126109"/>
                <a:gd name="connsiteY3112" fmla="*/ 439015 h 1117047"/>
                <a:gd name="connsiteX3113" fmla="*/ 1409978 w 2126109"/>
                <a:gd name="connsiteY3113" fmla="*/ 447549 h 1117047"/>
                <a:gd name="connsiteX3114" fmla="*/ 1305762 w 2126109"/>
                <a:gd name="connsiteY3114" fmla="*/ 435577 h 1117047"/>
                <a:gd name="connsiteX3115" fmla="*/ 1307438 w 2126109"/>
                <a:gd name="connsiteY3115" fmla="*/ 423631 h 1117047"/>
                <a:gd name="connsiteX3116" fmla="*/ 1305762 w 2126109"/>
                <a:gd name="connsiteY3116" fmla="*/ 435577 h 1117047"/>
                <a:gd name="connsiteX3117" fmla="*/ 1305762 w 2126109"/>
                <a:gd name="connsiteY3117" fmla="*/ 264762 h 1117047"/>
                <a:gd name="connsiteX3118" fmla="*/ 1309156 w 2126109"/>
                <a:gd name="connsiteY3118" fmla="*/ 271586 h 1117047"/>
                <a:gd name="connsiteX3119" fmla="*/ 1305762 w 2126109"/>
                <a:gd name="connsiteY3119" fmla="*/ 264762 h 1117047"/>
                <a:gd name="connsiteX3120" fmla="*/ 1411714 w 2126109"/>
                <a:gd name="connsiteY3120" fmla="*/ 391152 h 1117047"/>
                <a:gd name="connsiteX3121" fmla="*/ 1404881 w 2126109"/>
                <a:gd name="connsiteY3121" fmla="*/ 387723 h 1117047"/>
                <a:gd name="connsiteX3122" fmla="*/ 1413398 w 2126109"/>
                <a:gd name="connsiteY3122" fmla="*/ 386064 h 1117047"/>
                <a:gd name="connsiteX3123" fmla="*/ 1411705 w 2126109"/>
                <a:gd name="connsiteY3123" fmla="*/ 391152 h 1117047"/>
                <a:gd name="connsiteX3124" fmla="*/ 1403154 w 2126109"/>
                <a:gd name="connsiteY3124" fmla="*/ 449251 h 1117047"/>
                <a:gd name="connsiteX3125" fmla="*/ 1400623 w 2126109"/>
                <a:gd name="connsiteY3125" fmla="*/ 454348 h 1117047"/>
                <a:gd name="connsiteX3126" fmla="*/ 1403154 w 2126109"/>
                <a:gd name="connsiteY3126" fmla="*/ 449251 h 1117047"/>
                <a:gd name="connsiteX3127" fmla="*/ 1384366 w 2126109"/>
                <a:gd name="connsiteY3127" fmla="*/ 317730 h 1117047"/>
                <a:gd name="connsiteX3128" fmla="*/ 1392892 w 2126109"/>
                <a:gd name="connsiteY3128" fmla="*/ 317730 h 1117047"/>
                <a:gd name="connsiteX3129" fmla="*/ 1392892 w 2126109"/>
                <a:gd name="connsiteY3129" fmla="*/ 321116 h 1117047"/>
                <a:gd name="connsiteX3130" fmla="*/ 1384366 w 2126109"/>
                <a:gd name="connsiteY3130" fmla="*/ 317730 h 1117047"/>
                <a:gd name="connsiteX3131" fmla="*/ 1302315 w 2126109"/>
                <a:gd name="connsiteY3131" fmla="*/ 401406 h 1117047"/>
                <a:gd name="connsiteX3132" fmla="*/ 1295500 w 2126109"/>
                <a:gd name="connsiteY3132" fmla="*/ 398857 h 1117047"/>
                <a:gd name="connsiteX3133" fmla="*/ 1302315 w 2126109"/>
                <a:gd name="connsiteY3133" fmla="*/ 401406 h 1117047"/>
                <a:gd name="connsiteX3134" fmla="*/ 1295491 w 2126109"/>
                <a:gd name="connsiteY3134" fmla="*/ 404860 h 1117047"/>
                <a:gd name="connsiteX3135" fmla="*/ 1302315 w 2126109"/>
                <a:gd name="connsiteY3135" fmla="*/ 403142 h 1117047"/>
                <a:gd name="connsiteX3136" fmla="*/ 1295491 w 2126109"/>
                <a:gd name="connsiteY3136" fmla="*/ 404860 h 1117047"/>
                <a:gd name="connsiteX3137" fmla="*/ 1341626 w 2126109"/>
                <a:gd name="connsiteY3137" fmla="*/ 522674 h 1117047"/>
                <a:gd name="connsiteX3138" fmla="*/ 1341626 w 2126109"/>
                <a:gd name="connsiteY3138" fmla="*/ 520998 h 1117047"/>
                <a:gd name="connsiteX3139" fmla="*/ 1341626 w 2126109"/>
                <a:gd name="connsiteY3139" fmla="*/ 522674 h 1117047"/>
                <a:gd name="connsiteX3140" fmla="*/ 1263005 w 2126109"/>
                <a:gd name="connsiteY3140" fmla="*/ 650818 h 1117047"/>
                <a:gd name="connsiteX3141" fmla="*/ 1263005 w 2126109"/>
                <a:gd name="connsiteY3141" fmla="*/ 655923 h 1117047"/>
                <a:gd name="connsiteX3142" fmla="*/ 1257882 w 2126109"/>
                <a:gd name="connsiteY3142" fmla="*/ 655923 h 1117047"/>
                <a:gd name="connsiteX3143" fmla="*/ 1263005 w 2126109"/>
                <a:gd name="connsiteY3143" fmla="*/ 650826 h 1117047"/>
                <a:gd name="connsiteX3144" fmla="*/ 1416836 w 2126109"/>
                <a:gd name="connsiteY3144" fmla="*/ 473144 h 1117047"/>
                <a:gd name="connsiteX3145" fmla="*/ 1410004 w 2126109"/>
                <a:gd name="connsiteY3145" fmla="*/ 473144 h 1117047"/>
                <a:gd name="connsiteX3146" fmla="*/ 1411731 w 2126109"/>
                <a:gd name="connsiteY3146" fmla="*/ 468039 h 1117047"/>
                <a:gd name="connsiteX3147" fmla="*/ 1416845 w 2126109"/>
                <a:gd name="connsiteY3147" fmla="*/ 473144 h 1117047"/>
                <a:gd name="connsiteX3148" fmla="*/ 1336188 w 2126109"/>
                <a:gd name="connsiteY3148" fmla="*/ 470638 h 1117047"/>
                <a:gd name="connsiteX3149" fmla="*/ 1341635 w 2126109"/>
                <a:gd name="connsiteY3149" fmla="*/ 464635 h 1117047"/>
                <a:gd name="connsiteX3150" fmla="*/ 1336632 w 2126109"/>
                <a:gd name="connsiteY3150" fmla="*/ 468184 h 1117047"/>
                <a:gd name="connsiteX3151" fmla="*/ 1333092 w 2126109"/>
                <a:gd name="connsiteY3151" fmla="*/ 473144 h 1117047"/>
                <a:gd name="connsiteX3152" fmla="*/ 1336179 w 2126109"/>
                <a:gd name="connsiteY3152" fmla="*/ 470638 h 1117047"/>
                <a:gd name="connsiteX3153" fmla="*/ 1384349 w 2126109"/>
                <a:gd name="connsiteY3153" fmla="*/ 425341 h 1117047"/>
                <a:gd name="connsiteX3154" fmla="*/ 1379236 w 2126109"/>
                <a:gd name="connsiteY3154" fmla="*/ 430446 h 1117047"/>
                <a:gd name="connsiteX3155" fmla="*/ 1384349 w 2126109"/>
                <a:gd name="connsiteY3155" fmla="*/ 425341 h 1117047"/>
                <a:gd name="connsiteX3156" fmla="*/ 1305745 w 2126109"/>
                <a:gd name="connsiteY3156" fmla="*/ 290399 h 1117047"/>
                <a:gd name="connsiteX3157" fmla="*/ 1314279 w 2126109"/>
                <a:gd name="connsiteY3157" fmla="*/ 292109 h 1117047"/>
                <a:gd name="connsiteX3158" fmla="*/ 1314279 w 2126109"/>
                <a:gd name="connsiteY3158" fmla="*/ 293777 h 1117047"/>
                <a:gd name="connsiteX3159" fmla="*/ 1305745 w 2126109"/>
                <a:gd name="connsiteY3159" fmla="*/ 290399 h 1117047"/>
                <a:gd name="connsiteX3160" fmla="*/ 1348493 w 2126109"/>
                <a:gd name="connsiteY3160" fmla="*/ 290365 h 1117047"/>
                <a:gd name="connsiteX3161" fmla="*/ 1349417 w 2126109"/>
                <a:gd name="connsiteY3161" fmla="*/ 287594 h 1117047"/>
                <a:gd name="connsiteX3162" fmla="*/ 1348493 w 2126109"/>
                <a:gd name="connsiteY3162" fmla="*/ 290365 h 1117047"/>
                <a:gd name="connsiteX3163" fmla="*/ 1351888 w 2126109"/>
                <a:gd name="connsiteY3163" fmla="*/ 280146 h 1117047"/>
                <a:gd name="connsiteX3164" fmla="*/ 1349417 w 2126109"/>
                <a:gd name="connsiteY3164" fmla="*/ 287594 h 1117047"/>
                <a:gd name="connsiteX3165" fmla="*/ 1348852 w 2126109"/>
                <a:gd name="connsiteY3165" fmla="*/ 285747 h 1117047"/>
                <a:gd name="connsiteX3166" fmla="*/ 1351896 w 2126109"/>
                <a:gd name="connsiteY3166" fmla="*/ 280146 h 1117047"/>
                <a:gd name="connsiteX3167" fmla="*/ 1263013 w 2126109"/>
                <a:gd name="connsiteY3167" fmla="*/ 464601 h 1117047"/>
                <a:gd name="connsiteX3168" fmla="*/ 1268135 w 2126109"/>
                <a:gd name="connsiteY3168" fmla="*/ 459504 h 1117047"/>
                <a:gd name="connsiteX3169" fmla="*/ 1263013 w 2126109"/>
                <a:gd name="connsiteY3169" fmla="*/ 464601 h 1117047"/>
                <a:gd name="connsiteX3170" fmla="*/ 1240805 w 2126109"/>
                <a:gd name="connsiteY3170" fmla="*/ 266455 h 1117047"/>
                <a:gd name="connsiteX3171" fmla="*/ 1240805 w 2126109"/>
                <a:gd name="connsiteY3171" fmla="*/ 263051 h 1117047"/>
                <a:gd name="connsiteX3172" fmla="*/ 1247620 w 2126109"/>
                <a:gd name="connsiteY3172" fmla="*/ 263051 h 1117047"/>
                <a:gd name="connsiteX3173" fmla="*/ 1240805 w 2126109"/>
                <a:gd name="connsiteY3173" fmla="*/ 266447 h 1117047"/>
                <a:gd name="connsiteX3174" fmla="*/ 1398040 w 2126109"/>
                <a:gd name="connsiteY3174" fmla="*/ 465465 h 1117047"/>
                <a:gd name="connsiteX3175" fmla="*/ 1404864 w 2126109"/>
                <a:gd name="connsiteY3175" fmla="*/ 464635 h 1117047"/>
                <a:gd name="connsiteX3176" fmla="*/ 1398040 w 2126109"/>
                <a:gd name="connsiteY3176" fmla="*/ 465465 h 1117047"/>
                <a:gd name="connsiteX3177" fmla="*/ 1306583 w 2126109"/>
                <a:gd name="connsiteY3177" fmla="*/ 645653 h 1117047"/>
                <a:gd name="connsiteX3178" fmla="*/ 1309139 w 2126109"/>
                <a:gd name="connsiteY3178" fmla="*/ 638854 h 1117047"/>
                <a:gd name="connsiteX3179" fmla="*/ 1306583 w 2126109"/>
                <a:gd name="connsiteY3179" fmla="*/ 645653 h 1117047"/>
                <a:gd name="connsiteX3180" fmla="*/ 1254461 w 2126109"/>
                <a:gd name="connsiteY3180" fmla="*/ 635425 h 1117047"/>
                <a:gd name="connsiteX3181" fmla="*/ 1245936 w 2126109"/>
                <a:gd name="connsiteY3181" fmla="*/ 632039 h 1117047"/>
                <a:gd name="connsiteX3182" fmla="*/ 1254461 w 2126109"/>
                <a:gd name="connsiteY3182" fmla="*/ 633749 h 1117047"/>
                <a:gd name="connsiteX3183" fmla="*/ 1254461 w 2126109"/>
                <a:gd name="connsiteY3183" fmla="*/ 635417 h 1117047"/>
                <a:gd name="connsiteX3184" fmla="*/ 1339942 w 2126109"/>
                <a:gd name="connsiteY3184" fmla="*/ 532944 h 1117047"/>
                <a:gd name="connsiteX3185" fmla="*/ 1340771 w 2126109"/>
                <a:gd name="connsiteY3185" fmla="*/ 526120 h 1117047"/>
                <a:gd name="connsiteX3186" fmla="*/ 1339942 w 2126109"/>
                <a:gd name="connsiteY3186" fmla="*/ 532944 h 1117047"/>
                <a:gd name="connsiteX3187" fmla="*/ 1242498 w 2126109"/>
                <a:gd name="connsiteY3187" fmla="*/ 283541 h 1117047"/>
                <a:gd name="connsiteX3188" fmla="*/ 1239086 w 2126109"/>
                <a:gd name="connsiteY3188" fmla="*/ 283541 h 1117047"/>
                <a:gd name="connsiteX3189" fmla="*/ 1240813 w 2126109"/>
                <a:gd name="connsiteY3189" fmla="*/ 276725 h 1117047"/>
                <a:gd name="connsiteX3190" fmla="*/ 1242489 w 2126109"/>
                <a:gd name="connsiteY3190" fmla="*/ 276725 h 1117047"/>
                <a:gd name="connsiteX3191" fmla="*/ 1242489 w 2126109"/>
                <a:gd name="connsiteY3191" fmla="*/ 283541 h 1117047"/>
                <a:gd name="connsiteX3192" fmla="*/ 1365570 w 2126109"/>
                <a:gd name="connsiteY3192" fmla="*/ 518415 h 1117047"/>
                <a:gd name="connsiteX3193" fmla="*/ 1370684 w 2126109"/>
                <a:gd name="connsiteY3193" fmla="*/ 517577 h 1117047"/>
                <a:gd name="connsiteX3194" fmla="*/ 1370684 w 2126109"/>
                <a:gd name="connsiteY3194" fmla="*/ 520972 h 1117047"/>
                <a:gd name="connsiteX3195" fmla="*/ 1365570 w 2126109"/>
                <a:gd name="connsiteY3195" fmla="*/ 518407 h 1117047"/>
                <a:gd name="connsiteX3196" fmla="*/ 1375832 w 2126109"/>
                <a:gd name="connsiteY3196" fmla="*/ 285260 h 1117047"/>
                <a:gd name="connsiteX3197" fmla="*/ 1380946 w 2126109"/>
                <a:gd name="connsiteY3197" fmla="*/ 280154 h 1117047"/>
                <a:gd name="connsiteX3198" fmla="*/ 1375832 w 2126109"/>
                <a:gd name="connsiteY3198" fmla="*/ 285260 h 1117047"/>
                <a:gd name="connsiteX3199" fmla="*/ 1286974 w 2126109"/>
                <a:gd name="connsiteY3199" fmla="*/ 294666 h 1117047"/>
                <a:gd name="connsiteX3200" fmla="*/ 1293773 w 2126109"/>
                <a:gd name="connsiteY3200" fmla="*/ 290399 h 1117047"/>
                <a:gd name="connsiteX3201" fmla="*/ 1286974 w 2126109"/>
                <a:gd name="connsiteY3201" fmla="*/ 294666 h 1117047"/>
                <a:gd name="connsiteX3202" fmla="*/ 1380954 w 2126109"/>
                <a:gd name="connsiteY3202" fmla="*/ 286970 h 1117047"/>
                <a:gd name="connsiteX3203" fmla="*/ 1384366 w 2126109"/>
                <a:gd name="connsiteY3203" fmla="*/ 290374 h 1117047"/>
                <a:gd name="connsiteX3204" fmla="*/ 1380954 w 2126109"/>
                <a:gd name="connsiteY3204" fmla="*/ 286970 h 1117047"/>
                <a:gd name="connsiteX3205" fmla="*/ 1384358 w 2126109"/>
                <a:gd name="connsiteY3205" fmla="*/ 290382 h 1117047"/>
                <a:gd name="connsiteX3206" fmla="*/ 1387770 w 2126109"/>
                <a:gd name="connsiteY3206" fmla="*/ 290382 h 1117047"/>
                <a:gd name="connsiteX3207" fmla="*/ 1382639 w 2126109"/>
                <a:gd name="connsiteY3207" fmla="*/ 293777 h 1117047"/>
                <a:gd name="connsiteX3208" fmla="*/ 1384358 w 2126109"/>
                <a:gd name="connsiteY3208" fmla="*/ 290374 h 1117047"/>
                <a:gd name="connsiteX3209" fmla="*/ 1355317 w 2126109"/>
                <a:gd name="connsiteY3209" fmla="*/ 292939 h 1117047"/>
                <a:gd name="connsiteX3210" fmla="*/ 1360431 w 2126109"/>
                <a:gd name="connsiteY3210" fmla="*/ 292101 h 1117047"/>
                <a:gd name="connsiteX3211" fmla="*/ 1360431 w 2126109"/>
                <a:gd name="connsiteY3211" fmla="*/ 295496 h 1117047"/>
                <a:gd name="connsiteX3212" fmla="*/ 1355317 w 2126109"/>
                <a:gd name="connsiteY3212" fmla="*/ 292930 h 1117047"/>
                <a:gd name="connsiteX3213" fmla="*/ 1406591 w 2126109"/>
                <a:gd name="connsiteY3213" fmla="*/ 581619 h 1117047"/>
                <a:gd name="connsiteX3214" fmla="*/ 1409978 w 2126109"/>
                <a:gd name="connsiteY3214" fmla="*/ 580781 h 1117047"/>
                <a:gd name="connsiteX3215" fmla="*/ 1406591 w 2126109"/>
                <a:gd name="connsiteY3215" fmla="*/ 581619 h 1117047"/>
                <a:gd name="connsiteX3216" fmla="*/ 1266425 w 2126109"/>
                <a:gd name="connsiteY3216" fmla="*/ 345052 h 1117047"/>
                <a:gd name="connsiteX3217" fmla="*/ 1263022 w 2126109"/>
                <a:gd name="connsiteY3217" fmla="*/ 348446 h 1117047"/>
                <a:gd name="connsiteX3218" fmla="*/ 1266425 w 2126109"/>
                <a:gd name="connsiteY3218" fmla="*/ 345052 h 1117047"/>
                <a:gd name="connsiteX3219" fmla="*/ 1292062 w 2126109"/>
                <a:gd name="connsiteY3219" fmla="*/ 601279 h 1117047"/>
                <a:gd name="connsiteX3220" fmla="*/ 1288659 w 2126109"/>
                <a:gd name="connsiteY3220" fmla="*/ 604674 h 1117047"/>
                <a:gd name="connsiteX3221" fmla="*/ 1292062 w 2126109"/>
                <a:gd name="connsiteY3221" fmla="*/ 601279 h 1117047"/>
                <a:gd name="connsiteX3222" fmla="*/ 1372394 w 2126109"/>
                <a:gd name="connsiteY3222" fmla="*/ 334798 h 1117047"/>
                <a:gd name="connsiteX3223" fmla="*/ 1372394 w 2126109"/>
                <a:gd name="connsiteY3223" fmla="*/ 333088 h 1117047"/>
                <a:gd name="connsiteX3224" fmla="*/ 1375832 w 2126109"/>
                <a:gd name="connsiteY3224" fmla="*/ 337338 h 1117047"/>
                <a:gd name="connsiteX3225" fmla="*/ 1374968 w 2126109"/>
                <a:gd name="connsiteY3225" fmla="*/ 338202 h 1117047"/>
                <a:gd name="connsiteX3226" fmla="*/ 1372394 w 2126109"/>
                <a:gd name="connsiteY3226" fmla="*/ 334790 h 1117047"/>
                <a:gd name="connsiteX3227" fmla="*/ 1421976 w 2126109"/>
                <a:gd name="connsiteY3227" fmla="*/ 351858 h 1117047"/>
                <a:gd name="connsiteX3228" fmla="*/ 1421976 w 2126109"/>
                <a:gd name="connsiteY3228" fmla="*/ 350191 h 1117047"/>
                <a:gd name="connsiteX3229" fmla="*/ 1427081 w 2126109"/>
                <a:gd name="connsiteY3229" fmla="*/ 350191 h 1117047"/>
                <a:gd name="connsiteX3230" fmla="*/ 1427081 w 2126109"/>
                <a:gd name="connsiteY3230" fmla="*/ 353594 h 1117047"/>
                <a:gd name="connsiteX3231" fmla="*/ 1421976 w 2126109"/>
                <a:gd name="connsiteY3231" fmla="*/ 351867 h 1117047"/>
                <a:gd name="connsiteX3232" fmla="*/ 1439061 w 2126109"/>
                <a:gd name="connsiteY3232" fmla="*/ 314283 h 1117047"/>
                <a:gd name="connsiteX3233" fmla="*/ 1442465 w 2126109"/>
                <a:gd name="connsiteY3233" fmla="*/ 310889 h 1117047"/>
                <a:gd name="connsiteX3234" fmla="*/ 1439061 w 2126109"/>
                <a:gd name="connsiteY3234" fmla="*/ 314283 h 1117047"/>
                <a:gd name="connsiteX3235" fmla="*/ 1251058 w 2126109"/>
                <a:gd name="connsiteY3235" fmla="*/ 563687 h 1117047"/>
                <a:gd name="connsiteX3236" fmla="*/ 1254461 w 2126109"/>
                <a:gd name="connsiteY3236" fmla="*/ 560292 h 1117047"/>
                <a:gd name="connsiteX3237" fmla="*/ 1251058 w 2126109"/>
                <a:gd name="connsiteY3237" fmla="*/ 563687 h 1117047"/>
                <a:gd name="connsiteX3238" fmla="*/ 1252751 w 2126109"/>
                <a:gd name="connsiteY3238" fmla="*/ 555161 h 1117047"/>
                <a:gd name="connsiteX3239" fmla="*/ 1249348 w 2126109"/>
                <a:gd name="connsiteY3239" fmla="*/ 558556 h 1117047"/>
                <a:gd name="connsiteX3240" fmla="*/ 1252751 w 2126109"/>
                <a:gd name="connsiteY3240" fmla="*/ 555161 h 1117047"/>
                <a:gd name="connsiteX3241" fmla="*/ 1333100 w 2126109"/>
                <a:gd name="connsiteY3241" fmla="*/ 550039 h 1117047"/>
                <a:gd name="connsiteX3242" fmla="*/ 1338214 w 2126109"/>
                <a:gd name="connsiteY3242" fmla="*/ 558547 h 1117047"/>
                <a:gd name="connsiteX3243" fmla="*/ 1333100 w 2126109"/>
                <a:gd name="connsiteY3243" fmla="*/ 550039 h 1117047"/>
                <a:gd name="connsiteX3244" fmla="*/ 1435624 w 2126109"/>
                <a:gd name="connsiteY3244" fmla="*/ 432157 h 1117047"/>
                <a:gd name="connsiteX3245" fmla="*/ 1432211 w 2126109"/>
                <a:gd name="connsiteY3245" fmla="*/ 432157 h 1117047"/>
                <a:gd name="connsiteX3246" fmla="*/ 1433939 w 2126109"/>
                <a:gd name="connsiteY3246" fmla="*/ 427051 h 1117047"/>
                <a:gd name="connsiteX3247" fmla="*/ 1435607 w 2126109"/>
                <a:gd name="connsiteY3247" fmla="*/ 427051 h 1117047"/>
                <a:gd name="connsiteX3248" fmla="*/ 1435607 w 2126109"/>
                <a:gd name="connsiteY3248" fmla="*/ 432157 h 1117047"/>
                <a:gd name="connsiteX3249" fmla="*/ 1305736 w 2126109"/>
                <a:gd name="connsiteY3249" fmla="*/ 650801 h 1117047"/>
                <a:gd name="connsiteX3250" fmla="*/ 1300622 w 2126109"/>
                <a:gd name="connsiteY3250" fmla="*/ 650801 h 1117047"/>
                <a:gd name="connsiteX3251" fmla="*/ 1300622 w 2126109"/>
                <a:gd name="connsiteY3251" fmla="*/ 649125 h 1117047"/>
                <a:gd name="connsiteX3252" fmla="*/ 1305719 w 2126109"/>
                <a:gd name="connsiteY3252" fmla="*/ 647397 h 1117047"/>
                <a:gd name="connsiteX3253" fmla="*/ 1305719 w 2126109"/>
                <a:gd name="connsiteY3253" fmla="*/ 650801 h 1117047"/>
                <a:gd name="connsiteX3254" fmla="*/ 1331382 w 2126109"/>
                <a:gd name="connsiteY3254" fmla="*/ 544899 h 1117047"/>
                <a:gd name="connsiteX3255" fmla="*/ 1336496 w 2126109"/>
                <a:gd name="connsiteY3255" fmla="*/ 544916 h 1117047"/>
                <a:gd name="connsiteX3256" fmla="*/ 1336496 w 2126109"/>
                <a:gd name="connsiteY3256" fmla="*/ 546584 h 1117047"/>
                <a:gd name="connsiteX3257" fmla="*/ 1332194 w 2126109"/>
                <a:gd name="connsiteY3257" fmla="*/ 548337 h 1117047"/>
                <a:gd name="connsiteX3258" fmla="*/ 1331373 w 2126109"/>
                <a:gd name="connsiteY3258" fmla="*/ 544899 h 1117047"/>
                <a:gd name="connsiteX3259" fmla="*/ 1319401 w 2126109"/>
                <a:gd name="connsiteY3259" fmla="*/ 454373 h 1117047"/>
                <a:gd name="connsiteX3260" fmla="*/ 1315998 w 2126109"/>
                <a:gd name="connsiteY3260" fmla="*/ 457768 h 1117047"/>
                <a:gd name="connsiteX3261" fmla="*/ 1319401 w 2126109"/>
                <a:gd name="connsiteY3261" fmla="*/ 454373 h 1117047"/>
                <a:gd name="connsiteX3262" fmla="*/ 1293781 w 2126109"/>
                <a:gd name="connsiteY3262" fmla="*/ 286944 h 1117047"/>
                <a:gd name="connsiteX3263" fmla="*/ 1288659 w 2126109"/>
                <a:gd name="connsiteY3263" fmla="*/ 286115 h 1117047"/>
                <a:gd name="connsiteX3264" fmla="*/ 1293781 w 2126109"/>
                <a:gd name="connsiteY3264" fmla="*/ 286944 h 1117047"/>
                <a:gd name="connsiteX3265" fmla="*/ 1391190 w 2126109"/>
                <a:gd name="connsiteY3265" fmla="*/ 515876 h 1117047"/>
                <a:gd name="connsiteX3266" fmla="*/ 1387787 w 2126109"/>
                <a:gd name="connsiteY3266" fmla="*/ 519271 h 1117047"/>
                <a:gd name="connsiteX3267" fmla="*/ 1391190 w 2126109"/>
                <a:gd name="connsiteY3267" fmla="*/ 515876 h 1117047"/>
                <a:gd name="connsiteX3268" fmla="*/ 1338206 w 2126109"/>
                <a:gd name="connsiteY3268" fmla="*/ 276725 h 1117047"/>
                <a:gd name="connsiteX3269" fmla="*/ 1337368 w 2126109"/>
                <a:gd name="connsiteY3269" fmla="*/ 280120 h 1117047"/>
                <a:gd name="connsiteX3270" fmla="*/ 1338206 w 2126109"/>
                <a:gd name="connsiteY3270" fmla="*/ 276725 h 1117047"/>
                <a:gd name="connsiteX3271" fmla="*/ 1391173 w 2126109"/>
                <a:gd name="connsiteY3271" fmla="*/ 406545 h 1117047"/>
                <a:gd name="connsiteX3272" fmla="*/ 1392892 w 2126109"/>
                <a:gd name="connsiteY3272" fmla="*/ 415062 h 1117047"/>
                <a:gd name="connsiteX3273" fmla="*/ 1389480 w 2126109"/>
                <a:gd name="connsiteY3273" fmla="*/ 415062 h 1117047"/>
                <a:gd name="connsiteX3274" fmla="*/ 1389480 w 2126109"/>
                <a:gd name="connsiteY3274" fmla="*/ 406545 h 1117047"/>
                <a:gd name="connsiteX3275" fmla="*/ 1391165 w 2126109"/>
                <a:gd name="connsiteY3275" fmla="*/ 406545 h 1117047"/>
                <a:gd name="connsiteX3276" fmla="*/ 1261303 w 2126109"/>
                <a:gd name="connsiteY3276" fmla="*/ 522717 h 1117047"/>
                <a:gd name="connsiteX3277" fmla="*/ 1257899 w 2126109"/>
                <a:gd name="connsiteY3277" fmla="*/ 526112 h 1117047"/>
                <a:gd name="connsiteX3278" fmla="*/ 1261303 w 2126109"/>
                <a:gd name="connsiteY3278" fmla="*/ 522717 h 1117047"/>
                <a:gd name="connsiteX3279" fmla="*/ 1270709 w 2126109"/>
                <a:gd name="connsiteY3279" fmla="*/ 550022 h 1117047"/>
                <a:gd name="connsiteX3280" fmla="*/ 1266459 w 2126109"/>
                <a:gd name="connsiteY3280" fmla="*/ 545746 h 1117047"/>
                <a:gd name="connsiteX3281" fmla="*/ 1271547 w 2126109"/>
                <a:gd name="connsiteY3281" fmla="*/ 546627 h 1117047"/>
                <a:gd name="connsiteX3282" fmla="*/ 1270709 w 2126109"/>
                <a:gd name="connsiteY3282" fmla="*/ 550022 h 1117047"/>
                <a:gd name="connsiteX3283" fmla="*/ 1302341 w 2126109"/>
                <a:gd name="connsiteY3283" fmla="*/ 273305 h 1117047"/>
                <a:gd name="connsiteX3284" fmla="*/ 1304907 w 2126109"/>
                <a:gd name="connsiteY3284" fmla="*/ 278384 h 1117047"/>
                <a:gd name="connsiteX3285" fmla="*/ 1302341 w 2126109"/>
                <a:gd name="connsiteY3285" fmla="*/ 273305 h 1117047"/>
                <a:gd name="connsiteX3286" fmla="*/ 1392926 w 2126109"/>
                <a:gd name="connsiteY3286" fmla="*/ 490247 h 1117047"/>
                <a:gd name="connsiteX3287" fmla="*/ 1394602 w 2126109"/>
                <a:gd name="connsiteY3287" fmla="*/ 493642 h 1117047"/>
                <a:gd name="connsiteX3288" fmla="*/ 1392926 w 2126109"/>
                <a:gd name="connsiteY3288" fmla="*/ 490247 h 1117047"/>
                <a:gd name="connsiteX3289" fmla="*/ 1287795 w 2126109"/>
                <a:gd name="connsiteY3289" fmla="*/ 558547 h 1117047"/>
                <a:gd name="connsiteX3290" fmla="*/ 1288650 w 2126109"/>
                <a:gd name="connsiteY3290" fmla="*/ 561985 h 1117047"/>
                <a:gd name="connsiteX3291" fmla="*/ 1286940 w 2126109"/>
                <a:gd name="connsiteY3291" fmla="*/ 561985 h 1117047"/>
                <a:gd name="connsiteX3292" fmla="*/ 1287795 w 2126109"/>
                <a:gd name="connsiteY3292" fmla="*/ 558547 h 1117047"/>
                <a:gd name="connsiteX3293" fmla="*/ 1401435 w 2126109"/>
                <a:gd name="connsiteY3293" fmla="*/ 379197 h 1117047"/>
                <a:gd name="connsiteX3294" fmla="*/ 1399759 w 2126109"/>
                <a:gd name="connsiteY3294" fmla="*/ 375803 h 1117047"/>
                <a:gd name="connsiteX3295" fmla="*/ 1401435 w 2126109"/>
                <a:gd name="connsiteY3295" fmla="*/ 379197 h 1117047"/>
                <a:gd name="connsiteX3296" fmla="*/ 1251905 w 2126109"/>
                <a:gd name="connsiteY3296" fmla="*/ 264762 h 1117047"/>
                <a:gd name="connsiteX3297" fmla="*/ 1251905 w 2126109"/>
                <a:gd name="connsiteY3297" fmla="*/ 263051 h 1117047"/>
                <a:gd name="connsiteX3298" fmla="*/ 1251905 w 2126109"/>
                <a:gd name="connsiteY3298" fmla="*/ 264762 h 1117047"/>
                <a:gd name="connsiteX3299" fmla="*/ 1709167 w 2126109"/>
                <a:gd name="connsiteY3299" fmla="*/ 506358 h 1117047"/>
                <a:gd name="connsiteX3300" fmla="*/ 1707388 w 2126109"/>
                <a:gd name="connsiteY3300" fmla="*/ 500492 h 1117047"/>
                <a:gd name="connsiteX3301" fmla="*/ 1709098 w 2126109"/>
                <a:gd name="connsiteY3301" fmla="*/ 493659 h 1117047"/>
                <a:gd name="connsiteX3302" fmla="*/ 1711023 w 2126109"/>
                <a:gd name="connsiteY3302" fmla="*/ 494754 h 1117047"/>
                <a:gd name="connsiteX3303" fmla="*/ 1715922 w 2126109"/>
                <a:gd name="connsiteY3303" fmla="*/ 480002 h 1117047"/>
                <a:gd name="connsiteX3304" fmla="*/ 1710800 w 2126109"/>
                <a:gd name="connsiteY3304" fmla="*/ 527813 h 1117047"/>
                <a:gd name="connsiteX3305" fmla="*/ 1709176 w 2126109"/>
                <a:gd name="connsiteY3305" fmla="*/ 506358 h 1117047"/>
                <a:gd name="connsiteX3306" fmla="*/ 1617325 w 2126109"/>
                <a:gd name="connsiteY3306" fmla="*/ 524059 h 1117047"/>
                <a:gd name="connsiteX3307" fmla="*/ 1620198 w 2126109"/>
                <a:gd name="connsiteY3307" fmla="*/ 519288 h 1117047"/>
                <a:gd name="connsiteX3308" fmla="*/ 1608235 w 2126109"/>
                <a:gd name="connsiteY3308" fmla="*/ 587597 h 1117047"/>
                <a:gd name="connsiteX3309" fmla="*/ 1606746 w 2126109"/>
                <a:gd name="connsiteY3309" fmla="*/ 581842 h 1117047"/>
                <a:gd name="connsiteX3310" fmla="*/ 1617325 w 2126109"/>
                <a:gd name="connsiteY3310" fmla="*/ 524059 h 1117047"/>
                <a:gd name="connsiteX3311" fmla="*/ 1791141 w 2126109"/>
                <a:gd name="connsiteY3311" fmla="*/ 515003 h 1117047"/>
                <a:gd name="connsiteX3312" fmla="*/ 1798641 w 2126109"/>
                <a:gd name="connsiteY3312" fmla="*/ 516029 h 1117047"/>
                <a:gd name="connsiteX3313" fmla="*/ 1803087 w 2126109"/>
                <a:gd name="connsiteY3313" fmla="*/ 512455 h 1117047"/>
                <a:gd name="connsiteX3314" fmla="*/ 1791141 w 2126109"/>
                <a:gd name="connsiteY3314" fmla="*/ 515003 h 1117047"/>
                <a:gd name="connsiteX3315" fmla="*/ 1746554 w 2126109"/>
                <a:gd name="connsiteY3315" fmla="*/ 558650 h 1117047"/>
                <a:gd name="connsiteX3316" fmla="*/ 1748401 w 2126109"/>
                <a:gd name="connsiteY3316" fmla="*/ 563678 h 1117047"/>
                <a:gd name="connsiteX3317" fmla="*/ 1736455 w 2126109"/>
                <a:gd name="connsiteY3317" fmla="*/ 563678 h 1117047"/>
                <a:gd name="connsiteX3318" fmla="*/ 1746554 w 2126109"/>
                <a:gd name="connsiteY3318" fmla="*/ 558650 h 1117047"/>
                <a:gd name="connsiteX3319" fmla="*/ 1697144 w 2126109"/>
                <a:gd name="connsiteY3319" fmla="*/ 539768 h 1117047"/>
                <a:gd name="connsiteX3320" fmla="*/ 1702257 w 2126109"/>
                <a:gd name="connsiteY3320" fmla="*/ 529524 h 1117047"/>
                <a:gd name="connsiteX3321" fmla="*/ 1702257 w 2126109"/>
                <a:gd name="connsiteY3321" fmla="*/ 538067 h 1117047"/>
                <a:gd name="connsiteX3322" fmla="*/ 1701360 w 2126109"/>
                <a:gd name="connsiteY3322" fmla="*/ 539717 h 1117047"/>
                <a:gd name="connsiteX3323" fmla="*/ 1697144 w 2126109"/>
                <a:gd name="connsiteY3323" fmla="*/ 539768 h 1117047"/>
                <a:gd name="connsiteX3324" fmla="*/ 1762058 w 2126109"/>
                <a:gd name="connsiteY3324" fmla="*/ 449242 h 1117047"/>
                <a:gd name="connsiteX3325" fmla="*/ 1756944 w 2126109"/>
                <a:gd name="connsiteY3325" fmla="*/ 448379 h 1117047"/>
                <a:gd name="connsiteX3326" fmla="*/ 1758902 w 2126109"/>
                <a:gd name="connsiteY3326" fmla="*/ 450611 h 1117047"/>
                <a:gd name="connsiteX3327" fmla="*/ 1762049 w 2126109"/>
                <a:gd name="connsiteY3327" fmla="*/ 449242 h 1117047"/>
                <a:gd name="connsiteX3328" fmla="*/ 1633897 w 2126109"/>
                <a:gd name="connsiteY3328" fmla="*/ 650792 h 1117047"/>
                <a:gd name="connsiteX3329" fmla="*/ 1637327 w 2126109"/>
                <a:gd name="connsiteY3329" fmla="*/ 642275 h 1117047"/>
                <a:gd name="connsiteX3330" fmla="*/ 1640721 w 2126109"/>
                <a:gd name="connsiteY3330" fmla="*/ 650801 h 1117047"/>
                <a:gd name="connsiteX3331" fmla="*/ 1633906 w 2126109"/>
                <a:gd name="connsiteY3331" fmla="*/ 650801 h 1117047"/>
                <a:gd name="connsiteX3332" fmla="*/ 1674927 w 2126109"/>
                <a:gd name="connsiteY3332" fmla="*/ 423622 h 1117047"/>
                <a:gd name="connsiteX3333" fmla="*/ 1685163 w 2126109"/>
                <a:gd name="connsiteY3333" fmla="*/ 418517 h 1117047"/>
                <a:gd name="connsiteX3334" fmla="*/ 1674927 w 2126109"/>
                <a:gd name="connsiteY3334" fmla="*/ 423622 h 1117047"/>
                <a:gd name="connsiteX3335" fmla="*/ 1774038 w 2126109"/>
                <a:gd name="connsiteY3335" fmla="*/ 502185 h 1117047"/>
                <a:gd name="connsiteX3336" fmla="*/ 1772319 w 2126109"/>
                <a:gd name="connsiteY3336" fmla="*/ 493650 h 1117047"/>
                <a:gd name="connsiteX3337" fmla="*/ 1774038 w 2126109"/>
                <a:gd name="connsiteY3337" fmla="*/ 502185 h 1117047"/>
                <a:gd name="connsiteX3338" fmla="*/ 1715931 w 2126109"/>
                <a:gd name="connsiteY3338" fmla="*/ 353586 h 1117047"/>
                <a:gd name="connsiteX3339" fmla="*/ 1722764 w 2126109"/>
                <a:gd name="connsiteY3339" fmla="*/ 348481 h 1117047"/>
                <a:gd name="connsiteX3340" fmla="*/ 1719343 w 2126109"/>
                <a:gd name="connsiteY3340" fmla="*/ 355296 h 1117047"/>
                <a:gd name="connsiteX3341" fmla="*/ 1715922 w 2126109"/>
                <a:gd name="connsiteY3341" fmla="*/ 353586 h 1117047"/>
                <a:gd name="connsiteX3342" fmla="*/ 1763793 w 2126109"/>
                <a:gd name="connsiteY3342" fmla="*/ 498773 h 1117047"/>
                <a:gd name="connsiteX3343" fmla="*/ 1766359 w 2126109"/>
                <a:gd name="connsiteY3343" fmla="*/ 491957 h 1117047"/>
                <a:gd name="connsiteX3344" fmla="*/ 1767197 w 2126109"/>
                <a:gd name="connsiteY3344" fmla="*/ 498773 h 1117047"/>
                <a:gd name="connsiteX3345" fmla="*/ 1763793 w 2126109"/>
                <a:gd name="connsiteY3345" fmla="*/ 498773 h 1117047"/>
                <a:gd name="connsiteX3346" fmla="*/ 1780880 w 2126109"/>
                <a:gd name="connsiteY3346" fmla="*/ 596995 h 1117047"/>
                <a:gd name="connsiteX3347" fmla="*/ 1787712 w 2126109"/>
                <a:gd name="connsiteY3347" fmla="*/ 592753 h 1117047"/>
                <a:gd name="connsiteX3348" fmla="*/ 1780880 w 2126109"/>
                <a:gd name="connsiteY3348" fmla="*/ 596995 h 1117047"/>
                <a:gd name="connsiteX3349" fmla="*/ 1806525 w 2126109"/>
                <a:gd name="connsiteY3349" fmla="*/ 575650 h 1117047"/>
                <a:gd name="connsiteX3350" fmla="*/ 1813341 w 2126109"/>
                <a:gd name="connsiteY3350" fmla="*/ 580755 h 1117047"/>
                <a:gd name="connsiteX3351" fmla="*/ 1806525 w 2126109"/>
                <a:gd name="connsiteY3351" fmla="*/ 575650 h 1117047"/>
                <a:gd name="connsiteX3352" fmla="*/ 1676620 w 2126109"/>
                <a:gd name="connsiteY3352" fmla="*/ 466311 h 1117047"/>
                <a:gd name="connsiteX3353" fmla="*/ 1681743 w 2126109"/>
                <a:gd name="connsiteY3353" fmla="*/ 461215 h 1117047"/>
                <a:gd name="connsiteX3354" fmla="*/ 1676620 w 2126109"/>
                <a:gd name="connsiteY3354" fmla="*/ 466311 h 1117047"/>
                <a:gd name="connsiteX3355" fmla="*/ 1768899 w 2126109"/>
                <a:gd name="connsiteY3355" fmla="*/ 305749 h 1117047"/>
                <a:gd name="connsiteX3356" fmla="*/ 1763785 w 2126109"/>
                <a:gd name="connsiteY3356" fmla="*/ 305749 h 1117047"/>
                <a:gd name="connsiteX3357" fmla="*/ 1763785 w 2126109"/>
                <a:gd name="connsiteY3357" fmla="*/ 302354 h 1117047"/>
                <a:gd name="connsiteX3358" fmla="*/ 1768899 w 2126109"/>
                <a:gd name="connsiteY3358" fmla="*/ 302354 h 1117047"/>
                <a:gd name="connsiteX3359" fmla="*/ 1768899 w 2126109"/>
                <a:gd name="connsiteY3359" fmla="*/ 305749 h 1117047"/>
                <a:gd name="connsiteX3360" fmla="*/ 1727886 w 2126109"/>
                <a:gd name="connsiteY3360" fmla="*/ 334790 h 1117047"/>
                <a:gd name="connsiteX3361" fmla="*/ 1724483 w 2126109"/>
                <a:gd name="connsiteY3361" fmla="*/ 334790 h 1117047"/>
                <a:gd name="connsiteX3362" fmla="*/ 1724483 w 2126109"/>
                <a:gd name="connsiteY3362" fmla="*/ 329685 h 1117047"/>
                <a:gd name="connsiteX3363" fmla="*/ 1727886 w 2126109"/>
                <a:gd name="connsiteY3363" fmla="*/ 329685 h 1117047"/>
                <a:gd name="connsiteX3364" fmla="*/ 1727886 w 2126109"/>
                <a:gd name="connsiteY3364" fmla="*/ 334790 h 1117047"/>
                <a:gd name="connsiteX3365" fmla="*/ 1729579 w 2126109"/>
                <a:gd name="connsiteY3365" fmla="*/ 360419 h 1117047"/>
                <a:gd name="connsiteX3366" fmla="*/ 1727903 w 2126109"/>
                <a:gd name="connsiteY3366" fmla="*/ 353586 h 1117047"/>
                <a:gd name="connsiteX3367" fmla="*/ 1729579 w 2126109"/>
                <a:gd name="connsiteY3367" fmla="*/ 360419 h 1117047"/>
                <a:gd name="connsiteX3368" fmla="*/ 1717659 w 2126109"/>
                <a:gd name="connsiteY3368" fmla="*/ 573940 h 1117047"/>
                <a:gd name="connsiteX3369" fmla="*/ 1722755 w 2126109"/>
                <a:gd name="connsiteY3369" fmla="*/ 567107 h 1117047"/>
                <a:gd name="connsiteX3370" fmla="*/ 1717659 w 2126109"/>
                <a:gd name="connsiteY3370" fmla="*/ 573940 h 1117047"/>
                <a:gd name="connsiteX3371" fmla="*/ 1700539 w 2126109"/>
                <a:gd name="connsiteY3371" fmla="*/ 556854 h 1117047"/>
                <a:gd name="connsiteX3372" fmla="*/ 1697135 w 2126109"/>
                <a:gd name="connsiteY3372" fmla="*/ 556854 h 1117047"/>
                <a:gd name="connsiteX3373" fmla="*/ 1697135 w 2126109"/>
                <a:gd name="connsiteY3373" fmla="*/ 551749 h 1117047"/>
                <a:gd name="connsiteX3374" fmla="*/ 1700539 w 2126109"/>
                <a:gd name="connsiteY3374" fmla="*/ 551749 h 1117047"/>
                <a:gd name="connsiteX3375" fmla="*/ 1700539 w 2126109"/>
                <a:gd name="connsiteY3375" fmla="*/ 556854 h 1117047"/>
                <a:gd name="connsiteX3376" fmla="*/ 1746674 w 2126109"/>
                <a:gd name="connsiteY3376" fmla="*/ 401414 h 1117047"/>
                <a:gd name="connsiteX3377" fmla="*/ 1743287 w 2126109"/>
                <a:gd name="connsiteY3377" fmla="*/ 394590 h 1117047"/>
                <a:gd name="connsiteX3378" fmla="*/ 1746674 w 2126109"/>
                <a:gd name="connsiteY3378" fmla="*/ 401414 h 1117047"/>
                <a:gd name="connsiteX3379" fmla="*/ 1633897 w 2126109"/>
                <a:gd name="connsiteY3379" fmla="*/ 683279 h 1117047"/>
                <a:gd name="connsiteX3380" fmla="*/ 1637301 w 2126109"/>
                <a:gd name="connsiteY3380" fmla="*/ 683279 h 1117047"/>
                <a:gd name="connsiteX3381" fmla="*/ 1633906 w 2126109"/>
                <a:gd name="connsiteY3381" fmla="*/ 688393 h 1117047"/>
                <a:gd name="connsiteX3382" fmla="*/ 1633906 w 2126109"/>
                <a:gd name="connsiteY3382" fmla="*/ 683279 h 1117047"/>
                <a:gd name="connsiteX3383" fmla="*/ 1690311 w 2126109"/>
                <a:gd name="connsiteY3383" fmla="*/ 553442 h 1117047"/>
                <a:gd name="connsiteX3384" fmla="*/ 1690311 w 2126109"/>
                <a:gd name="connsiteY3384" fmla="*/ 548328 h 1117047"/>
                <a:gd name="connsiteX3385" fmla="*/ 1693706 w 2126109"/>
                <a:gd name="connsiteY3385" fmla="*/ 548328 h 1117047"/>
                <a:gd name="connsiteX3386" fmla="*/ 1690311 w 2126109"/>
                <a:gd name="connsiteY3386" fmla="*/ 553442 h 1117047"/>
                <a:gd name="connsiteX3387" fmla="*/ 1627065 w 2126109"/>
                <a:gd name="connsiteY3387" fmla="*/ 470587 h 1117047"/>
                <a:gd name="connsiteX3388" fmla="*/ 1632179 w 2126109"/>
                <a:gd name="connsiteY3388" fmla="*/ 469749 h 1117047"/>
                <a:gd name="connsiteX3389" fmla="*/ 1632179 w 2126109"/>
                <a:gd name="connsiteY3389" fmla="*/ 473144 h 1117047"/>
                <a:gd name="connsiteX3390" fmla="*/ 1627065 w 2126109"/>
                <a:gd name="connsiteY3390" fmla="*/ 470579 h 1117047"/>
                <a:gd name="connsiteX3391" fmla="*/ 1657807 w 2126109"/>
                <a:gd name="connsiteY3391" fmla="*/ 416807 h 1117047"/>
                <a:gd name="connsiteX3392" fmla="*/ 1657807 w 2126109"/>
                <a:gd name="connsiteY3392" fmla="*/ 418483 h 1117047"/>
                <a:gd name="connsiteX3393" fmla="*/ 1650992 w 2126109"/>
                <a:gd name="connsiteY3393" fmla="*/ 418483 h 1117047"/>
                <a:gd name="connsiteX3394" fmla="*/ 1650992 w 2126109"/>
                <a:gd name="connsiteY3394" fmla="*/ 415079 h 1117047"/>
                <a:gd name="connsiteX3395" fmla="*/ 1657807 w 2126109"/>
                <a:gd name="connsiteY3395" fmla="*/ 416807 h 1117047"/>
                <a:gd name="connsiteX3396" fmla="*/ 1697135 w 2126109"/>
                <a:gd name="connsiteY3396" fmla="*/ 572221 h 1117047"/>
                <a:gd name="connsiteX3397" fmla="*/ 1697135 w 2126109"/>
                <a:gd name="connsiteY3397" fmla="*/ 567107 h 1117047"/>
                <a:gd name="connsiteX3398" fmla="*/ 1700539 w 2126109"/>
                <a:gd name="connsiteY3398" fmla="*/ 572221 h 1117047"/>
                <a:gd name="connsiteX3399" fmla="*/ 1697135 w 2126109"/>
                <a:gd name="connsiteY3399" fmla="*/ 572221 h 1117047"/>
                <a:gd name="connsiteX3400" fmla="*/ 1653548 w 2126109"/>
                <a:gd name="connsiteY3400" fmla="*/ 350148 h 1117047"/>
                <a:gd name="connsiteX3401" fmla="*/ 1652693 w 2126109"/>
                <a:gd name="connsiteY3401" fmla="*/ 360419 h 1117047"/>
                <a:gd name="connsiteX3402" fmla="*/ 1650983 w 2126109"/>
                <a:gd name="connsiteY3402" fmla="*/ 360419 h 1117047"/>
                <a:gd name="connsiteX3403" fmla="*/ 1653548 w 2126109"/>
                <a:gd name="connsiteY3403" fmla="*/ 350148 h 1117047"/>
                <a:gd name="connsiteX3404" fmla="*/ 1686027 w 2126109"/>
                <a:gd name="connsiteY3404" fmla="*/ 611532 h 1117047"/>
                <a:gd name="connsiteX3405" fmla="*/ 1686865 w 2126109"/>
                <a:gd name="connsiteY3405" fmla="*/ 616637 h 1117047"/>
                <a:gd name="connsiteX3406" fmla="*/ 1683461 w 2126109"/>
                <a:gd name="connsiteY3406" fmla="*/ 616637 h 1117047"/>
                <a:gd name="connsiteX3407" fmla="*/ 1686027 w 2126109"/>
                <a:gd name="connsiteY3407" fmla="*/ 611532 h 1117047"/>
                <a:gd name="connsiteX3408" fmla="*/ 1825330 w 2126109"/>
                <a:gd name="connsiteY3408" fmla="*/ 585912 h 1117047"/>
                <a:gd name="connsiteX3409" fmla="*/ 1828716 w 2126109"/>
                <a:gd name="connsiteY3409" fmla="*/ 592736 h 1117047"/>
                <a:gd name="connsiteX3410" fmla="*/ 1825330 w 2126109"/>
                <a:gd name="connsiteY3410" fmla="*/ 585912 h 1117047"/>
                <a:gd name="connsiteX3411" fmla="*/ 1765504 w 2126109"/>
                <a:gd name="connsiteY3411" fmla="*/ 348455 h 1117047"/>
                <a:gd name="connsiteX3412" fmla="*/ 1768908 w 2126109"/>
                <a:gd name="connsiteY3412" fmla="*/ 345060 h 1117047"/>
                <a:gd name="connsiteX3413" fmla="*/ 1765504 w 2126109"/>
                <a:gd name="connsiteY3413" fmla="*/ 348455 h 1117047"/>
                <a:gd name="connsiteX3414" fmla="*/ 1680049 w 2126109"/>
                <a:gd name="connsiteY3414" fmla="*/ 348481 h 1117047"/>
                <a:gd name="connsiteX3415" fmla="*/ 1685163 w 2126109"/>
                <a:gd name="connsiteY3415" fmla="*/ 348481 h 1117047"/>
                <a:gd name="connsiteX3416" fmla="*/ 1685163 w 2126109"/>
                <a:gd name="connsiteY3416" fmla="*/ 351876 h 1117047"/>
                <a:gd name="connsiteX3417" fmla="*/ 1680067 w 2126109"/>
                <a:gd name="connsiteY3417" fmla="*/ 350148 h 1117047"/>
                <a:gd name="connsiteX3418" fmla="*/ 1680067 w 2126109"/>
                <a:gd name="connsiteY3418" fmla="*/ 348481 h 1117047"/>
                <a:gd name="connsiteX3419" fmla="*/ 1693723 w 2126109"/>
                <a:gd name="connsiteY3419" fmla="*/ 580781 h 1117047"/>
                <a:gd name="connsiteX3420" fmla="*/ 1695391 w 2126109"/>
                <a:gd name="connsiteY3420" fmla="*/ 580781 h 1117047"/>
                <a:gd name="connsiteX3421" fmla="*/ 1697118 w 2126109"/>
                <a:gd name="connsiteY3421" fmla="*/ 585878 h 1117047"/>
                <a:gd name="connsiteX3422" fmla="*/ 1693715 w 2126109"/>
                <a:gd name="connsiteY3422" fmla="*/ 580781 h 1117047"/>
                <a:gd name="connsiteX3423" fmla="*/ 1649281 w 2126109"/>
                <a:gd name="connsiteY3423" fmla="*/ 580755 h 1117047"/>
                <a:gd name="connsiteX3424" fmla="*/ 1649281 w 2126109"/>
                <a:gd name="connsiteY3424" fmla="*/ 579088 h 1117047"/>
                <a:gd name="connsiteX3425" fmla="*/ 1654386 w 2126109"/>
                <a:gd name="connsiteY3425" fmla="*/ 577361 h 1117047"/>
                <a:gd name="connsiteX3426" fmla="*/ 1654386 w 2126109"/>
                <a:gd name="connsiteY3426" fmla="*/ 580764 h 1117047"/>
                <a:gd name="connsiteX3427" fmla="*/ 1649281 w 2126109"/>
                <a:gd name="connsiteY3427" fmla="*/ 580764 h 1117047"/>
                <a:gd name="connsiteX3428" fmla="*/ 1785993 w 2126109"/>
                <a:gd name="connsiteY3428" fmla="*/ 568826 h 1117047"/>
                <a:gd name="connsiteX3429" fmla="*/ 1782590 w 2126109"/>
                <a:gd name="connsiteY3429" fmla="*/ 572221 h 1117047"/>
                <a:gd name="connsiteX3430" fmla="*/ 1785993 w 2126109"/>
                <a:gd name="connsiteY3430" fmla="*/ 568826 h 1117047"/>
                <a:gd name="connsiteX3431" fmla="*/ 1676620 w 2126109"/>
                <a:gd name="connsiteY3431" fmla="*/ 368979 h 1117047"/>
                <a:gd name="connsiteX3432" fmla="*/ 1672327 w 2126109"/>
                <a:gd name="connsiteY3432" fmla="*/ 367285 h 1117047"/>
                <a:gd name="connsiteX3433" fmla="*/ 1676620 w 2126109"/>
                <a:gd name="connsiteY3433" fmla="*/ 368979 h 1117047"/>
                <a:gd name="connsiteX3434" fmla="*/ 1604831 w 2126109"/>
                <a:gd name="connsiteY3434" fmla="*/ 645695 h 1117047"/>
                <a:gd name="connsiteX3435" fmla="*/ 1601428 w 2126109"/>
                <a:gd name="connsiteY3435" fmla="*/ 649090 h 1117047"/>
                <a:gd name="connsiteX3436" fmla="*/ 1604831 w 2126109"/>
                <a:gd name="connsiteY3436" fmla="*/ 645695 h 1117047"/>
                <a:gd name="connsiteX3437" fmla="*/ 1621925 w 2126109"/>
                <a:gd name="connsiteY3437" fmla="*/ 645704 h 1117047"/>
                <a:gd name="connsiteX3438" fmla="*/ 1616803 w 2126109"/>
                <a:gd name="connsiteY3438" fmla="*/ 649090 h 1117047"/>
                <a:gd name="connsiteX3439" fmla="*/ 1621925 w 2126109"/>
                <a:gd name="connsiteY3439" fmla="*/ 645704 h 1117047"/>
                <a:gd name="connsiteX3440" fmla="*/ 1685163 w 2126109"/>
                <a:gd name="connsiteY3440" fmla="*/ 427051 h 1117047"/>
                <a:gd name="connsiteX3441" fmla="*/ 1680041 w 2126109"/>
                <a:gd name="connsiteY3441" fmla="*/ 430438 h 1117047"/>
                <a:gd name="connsiteX3442" fmla="*/ 1685163 w 2126109"/>
                <a:gd name="connsiteY3442" fmla="*/ 427051 h 1117047"/>
                <a:gd name="connsiteX3443" fmla="*/ 1639028 w 2126109"/>
                <a:gd name="connsiteY3443" fmla="*/ 500483 h 1117047"/>
                <a:gd name="connsiteX3444" fmla="*/ 1642431 w 2126109"/>
                <a:gd name="connsiteY3444" fmla="*/ 497088 h 1117047"/>
                <a:gd name="connsiteX3445" fmla="*/ 1639028 w 2126109"/>
                <a:gd name="connsiteY3445" fmla="*/ 500483 h 1117047"/>
                <a:gd name="connsiteX3446" fmla="*/ 1847521 w 2126109"/>
                <a:gd name="connsiteY3446" fmla="*/ 664500 h 1117047"/>
                <a:gd name="connsiteX3447" fmla="*/ 1847521 w 2126109"/>
                <a:gd name="connsiteY3447" fmla="*/ 666168 h 1117047"/>
                <a:gd name="connsiteX3448" fmla="*/ 1842424 w 2126109"/>
                <a:gd name="connsiteY3448" fmla="*/ 662773 h 1117047"/>
                <a:gd name="connsiteX3449" fmla="*/ 1847521 w 2126109"/>
                <a:gd name="connsiteY3449" fmla="*/ 664500 h 1117047"/>
                <a:gd name="connsiteX3450" fmla="*/ 1733042 w 2126109"/>
                <a:gd name="connsiteY3450" fmla="*/ 288680 h 1117047"/>
                <a:gd name="connsiteX3451" fmla="*/ 1734710 w 2126109"/>
                <a:gd name="connsiteY3451" fmla="*/ 288680 h 1117047"/>
                <a:gd name="connsiteX3452" fmla="*/ 1734710 w 2126109"/>
                <a:gd name="connsiteY3452" fmla="*/ 293786 h 1117047"/>
                <a:gd name="connsiteX3453" fmla="*/ 1731298 w 2126109"/>
                <a:gd name="connsiteY3453" fmla="*/ 293786 h 1117047"/>
                <a:gd name="connsiteX3454" fmla="*/ 1733025 w 2126109"/>
                <a:gd name="connsiteY3454" fmla="*/ 288680 h 1117047"/>
                <a:gd name="connsiteX3455" fmla="*/ 1673200 w 2126109"/>
                <a:gd name="connsiteY3455" fmla="*/ 382644 h 1117047"/>
                <a:gd name="connsiteX3456" fmla="*/ 1671472 w 2126109"/>
                <a:gd name="connsiteY3456" fmla="*/ 387740 h 1117047"/>
                <a:gd name="connsiteX3457" fmla="*/ 1669805 w 2126109"/>
                <a:gd name="connsiteY3457" fmla="*/ 387740 h 1117047"/>
                <a:gd name="connsiteX3458" fmla="*/ 1673208 w 2126109"/>
                <a:gd name="connsiteY3458" fmla="*/ 382644 h 1117047"/>
                <a:gd name="connsiteX3459" fmla="*/ 1724466 w 2126109"/>
                <a:gd name="connsiteY3459" fmla="*/ 288697 h 1117047"/>
                <a:gd name="connsiteX3460" fmla="*/ 1724466 w 2126109"/>
                <a:gd name="connsiteY3460" fmla="*/ 290365 h 1117047"/>
                <a:gd name="connsiteX3461" fmla="*/ 1719369 w 2126109"/>
                <a:gd name="connsiteY3461" fmla="*/ 286970 h 1117047"/>
                <a:gd name="connsiteX3462" fmla="*/ 1724466 w 2126109"/>
                <a:gd name="connsiteY3462" fmla="*/ 288697 h 1117047"/>
                <a:gd name="connsiteX3463" fmla="*/ 1649281 w 2126109"/>
                <a:gd name="connsiteY3463" fmla="*/ 389476 h 1117047"/>
                <a:gd name="connsiteX3464" fmla="*/ 1654395 w 2126109"/>
                <a:gd name="connsiteY3464" fmla="*/ 389476 h 1117047"/>
                <a:gd name="connsiteX3465" fmla="*/ 1654395 w 2126109"/>
                <a:gd name="connsiteY3465" fmla="*/ 392871 h 1117047"/>
                <a:gd name="connsiteX3466" fmla="*/ 1649299 w 2126109"/>
                <a:gd name="connsiteY3466" fmla="*/ 391144 h 1117047"/>
                <a:gd name="connsiteX3467" fmla="*/ 1649299 w 2126109"/>
                <a:gd name="connsiteY3467" fmla="*/ 389476 h 1117047"/>
                <a:gd name="connsiteX3468" fmla="*/ 1647562 w 2126109"/>
                <a:gd name="connsiteY3468" fmla="*/ 690086 h 1117047"/>
                <a:gd name="connsiteX3469" fmla="*/ 1642440 w 2126109"/>
                <a:gd name="connsiteY3469" fmla="*/ 689257 h 1117047"/>
                <a:gd name="connsiteX3470" fmla="*/ 1647562 w 2126109"/>
                <a:gd name="connsiteY3470" fmla="*/ 690086 h 1117047"/>
                <a:gd name="connsiteX3471" fmla="*/ 1678348 w 2126109"/>
                <a:gd name="connsiteY3471" fmla="*/ 707180 h 1117047"/>
                <a:gd name="connsiteX3472" fmla="*/ 1681734 w 2126109"/>
                <a:gd name="connsiteY3472" fmla="*/ 702058 h 1117047"/>
                <a:gd name="connsiteX3473" fmla="*/ 1678348 w 2126109"/>
                <a:gd name="connsiteY3473" fmla="*/ 707180 h 1117047"/>
                <a:gd name="connsiteX3474" fmla="*/ 1789439 w 2126109"/>
                <a:gd name="connsiteY3474" fmla="*/ 408247 h 1117047"/>
                <a:gd name="connsiteX3475" fmla="*/ 1794536 w 2126109"/>
                <a:gd name="connsiteY3475" fmla="*/ 409974 h 1117047"/>
                <a:gd name="connsiteX3476" fmla="*/ 1794536 w 2126109"/>
                <a:gd name="connsiteY3476" fmla="*/ 411642 h 1117047"/>
                <a:gd name="connsiteX3477" fmla="*/ 1789439 w 2126109"/>
                <a:gd name="connsiteY3477" fmla="*/ 408247 h 1117047"/>
                <a:gd name="connsiteX3478" fmla="*/ 1717659 w 2126109"/>
                <a:gd name="connsiteY3478" fmla="*/ 276717 h 1117047"/>
                <a:gd name="connsiteX3479" fmla="*/ 1722755 w 2126109"/>
                <a:gd name="connsiteY3479" fmla="*/ 278444 h 1117047"/>
                <a:gd name="connsiteX3480" fmla="*/ 1722755 w 2126109"/>
                <a:gd name="connsiteY3480" fmla="*/ 280112 h 1117047"/>
                <a:gd name="connsiteX3481" fmla="*/ 1717659 w 2126109"/>
                <a:gd name="connsiteY3481" fmla="*/ 276717 h 1117047"/>
                <a:gd name="connsiteX3482" fmla="*/ 1680032 w 2126109"/>
                <a:gd name="connsiteY3482" fmla="*/ 406554 h 1117047"/>
                <a:gd name="connsiteX3483" fmla="*/ 1676629 w 2126109"/>
                <a:gd name="connsiteY3483" fmla="*/ 409949 h 1117047"/>
                <a:gd name="connsiteX3484" fmla="*/ 1680032 w 2126109"/>
                <a:gd name="connsiteY3484" fmla="*/ 406554 h 1117047"/>
                <a:gd name="connsiteX3485" fmla="*/ 1680058 w 2126109"/>
                <a:gd name="connsiteY3485" fmla="*/ 541479 h 1117047"/>
                <a:gd name="connsiteX3486" fmla="*/ 1681734 w 2126109"/>
                <a:gd name="connsiteY3486" fmla="*/ 541479 h 1117047"/>
                <a:gd name="connsiteX3487" fmla="*/ 1680058 w 2126109"/>
                <a:gd name="connsiteY3487" fmla="*/ 541479 h 1117047"/>
                <a:gd name="connsiteX3488" fmla="*/ 1808210 w 2126109"/>
                <a:gd name="connsiteY3488" fmla="*/ 563678 h 1117047"/>
                <a:gd name="connsiteX3489" fmla="*/ 1803070 w 2126109"/>
                <a:gd name="connsiteY3489" fmla="*/ 567099 h 1117047"/>
                <a:gd name="connsiteX3490" fmla="*/ 1801403 w 2126109"/>
                <a:gd name="connsiteY3490" fmla="*/ 567099 h 1117047"/>
                <a:gd name="connsiteX3491" fmla="*/ 1808210 w 2126109"/>
                <a:gd name="connsiteY3491" fmla="*/ 562011 h 1117047"/>
                <a:gd name="connsiteX3492" fmla="*/ 1808210 w 2126109"/>
                <a:gd name="connsiteY3492" fmla="*/ 563687 h 1117047"/>
                <a:gd name="connsiteX3493" fmla="*/ 1707388 w 2126109"/>
                <a:gd name="connsiteY3493" fmla="*/ 564542 h 1117047"/>
                <a:gd name="connsiteX3494" fmla="*/ 1710792 w 2126109"/>
                <a:gd name="connsiteY3494" fmla="*/ 563704 h 1117047"/>
                <a:gd name="connsiteX3495" fmla="*/ 1707388 w 2126109"/>
                <a:gd name="connsiteY3495" fmla="*/ 564542 h 1117047"/>
                <a:gd name="connsiteX3496" fmla="*/ 1748384 w 2126109"/>
                <a:gd name="connsiteY3496" fmla="*/ 363822 h 1117047"/>
                <a:gd name="connsiteX3497" fmla="*/ 1746708 w 2126109"/>
                <a:gd name="connsiteY3497" fmla="*/ 363822 h 1117047"/>
                <a:gd name="connsiteX3498" fmla="*/ 1748384 w 2126109"/>
                <a:gd name="connsiteY3498" fmla="*/ 363822 h 1117047"/>
                <a:gd name="connsiteX3499" fmla="*/ 1787729 w 2126109"/>
                <a:gd name="connsiteY3499" fmla="*/ 577361 h 1117047"/>
                <a:gd name="connsiteX3500" fmla="*/ 1791133 w 2126109"/>
                <a:gd name="connsiteY3500" fmla="*/ 580755 h 1117047"/>
                <a:gd name="connsiteX3501" fmla="*/ 1787729 w 2126109"/>
                <a:gd name="connsiteY3501" fmla="*/ 577361 h 1117047"/>
                <a:gd name="connsiteX3502" fmla="*/ 1724466 w 2126109"/>
                <a:gd name="connsiteY3502" fmla="*/ 611506 h 1117047"/>
                <a:gd name="connsiteX3503" fmla="*/ 1717676 w 2126109"/>
                <a:gd name="connsiteY3503" fmla="*/ 608941 h 1117047"/>
                <a:gd name="connsiteX3504" fmla="*/ 1724466 w 2126109"/>
                <a:gd name="connsiteY3504" fmla="*/ 609830 h 1117047"/>
                <a:gd name="connsiteX3505" fmla="*/ 1724466 w 2126109"/>
                <a:gd name="connsiteY3505" fmla="*/ 611506 h 1117047"/>
                <a:gd name="connsiteX3506" fmla="*/ 1652710 w 2126109"/>
                <a:gd name="connsiteY3506" fmla="*/ 652511 h 1117047"/>
                <a:gd name="connsiteX3507" fmla="*/ 1656978 w 2126109"/>
                <a:gd name="connsiteY3507" fmla="*/ 645695 h 1117047"/>
                <a:gd name="connsiteX3508" fmla="*/ 1657756 w 2126109"/>
                <a:gd name="connsiteY3508" fmla="*/ 649039 h 1117047"/>
                <a:gd name="connsiteX3509" fmla="*/ 1652719 w 2126109"/>
                <a:gd name="connsiteY3509" fmla="*/ 652511 h 1117047"/>
                <a:gd name="connsiteX3510" fmla="*/ 1598871 w 2126109"/>
                <a:gd name="connsiteY3510" fmla="*/ 652485 h 1117047"/>
                <a:gd name="connsiteX3511" fmla="*/ 1596305 w 2126109"/>
                <a:gd name="connsiteY3511" fmla="*/ 647406 h 1117047"/>
                <a:gd name="connsiteX3512" fmla="*/ 1598871 w 2126109"/>
                <a:gd name="connsiteY3512" fmla="*/ 652485 h 1117047"/>
                <a:gd name="connsiteX3513" fmla="*/ 1748384 w 2126109"/>
                <a:gd name="connsiteY3513" fmla="*/ 368953 h 1117047"/>
                <a:gd name="connsiteX3514" fmla="*/ 1746708 w 2126109"/>
                <a:gd name="connsiteY3514" fmla="*/ 365558 h 1117047"/>
                <a:gd name="connsiteX3515" fmla="*/ 1748384 w 2126109"/>
                <a:gd name="connsiteY3515" fmla="*/ 368953 h 1117047"/>
                <a:gd name="connsiteX3516" fmla="*/ 1745835 w 2126109"/>
                <a:gd name="connsiteY3516" fmla="*/ 372373 h 1117047"/>
                <a:gd name="connsiteX3517" fmla="*/ 1745835 w 2126109"/>
                <a:gd name="connsiteY3517" fmla="*/ 370663 h 1117047"/>
                <a:gd name="connsiteX3518" fmla="*/ 1745835 w 2126109"/>
                <a:gd name="connsiteY3518" fmla="*/ 372373 h 1117047"/>
                <a:gd name="connsiteX3519" fmla="*/ 1679186 w 2126109"/>
                <a:gd name="connsiteY3519" fmla="*/ 620067 h 1117047"/>
                <a:gd name="connsiteX3520" fmla="*/ 1679186 w 2126109"/>
                <a:gd name="connsiteY3520" fmla="*/ 618356 h 1117047"/>
                <a:gd name="connsiteX3521" fmla="*/ 1679186 w 2126109"/>
                <a:gd name="connsiteY3521" fmla="*/ 620067 h 1117047"/>
                <a:gd name="connsiteX3522" fmla="*/ 1077190 w 2126109"/>
                <a:gd name="connsiteY3522" fmla="*/ 439460 h 1117047"/>
                <a:gd name="connsiteX3523" fmla="*/ 1073299 w 2126109"/>
                <a:gd name="connsiteY3523" fmla="*/ 380916 h 1117047"/>
                <a:gd name="connsiteX3524" fmla="*/ 1078430 w 2126109"/>
                <a:gd name="connsiteY3524" fmla="*/ 372373 h 1117047"/>
                <a:gd name="connsiteX3525" fmla="*/ 1078422 w 2126109"/>
                <a:gd name="connsiteY3525" fmla="*/ 435586 h 1117047"/>
                <a:gd name="connsiteX3526" fmla="*/ 1077190 w 2126109"/>
                <a:gd name="connsiteY3526" fmla="*/ 439460 h 1117047"/>
                <a:gd name="connsiteX3527" fmla="*/ 1121786 w 2126109"/>
                <a:gd name="connsiteY3527" fmla="*/ 324776 h 1117047"/>
                <a:gd name="connsiteX3528" fmla="*/ 1100655 w 2126109"/>
                <a:gd name="connsiteY3528" fmla="*/ 319406 h 1117047"/>
                <a:gd name="connsiteX3529" fmla="*/ 1110986 w 2126109"/>
                <a:gd name="connsiteY3529" fmla="*/ 318482 h 1117047"/>
                <a:gd name="connsiteX3530" fmla="*/ 1127994 w 2126109"/>
                <a:gd name="connsiteY3530" fmla="*/ 329667 h 1117047"/>
                <a:gd name="connsiteX3531" fmla="*/ 1121162 w 2126109"/>
                <a:gd name="connsiteY3531" fmla="*/ 327957 h 1117047"/>
                <a:gd name="connsiteX3532" fmla="*/ 1121786 w 2126109"/>
                <a:gd name="connsiteY3532" fmla="*/ 324768 h 1117047"/>
                <a:gd name="connsiteX3533" fmla="*/ 1093806 w 2126109"/>
                <a:gd name="connsiteY3533" fmla="*/ 608094 h 1117047"/>
                <a:gd name="connsiteX3534" fmla="*/ 1096345 w 2126109"/>
                <a:gd name="connsiteY3534" fmla="*/ 604682 h 1117047"/>
                <a:gd name="connsiteX3535" fmla="*/ 1112602 w 2126109"/>
                <a:gd name="connsiteY3535" fmla="*/ 604700 h 1117047"/>
                <a:gd name="connsiteX3536" fmla="*/ 1093797 w 2126109"/>
                <a:gd name="connsiteY3536" fmla="*/ 608094 h 1117047"/>
                <a:gd name="connsiteX3537" fmla="*/ 1151921 w 2126109"/>
                <a:gd name="connsiteY3537" fmla="*/ 585903 h 1117047"/>
                <a:gd name="connsiteX3538" fmla="*/ 1146799 w 2126109"/>
                <a:gd name="connsiteY3538" fmla="*/ 585886 h 1117047"/>
                <a:gd name="connsiteX3539" fmla="*/ 1146799 w 2126109"/>
                <a:gd name="connsiteY3539" fmla="*/ 584219 h 1117047"/>
                <a:gd name="connsiteX3540" fmla="*/ 1151100 w 2126109"/>
                <a:gd name="connsiteY3540" fmla="*/ 582466 h 1117047"/>
                <a:gd name="connsiteX3541" fmla="*/ 1151921 w 2126109"/>
                <a:gd name="connsiteY3541" fmla="*/ 585903 h 1117047"/>
                <a:gd name="connsiteX3542" fmla="*/ 1145097 w 2126109"/>
                <a:gd name="connsiteY3542" fmla="*/ 594446 h 1117047"/>
                <a:gd name="connsiteX3543" fmla="*/ 1143387 w 2126109"/>
                <a:gd name="connsiteY3543" fmla="*/ 587614 h 1117047"/>
                <a:gd name="connsiteX3544" fmla="*/ 1151921 w 2126109"/>
                <a:gd name="connsiteY3544" fmla="*/ 585903 h 1117047"/>
                <a:gd name="connsiteX3545" fmla="*/ 1155359 w 2126109"/>
                <a:gd name="connsiteY3545" fmla="*/ 586733 h 1117047"/>
                <a:gd name="connsiteX3546" fmla="*/ 1145106 w 2126109"/>
                <a:gd name="connsiteY3546" fmla="*/ 594455 h 1117047"/>
                <a:gd name="connsiteX3547" fmla="*/ 1141634 w 2126109"/>
                <a:gd name="connsiteY3547" fmla="*/ 620922 h 1117047"/>
                <a:gd name="connsiteX3548" fmla="*/ 1128011 w 2126109"/>
                <a:gd name="connsiteY3548" fmla="*/ 621751 h 1117047"/>
                <a:gd name="connsiteX3549" fmla="*/ 1141634 w 2126109"/>
                <a:gd name="connsiteY3549" fmla="*/ 620922 h 1117047"/>
                <a:gd name="connsiteX3550" fmla="*/ 1020332 w 2126109"/>
                <a:gd name="connsiteY3550" fmla="*/ 608112 h 1117047"/>
                <a:gd name="connsiteX3551" fmla="*/ 1035707 w 2126109"/>
                <a:gd name="connsiteY3551" fmla="*/ 614919 h 1117047"/>
                <a:gd name="connsiteX3552" fmla="*/ 1020332 w 2126109"/>
                <a:gd name="connsiteY3552" fmla="*/ 608112 h 1117047"/>
                <a:gd name="connsiteX3553" fmla="*/ 1189556 w 2126109"/>
                <a:gd name="connsiteY3553" fmla="*/ 585912 h 1117047"/>
                <a:gd name="connsiteX3554" fmla="*/ 1179286 w 2126109"/>
                <a:gd name="connsiteY3554" fmla="*/ 596148 h 1117047"/>
                <a:gd name="connsiteX3555" fmla="*/ 1181800 w 2126109"/>
                <a:gd name="connsiteY3555" fmla="*/ 591017 h 1117047"/>
                <a:gd name="connsiteX3556" fmla="*/ 1198065 w 2126109"/>
                <a:gd name="connsiteY3556" fmla="*/ 584210 h 1117047"/>
                <a:gd name="connsiteX3557" fmla="*/ 1194636 w 2126109"/>
                <a:gd name="connsiteY3557" fmla="*/ 586759 h 1117047"/>
                <a:gd name="connsiteX3558" fmla="*/ 1198065 w 2126109"/>
                <a:gd name="connsiteY3558" fmla="*/ 589307 h 1117047"/>
                <a:gd name="connsiteX3559" fmla="*/ 1189564 w 2126109"/>
                <a:gd name="connsiteY3559" fmla="*/ 585921 h 1117047"/>
                <a:gd name="connsiteX3560" fmla="*/ 1054503 w 2126109"/>
                <a:gd name="connsiteY3560" fmla="*/ 611506 h 1117047"/>
                <a:gd name="connsiteX3561" fmla="*/ 1047166 w 2126109"/>
                <a:gd name="connsiteY3561" fmla="*/ 606761 h 1117047"/>
                <a:gd name="connsiteX3562" fmla="*/ 1044267 w 2126109"/>
                <a:gd name="connsiteY3562" fmla="*/ 601279 h 1117047"/>
                <a:gd name="connsiteX3563" fmla="*/ 1048817 w 2126109"/>
                <a:gd name="connsiteY3563" fmla="*/ 603571 h 1117047"/>
                <a:gd name="connsiteX3564" fmla="*/ 1054503 w 2126109"/>
                <a:gd name="connsiteY3564" fmla="*/ 611515 h 1117047"/>
                <a:gd name="connsiteX3565" fmla="*/ 1163885 w 2126109"/>
                <a:gd name="connsiteY3565" fmla="*/ 278444 h 1117047"/>
                <a:gd name="connsiteX3566" fmla="*/ 1153640 w 2126109"/>
                <a:gd name="connsiteY3566" fmla="*/ 283541 h 1117047"/>
                <a:gd name="connsiteX3567" fmla="*/ 1163885 w 2126109"/>
                <a:gd name="connsiteY3567" fmla="*/ 278444 h 1117047"/>
                <a:gd name="connsiteX3568" fmla="*/ 1047654 w 2126109"/>
                <a:gd name="connsiteY3568" fmla="*/ 553434 h 1117047"/>
                <a:gd name="connsiteX3569" fmla="*/ 1039128 w 2126109"/>
                <a:gd name="connsiteY3569" fmla="*/ 553434 h 1117047"/>
                <a:gd name="connsiteX3570" fmla="*/ 1042548 w 2126109"/>
                <a:gd name="connsiteY3570" fmla="*/ 549192 h 1117047"/>
                <a:gd name="connsiteX3571" fmla="*/ 1044233 w 2126109"/>
                <a:gd name="connsiteY3571" fmla="*/ 544899 h 1117047"/>
                <a:gd name="connsiteX3572" fmla="*/ 1047654 w 2126109"/>
                <a:gd name="connsiteY3572" fmla="*/ 553434 h 1117047"/>
                <a:gd name="connsiteX3573" fmla="*/ 1035699 w 2126109"/>
                <a:gd name="connsiteY3573" fmla="*/ 625172 h 1117047"/>
                <a:gd name="connsiteX3574" fmla="*/ 1028866 w 2126109"/>
                <a:gd name="connsiteY3574" fmla="*/ 626891 h 1117047"/>
                <a:gd name="connsiteX3575" fmla="*/ 1027156 w 2126109"/>
                <a:gd name="connsiteY3575" fmla="*/ 626891 h 1117047"/>
                <a:gd name="connsiteX3576" fmla="*/ 1023744 w 2126109"/>
                <a:gd name="connsiteY3576" fmla="*/ 626044 h 1117047"/>
                <a:gd name="connsiteX3577" fmla="*/ 1027951 w 2126109"/>
                <a:gd name="connsiteY3577" fmla="*/ 620203 h 1117047"/>
                <a:gd name="connsiteX3578" fmla="*/ 1035699 w 2126109"/>
                <a:gd name="connsiteY3578" fmla="*/ 625172 h 1117047"/>
                <a:gd name="connsiteX3579" fmla="*/ 1075001 w 2126109"/>
                <a:gd name="connsiteY3579" fmla="*/ 278410 h 1117047"/>
                <a:gd name="connsiteX3580" fmla="*/ 1081834 w 2126109"/>
                <a:gd name="connsiteY3580" fmla="*/ 271594 h 1117047"/>
                <a:gd name="connsiteX3581" fmla="*/ 1081859 w 2126109"/>
                <a:gd name="connsiteY3581" fmla="*/ 278436 h 1117047"/>
                <a:gd name="connsiteX3582" fmla="*/ 1092095 w 2126109"/>
                <a:gd name="connsiteY3582" fmla="*/ 279265 h 1117047"/>
                <a:gd name="connsiteX3583" fmla="*/ 1075001 w 2126109"/>
                <a:gd name="connsiteY3583" fmla="*/ 278410 h 1117047"/>
                <a:gd name="connsiteX3584" fmla="*/ 1071598 w 2126109"/>
                <a:gd name="connsiteY3584" fmla="*/ 295522 h 1117047"/>
                <a:gd name="connsiteX3585" fmla="*/ 1083399 w 2126109"/>
                <a:gd name="connsiteY3585" fmla="*/ 297044 h 1117047"/>
                <a:gd name="connsiteX3586" fmla="*/ 1071598 w 2126109"/>
                <a:gd name="connsiteY3586" fmla="*/ 295522 h 1117047"/>
                <a:gd name="connsiteX3587" fmla="*/ 1022008 w 2126109"/>
                <a:gd name="connsiteY3587" fmla="*/ 427034 h 1117047"/>
                <a:gd name="connsiteX3588" fmla="*/ 1020306 w 2126109"/>
                <a:gd name="connsiteY3588" fmla="*/ 440708 h 1117047"/>
                <a:gd name="connsiteX3589" fmla="*/ 1022008 w 2126109"/>
                <a:gd name="connsiteY3589" fmla="*/ 427034 h 1117047"/>
                <a:gd name="connsiteX3590" fmla="*/ 1073299 w 2126109"/>
                <a:gd name="connsiteY3590" fmla="*/ 616629 h 1117047"/>
                <a:gd name="connsiteX3591" fmla="*/ 1066569 w 2126109"/>
                <a:gd name="connsiteY3591" fmla="*/ 615167 h 1117047"/>
                <a:gd name="connsiteX3592" fmla="*/ 1063055 w 2126109"/>
                <a:gd name="connsiteY3592" fmla="*/ 611541 h 1117047"/>
                <a:gd name="connsiteX3593" fmla="*/ 1073299 w 2126109"/>
                <a:gd name="connsiteY3593" fmla="*/ 616637 h 1117047"/>
                <a:gd name="connsiteX3594" fmla="*/ 1078439 w 2126109"/>
                <a:gd name="connsiteY3594" fmla="*/ 268165 h 1117047"/>
                <a:gd name="connsiteX3595" fmla="*/ 1086965 w 2126109"/>
                <a:gd name="connsiteY3595" fmla="*/ 261350 h 1117047"/>
                <a:gd name="connsiteX3596" fmla="*/ 1078439 w 2126109"/>
                <a:gd name="connsiteY3596" fmla="*/ 268165 h 1117047"/>
                <a:gd name="connsiteX3597" fmla="*/ 1177542 w 2126109"/>
                <a:gd name="connsiteY3597" fmla="*/ 570528 h 1117047"/>
                <a:gd name="connsiteX3598" fmla="*/ 1179252 w 2126109"/>
                <a:gd name="connsiteY3598" fmla="*/ 558573 h 1117047"/>
                <a:gd name="connsiteX3599" fmla="*/ 1177542 w 2126109"/>
                <a:gd name="connsiteY3599" fmla="*/ 570528 h 1117047"/>
                <a:gd name="connsiteX3600" fmla="*/ 1033988 w 2126109"/>
                <a:gd name="connsiteY3600" fmla="*/ 606401 h 1117047"/>
                <a:gd name="connsiteX3601" fmla="*/ 1035699 w 2126109"/>
                <a:gd name="connsiteY3601" fmla="*/ 604691 h 1117047"/>
                <a:gd name="connsiteX3602" fmla="*/ 1039094 w 2126109"/>
                <a:gd name="connsiteY3602" fmla="*/ 601288 h 1117047"/>
                <a:gd name="connsiteX3603" fmla="*/ 1039094 w 2126109"/>
                <a:gd name="connsiteY3603" fmla="*/ 611524 h 1117047"/>
                <a:gd name="connsiteX3604" fmla="*/ 1033988 w 2126109"/>
                <a:gd name="connsiteY3604" fmla="*/ 606401 h 1117047"/>
                <a:gd name="connsiteX3605" fmla="*/ 1075001 w 2126109"/>
                <a:gd name="connsiteY3605" fmla="*/ 324537 h 1117047"/>
                <a:gd name="connsiteX3606" fmla="*/ 1068177 w 2126109"/>
                <a:gd name="connsiteY3606" fmla="*/ 322818 h 1117047"/>
                <a:gd name="connsiteX3607" fmla="*/ 1073317 w 2126109"/>
                <a:gd name="connsiteY3607" fmla="*/ 316019 h 1117047"/>
                <a:gd name="connsiteX3608" fmla="*/ 1075001 w 2126109"/>
                <a:gd name="connsiteY3608" fmla="*/ 324537 h 1117047"/>
                <a:gd name="connsiteX3609" fmla="*/ 1156582 w 2126109"/>
                <a:gd name="connsiteY3609" fmla="*/ 505674 h 1117047"/>
                <a:gd name="connsiteX3610" fmla="*/ 1153648 w 2126109"/>
                <a:gd name="connsiteY3610" fmla="*/ 509017 h 1117047"/>
                <a:gd name="connsiteX3611" fmla="*/ 1163876 w 2126109"/>
                <a:gd name="connsiteY3611" fmla="*/ 502210 h 1117047"/>
                <a:gd name="connsiteX3612" fmla="*/ 1156582 w 2126109"/>
                <a:gd name="connsiteY3612" fmla="*/ 505665 h 1117047"/>
                <a:gd name="connsiteX3613" fmla="*/ 1044225 w 2126109"/>
                <a:gd name="connsiteY3613" fmla="*/ 536322 h 1117047"/>
                <a:gd name="connsiteX3614" fmla="*/ 1035699 w 2126109"/>
                <a:gd name="connsiteY3614" fmla="*/ 539760 h 1117047"/>
                <a:gd name="connsiteX3615" fmla="*/ 1039992 w 2126109"/>
                <a:gd name="connsiteY3615" fmla="*/ 532944 h 1117047"/>
                <a:gd name="connsiteX3616" fmla="*/ 1044225 w 2126109"/>
                <a:gd name="connsiteY3616" fmla="*/ 536322 h 1117047"/>
                <a:gd name="connsiteX3617" fmla="*/ 1028866 w 2126109"/>
                <a:gd name="connsiteY3617" fmla="*/ 456075 h 1117047"/>
                <a:gd name="connsiteX3618" fmla="*/ 1022051 w 2126109"/>
                <a:gd name="connsiteY3618" fmla="*/ 456905 h 1117047"/>
                <a:gd name="connsiteX3619" fmla="*/ 1028858 w 2126109"/>
                <a:gd name="connsiteY3619" fmla="*/ 452672 h 1117047"/>
                <a:gd name="connsiteX3620" fmla="*/ 1028866 w 2126109"/>
                <a:gd name="connsiteY3620" fmla="*/ 456075 h 1117047"/>
                <a:gd name="connsiteX3621" fmla="*/ 1028866 w 2126109"/>
                <a:gd name="connsiteY3621" fmla="*/ 456075 h 1117047"/>
                <a:gd name="connsiteX3622" fmla="*/ 1033988 w 2126109"/>
                <a:gd name="connsiteY3622" fmla="*/ 456084 h 1117047"/>
                <a:gd name="connsiteX3623" fmla="*/ 1028866 w 2126109"/>
                <a:gd name="connsiteY3623" fmla="*/ 456075 h 1117047"/>
                <a:gd name="connsiteX3624" fmla="*/ 1015192 w 2126109"/>
                <a:gd name="connsiteY3624" fmla="*/ 604708 h 1117047"/>
                <a:gd name="connsiteX3625" fmla="*/ 1017612 w 2126109"/>
                <a:gd name="connsiteY3625" fmla="*/ 603314 h 1117047"/>
                <a:gd name="connsiteX3626" fmla="*/ 1013491 w 2126109"/>
                <a:gd name="connsiteY3626" fmla="*/ 597867 h 1117047"/>
                <a:gd name="connsiteX3627" fmla="*/ 1018852 w 2126109"/>
                <a:gd name="connsiteY3627" fmla="*/ 602604 h 1117047"/>
                <a:gd name="connsiteX3628" fmla="*/ 1021161 w 2126109"/>
                <a:gd name="connsiteY3628" fmla="*/ 601279 h 1117047"/>
                <a:gd name="connsiteX3629" fmla="*/ 1025446 w 2126109"/>
                <a:gd name="connsiteY3629" fmla="*/ 606384 h 1117047"/>
                <a:gd name="connsiteX3630" fmla="*/ 1015192 w 2126109"/>
                <a:gd name="connsiteY3630" fmla="*/ 604708 h 1117047"/>
                <a:gd name="connsiteX3631" fmla="*/ 1062456 w 2126109"/>
                <a:gd name="connsiteY3631" fmla="*/ 275691 h 1117047"/>
                <a:gd name="connsiteX3632" fmla="*/ 1067339 w 2126109"/>
                <a:gd name="connsiteY3632" fmla="*/ 276742 h 1117047"/>
                <a:gd name="connsiteX3633" fmla="*/ 1068177 w 2126109"/>
                <a:gd name="connsiteY3633" fmla="*/ 280120 h 1117047"/>
                <a:gd name="connsiteX3634" fmla="*/ 1060669 w 2126109"/>
                <a:gd name="connsiteY3634" fmla="*/ 280351 h 1117047"/>
                <a:gd name="connsiteX3635" fmla="*/ 1054503 w 2126109"/>
                <a:gd name="connsiteY3635" fmla="*/ 285243 h 1117047"/>
                <a:gd name="connsiteX3636" fmla="*/ 1059609 w 2126109"/>
                <a:gd name="connsiteY3636" fmla="*/ 275006 h 1117047"/>
                <a:gd name="connsiteX3637" fmla="*/ 1054503 w 2126109"/>
                <a:gd name="connsiteY3637" fmla="*/ 273305 h 1117047"/>
                <a:gd name="connsiteX3638" fmla="*/ 1062456 w 2126109"/>
                <a:gd name="connsiteY3638" fmla="*/ 275691 h 1117047"/>
                <a:gd name="connsiteX3639" fmla="*/ 1056214 w 2126109"/>
                <a:gd name="connsiteY3639" fmla="*/ 372356 h 1117047"/>
                <a:gd name="connsiteX3640" fmla="*/ 1049364 w 2126109"/>
                <a:gd name="connsiteY3640" fmla="*/ 372356 h 1117047"/>
                <a:gd name="connsiteX3641" fmla="*/ 1049364 w 2126109"/>
                <a:gd name="connsiteY3641" fmla="*/ 365549 h 1117047"/>
                <a:gd name="connsiteX3642" fmla="*/ 1054495 w 2126109"/>
                <a:gd name="connsiteY3642" fmla="*/ 365549 h 1117047"/>
                <a:gd name="connsiteX3643" fmla="*/ 1056205 w 2126109"/>
                <a:gd name="connsiteY3643" fmla="*/ 372348 h 1117047"/>
                <a:gd name="connsiteX3644" fmla="*/ 1052802 w 2126109"/>
                <a:gd name="connsiteY3644" fmla="*/ 324528 h 1117047"/>
                <a:gd name="connsiteX3645" fmla="*/ 1055974 w 2126109"/>
                <a:gd name="connsiteY3645" fmla="*/ 322031 h 1117047"/>
                <a:gd name="connsiteX3646" fmla="*/ 1057907 w 2126109"/>
                <a:gd name="connsiteY3646" fmla="*/ 316019 h 1117047"/>
                <a:gd name="connsiteX3647" fmla="*/ 1052793 w 2126109"/>
                <a:gd name="connsiteY3647" fmla="*/ 324537 h 1117047"/>
                <a:gd name="connsiteX3648" fmla="*/ 1063055 w 2126109"/>
                <a:gd name="connsiteY3648" fmla="*/ 263060 h 1117047"/>
                <a:gd name="connsiteX3649" fmla="*/ 1068169 w 2126109"/>
                <a:gd name="connsiteY3649" fmla="*/ 269876 h 1117047"/>
                <a:gd name="connsiteX3650" fmla="*/ 1063055 w 2126109"/>
                <a:gd name="connsiteY3650" fmla="*/ 263060 h 1117047"/>
                <a:gd name="connsiteX3651" fmla="*/ 999791 w 2126109"/>
                <a:gd name="connsiteY3651" fmla="*/ 558564 h 1117047"/>
                <a:gd name="connsiteX3652" fmla="*/ 999791 w 2126109"/>
                <a:gd name="connsiteY3652" fmla="*/ 565397 h 1117047"/>
                <a:gd name="connsiteX3653" fmla="*/ 999791 w 2126109"/>
                <a:gd name="connsiteY3653" fmla="*/ 558564 h 1117047"/>
                <a:gd name="connsiteX3654" fmla="*/ 1003220 w 2126109"/>
                <a:gd name="connsiteY3654" fmla="*/ 550022 h 1117047"/>
                <a:gd name="connsiteX3655" fmla="*/ 996405 w 2126109"/>
                <a:gd name="connsiteY3655" fmla="*/ 550022 h 1117047"/>
                <a:gd name="connsiteX3656" fmla="*/ 996405 w 2126109"/>
                <a:gd name="connsiteY3656" fmla="*/ 546627 h 1117047"/>
                <a:gd name="connsiteX3657" fmla="*/ 1003220 w 2126109"/>
                <a:gd name="connsiteY3657" fmla="*/ 546627 h 1117047"/>
                <a:gd name="connsiteX3658" fmla="*/ 1003220 w 2126109"/>
                <a:gd name="connsiteY3658" fmla="*/ 550022 h 1117047"/>
                <a:gd name="connsiteX3659" fmla="*/ 1012661 w 2126109"/>
                <a:gd name="connsiteY3659" fmla="*/ 321090 h 1117047"/>
                <a:gd name="connsiteX3660" fmla="*/ 1006684 w 2126109"/>
                <a:gd name="connsiteY3660" fmla="*/ 315130 h 1117047"/>
                <a:gd name="connsiteX3661" fmla="*/ 1012978 w 2126109"/>
                <a:gd name="connsiteY3661" fmla="*/ 316507 h 1117047"/>
                <a:gd name="connsiteX3662" fmla="*/ 1012670 w 2126109"/>
                <a:gd name="connsiteY3662" fmla="*/ 321090 h 1117047"/>
                <a:gd name="connsiteX3663" fmla="*/ 1081842 w 2126109"/>
                <a:gd name="connsiteY3663" fmla="*/ 302346 h 1117047"/>
                <a:gd name="connsiteX3664" fmla="*/ 1076729 w 2126109"/>
                <a:gd name="connsiteY3664" fmla="*/ 307451 h 1117047"/>
                <a:gd name="connsiteX3665" fmla="*/ 1081842 w 2126109"/>
                <a:gd name="connsiteY3665" fmla="*/ 302346 h 1117047"/>
                <a:gd name="connsiteX3666" fmla="*/ 1037418 w 2126109"/>
                <a:gd name="connsiteY3666" fmla="*/ 596157 h 1117047"/>
                <a:gd name="connsiteX3667" fmla="*/ 1047654 w 2126109"/>
                <a:gd name="connsiteY3667" fmla="*/ 596157 h 1117047"/>
                <a:gd name="connsiteX3668" fmla="*/ 1047654 w 2126109"/>
                <a:gd name="connsiteY3668" fmla="*/ 597841 h 1117047"/>
                <a:gd name="connsiteX3669" fmla="*/ 1037418 w 2126109"/>
                <a:gd name="connsiteY3669" fmla="*/ 596157 h 1117047"/>
                <a:gd name="connsiteX3670" fmla="*/ 1151930 w 2126109"/>
                <a:gd name="connsiteY3670" fmla="*/ 599560 h 1117047"/>
                <a:gd name="connsiteX3671" fmla="*/ 1154957 w 2126109"/>
                <a:gd name="connsiteY3671" fmla="*/ 595883 h 1117047"/>
                <a:gd name="connsiteX3672" fmla="*/ 1157035 w 2126109"/>
                <a:gd name="connsiteY3672" fmla="*/ 592745 h 1117047"/>
                <a:gd name="connsiteX3673" fmla="*/ 1151930 w 2126109"/>
                <a:gd name="connsiteY3673" fmla="*/ 599560 h 1117047"/>
                <a:gd name="connsiteX3674" fmla="*/ 1090394 w 2126109"/>
                <a:gd name="connsiteY3674" fmla="*/ 633715 h 1117047"/>
                <a:gd name="connsiteX3675" fmla="*/ 1092113 w 2126109"/>
                <a:gd name="connsiteY3675" fmla="*/ 628618 h 1117047"/>
                <a:gd name="connsiteX3676" fmla="*/ 1090394 w 2126109"/>
                <a:gd name="connsiteY3676" fmla="*/ 633715 h 1117047"/>
                <a:gd name="connsiteX3677" fmla="*/ 1076720 w 2126109"/>
                <a:gd name="connsiteY3677" fmla="*/ 445830 h 1117047"/>
                <a:gd name="connsiteX3678" fmla="*/ 1075010 w 2126109"/>
                <a:gd name="connsiteY3678" fmla="*/ 456084 h 1117047"/>
                <a:gd name="connsiteX3679" fmla="*/ 1073299 w 2126109"/>
                <a:gd name="connsiteY3679" fmla="*/ 456084 h 1117047"/>
                <a:gd name="connsiteX3680" fmla="*/ 1073299 w 2126109"/>
                <a:gd name="connsiteY3680" fmla="*/ 444129 h 1117047"/>
                <a:gd name="connsiteX3681" fmla="*/ 1076720 w 2126109"/>
                <a:gd name="connsiteY3681" fmla="*/ 445839 h 1117047"/>
                <a:gd name="connsiteX3682" fmla="*/ 1069905 w 2126109"/>
                <a:gd name="connsiteY3682" fmla="*/ 625180 h 1117047"/>
                <a:gd name="connsiteX3683" fmla="*/ 1075010 w 2126109"/>
                <a:gd name="connsiteY3683" fmla="*/ 618373 h 1117047"/>
                <a:gd name="connsiteX3684" fmla="*/ 1069905 w 2126109"/>
                <a:gd name="connsiteY3684" fmla="*/ 625180 h 1117047"/>
                <a:gd name="connsiteX3685" fmla="*/ 1180970 w 2126109"/>
                <a:gd name="connsiteY3685" fmla="*/ 336492 h 1117047"/>
                <a:gd name="connsiteX3686" fmla="*/ 1175857 w 2126109"/>
                <a:gd name="connsiteY3686" fmla="*/ 336492 h 1117047"/>
                <a:gd name="connsiteX3687" fmla="*/ 1175857 w 2126109"/>
                <a:gd name="connsiteY3687" fmla="*/ 331378 h 1117047"/>
                <a:gd name="connsiteX3688" fmla="*/ 1180962 w 2126109"/>
                <a:gd name="connsiteY3688" fmla="*/ 333105 h 1117047"/>
                <a:gd name="connsiteX3689" fmla="*/ 1180962 w 2126109"/>
                <a:gd name="connsiteY3689" fmla="*/ 336492 h 1117047"/>
                <a:gd name="connsiteX3690" fmla="*/ 1114329 w 2126109"/>
                <a:gd name="connsiteY3690" fmla="*/ 256227 h 1117047"/>
                <a:gd name="connsiteX3691" fmla="*/ 1119443 w 2126109"/>
                <a:gd name="connsiteY3691" fmla="*/ 256227 h 1117047"/>
                <a:gd name="connsiteX3692" fmla="*/ 1114338 w 2126109"/>
                <a:gd name="connsiteY3692" fmla="*/ 261341 h 1117047"/>
                <a:gd name="connsiteX3693" fmla="*/ 1114338 w 2126109"/>
                <a:gd name="connsiteY3693" fmla="*/ 256227 h 1117047"/>
                <a:gd name="connsiteX3694" fmla="*/ 1106641 w 2126109"/>
                <a:gd name="connsiteY3694" fmla="*/ 257929 h 1117047"/>
                <a:gd name="connsiteX3695" fmla="*/ 1108215 w 2126109"/>
                <a:gd name="connsiteY3695" fmla="*/ 260640 h 1117047"/>
                <a:gd name="connsiteX3696" fmla="*/ 1110883 w 2126109"/>
                <a:gd name="connsiteY3696" fmla="*/ 261367 h 1117047"/>
                <a:gd name="connsiteX3697" fmla="*/ 1110883 w 2126109"/>
                <a:gd name="connsiteY3697" fmla="*/ 263026 h 1117047"/>
                <a:gd name="connsiteX3698" fmla="*/ 1104076 w 2126109"/>
                <a:gd name="connsiteY3698" fmla="*/ 263026 h 1117047"/>
                <a:gd name="connsiteX3699" fmla="*/ 1106641 w 2126109"/>
                <a:gd name="connsiteY3699" fmla="*/ 257912 h 1117047"/>
                <a:gd name="connsiteX3700" fmla="*/ 1022016 w 2126109"/>
                <a:gd name="connsiteY3700" fmla="*/ 307451 h 1117047"/>
                <a:gd name="connsiteX3701" fmla="*/ 1015192 w 2126109"/>
                <a:gd name="connsiteY3701" fmla="*/ 307451 h 1117047"/>
                <a:gd name="connsiteX3702" fmla="*/ 1022016 w 2126109"/>
                <a:gd name="connsiteY3702" fmla="*/ 304056 h 1117047"/>
                <a:gd name="connsiteX3703" fmla="*/ 1022016 w 2126109"/>
                <a:gd name="connsiteY3703" fmla="*/ 307451 h 1117047"/>
                <a:gd name="connsiteX3704" fmla="*/ 1157044 w 2126109"/>
                <a:gd name="connsiteY3704" fmla="*/ 483397 h 1117047"/>
                <a:gd name="connsiteX3705" fmla="*/ 1148518 w 2126109"/>
                <a:gd name="connsiteY3705" fmla="*/ 483397 h 1117047"/>
                <a:gd name="connsiteX3706" fmla="*/ 1148518 w 2126109"/>
                <a:gd name="connsiteY3706" fmla="*/ 481721 h 1117047"/>
                <a:gd name="connsiteX3707" fmla="*/ 1157044 w 2126109"/>
                <a:gd name="connsiteY3707" fmla="*/ 480002 h 1117047"/>
                <a:gd name="connsiteX3708" fmla="*/ 1157044 w 2126109"/>
                <a:gd name="connsiteY3708" fmla="*/ 483406 h 1117047"/>
                <a:gd name="connsiteX3709" fmla="*/ 1165629 w 2126109"/>
                <a:gd name="connsiteY3709" fmla="*/ 327128 h 1117047"/>
                <a:gd name="connsiteX3710" fmla="*/ 1168066 w 2126109"/>
                <a:gd name="connsiteY3710" fmla="*/ 323579 h 1117047"/>
                <a:gd name="connsiteX3711" fmla="*/ 1172411 w 2126109"/>
                <a:gd name="connsiteY3711" fmla="*/ 319431 h 1117047"/>
                <a:gd name="connsiteX3712" fmla="*/ 1165629 w 2126109"/>
                <a:gd name="connsiteY3712" fmla="*/ 327128 h 1117047"/>
                <a:gd name="connsiteX3713" fmla="*/ 1203213 w 2126109"/>
                <a:gd name="connsiteY3713" fmla="*/ 575659 h 1117047"/>
                <a:gd name="connsiteX3714" fmla="*/ 1204889 w 2126109"/>
                <a:gd name="connsiteY3714" fmla="*/ 575659 h 1117047"/>
                <a:gd name="connsiteX3715" fmla="*/ 1204889 w 2126109"/>
                <a:gd name="connsiteY3715" fmla="*/ 585886 h 1117047"/>
                <a:gd name="connsiteX3716" fmla="*/ 1203221 w 2126109"/>
                <a:gd name="connsiteY3716" fmla="*/ 585886 h 1117047"/>
                <a:gd name="connsiteX3717" fmla="*/ 1203221 w 2126109"/>
                <a:gd name="connsiteY3717" fmla="*/ 575659 h 1117047"/>
                <a:gd name="connsiteX3718" fmla="*/ 1035707 w 2126109"/>
                <a:gd name="connsiteY3718" fmla="*/ 283558 h 1117047"/>
                <a:gd name="connsiteX3719" fmla="*/ 1042523 w 2126109"/>
                <a:gd name="connsiteY3719" fmla="*/ 283558 h 1117047"/>
                <a:gd name="connsiteX3720" fmla="*/ 1035707 w 2126109"/>
                <a:gd name="connsiteY3720" fmla="*/ 283558 h 1117047"/>
                <a:gd name="connsiteX3721" fmla="*/ 1088666 w 2126109"/>
                <a:gd name="connsiteY3721" fmla="*/ 285268 h 1117047"/>
                <a:gd name="connsiteX3722" fmla="*/ 1090394 w 2126109"/>
                <a:gd name="connsiteY3722" fmla="*/ 293786 h 1117047"/>
                <a:gd name="connsiteX3723" fmla="*/ 1086982 w 2126109"/>
                <a:gd name="connsiteY3723" fmla="*/ 293786 h 1117047"/>
                <a:gd name="connsiteX3724" fmla="*/ 1086982 w 2126109"/>
                <a:gd name="connsiteY3724" fmla="*/ 285268 h 1117047"/>
                <a:gd name="connsiteX3725" fmla="*/ 1088658 w 2126109"/>
                <a:gd name="connsiteY3725" fmla="*/ 285268 h 1117047"/>
                <a:gd name="connsiteX3726" fmla="*/ 1047662 w 2126109"/>
                <a:gd name="connsiteY3726" fmla="*/ 297232 h 1117047"/>
                <a:gd name="connsiteX3727" fmla="*/ 1052785 w 2126109"/>
                <a:gd name="connsiteY3727" fmla="*/ 297232 h 1117047"/>
                <a:gd name="connsiteX3728" fmla="*/ 1051947 w 2126109"/>
                <a:gd name="connsiteY3728" fmla="*/ 302328 h 1117047"/>
                <a:gd name="connsiteX3729" fmla="*/ 1047662 w 2126109"/>
                <a:gd name="connsiteY3729" fmla="*/ 297232 h 1117047"/>
                <a:gd name="connsiteX3730" fmla="*/ 1100638 w 2126109"/>
                <a:gd name="connsiteY3730" fmla="*/ 645678 h 1117047"/>
                <a:gd name="connsiteX3731" fmla="*/ 1095525 w 2126109"/>
                <a:gd name="connsiteY3731" fmla="*/ 645678 h 1117047"/>
                <a:gd name="connsiteX3732" fmla="*/ 1095525 w 2126109"/>
                <a:gd name="connsiteY3732" fmla="*/ 642283 h 1117047"/>
                <a:gd name="connsiteX3733" fmla="*/ 1100638 w 2126109"/>
                <a:gd name="connsiteY3733" fmla="*/ 642283 h 1117047"/>
                <a:gd name="connsiteX3734" fmla="*/ 1100638 w 2126109"/>
                <a:gd name="connsiteY3734" fmla="*/ 645678 h 1117047"/>
                <a:gd name="connsiteX3735" fmla="*/ 1158763 w 2126109"/>
                <a:gd name="connsiteY3735" fmla="*/ 469749 h 1117047"/>
                <a:gd name="connsiteX3736" fmla="*/ 1162166 w 2126109"/>
                <a:gd name="connsiteY3736" fmla="*/ 469749 h 1117047"/>
                <a:gd name="connsiteX3737" fmla="*/ 1162166 w 2126109"/>
                <a:gd name="connsiteY3737" fmla="*/ 474854 h 1117047"/>
                <a:gd name="connsiteX3738" fmla="*/ 1158763 w 2126109"/>
                <a:gd name="connsiteY3738" fmla="*/ 474854 h 1117047"/>
                <a:gd name="connsiteX3739" fmla="*/ 1158763 w 2126109"/>
                <a:gd name="connsiteY3739" fmla="*/ 469749 h 1117047"/>
                <a:gd name="connsiteX3740" fmla="*/ 1189531 w 2126109"/>
                <a:gd name="connsiteY3740" fmla="*/ 420210 h 1117047"/>
                <a:gd name="connsiteX3741" fmla="*/ 1192934 w 2126109"/>
                <a:gd name="connsiteY3741" fmla="*/ 420210 h 1117047"/>
                <a:gd name="connsiteX3742" fmla="*/ 1192934 w 2126109"/>
                <a:gd name="connsiteY3742" fmla="*/ 427026 h 1117047"/>
                <a:gd name="connsiteX3743" fmla="*/ 1189539 w 2126109"/>
                <a:gd name="connsiteY3743" fmla="*/ 420210 h 1117047"/>
                <a:gd name="connsiteX3744" fmla="*/ 1059643 w 2126109"/>
                <a:gd name="connsiteY3744" fmla="*/ 603006 h 1117047"/>
                <a:gd name="connsiteX3745" fmla="*/ 1066450 w 2126109"/>
                <a:gd name="connsiteY3745" fmla="*/ 606401 h 1117047"/>
                <a:gd name="connsiteX3746" fmla="*/ 1059643 w 2126109"/>
                <a:gd name="connsiteY3746" fmla="*/ 604674 h 1117047"/>
                <a:gd name="connsiteX3747" fmla="*/ 1059643 w 2126109"/>
                <a:gd name="connsiteY3747" fmla="*/ 603006 h 1117047"/>
                <a:gd name="connsiteX3748" fmla="*/ 1016894 w 2126109"/>
                <a:gd name="connsiteY3748" fmla="*/ 561976 h 1117047"/>
                <a:gd name="connsiteX3749" fmla="*/ 1011780 w 2126109"/>
                <a:gd name="connsiteY3749" fmla="*/ 561976 h 1117047"/>
                <a:gd name="connsiteX3750" fmla="*/ 1011780 w 2126109"/>
                <a:gd name="connsiteY3750" fmla="*/ 558582 h 1117047"/>
                <a:gd name="connsiteX3751" fmla="*/ 1016894 w 2126109"/>
                <a:gd name="connsiteY3751" fmla="*/ 558582 h 1117047"/>
                <a:gd name="connsiteX3752" fmla="*/ 1016894 w 2126109"/>
                <a:gd name="connsiteY3752" fmla="*/ 561976 h 1117047"/>
                <a:gd name="connsiteX3753" fmla="*/ 1001519 w 2126109"/>
                <a:gd name="connsiteY3753" fmla="*/ 555135 h 1117047"/>
                <a:gd name="connsiteX3754" fmla="*/ 994686 w 2126109"/>
                <a:gd name="connsiteY3754" fmla="*/ 551749 h 1117047"/>
                <a:gd name="connsiteX3755" fmla="*/ 1001519 w 2126109"/>
                <a:gd name="connsiteY3755" fmla="*/ 555135 h 1117047"/>
                <a:gd name="connsiteX3756" fmla="*/ 1191215 w 2126109"/>
                <a:gd name="connsiteY3756" fmla="*/ 550022 h 1117047"/>
                <a:gd name="connsiteX3757" fmla="*/ 1192925 w 2126109"/>
                <a:gd name="connsiteY3757" fmla="*/ 560266 h 1117047"/>
                <a:gd name="connsiteX3758" fmla="*/ 1190642 w 2126109"/>
                <a:gd name="connsiteY3758" fmla="*/ 555691 h 1117047"/>
                <a:gd name="connsiteX3759" fmla="*/ 1191215 w 2126109"/>
                <a:gd name="connsiteY3759" fmla="*/ 550022 h 1117047"/>
                <a:gd name="connsiteX3760" fmla="*/ 1177550 w 2126109"/>
                <a:gd name="connsiteY3760" fmla="*/ 534646 h 1117047"/>
                <a:gd name="connsiteX3761" fmla="*/ 1174146 w 2126109"/>
                <a:gd name="connsiteY3761" fmla="*/ 534646 h 1117047"/>
                <a:gd name="connsiteX3762" fmla="*/ 1174146 w 2126109"/>
                <a:gd name="connsiteY3762" fmla="*/ 529541 h 1117047"/>
                <a:gd name="connsiteX3763" fmla="*/ 1177550 w 2126109"/>
                <a:gd name="connsiteY3763" fmla="*/ 529541 h 1117047"/>
                <a:gd name="connsiteX3764" fmla="*/ 1177550 w 2126109"/>
                <a:gd name="connsiteY3764" fmla="*/ 534646 h 1117047"/>
                <a:gd name="connsiteX3765" fmla="*/ 1155325 w 2126109"/>
                <a:gd name="connsiteY3765" fmla="*/ 404835 h 1117047"/>
                <a:gd name="connsiteX3766" fmla="*/ 1153615 w 2126109"/>
                <a:gd name="connsiteY3766" fmla="*/ 411667 h 1117047"/>
                <a:gd name="connsiteX3767" fmla="*/ 1155325 w 2126109"/>
                <a:gd name="connsiteY3767" fmla="*/ 404835 h 1117047"/>
                <a:gd name="connsiteX3768" fmla="*/ 1028020 w 2126109"/>
                <a:gd name="connsiteY3768" fmla="*/ 435586 h 1117047"/>
                <a:gd name="connsiteX3769" fmla="*/ 1028858 w 2126109"/>
                <a:gd name="connsiteY3769" fmla="*/ 440691 h 1117047"/>
                <a:gd name="connsiteX3770" fmla="*/ 1025454 w 2126109"/>
                <a:gd name="connsiteY3770" fmla="*/ 440691 h 1117047"/>
                <a:gd name="connsiteX3771" fmla="*/ 1028020 w 2126109"/>
                <a:gd name="connsiteY3771" fmla="*/ 435586 h 1117047"/>
                <a:gd name="connsiteX3772" fmla="*/ 1189539 w 2126109"/>
                <a:gd name="connsiteY3772" fmla="*/ 372373 h 1117047"/>
                <a:gd name="connsiteX3773" fmla="*/ 1192934 w 2126109"/>
                <a:gd name="connsiteY3773" fmla="*/ 377487 h 1117047"/>
                <a:gd name="connsiteX3774" fmla="*/ 1189531 w 2126109"/>
                <a:gd name="connsiteY3774" fmla="*/ 377487 h 1117047"/>
                <a:gd name="connsiteX3775" fmla="*/ 1189531 w 2126109"/>
                <a:gd name="connsiteY3775" fmla="*/ 372373 h 1117047"/>
                <a:gd name="connsiteX3776" fmla="*/ 1139949 w 2126109"/>
                <a:gd name="connsiteY3776" fmla="*/ 297223 h 1117047"/>
                <a:gd name="connsiteX3777" fmla="*/ 1139949 w 2126109"/>
                <a:gd name="connsiteY3777" fmla="*/ 300618 h 1117047"/>
                <a:gd name="connsiteX3778" fmla="*/ 1134835 w 2126109"/>
                <a:gd name="connsiteY3778" fmla="*/ 300618 h 1117047"/>
                <a:gd name="connsiteX3779" fmla="*/ 1139949 w 2126109"/>
                <a:gd name="connsiteY3779" fmla="*/ 297223 h 1117047"/>
                <a:gd name="connsiteX3780" fmla="*/ 1056214 w 2126109"/>
                <a:gd name="connsiteY3780" fmla="*/ 495378 h 1117047"/>
                <a:gd name="connsiteX3781" fmla="*/ 1049390 w 2126109"/>
                <a:gd name="connsiteY3781" fmla="*/ 498756 h 1117047"/>
                <a:gd name="connsiteX3782" fmla="*/ 1056214 w 2126109"/>
                <a:gd name="connsiteY3782" fmla="*/ 495378 h 1117047"/>
                <a:gd name="connsiteX3783" fmla="*/ 1056205 w 2126109"/>
                <a:gd name="connsiteY3783" fmla="*/ 558556 h 1117047"/>
                <a:gd name="connsiteX3784" fmla="*/ 1051083 w 2126109"/>
                <a:gd name="connsiteY3784" fmla="*/ 558556 h 1117047"/>
                <a:gd name="connsiteX3785" fmla="*/ 1056197 w 2126109"/>
                <a:gd name="connsiteY3785" fmla="*/ 555161 h 1117047"/>
                <a:gd name="connsiteX3786" fmla="*/ 1056197 w 2126109"/>
                <a:gd name="connsiteY3786" fmla="*/ 558556 h 1117047"/>
                <a:gd name="connsiteX3787" fmla="*/ 1052810 w 2126109"/>
                <a:gd name="connsiteY3787" fmla="*/ 310880 h 1117047"/>
                <a:gd name="connsiteX3788" fmla="*/ 1056197 w 2126109"/>
                <a:gd name="connsiteY3788" fmla="*/ 304056 h 1117047"/>
                <a:gd name="connsiteX3789" fmla="*/ 1052810 w 2126109"/>
                <a:gd name="connsiteY3789" fmla="*/ 310880 h 1117047"/>
                <a:gd name="connsiteX3790" fmla="*/ 1185255 w 2126109"/>
                <a:gd name="connsiteY3790" fmla="*/ 635425 h 1117047"/>
                <a:gd name="connsiteX3791" fmla="*/ 1182690 w 2126109"/>
                <a:gd name="connsiteY3791" fmla="*/ 630320 h 1117047"/>
                <a:gd name="connsiteX3792" fmla="*/ 1186093 w 2126109"/>
                <a:gd name="connsiteY3792" fmla="*/ 630320 h 1117047"/>
                <a:gd name="connsiteX3793" fmla="*/ 1185255 w 2126109"/>
                <a:gd name="connsiteY3793" fmla="*/ 635425 h 1117047"/>
                <a:gd name="connsiteX3794" fmla="*/ 1187829 w 2126109"/>
                <a:gd name="connsiteY3794" fmla="*/ 309178 h 1117047"/>
                <a:gd name="connsiteX3795" fmla="*/ 1191215 w 2126109"/>
                <a:gd name="connsiteY3795" fmla="*/ 316002 h 1117047"/>
                <a:gd name="connsiteX3796" fmla="*/ 1187829 w 2126109"/>
                <a:gd name="connsiteY3796" fmla="*/ 309178 h 1117047"/>
                <a:gd name="connsiteX3797" fmla="*/ 1030576 w 2126109"/>
                <a:gd name="connsiteY3797" fmla="*/ 628601 h 1117047"/>
                <a:gd name="connsiteX3798" fmla="*/ 1032287 w 2126109"/>
                <a:gd name="connsiteY3798" fmla="*/ 628601 h 1117047"/>
                <a:gd name="connsiteX3799" fmla="*/ 1033997 w 2126109"/>
                <a:gd name="connsiteY3799" fmla="*/ 632022 h 1117047"/>
                <a:gd name="connsiteX3800" fmla="*/ 1032287 w 2126109"/>
                <a:gd name="connsiteY3800" fmla="*/ 633732 h 1117047"/>
                <a:gd name="connsiteX3801" fmla="*/ 1030576 w 2126109"/>
                <a:gd name="connsiteY3801" fmla="*/ 628609 h 1117047"/>
                <a:gd name="connsiteX3802" fmla="*/ 1051066 w 2126109"/>
                <a:gd name="connsiteY3802" fmla="*/ 628601 h 1117047"/>
                <a:gd name="connsiteX3803" fmla="*/ 1045952 w 2126109"/>
                <a:gd name="connsiteY3803" fmla="*/ 623496 h 1117047"/>
                <a:gd name="connsiteX3804" fmla="*/ 1051066 w 2126109"/>
                <a:gd name="connsiteY3804" fmla="*/ 628601 h 1117047"/>
                <a:gd name="connsiteX3805" fmla="*/ 1180979 w 2126109"/>
                <a:gd name="connsiteY3805" fmla="*/ 572255 h 1117047"/>
                <a:gd name="connsiteX3806" fmla="*/ 1186110 w 2126109"/>
                <a:gd name="connsiteY3806" fmla="*/ 572255 h 1117047"/>
                <a:gd name="connsiteX3807" fmla="*/ 1184383 w 2126109"/>
                <a:gd name="connsiteY3807" fmla="*/ 577352 h 1117047"/>
                <a:gd name="connsiteX3808" fmla="*/ 1182715 w 2126109"/>
                <a:gd name="connsiteY3808" fmla="*/ 577352 h 1117047"/>
                <a:gd name="connsiteX3809" fmla="*/ 1180988 w 2126109"/>
                <a:gd name="connsiteY3809" fmla="*/ 572255 h 1117047"/>
                <a:gd name="connsiteX3810" fmla="*/ 1039128 w 2126109"/>
                <a:gd name="connsiteY3810" fmla="*/ 621751 h 1117047"/>
                <a:gd name="connsiteX3811" fmla="*/ 1039128 w 2126109"/>
                <a:gd name="connsiteY3811" fmla="*/ 620084 h 1117047"/>
                <a:gd name="connsiteX3812" fmla="*/ 1045952 w 2126109"/>
                <a:gd name="connsiteY3812" fmla="*/ 620084 h 1117047"/>
                <a:gd name="connsiteX3813" fmla="*/ 1039128 w 2126109"/>
                <a:gd name="connsiteY3813" fmla="*/ 621751 h 1117047"/>
                <a:gd name="connsiteX3814" fmla="*/ 1010053 w 2126109"/>
                <a:gd name="connsiteY3814" fmla="*/ 580764 h 1117047"/>
                <a:gd name="connsiteX3815" fmla="*/ 1004931 w 2126109"/>
                <a:gd name="connsiteY3815" fmla="*/ 580764 h 1117047"/>
                <a:gd name="connsiteX3816" fmla="*/ 1010044 w 2126109"/>
                <a:gd name="connsiteY3816" fmla="*/ 577369 h 1117047"/>
                <a:gd name="connsiteX3817" fmla="*/ 1010044 w 2126109"/>
                <a:gd name="connsiteY3817" fmla="*/ 580764 h 1117047"/>
                <a:gd name="connsiteX3818" fmla="*/ 1163850 w 2126109"/>
                <a:gd name="connsiteY3818" fmla="*/ 333960 h 1117047"/>
                <a:gd name="connsiteX3819" fmla="*/ 1157044 w 2126109"/>
                <a:gd name="connsiteY3819" fmla="*/ 333080 h 1117047"/>
                <a:gd name="connsiteX3820" fmla="*/ 1163850 w 2126109"/>
                <a:gd name="connsiteY3820" fmla="*/ 333960 h 1117047"/>
                <a:gd name="connsiteX3821" fmla="*/ 1033997 w 2126109"/>
                <a:gd name="connsiteY3821" fmla="*/ 423614 h 1117047"/>
                <a:gd name="connsiteX3822" fmla="*/ 1033997 w 2126109"/>
                <a:gd name="connsiteY3822" fmla="*/ 420219 h 1117047"/>
                <a:gd name="connsiteX3823" fmla="*/ 1039119 w 2126109"/>
                <a:gd name="connsiteY3823" fmla="*/ 423614 h 1117047"/>
                <a:gd name="connsiteX3824" fmla="*/ 1033997 w 2126109"/>
                <a:gd name="connsiteY3824" fmla="*/ 423614 h 1117047"/>
                <a:gd name="connsiteX3825" fmla="*/ 1141676 w 2126109"/>
                <a:gd name="connsiteY3825" fmla="*/ 601288 h 1117047"/>
                <a:gd name="connsiteX3826" fmla="*/ 1148501 w 2126109"/>
                <a:gd name="connsiteY3826" fmla="*/ 604665 h 1117047"/>
                <a:gd name="connsiteX3827" fmla="*/ 1141676 w 2126109"/>
                <a:gd name="connsiteY3827" fmla="*/ 601288 h 1117047"/>
                <a:gd name="connsiteX3828" fmla="*/ 1172411 w 2126109"/>
                <a:gd name="connsiteY3828" fmla="*/ 596148 h 1117047"/>
                <a:gd name="connsiteX3829" fmla="*/ 1167314 w 2126109"/>
                <a:gd name="connsiteY3829" fmla="*/ 594421 h 1117047"/>
                <a:gd name="connsiteX3830" fmla="*/ 1167314 w 2126109"/>
                <a:gd name="connsiteY3830" fmla="*/ 592753 h 1117047"/>
                <a:gd name="connsiteX3831" fmla="*/ 1172419 w 2126109"/>
                <a:gd name="connsiteY3831" fmla="*/ 592753 h 1117047"/>
                <a:gd name="connsiteX3832" fmla="*/ 1172419 w 2126109"/>
                <a:gd name="connsiteY3832" fmla="*/ 596157 h 1117047"/>
                <a:gd name="connsiteX3833" fmla="*/ 1035682 w 2126109"/>
                <a:gd name="connsiteY3833" fmla="*/ 601262 h 1117047"/>
                <a:gd name="connsiteX3834" fmla="*/ 1034006 w 2126109"/>
                <a:gd name="connsiteY3834" fmla="*/ 601262 h 1117047"/>
                <a:gd name="connsiteX3835" fmla="*/ 1034006 w 2126109"/>
                <a:gd name="connsiteY3835" fmla="*/ 594446 h 1117047"/>
                <a:gd name="connsiteX3836" fmla="*/ 1035682 w 2126109"/>
                <a:gd name="connsiteY3836" fmla="*/ 594446 h 1117047"/>
                <a:gd name="connsiteX3837" fmla="*/ 1035682 w 2126109"/>
                <a:gd name="connsiteY3837" fmla="*/ 601262 h 1117047"/>
                <a:gd name="connsiteX3838" fmla="*/ 1191249 w 2126109"/>
                <a:gd name="connsiteY3838" fmla="*/ 594446 h 1117047"/>
                <a:gd name="connsiteX3839" fmla="*/ 1192925 w 2126109"/>
                <a:gd name="connsiteY3839" fmla="*/ 594446 h 1117047"/>
                <a:gd name="connsiteX3840" fmla="*/ 1192925 w 2126109"/>
                <a:gd name="connsiteY3840" fmla="*/ 601262 h 1117047"/>
                <a:gd name="connsiteX3841" fmla="*/ 1191249 w 2126109"/>
                <a:gd name="connsiteY3841" fmla="*/ 601262 h 1117047"/>
                <a:gd name="connsiteX3842" fmla="*/ 1191249 w 2126109"/>
                <a:gd name="connsiteY3842" fmla="*/ 594446 h 1117047"/>
                <a:gd name="connsiteX3843" fmla="*/ 1097243 w 2126109"/>
                <a:gd name="connsiteY3843" fmla="*/ 336500 h 1117047"/>
                <a:gd name="connsiteX3844" fmla="*/ 1102340 w 2126109"/>
                <a:gd name="connsiteY3844" fmla="*/ 338228 h 1117047"/>
                <a:gd name="connsiteX3845" fmla="*/ 1102340 w 2126109"/>
                <a:gd name="connsiteY3845" fmla="*/ 339895 h 1117047"/>
                <a:gd name="connsiteX3846" fmla="*/ 1097243 w 2126109"/>
                <a:gd name="connsiteY3846" fmla="*/ 336500 h 1117047"/>
                <a:gd name="connsiteX3847" fmla="*/ 1150220 w 2126109"/>
                <a:gd name="connsiteY3847" fmla="*/ 604708 h 1117047"/>
                <a:gd name="connsiteX3848" fmla="*/ 1157035 w 2126109"/>
                <a:gd name="connsiteY3848" fmla="*/ 604708 h 1117047"/>
                <a:gd name="connsiteX3849" fmla="*/ 1157035 w 2126109"/>
                <a:gd name="connsiteY3849" fmla="*/ 606384 h 1117047"/>
                <a:gd name="connsiteX3850" fmla="*/ 1150220 w 2126109"/>
                <a:gd name="connsiteY3850" fmla="*/ 606384 h 1117047"/>
                <a:gd name="connsiteX3851" fmla="*/ 1150220 w 2126109"/>
                <a:gd name="connsiteY3851" fmla="*/ 604708 h 1117047"/>
                <a:gd name="connsiteX3852" fmla="*/ 1086990 w 2126109"/>
                <a:gd name="connsiteY3852" fmla="*/ 618356 h 1117047"/>
                <a:gd name="connsiteX3853" fmla="*/ 1090377 w 2126109"/>
                <a:gd name="connsiteY3853" fmla="*/ 613234 h 1117047"/>
                <a:gd name="connsiteX3854" fmla="*/ 1086990 w 2126109"/>
                <a:gd name="connsiteY3854" fmla="*/ 618356 h 1117047"/>
                <a:gd name="connsiteX3855" fmla="*/ 1182672 w 2126109"/>
                <a:gd name="connsiteY3855" fmla="*/ 420210 h 1117047"/>
                <a:gd name="connsiteX3856" fmla="*/ 1179269 w 2126109"/>
                <a:gd name="connsiteY3856" fmla="*/ 423605 h 1117047"/>
                <a:gd name="connsiteX3857" fmla="*/ 1182672 w 2126109"/>
                <a:gd name="connsiteY3857" fmla="*/ 420210 h 1117047"/>
                <a:gd name="connsiteX3858" fmla="*/ 1192960 w 2126109"/>
                <a:gd name="connsiteY3858" fmla="*/ 324545 h 1117047"/>
                <a:gd name="connsiteX3859" fmla="*/ 1198056 w 2126109"/>
                <a:gd name="connsiteY3859" fmla="*/ 326273 h 1117047"/>
                <a:gd name="connsiteX3860" fmla="*/ 1198056 w 2126109"/>
                <a:gd name="connsiteY3860" fmla="*/ 327940 h 1117047"/>
                <a:gd name="connsiteX3861" fmla="*/ 1192960 w 2126109"/>
                <a:gd name="connsiteY3861" fmla="*/ 324545 h 1117047"/>
                <a:gd name="connsiteX3862" fmla="*/ 1126276 w 2126109"/>
                <a:gd name="connsiteY3862" fmla="*/ 621760 h 1117047"/>
                <a:gd name="connsiteX3863" fmla="*/ 1122864 w 2126109"/>
                <a:gd name="connsiteY3863" fmla="*/ 621760 h 1117047"/>
                <a:gd name="connsiteX3864" fmla="*/ 1124591 w 2126109"/>
                <a:gd name="connsiteY3864" fmla="*/ 616654 h 1117047"/>
                <a:gd name="connsiteX3865" fmla="*/ 1126258 w 2126109"/>
                <a:gd name="connsiteY3865" fmla="*/ 616654 h 1117047"/>
                <a:gd name="connsiteX3866" fmla="*/ 1126258 w 2126109"/>
                <a:gd name="connsiteY3866" fmla="*/ 621760 h 1117047"/>
                <a:gd name="connsiteX3867" fmla="*/ 1146799 w 2126109"/>
                <a:gd name="connsiteY3867" fmla="*/ 326247 h 1117047"/>
                <a:gd name="connsiteX3868" fmla="*/ 1150202 w 2126109"/>
                <a:gd name="connsiteY3868" fmla="*/ 322852 h 1117047"/>
                <a:gd name="connsiteX3869" fmla="*/ 1146799 w 2126109"/>
                <a:gd name="connsiteY3869" fmla="*/ 326247 h 1117047"/>
                <a:gd name="connsiteX3870" fmla="*/ 1158771 w 2126109"/>
                <a:gd name="connsiteY3870" fmla="*/ 580773 h 1117047"/>
                <a:gd name="connsiteX3871" fmla="*/ 1163876 w 2126109"/>
                <a:gd name="connsiteY3871" fmla="*/ 577378 h 1117047"/>
                <a:gd name="connsiteX3872" fmla="*/ 1163876 w 2126109"/>
                <a:gd name="connsiteY3872" fmla="*/ 579045 h 1117047"/>
                <a:gd name="connsiteX3873" fmla="*/ 1158771 w 2126109"/>
                <a:gd name="connsiteY3873" fmla="*/ 580773 h 1117047"/>
                <a:gd name="connsiteX3874" fmla="*/ 1085263 w 2126109"/>
                <a:gd name="connsiteY3874" fmla="*/ 317730 h 1117047"/>
                <a:gd name="connsiteX3875" fmla="*/ 1088675 w 2126109"/>
                <a:gd name="connsiteY3875" fmla="*/ 317730 h 1117047"/>
                <a:gd name="connsiteX3876" fmla="*/ 1088675 w 2126109"/>
                <a:gd name="connsiteY3876" fmla="*/ 322826 h 1117047"/>
                <a:gd name="connsiteX3877" fmla="*/ 1087007 w 2126109"/>
                <a:gd name="connsiteY3877" fmla="*/ 322826 h 1117047"/>
                <a:gd name="connsiteX3878" fmla="*/ 1085280 w 2126109"/>
                <a:gd name="connsiteY3878" fmla="*/ 317730 h 1117047"/>
                <a:gd name="connsiteX3879" fmla="*/ 1187820 w 2126109"/>
                <a:gd name="connsiteY3879" fmla="*/ 576497 h 1117047"/>
                <a:gd name="connsiteX3880" fmla="*/ 1192942 w 2126109"/>
                <a:gd name="connsiteY3880" fmla="*/ 575667 h 1117047"/>
                <a:gd name="connsiteX3881" fmla="*/ 1187820 w 2126109"/>
                <a:gd name="connsiteY3881" fmla="*/ 576497 h 1117047"/>
                <a:gd name="connsiteX3882" fmla="*/ 1061345 w 2126109"/>
                <a:gd name="connsiteY3882" fmla="*/ 317704 h 1117047"/>
                <a:gd name="connsiteX3883" fmla="*/ 1064748 w 2126109"/>
                <a:gd name="connsiteY3883" fmla="*/ 314309 h 1117047"/>
                <a:gd name="connsiteX3884" fmla="*/ 1061345 w 2126109"/>
                <a:gd name="connsiteY3884" fmla="*/ 317704 h 1117047"/>
                <a:gd name="connsiteX3885" fmla="*/ 1035707 w 2126109"/>
                <a:gd name="connsiteY3885" fmla="*/ 360410 h 1117047"/>
                <a:gd name="connsiteX3886" fmla="*/ 1039111 w 2126109"/>
                <a:gd name="connsiteY3886" fmla="*/ 357015 h 1117047"/>
                <a:gd name="connsiteX3887" fmla="*/ 1035707 w 2126109"/>
                <a:gd name="connsiteY3887" fmla="*/ 360410 h 1117047"/>
                <a:gd name="connsiteX3888" fmla="*/ 1110926 w 2126109"/>
                <a:gd name="connsiteY3888" fmla="*/ 625197 h 1117047"/>
                <a:gd name="connsiteX3889" fmla="*/ 1112593 w 2126109"/>
                <a:gd name="connsiteY3889" fmla="*/ 625197 h 1117047"/>
                <a:gd name="connsiteX3890" fmla="*/ 1112593 w 2126109"/>
                <a:gd name="connsiteY3890" fmla="*/ 630303 h 1117047"/>
                <a:gd name="connsiteX3891" fmla="*/ 1109181 w 2126109"/>
                <a:gd name="connsiteY3891" fmla="*/ 630303 h 1117047"/>
                <a:gd name="connsiteX3892" fmla="*/ 1110909 w 2126109"/>
                <a:gd name="connsiteY3892" fmla="*/ 625197 h 1117047"/>
                <a:gd name="connsiteX3893" fmla="*/ 1150228 w 2126109"/>
                <a:gd name="connsiteY3893" fmla="*/ 555161 h 1117047"/>
                <a:gd name="connsiteX3894" fmla="*/ 1151896 w 2126109"/>
                <a:gd name="connsiteY3894" fmla="*/ 555161 h 1117047"/>
                <a:gd name="connsiteX3895" fmla="*/ 1153623 w 2126109"/>
                <a:gd name="connsiteY3895" fmla="*/ 560258 h 1117047"/>
                <a:gd name="connsiteX3896" fmla="*/ 1150220 w 2126109"/>
                <a:gd name="connsiteY3896" fmla="*/ 555161 h 1117047"/>
                <a:gd name="connsiteX3897" fmla="*/ 1035699 w 2126109"/>
                <a:gd name="connsiteY3897" fmla="*/ 411676 h 1117047"/>
                <a:gd name="connsiteX3898" fmla="*/ 1040821 w 2126109"/>
                <a:gd name="connsiteY3898" fmla="*/ 415062 h 1117047"/>
                <a:gd name="connsiteX3899" fmla="*/ 1035699 w 2126109"/>
                <a:gd name="connsiteY3899" fmla="*/ 411676 h 1117047"/>
                <a:gd name="connsiteX3900" fmla="*/ 1090402 w 2126109"/>
                <a:gd name="connsiteY3900" fmla="*/ 268165 h 1117047"/>
                <a:gd name="connsiteX3901" fmla="*/ 1093806 w 2126109"/>
                <a:gd name="connsiteY3901" fmla="*/ 264770 h 1117047"/>
                <a:gd name="connsiteX3902" fmla="*/ 1090402 w 2126109"/>
                <a:gd name="connsiteY3902" fmla="*/ 268165 h 1117047"/>
                <a:gd name="connsiteX3903" fmla="*/ 1131432 w 2126109"/>
                <a:gd name="connsiteY3903" fmla="*/ 292092 h 1117047"/>
                <a:gd name="connsiteX3904" fmla="*/ 1136529 w 2126109"/>
                <a:gd name="connsiteY3904" fmla="*/ 293820 h 1117047"/>
                <a:gd name="connsiteX3905" fmla="*/ 1136529 w 2126109"/>
                <a:gd name="connsiteY3905" fmla="*/ 295487 h 1117047"/>
                <a:gd name="connsiteX3906" fmla="*/ 1131432 w 2126109"/>
                <a:gd name="connsiteY3906" fmla="*/ 292092 h 1117047"/>
                <a:gd name="connsiteX3907" fmla="*/ 1047671 w 2126109"/>
                <a:gd name="connsiteY3907" fmla="*/ 661054 h 1117047"/>
                <a:gd name="connsiteX3908" fmla="*/ 1051074 w 2126109"/>
                <a:gd name="connsiteY3908" fmla="*/ 657659 h 1117047"/>
                <a:gd name="connsiteX3909" fmla="*/ 1047671 w 2126109"/>
                <a:gd name="connsiteY3909" fmla="*/ 661054 h 1117047"/>
                <a:gd name="connsiteX3910" fmla="*/ 1112627 w 2126109"/>
                <a:gd name="connsiteY3910" fmla="*/ 664466 h 1117047"/>
                <a:gd name="connsiteX3911" fmla="*/ 1110900 w 2126109"/>
                <a:gd name="connsiteY3911" fmla="*/ 659369 h 1117047"/>
                <a:gd name="connsiteX3912" fmla="*/ 1114312 w 2126109"/>
                <a:gd name="connsiteY3912" fmla="*/ 659369 h 1117047"/>
                <a:gd name="connsiteX3913" fmla="*/ 1114312 w 2126109"/>
                <a:gd name="connsiteY3913" fmla="*/ 664466 h 1117047"/>
                <a:gd name="connsiteX3914" fmla="*/ 1112645 w 2126109"/>
                <a:gd name="connsiteY3914" fmla="*/ 664466 h 1117047"/>
                <a:gd name="connsiteX3915" fmla="*/ 1203179 w 2126109"/>
                <a:gd name="connsiteY3915" fmla="*/ 538075 h 1117047"/>
                <a:gd name="connsiteX3916" fmla="*/ 1203179 w 2126109"/>
                <a:gd name="connsiteY3916" fmla="*/ 543180 h 1117047"/>
                <a:gd name="connsiteX3917" fmla="*/ 1199775 w 2126109"/>
                <a:gd name="connsiteY3917" fmla="*/ 543180 h 1117047"/>
                <a:gd name="connsiteX3918" fmla="*/ 1201503 w 2126109"/>
                <a:gd name="connsiteY3918" fmla="*/ 538084 h 1117047"/>
                <a:gd name="connsiteX3919" fmla="*/ 1203170 w 2126109"/>
                <a:gd name="connsiteY3919" fmla="*/ 538084 h 1117047"/>
                <a:gd name="connsiteX3920" fmla="*/ 1191249 w 2126109"/>
                <a:gd name="connsiteY3920" fmla="*/ 536365 h 1117047"/>
                <a:gd name="connsiteX3921" fmla="*/ 1196355 w 2126109"/>
                <a:gd name="connsiteY3921" fmla="*/ 532970 h 1117047"/>
                <a:gd name="connsiteX3922" fmla="*/ 1196355 w 2126109"/>
                <a:gd name="connsiteY3922" fmla="*/ 534637 h 1117047"/>
                <a:gd name="connsiteX3923" fmla="*/ 1191249 w 2126109"/>
                <a:gd name="connsiteY3923" fmla="*/ 536365 h 1117047"/>
                <a:gd name="connsiteX3924" fmla="*/ 1028028 w 2126109"/>
                <a:gd name="connsiteY3924" fmla="*/ 524436 h 1117047"/>
                <a:gd name="connsiteX3925" fmla="*/ 1027147 w 2126109"/>
                <a:gd name="connsiteY3925" fmla="*/ 529515 h 1117047"/>
                <a:gd name="connsiteX3926" fmla="*/ 1028028 w 2126109"/>
                <a:gd name="connsiteY3926" fmla="*/ 524436 h 1117047"/>
                <a:gd name="connsiteX3927" fmla="*/ 1037392 w 2126109"/>
                <a:gd name="connsiteY3927" fmla="*/ 447541 h 1117047"/>
                <a:gd name="connsiteX3928" fmla="*/ 1037392 w 2126109"/>
                <a:gd name="connsiteY3928" fmla="*/ 454356 h 1117047"/>
                <a:gd name="connsiteX3929" fmla="*/ 1035716 w 2126109"/>
                <a:gd name="connsiteY3929" fmla="*/ 454356 h 1117047"/>
                <a:gd name="connsiteX3930" fmla="*/ 1035716 w 2126109"/>
                <a:gd name="connsiteY3930" fmla="*/ 447541 h 1117047"/>
                <a:gd name="connsiteX3931" fmla="*/ 1037392 w 2126109"/>
                <a:gd name="connsiteY3931" fmla="*/ 447541 h 1117047"/>
                <a:gd name="connsiteX3932" fmla="*/ 1054495 w 2126109"/>
                <a:gd name="connsiteY3932" fmla="*/ 406519 h 1117047"/>
                <a:gd name="connsiteX3933" fmla="*/ 1047679 w 2126109"/>
                <a:gd name="connsiteY3933" fmla="*/ 406519 h 1117047"/>
                <a:gd name="connsiteX3934" fmla="*/ 1047679 w 2126109"/>
                <a:gd name="connsiteY3934" fmla="*/ 404843 h 1117047"/>
                <a:gd name="connsiteX3935" fmla="*/ 1054495 w 2126109"/>
                <a:gd name="connsiteY3935" fmla="*/ 404843 h 1117047"/>
                <a:gd name="connsiteX3936" fmla="*/ 1054495 w 2126109"/>
                <a:gd name="connsiteY3936" fmla="*/ 406519 h 1117047"/>
                <a:gd name="connsiteX3937" fmla="*/ 1018596 w 2126109"/>
                <a:gd name="connsiteY3937" fmla="*/ 408255 h 1117047"/>
                <a:gd name="connsiteX3938" fmla="*/ 1018596 w 2126109"/>
                <a:gd name="connsiteY3938" fmla="*/ 415071 h 1117047"/>
                <a:gd name="connsiteX3939" fmla="*/ 1016920 w 2126109"/>
                <a:gd name="connsiteY3939" fmla="*/ 415071 h 1117047"/>
                <a:gd name="connsiteX3940" fmla="*/ 1016920 w 2126109"/>
                <a:gd name="connsiteY3940" fmla="*/ 408255 h 1117047"/>
                <a:gd name="connsiteX3941" fmla="*/ 1018596 w 2126109"/>
                <a:gd name="connsiteY3941" fmla="*/ 408255 h 1117047"/>
                <a:gd name="connsiteX3942" fmla="*/ 1107497 w 2126109"/>
                <a:gd name="connsiteY3942" fmla="*/ 644823 h 1117047"/>
                <a:gd name="connsiteX3943" fmla="*/ 1110900 w 2126109"/>
                <a:gd name="connsiteY3943" fmla="*/ 643985 h 1117047"/>
                <a:gd name="connsiteX3944" fmla="*/ 1107497 w 2126109"/>
                <a:gd name="connsiteY3944" fmla="*/ 644823 h 1117047"/>
                <a:gd name="connsiteX3945" fmla="*/ 1129696 w 2126109"/>
                <a:gd name="connsiteY3945" fmla="*/ 278436 h 1117047"/>
                <a:gd name="connsiteX3946" fmla="*/ 1128858 w 2126109"/>
                <a:gd name="connsiteY3946" fmla="*/ 281831 h 1117047"/>
                <a:gd name="connsiteX3947" fmla="*/ 1129696 w 2126109"/>
                <a:gd name="connsiteY3947" fmla="*/ 278436 h 1117047"/>
                <a:gd name="connsiteX3948" fmla="*/ 1177567 w 2126109"/>
                <a:gd name="connsiteY3948" fmla="*/ 603827 h 1117047"/>
                <a:gd name="connsiteX3949" fmla="*/ 1180970 w 2126109"/>
                <a:gd name="connsiteY3949" fmla="*/ 602989 h 1117047"/>
                <a:gd name="connsiteX3950" fmla="*/ 1177567 w 2126109"/>
                <a:gd name="connsiteY3950" fmla="*/ 603827 h 1117047"/>
                <a:gd name="connsiteX3951" fmla="*/ 1112627 w 2126109"/>
                <a:gd name="connsiteY3951" fmla="*/ 643985 h 1117047"/>
                <a:gd name="connsiteX3952" fmla="*/ 1115039 w 2126109"/>
                <a:gd name="connsiteY3952" fmla="*/ 646627 h 1117047"/>
                <a:gd name="connsiteX3953" fmla="*/ 1117724 w 2126109"/>
                <a:gd name="connsiteY3953" fmla="*/ 650809 h 1117047"/>
                <a:gd name="connsiteX3954" fmla="*/ 1112627 w 2126109"/>
                <a:gd name="connsiteY3954" fmla="*/ 643985 h 1117047"/>
                <a:gd name="connsiteX3955" fmla="*/ 1121162 w 2126109"/>
                <a:gd name="connsiteY3955" fmla="*/ 614089 h 1117047"/>
                <a:gd name="connsiteX3956" fmla="*/ 1124565 w 2126109"/>
                <a:gd name="connsiteY3956" fmla="*/ 614927 h 1117047"/>
                <a:gd name="connsiteX3957" fmla="*/ 1121162 w 2126109"/>
                <a:gd name="connsiteY3957" fmla="*/ 614089 h 1117047"/>
                <a:gd name="connsiteX3958" fmla="*/ 1044242 w 2126109"/>
                <a:gd name="connsiteY3958" fmla="*/ 626882 h 1117047"/>
                <a:gd name="connsiteX3959" fmla="*/ 1044242 w 2126109"/>
                <a:gd name="connsiteY3959" fmla="*/ 625206 h 1117047"/>
                <a:gd name="connsiteX3960" fmla="*/ 1044242 w 2126109"/>
                <a:gd name="connsiteY3960" fmla="*/ 626882 h 1117047"/>
                <a:gd name="connsiteX3961" fmla="*/ 1044267 w 2126109"/>
                <a:gd name="connsiteY3961" fmla="*/ 633732 h 1117047"/>
                <a:gd name="connsiteX3962" fmla="*/ 1047671 w 2126109"/>
                <a:gd name="connsiteY3962" fmla="*/ 630337 h 1117047"/>
                <a:gd name="connsiteX3963" fmla="*/ 1044267 w 2126109"/>
                <a:gd name="connsiteY3963" fmla="*/ 633732 h 1117047"/>
                <a:gd name="connsiteX3964" fmla="*/ 1051066 w 2126109"/>
                <a:gd name="connsiteY3964" fmla="*/ 459487 h 1117047"/>
                <a:gd name="connsiteX3965" fmla="*/ 1049390 w 2126109"/>
                <a:gd name="connsiteY3965" fmla="*/ 456092 h 1117047"/>
                <a:gd name="connsiteX3966" fmla="*/ 1051066 w 2126109"/>
                <a:gd name="connsiteY3966" fmla="*/ 459487 h 1117047"/>
                <a:gd name="connsiteX3967" fmla="*/ 1131423 w 2126109"/>
                <a:gd name="connsiteY3967" fmla="*/ 280112 h 1117047"/>
                <a:gd name="connsiteX3968" fmla="*/ 1136512 w 2126109"/>
                <a:gd name="connsiteY3968" fmla="*/ 281001 h 1117047"/>
                <a:gd name="connsiteX3969" fmla="*/ 1131423 w 2126109"/>
                <a:gd name="connsiteY3969" fmla="*/ 280112 h 1117047"/>
                <a:gd name="connsiteX3970" fmla="*/ 1109173 w 2126109"/>
                <a:gd name="connsiteY3970" fmla="*/ 283541 h 1117047"/>
                <a:gd name="connsiteX3971" fmla="*/ 1107497 w 2126109"/>
                <a:gd name="connsiteY3971" fmla="*/ 280146 h 1117047"/>
                <a:gd name="connsiteX3972" fmla="*/ 1109173 w 2126109"/>
                <a:gd name="connsiteY3972" fmla="*/ 283541 h 1117047"/>
                <a:gd name="connsiteX3973" fmla="*/ 1039111 w 2126109"/>
                <a:gd name="connsiteY3973" fmla="*/ 382644 h 1117047"/>
                <a:gd name="connsiteX3974" fmla="*/ 1035707 w 2126109"/>
                <a:gd name="connsiteY3974" fmla="*/ 384320 h 1117047"/>
                <a:gd name="connsiteX3975" fmla="*/ 1039111 w 2126109"/>
                <a:gd name="connsiteY3975" fmla="*/ 382644 h 1117047"/>
                <a:gd name="connsiteX3976" fmla="*/ 1158746 w 2126109"/>
                <a:gd name="connsiteY3976" fmla="*/ 370680 h 1117047"/>
                <a:gd name="connsiteX3977" fmla="*/ 1153657 w 2126109"/>
                <a:gd name="connsiteY3977" fmla="*/ 373246 h 1117047"/>
                <a:gd name="connsiteX3978" fmla="*/ 1158746 w 2126109"/>
                <a:gd name="connsiteY3978" fmla="*/ 370680 h 1117047"/>
                <a:gd name="connsiteX3979" fmla="*/ 1039974 w 2126109"/>
                <a:gd name="connsiteY3979" fmla="*/ 379206 h 1117047"/>
                <a:gd name="connsiteX3980" fmla="*/ 1039974 w 2126109"/>
                <a:gd name="connsiteY3980" fmla="*/ 380916 h 1117047"/>
                <a:gd name="connsiteX3981" fmla="*/ 1039974 w 2126109"/>
                <a:gd name="connsiteY3981" fmla="*/ 379206 h 1117047"/>
                <a:gd name="connsiteX3982" fmla="*/ 1152777 w 2126109"/>
                <a:gd name="connsiteY3982" fmla="*/ 522700 h 1117047"/>
                <a:gd name="connsiteX3983" fmla="*/ 1152777 w 2126109"/>
                <a:gd name="connsiteY3983" fmla="*/ 520989 h 1117047"/>
                <a:gd name="connsiteX3984" fmla="*/ 1152777 w 2126109"/>
                <a:gd name="connsiteY3984" fmla="*/ 522700 h 1117047"/>
                <a:gd name="connsiteX3985" fmla="*/ 1151066 w 2126109"/>
                <a:gd name="connsiteY3985" fmla="*/ 519279 h 1117047"/>
                <a:gd name="connsiteX3986" fmla="*/ 1151066 w 2126109"/>
                <a:gd name="connsiteY3986" fmla="*/ 517569 h 1117047"/>
                <a:gd name="connsiteX3987" fmla="*/ 1151066 w 2126109"/>
                <a:gd name="connsiteY3987" fmla="*/ 519279 h 1117047"/>
                <a:gd name="connsiteX3988" fmla="*/ 488894 w 2126109"/>
                <a:gd name="connsiteY3988" fmla="*/ 470655 h 1117047"/>
                <a:gd name="connsiteX3989" fmla="*/ 487090 w 2126109"/>
                <a:gd name="connsiteY3989" fmla="*/ 479985 h 1117047"/>
                <a:gd name="connsiteX3990" fmla="*/ 490476 w 2126109"/>
                <a:gd name="connsiteY3990" fmla="*/ 476590 h 1117047"/>
                <a:gd name="connsiteX3991" fmla="*/ 493914 w 2126109"/>
                <a:gd name="connsiteY3991" fmla="*/ 483397 h 1117047"/>
                <a:gd name="connsiteX3992" fmla="*/ 476837 w 2126109"/>
                <a:gd name="connsiteY3992" fmla="*/ 488545 h 1117047"/>
                <a:gd name="connsiteX3993" fmla="*/ 475101 w 2126109"/>
                <a:gd name="connsiteY3993" fmla="*/ 481730 h 1117047"/>
                <a:gd name="connsiteX3994" fmla="*/ 485354 w 2126109"/>
                <a:gd name="connsiteY3994" fmla="*/ 473170 h 1117047"/>
                <a:gd name="connsiteX3995" fmla="*/ 478547 w 2126109"/>
                <a:gd name="connsiteY3995" fmla="*/ 474897 h 1117047"/>
                <a:gd name="connsiteX3996" fmla="*/ 481950 w 2126109"/>
                <a:gd name="connsiteY3996" fmla="*/ 478275 h 1117047"/>
                <a:gd name="connsiteX3997" fmla="*/ 471714 w 2126109"/>
                <a:gd name="connsiteY3997" fmla="*/ 474016 h 1117047"/>
                <a:gd name="connsiteX3998" fmla="*/ 476828 w 2126109"/>
                <a:gd name="connsiteY3998" fmla="*/ 470604 h 1117047"/>
                <a:gd name="connsiteX3999" fmla="*/ 473425 w 2126109"/>
                <a:gd name="connsiteY3999" fmla="*/ 468064 h 1117047"/>
                <a:gd name="connsiteX4000" fmla="*/ 482900 w 2126109"/>
                <a:gd name="connsiteY4000" fmla="*/ 466593 h 1117047"/>
                <a:gd name="connsiteX4001" fmla="*/ 484302 w 2126109"/>
                <a:gd name="connsiteY4001" fmla="*/ 469082 h 1117047"/>
                <a:gd name="connsiteX4002" fmla="*/ 488903 w 2126109"/>
                <a:gd name="connsiteY4002" fmla="*/ 470664 h 1117047"/>
                <a:gd name="connsiteX4003" fmla="*/ 488792 w 2126109"/>
                <a:gd name="connsiteY4003" fmla="*/ 608950 h 1117047"/>
                <a:gd name="connsiteX4004" fmla="*/ 492195 w 2126109"/>
                <a:gd name="connsiteY4004" fmla="*/ 606418 h 1117047"/>
                <a:gd name="connsiteX4005" fmla="*/ 483661 w 2126109"/>
                <a:gd name="connsiteY4005" fmla="*/ 601296 h 1117047"/>
                <a:gd name="connsiteX4006" fmla="*/ 493905 w 2126109"/>
                <a:gd name="connsiteY4006" fmla="*/ 599560 h 1117047"/>
                <a:gd name="connsiteX4007" fmla="*/ 499036 w 2126109"/>
                <a:gd name="connsiteY4007" fmla="*/ 608950 h 1117047"/>
                <a:gd name="connsiteX4008" fmla="*/ 488800 w 2126109"/>
                <a:gd name="connsiteY4008" fmla="*/ 608950 h 1117047"/>
                <a:gd name="connsiteX4009" fmla="*/ 557143 w 2126109"/>
                <a:gd name="connsiteY4009" fmla="*/ 621751 h 1117047"/>
                <a:gd name="connsiteX4010" fmla="*/ 545154 w 2126109"/>
                <a:gd name="connsiteY4010" fmla="*/ 616663 h 1117047"/>
                <a:gd name="connsiteX4011" fmla="*/ 545488 w 2126109"/>
                <a:gd name="connsiteY4011" fmla="*/ 619699 h 1117047"/>
                <a:gd name="connsiteX4012" fmla="*/ 557143 w 2126109"/>
                <a:gd name="connsiteY4012" fmla="*/ 621760 h 1117047"/>
                <a:gd name="connsiteX4013" fmla="*/ 481933 w 2126109"/>
                <a:gd name="connsiteY4013" fmla="*/ 676429 h 1117047"/>
                <a:gd name="connsiteX4014" fmla="*/ 476802 w 2126109"/>
                <a:gd name="connsiteY4014" fmla="*/ 668630 h 1117047"/>
                <a:gd name="connsiteX4015" fmla="*/ 465711 w 2126109"/>
                <a:gd name="connsiteY4015" fmla="*/ 662747 h 1117047"/>
                <a:gd name="connsiteX4016" fmla="*/ 466780 w 2126109"/>
                <a:gd name="connsiteY4016" fmla="*/ 665911 h 1117047"/>
                <a:gd name="connsiteX4017" fmla="*/ 481933 w 2126109"/>
                <a:gd name="connsiteY4017" fmla="*/ 676429 h 1117047"/>
                <a:gd name="connsiteX4018" fmla="*/ 456305 w 2126109"/>
                <a:gd name="connsiteY4018" fmla="*/ 548311 h 1117047"/>
                <a:gd name="connsiteX4019" fmla="*/ 452876 w 2126109"/>
                <a:gd name="connsiteY4019" fmla="*/ 544908 h 1117047"/>
                <a:gd name="connsiteX4020" fmla="*/ 452893 w 2126109"/>
                <a:gd name="connsiteY4020" fmla="*/ 550013 h 1117047"/>
                <a:gd name="connsiteX4021" fmla="*/ 442648 w 2126109"/>
                <a:gd name="connsiteY4021" fmla="*/ 546627 h 1117047"/>
                <a:gd name="connsiteX4022" fmla="*/ 449489 w 2126109"/>
                <a:gd name="connsiteY4022" fmla="*/ 546601 h 1117047"/>
                <a:gd name="connsiteX4023" fmla="*/ 446907 w 2126109"/>
                <a:gd name="connsiteY4023" fmla="*/ 539820 h 1117047"/>
                <a:gd name="connsiteX4024" fmla="*/ 456313 w 2126109"/>
                <a:gd name="connsiteY4024" fmla="*/ 548311 h 1117047"/>
                <a:gd name="connsiteX4025" fmla="*/ 459734 w 2126109"/>
                <a:gd name="connsiteY4025" fmla="*/ 381780 h 1117047"/>
                <a:gd name="connsiteX4026" fmla="*/ 468260 w 2126109"/>
                <a:gd name="connsiteY4026" fmla="*/ 380916 h 1117047"/>
                <a:gd name="connsiteX4027" fmla="*/ 467396 w 2126109"/>
                <a:gd name="connsiteY4027" fmla="*/ 375811 h 1117047"/>
                <a:gd name="connsiteX4028" fmla="*/ 469833 w 2126109"/>
                <a:gd name="connsiteY4028" fmla="*/ 384192 h 1117047"/>
                <a:gd name="connsiteX4029" fmla="*/ 459734 w 2126109"/>
                <a:gd name="connsiteY4029" fmla="*/ 381780 h 1117047"/>
                <a:gd name="connsiteX4030" fmla="*/ 478521 w 2126109"/>
                <a:gd name="connsiteY4030" fmla="*/ 606393 h 1117047"/>
                <a:gd name="connsiteX4031" fmla="*/ 485328 w 2126109"/>
                <a:gd name="connsiteY4031" fmla="*/ 610651 h 1117047"/>
                <a:gd name="connsiteX4032" fmla="*/ 478453 w 2126109"/>
                <a:gd name="connsiteY4032" fmla="*/ 614209 h 1117047"/>
                <a:gd name="connsiteX4033" fmla="*/ 478513 w 2126109"/>
                <a:gd name="connsiteY4033" fmla="*/ 606401 h 1117047"/>
                <a:gd name="connsiteX4034" fmla="*/ 464856 w 2126109"/>
                <a:gd name="connsiteY4034" fmla="*/ 548320 h 1117047"/>
                <a:gd name="connsiteX4035" fmla="*/ 466498 w 2126109"/>
                <a:gd name="connsiteY4035" fmla="*/ 544993 h 1117047"/>
                <a:gd name="connsiteX4036" fmla="*/ 463154 w 2126109"/>
                <a:gd name="connsiteY4036" fmla="*/ 544891 h 1117047"/>
                <a:gd name="connsiteX4037" fmla="*/ 466558 w 2126109"/>
                <a:gd name="connsiteY4037" fmla="*/ 543198 h 1117047"/>
                <a:gd name="connsiteX4038" fmla="*/ 468268 w 2126109"/>
                <a:gd name="connsiteY4038" fmla="*/ 543198 h 1117047"/>
                <a:gd name="connsiteX4039" fmla="*/ 466558 w 2126109"/>
                <a:gd name="connsiteY4039" fmla="*/ 550030 h 1117047"/>
                <a:gd name="connsiteX4040" fmla="*/ 468260 w 2126109"/>
                <a:gd name="connsiteY4040" fmla="*/ 555144 h 1117047"/>
                <a:gd name="connsiteX4041" fmla="*/ 463146 w 2126109"/>
                <a:gd name="connsiteY4041" fmla="*/ 555144 h 1117047"/>
                <a:gd name="connsiteX4042" fmla="*/ 464848 w 2126109"/>
                <a:gd name="connsiteY4042" fmla="*/ 548320 h 1117047"/>
                <a:gd name="connsiteX4043" fmla="*/ 442631 w 2126109"/>
                <a:gd name="connsiteY4043" fmla="*/ 527805 h 1117047"/>
                <a:gd name="connsiteX4044" fmla="*/ 447899 w 2126109"/>
                <a:gd name="connsiteY4044" fmla="*/ 522315 h 1117047"/>
                <a:gd name="connsiteX4045" fmla="*/ 452884 w 2126109"/>
                <a:gd name="connsiteY4045" fmla="*/ 521006 h 1117047"/>
                <a:gd name="connsiteX4046" fmla="*/ 449429 w 2126109"/>
                <a:gd name="connsiteY4046" fmla="*/ 523846 h 1117047"/>
                <a:gd name="connsiteX4047" fmla="*/ 449455 w 2126109"/>
                <a:gd name="connsiteY4047" fmla="*/ 529532 h 1117047"/>
                <a:gd name="connsiteX4048" fmla="*/ 442631 w 2126109"/>
                <a:gd name="connsiteY4048" fmla="*/ 527805 h 1117047"/>
                <a:gd name="connsiteX4049" fmla="*/ 463163 w 2126109"/>
                <a:gd name="connsiteY4049" fmla="*/ 625189 h 1117047"/>
                <a:gd name="connsiteX4050" fmla="*/ 471680 w 2126109"/>
                <a:gd name="connsiteY4050" fmla="*/ 618365 h 1117047"/>
                <a:gd name="connsiteX4051" fmla="*/ 463163 w 2126109"/>
                <a:gd name="connsiteY4051" fmla="*/ 625189 h 1117047"/>
                <a:gd name="connsiteX4052" fmla="*/ 469987 w 2126109"/>
                <a:gd name="connsiteY4052" fmla="*/ 536382 h 1117047"/>
                <a:gd name="connsiteX4053" fmla="*/ 483644 w 2126109"/>
                <a:gd name="connsiteY4053" fmla="*/ 538092 h 1117047"/>
                <a:gd name="connsiteX4054" fmla="*/ 471868 w 2126109"/>
                <a:gd name="connsiteY4054" fmla="*/ 539033 h 1117047"/>
                <a:gd name="connsiteX4055" fmla="*/ 469987 w 2126109"/>
                <a:gd name="connsiteY4055" fmla="*/ 536382 h 1117047"/>
                <a:gd name="connsiteX4056" fmla="*/ 566524 w 2126109"/>
                <a:gd name="connsiteY4056" fmla="*/ 466337 h 1117047"/>
                <a:gd name="connsiteX4057" fmla="*/ 569107 w 2126109"/>
                <a:gd name="connsiteY4057" fmla="*/ 473153 h 1117047"/>
                <a:gd name="connsiteX4058" fmla="*/ 560589 w 2126109"/>
                <a:gd name="connsiteY4058" fmla="*/ 469775 h 1117047"/>
                <a:gd name="connsiteX4059" fmla="*/ 566524 w 2126109"/>
                <a:gd name="connsiteY4059" fmla="*/ 466345 h 1117047"/>
                <a:gd name="connsiteX4060" fmla="*/ 451191 w 2126109"/>
                <a:gd name="connsiteY4060" fmla="*/ 553451 h 1117047"/>
                <a:gd name="connsiteX4061" fmla="*/ 457716 w 2126109"/>
                <a:gd name="connsiteY4061" fmla="*/ 553750 h 1117047"/>
                <a:gd name="connsiteX4062" fmla="*/ 459734 w 2126109"/>
                <a:gd name="connsiteY4062" fmla="*/ 558556 h 1117047"/>
                <a:gd name="connsiteX4063" fmla="*/ 451200 w 2126109"/>
                <a:gd name="connsiteY4063" fmla="*/ 553459 h 1117047"/>
                <a:gd name="connsiteX4064" fmla="*/ 454620 w 2126109"/>
                <a:gd name="connsiteY4064" fmla="*/ 387749 h 1117047"/>
                <a:gd name="connsiteX4065" fmla="*/ 455450 w 2126109"/>
                <a:gd name="connsiteY4065" fmla="*/ 375803 h 1117047"/>
                <a:gd name="connsiteX4066" fmla="*/ 454620 w 2126109"/>
                <a:gd name="connsiteY4066" fmla="*/ 387749 h 1117047"/>
                <a:gd name="connsiteX4067" fmla="*/ 442674 w 2126109"/>
                <a:gd name="connsiteY4067" fmla="*/ 468885 h 1117047"/>
                <a:gd name="connsiteX4068" fmla="*/ 452884 w 2126109"/>
                <a:gd name="connsiteY4068" fmla="*/ 468047 h 1117047"/>
                <a:gd name="connsiteX4069" fmla="*/ 442674 w 2126109"/>
                <a:gd name="connsiteY4069" fmla="*/ 468885 h 1117047"/>
                <a:gd name="connsiteX4070" fmla="*/ 456313 w 2126109"/>
                <a:gd name="connsiteY4070" fmla="*/ 444137 h 1117047"/>
                <a:gd name="connsiteX4071" fmla="*/ 463146 w 2126109"/>
                <a:gd name="connsiteY4071" fmla="*/ 444137 h 1117047"/>
                <a:gd name="connsiteX4072" fmla="*/ 456313 w 2126109"/>
                <a:gd name="connsiteY4072" fmla="*/ 444137 h 1117047"/>
                <a:gd name="connsiteX4073" fmla="*/ 456305 w 2126109"/>
                <a:gd name="connsiteY4073" fmla="*/ 406554 h 1117047"/>
                <a:gd name="connsiteX4074" fmla="*/ 456305 w 2126109"/>
                <a:gd name="connsiteY4074" fmla="*/ 408221 h 1117047"/>
                <a:gd name="connsiteX4075" fmla="*/ 456305 w 2126109"/>
                <a:gd name="connsiteY4075" fmla="*/ 406554 h 1117047"/>
                <a:gd name="connsiteX4076" fmla="*/ 497326 w 2126109"/>
                <a:gd name="connsiteY4076" fmla="*/ 273313 h 1117047"/>
                <a:gd name="connsiteX4077" fmla="*/ 494333 w 2126109"/>
                <a:gd name="connsiteY4077" fmla="*/ 275853 h 1117047"/>
                <a:gd name="connsiteX4078" fmla="*/ 490502 w 2126109"/>
                <a:gd name="connsiteY4078" fmla="*/ 280120 h 1117047"/>
                <a:gd name="connsiteX4079" fmla="*/ 497317 w 2126109"/>
                <a:gd name="connsiteY4079" fmla="*/ 273313 h 1117047"/>
                <a:gd name="connsiteX4080" fmla="*/ 492178 w 2126109"/>
                <a:gd name="connsiteY4080" fmla="*/ 597841 h 1117047"/>
                <a:gd name="connsiteX4081" fmla="*/ 490510 w 2126109"/>
                <a:gd name="connsiteY4081" fmla="*/ 597841 h 1117047"/>
                <a:gd name="connsiteX4082" fmla="*/ 492178 w 2126109"/>
                <a:gd name="connsiteY4082" fmla="*/ 597841 h 1117047"/>
                <a:gd name="connsiteX4083" fmla="*/ 468294 w 2126109"/>
                <a:gd name="connsiteY4083" fmla="*/ 585895 h 1117047"/>
                <a:gd name="connsiteX4084" fmla="*/ 475109 w 2126109"/>
                <a:gd name="connsiteY4084" fmla="*/ 577369 h 1117047"/>
                <a:gd name="connsiteX4085" fmla="*/ 468294 w 2126109"/>
                <a:gd name="connsiteY4085" fmla="*/ 585895 h 1117047"/>
                <a:gd name="connsiteX4086" fmla="*/ 499019 w 2126109"/>
                <a:gd name="connsiteY4086" fmla="*/ 635442 h 1117047"/>
                <a:gd name="connsiteX4087" fmla="*/ 497138 w 2126109"/>
                <a:gd name="connsiteY4087" fmla="*/ 642095 h 1117047"/>
                <a:gd name="connsiteX4088" fmla="*/ 499019 w 2126109"/>
                <a:gd name="connsiteY4088" fmla="*/ 635442 h 1117047"/>
                <a:gd name="connsiteX4089" fmla="*/ 480232 w 2126109"/>
                <a:gd name="connsiteY4089" fmla="*/ 365549 h 1117047"/>
                <a:gd name="connsiteX4090" fmla="*/ 473416 w 2126109"/>
                <a:gd name="connsiteY4090" fmla="*/ 368098 h 1117047"/>
                <a:gd name="connsiteX4091" fmla="*/ 480232 w 2126109"/>
                <a:gd name="connsiteY4091" fmla="*/ 365549 h 1117047"/>
                <a:gd name="connsiteX4092" fmla="*/ 493905 w 2126109"/>
                <a:gd name="connsiteY4092" fmla="*/ 548311 h 1117047"/>
                <a:gd name="connsiteX4093" fmla="*/ 493905 w 2126109"/>
                <a:gd name="connsiteY4093" fmla="*/ 541487 h 1117047"/>
                <a:gd name="connsiteX4094" fmla="*/ 493905 w 2126109"/>
                <a:gd name="connsiteY4094" fmla="*/ 548311 h 1117047"/>
                <a:gd name="connsiteX4095" fmla="*/ 476802 w 2126109"/>
                <a:gd name="connsiteY4095" fmla="*/ 283541 h 1117047"/>
                <a:gd name="connsiteX4096" fmla="*/ 475126 w 2126109"/>
                <a:gd name="connsiteY4096" fmla="*/ 271603 h 1117047"/>
                <a:gd name="connsiteX4097" fmla="*/ 476802 w 2126109"/>
                <a:gd name="connsiteY4097" fmla="*/ 283541 h 1117047"/>
                <a:gd name="connsiteX4098" fmla="*/ 432395 w 2126109"/>
                <a:gd name="connsiteY4098" fmla="*/ 690112 h 1117047"/>
                <a:gd name="connsiteX4099" fmla="*/ 439210 w 2126109"/>
                <a:gd name="connsiteY4099" fmla="*/ 690112 h 1117047"/>
                <a:gd name="connsiteX4100" fmla="*/ 439210 w 2126109"/>
                <a:gd name="connsiteY4100" fmla="*/ 693507 h 1117047"/>
                <a:gd name="connsiteX4101" fmla="*/ 432395 w 2126109"/>
                <a:gd name="connsiteY4101" fmla="*/ 693507 h 1117047"/>
                <a:gd name="connsiteX4102" fmla="*/ 432395 w 2126109"/>
                <a:gd name="connsiteY4102" fmla="*/ 690112 h 1117047"/>
                <a:gd name="connsiteX4103" fmla="*/ 524673 w 2126109"/>
                <a:gd name="connsiteY4103" fmla="*/ 623496 h 1117047"/>
                <a:gd name="connsiteX4104" fmla="*/ 516131 w 2126109"/>
                <a:gd name="connsiteY4104" fmla="*/ 626874 h 1117047"/>
                <a:gd name="connsiteX4105" fmla="*/ 524673 w 2126109"/>
                <a:gd name="connsiteY4105" fmla="*/ 623496 h 1117047"/>
                <a:gd name="connsiteX4106" fmla="*/ 496505 w 2126109"/>
                <a:gd name="connsiteY4106" fmla="*/ 538050 h 1117047"/>
                <a:gd name="connsiteX4107" fmla="*/ 499036 w 2126109"/>
                <a:gd name="connsiteY4107" fmla="*/ 532953 h 1117047"/>
                <a:gd name="connsiteX4108" fmla="*/ 496505 w 2126109"/>
                <a:gd name="connsiteY4108" fmla="*/ 538050 h 1117047"/>
                <a:gd name="connsiteX4109" fmla="*/ 463120 w 2126109"/>
                <a:gd name="connsiteY4109" fmla="*/ 269867 h 1117047"/>
                <a:gd name="connsiteX4110" fmla="*/ 461453 w 2126109"/>
                <a:gd name="connsiteY4110" fmla="*/ 269867 h 1117047"/>
                <a:gd name="connsiteX4111" fmla="*/ 468277 w 2126109"/>
                <a:gd name="connsiteY4111" fmla="*/ 266455 h 1117047"/>
                <a:gd name="connsiteX4112" fmla="*/ 463120 w 2126109"/>
                <a:gd name="connsiteY4112" fmla="*/ 269867 h 1117047"/>
                <a:gd name="connsiteX4113" fmla="*/ 483669 w 2126109"/>
                <a:gd name="connsiteY4113" fmla="*/ 509026 h 1117047"/>
                <a:gd name="connsiteX4114" fmla="*/ 488783 w 2126109"/>
                <a:gd name="connsiteY4114" fmla="*/ 503921 h 1117047"/>
                <a:gd name="connsiteX4115" fmla="*/ 483669 w 2126109"/>
                <a:gd name="connsiteY4115" fmla="*/ 509026 h 1117047"/>
                <a:gd name="connsiteX4116" fmla="*/ 473382 w 2126109"/>
                <a:gd name="connsiteY4116" fmla="*/ 505614 h 1117047"/>
                <a:gd name="connsiteX4117" fmla="*/ 466575 w 2126109"/>
                <a:gd name="connsiteY4117" fmla="*/ 505614 h 1117047"/>
                <a:gd name="connsiteX4118" fmla="*/ 473382 w 2126109"/>
                <a:gd name="connsiteY4118" fmla="*/ 505614 h 1117047"/>
                <a:gd name="connsiteX4119" fmla="*/ 442631 w 2126109"/>
                <a:gd name="connsiteY4119" fmla="*/ 652528 h 1117047"/>
                <a:gd name="connsiteX4120" fmla="*/ 441759 w 2126109"/>
                <a:gd name="connsiteY4120" fmla="*/ 659335 h 1117047"/>
                <a:gd name="connsiteX4121" fmla="*/ 442631 w 2126109"/>
                <a:gd name="connsiteY4121" fmla="*/ 652528 h 1117047"/>
                <a:gd name="connsiteX4122" fmla="*/ 469996 w 2126109"/>
                <a:gd name="connsiteY4122" fmla="*/ 515876 h 1117047"/>
                <a:gd name="connsiteX4123" fmla="*/ 476820 w 2126109"/>
                <a:gd name="connsiteY4123" fmla="*/ 515876 h 1117047"/>
                <a:gd name="connsiteX4124" fmla="*/ 469996 w 2126109"/>
                <a:gd name="connsiteY4124" fmla="*/ 515876 h 1117047"/>
                <a:gd name="connsiteX4125" fmla="*/ 475126 w 2126109"/>
                <a:gd name="connsiteY4125" fmla="*/ 529532 h 1117047"/>
                <a:gd name="connsiteX4126" fmla="*/ 480232 w 2126109"/>
                <a:gd name="connsiteY4126" fmla="*/ 522708 h 1117047"/>
                <a:gd name="connsiteX4127" fmla="*/ 475126 w 2126109"/>
                <a:gd name="connsiteY4127" fmla="*/ 529532 h 1117047"/>
                <a:gd name="connsiteX4128" fmla="*/ 454594 w 2126109"/>
                <a:gd name="connsiteY4128" fmla="*/ 268165 h 1117047"/>
                <a:gd name="connsiteX4129" fmla="*/ 449481 w 2126109"/>
                <a:gd name="connsiteY4129" fmla="*/ 263060 h 1117047"/>
                <a:gd name="connsiteX4130" fmla="*/ 454594 w 2126109"/>
                <a:gd name="connsiteY4130" fmla="*/ 268165 h 1117047"/>
                <a:gd name="connsiteX4131" fmla="*/ 456313 w 2126109"/>
                <a:gd name="connsiteY4131" fmla="*/ 416807 h 1117047"/>
                <a:gd name="connsiteX4132" fmla="*/ 463137 w 2126109"/>
                <a:gd name="connsiteY4132" fmla="*/ 418526 h 1117047"/>
                <a:gd name="connsiteX4133" fmla="*/ 456313 w 2126109"/>
                <a:gd name="connsiteY4133" fmla="*/ 416807 h 1117047"/>
                <a:gd name="connsiteX4134" fmla="*/ 475109 w 2126109"/>
                <a:gd name="connsiteY4134" fmla="*/ 623496 h 1117047"/>
                <a:gd name="connsiteX4135" fmla="*/ 468285 w 2126109"/>
                <a:gd name="connsiteY4135" fmla="*/ 626882 h 1117047"/>
                <a:gd name="connsiteX4136" fmla="*/ 468285 w 2126109"/>
                <a:gd name="connsiteY4136" fmla="*/ 623487 h 1117047"/>
                <a:gd name="connsiteX4137" fmla="*/ 475109 w 2126109"/>
                <a:gd name="connsiteY4137" fmla="*/ 623487 h 1117047"/>
                <a:gd name="connsiteX4138" fmla="*/ 512573 w 2126109"/>
                <a:gd name="connsiteY4138" fmla="*/ 278299 h 1117047"/>
                <a:gd name="connsiteX4139" fmla="*/ 504184 w 2126109"/>
                <a:gd name="connsiteY4139" fmla="*/ 276734 h 1117047"/>
                <a:gd name="connsiteX4140" fmla="*/ 513591 w 2126109"/>
                <a:gd name="connsiteY4140" fmla="*/ 273330 h 1117047"/>
                <a:gd name="connsiteX4141" fmla="*/ 512573 w 2126109"/>
                <a:gd name="connsiteY4141" fmla="*/ 278299 h 1117047"/>
                <a:gd name="connsiteX4142" fmla="*/ 483661 w 2126109"/>
                <a:gd name="connsiteY4142" fmla="*/ 551715 h 1117047"/>
                <a:gd name="connsiteX4143" fmla="*/ 483661 w 2126109"/>
                <a:gd name="connsiteY4143" fmla="*/ 544899 h 1117047"/>
                <a:gd name="connsiteX4144" fmla="*/ 486808 w 2126109"/>
                <a:gd name="connsiteY4144" fmla="*/ 545104 h 1117047"/>
                <a:gd name="connsiteX4145" fmla="*/ 483661 w 2126109"/>
                <a:gd name="connsiteY4145" fmla="*/ 551715 h 1117047"/>
                <a:gd name="connsiteX4146" fmla="*/ 555433 w 2126109"/>
                <a:gd name="connsiteY4146" fmla="*/ 307442 h 1117047"/>
                <a:gd name="connsiteX4147" fmla="*/ 546899 w 2126109"/>
                <a:gd name="connsiteY4147" fmla="*/ 307442 h 1117047"/>
                <a:gd name="connsiteX4148" fmla="*/ 555433 w 2126109"/>
                <a:gd name="connsiteY4148" fmla="*/ 305775 h 1117047"/>
                <a:gd name="connsiteX4149" fmla="*/ 555433 w 2126109"/>
                <a:gd name="connsiteY4149" fmla="*/ 307442 h 1117047"/>
                <a:gd name="connsiteX4150" fmla="*/ 529813 w 2126109"/>
                <a:gd name="connsiteY4150" fmla="*/ 474854 h 1117047"/>
                <a:gd name="connsiteX4151" fmla="*/ 529813 w 2126109"/>
                <a:gd name="connsiteY4151" fmla="*/ 469749 h 1117047"/>
                <a:gd name="connsiteX4152" fmla="*/ 534935 w 2126109"/>
                <a:gd name="connsiteY4152" fmla="*/ 469749 h 1117047"/>
                <a:gd name="connsiteX4153" fmla="*/ 529813 w 2126109"/>
                <a:gd name="connsiteY4153" fmla="*/ 474846 h 1117047"/>
                <a:gd name="connsiteX4154" fmla="*/ 449481 w 2126109"/>
                <a:gd name="connsiteY4154" fmla="*/ 678131 h 1117047"/>
                <a:gd name="connsiteX4155" fmla="*/ 458015 w 2126109"/>
                <a:gd name="connsiteY4155" fmla="*/ 674736 h 1117047"/>
                <a:gd name="connsiteX4156" fmla="*/ 449481 w 2126109"/>
                <a:gd name="connsiteY4156" fmla="*/ 678131 h 1117047"/>
                <a:gd name="connsiteX4157" fmla="*/ 481968 w 2126109"/>
                <a:gd name="connsiteY4157" fmla="*/ 621768 h 1117047"/>
                <a:gd name="connsiteX4158" fmla="*/ 481968 w 2126109"/>
                <a:gd name="connsiteY4158" fmla="*/ 616654 h 1117047"/>
                <a:gd name="connsiteX4159" fmla="*/ 487073 w 2126109"/>
                <a:gd name="connsiteY4159" fmla="*/ 616654 h 1117047"/>
                <a:gd name="connsiteX4160" fmla="*/ 481968 w 2126109"/>
                <a:gd name="connsiteY4160" fmla="*/ 621768 h 1117047"/>
                <a:gd name="connsiteX4161" fmla="*/ 509306 w 2126109"/>
                <a:gd name="connsiteY4161" fmla="*/ 451800 h 1117047"/>
                <a:gd name="connsiteX4162" fmla="*/ 516122 w 2126109"/>
                <a:gd name="connsiteY4162" fmla="*/ 450961 h 1117047"/>
                <a:gd name="connsiteX4163" fmla="*/ 516122 w 2126109"/>
                <a:gd name="connsiteY4163" fmla="*/ 454356 h 1117047"/>
                <a:gd name="connsiteX4164" fmla="*/ 509306 w 2126109"/>
                <a:gd name="connsiteY4164" fmla="*/ 451791 h 1117047"/>
                <a:gd name="connsiteX4165" fmla="*/ 577641 w 2126109"/>
                <a:gd name="connsiteY4165" fmla="*/ 616654 h 1117047"/>
                <a:gd name="connsiteX4166" fmla="*/ 575777 w 2126109"/>
                <a:gd name="connsiteY4166" fmla="*/ 625035 h 1117047"/>
                <a:gd name="connsiteX4167" fmla="*/ 570834 w 2126109"/>
                <a:gd name="connsiteY4167" fmla="*/ 622649 h 1117047"/>
                <a:gd name="connsiteX4168" fmla="*/ 575802 w 2126109"/>
                <a:gd name="connsiteY4168" fmla="*/ 621640 h 1117047"/>
                <a:gd name="connsiteX4169" fmla="*/ 577632 w 2126109"/>
                <a:gd name="connsiteY4169" fmla="*/ 616654 h 1117047"/>
                <a:gd name="connsiteX4170" fmla="*/ 446052 w 2126109"/>
                <a:gd name="connsiteY4170" fmla="*/ 686674 h 1117047"/>
                <a:gd name="connsiteX4171" fmla="*/ 442648 w 2126109"/>
                <a:gd name="connsiteY4171" fmla="*/ 686674 h 1117047"/>
                <a:gd name="connsiteX4172" fmla="*/ 442648 w 2126109"/>
                <a:gd name="connsiteY4172" fmla="*/ 681569 h 1117047"/>
                <a:gd name="connsiteX4173" fmla="*/ 446052 w 2126109"/>
                <a:gd name="connsiteY4173" fmla="*/ 681569 h 1117047"/>
                <a:gd name="connsiteX4174" fmla="*/ 446052 w 2126109"/>
                <a:gd name="connsiteY4174" fmla="*/ 686674 h 1117047"/>
                <a:gd name="connsiteX4175" fmla="*/ 582798 w 2126109"/>
                <a:gd name="connsiteY4175" fmla="*/ 291246 h 1117047"/>
                <a:gd name="connsiteX4176" fmla="*/ 587903 w 2126109"/>
                <a:gd name="connsiteY4176" fmla="*/ 286970 h 1117047"/>
                <a:gd name="connsiteX4177" fmla="*/ 587903 w 2126109"/>
                <a:gd name="connsiteY4177" fmla="*/ 292084 h 1117047"/>
                <a:gd name="connsiteX4178" fmla="*/ 582798 w 2126109"/>
                <a:gd name="connsiteY4178" fmla="*/ 291246 h 1117047"/>
                <a:gd name="connsiteX4179" fmla="*/ 577667 w 2126109"/>
                <a:gd name="connsiteY4179" fmla="*/ 271586 h 1117047"/>
                <a:gd name="connsiteX4180" fmla="*/ 577667 w 2126109"/>
                <a:gd name="connsiteY4180" fmla="*/ 266481 h 1117047"/>
                <a:gd name="connsiteX4181" fmla="*/ 581070 w 2126109"/>
                <a:gd name="connsiteY4181" fmla="*/ 266481 h 1117047"/>
                <a:gd name="connsiteX4182" fmla="*/ 581070 w 2126109"/>
                <a:gd name="connsiteY4182" fmla="*/ 271586 h 1117047"/>
                <a:gd name="connsiteX4183" fmla="*/ 577667 w 2126109"/>
                <a:gd name="connsiteY4183" fmla="*/ 271586 h 1117047"/>
                <a:gd name="connsiteX4184" fmla="*/ 461427 w 2126109"/>
                <a:gd name="connsiteY4184" fmla="*/ 662781 h 1117047"/>
                <a:gd name="connsiteX4185" fmla="*/ 458006 w 2126109"/>
                <a:gd name="connsiteY4185" fmla="*/ 667878 h 1117047"/>
                <a:gd name="connsiteX4186" fmla="*/ 456322 w 2126109"/>
                <a:gd name="connsiteY4186" fmla="*/ 664457 h 1117047"/>
                <a:gd name="connsiteX4187" fmla="*/ 456322 w 2126109"/>
                <a:gd name="connsiteY4187" fmla="*/ 662790 h 1117047"/>
                <a:gd name="connsiteX4188" fmla="*/ 461427 w 2126109"/>
                <a:gd name="connsiteY4188" fmla="*/ 662781 h 1117047"/>
                <a:gd name="connsiteX4189" fmla="*/ 499019 w 2126109"/>
                <a:gd name="connsiteY4189" fmla="*/ 469740 h 1117047"/>
                <a:gd name="connsiteX4190" fmla="*/ 499019 w 2126109"/>
                <a:gd name="connsiteY4190" fmla="*/ 474854 h 1117047"/>
                <a:gd name="connsiteX4191" fmla="*/ 493914 w 2126109"/>
                <a:gd name="connsiteY4191" fmla="*/ 474016 h 1117047"/>
                <a:gd name="connsiteX4192" fmla="*/ 499019 w 2126109"/>
                <a:gd name="connsiteY4192" fmla="*/ 469740 h 1117047"/>
                <a:gd name="connsiteX4193" fmla="*/ 476828 w 2126109"/>
                <a:gd name="connsiteY4193" fmla="*/ 310871 h 1117047"/>
                <a:gd name="connsiteX4194" fmla="*/ 476828 w 2126109"/>
                <a:gd name="connsiteY4194" fmla="*/ 305766 h 1117047"/>
                <a:gd name="connsiteX4195" fmla="*/ 480232 w 2126109"/>
                <a:gd name="connsiteY4195" fmla="*/ 305766 h 1117047"/>
                <a:gd name="connsiteX4196" fmla="*/ 480232 w 2126109"/>
                <a:gd name="connsiteY4196" fmla="*/ 310871 h 1117047"/>
                <a:gd name="connsiteX4197" fmla="*/ 476828 w 2126109"/>
                <a:gd name="connsiteY4197" fmla="*/ 310871 h 1117047"/>
                <a:gd name="connsiteX4198" fmla="*/ 579377 w 2126109"/>
                <a:gd name="connsiteY4198" fmla="*/ 620084 h 1117047"/>
                <a:gd name="connsiteX4199" fmla="*/ 586192 w 2126109"/>
                <a:gd name="connsiteY4199" fmla="*/ 620084 h 1117047"/>
                <a:gd name="connsiteX4200" fmla="*/ 586192 w 2126109"/>
                <a:gd name="connsiteY4200" fmla="*/ 623479 h 1117047"/>
                <a:gd name="connsiteX4201" fmla="*/ 579377 w 2126109"/>
                <a:gd name="connsiteY4201" fmla="*/ 620084 h 1117047"/>
                <a:gd name="connsiteX4202" fmla="*/ 524665 w 2126109"/>
                <a:gd name="connsiteY4202" fmla="*/ 327949 h 1117047"/>
                <a:gd name="connsiteX4203" fmla="*/ 517849 w 2126109"/>
                <a:gd name="connsiteY4203" fmla="*/ 327949 h 1117047"/>
                <a:gd name="connsiteX4204" fmla="*/ 524665 w 2126109"/>
                <a:gd name="connsiteY4204" fmla="*/ 324545 h 1117047"/>
                <a:gd name="connsiteX4205" fmla="*/ 524665 w 2126109"/>
                <a:gd name="connsiteY4205" fmla="*/ 327949 h 1117047"/>
                <a:gd name="connsiteX4206" fmla="*/ 505869 w 2126109"/>
                <a:gd name="connsiteY4206" fmla="*/ 507307 h 1117047"/>
                <a:gd name="connsiteX4207" fmla="*/ 499053 w 2126109"/>
                <a:gd name="connsiteY4207" fmla="*/ 507307 h 1117047"/>
                <a:gd name="connsiteX4208" fmla="*/ 499053 w 2126109"/>
                <a:gd name="connsiteY4208" fmla="*/ 503912 h 1117047"/>
                <a:gd name="connsiteX4209" fmla="*/ 505869 w 2126109"/>
                <a:gd name="connsiteY4209" fmla="*/ 505631 h 1117047"/>
                <a:gd name="connsiteX4210" fmla="*/ 505869 w 2126109"/>
                <a:gd name="connsiteY4210" fmla="*/ 507298 h 1117047"/>
                <a:gd name="connsiteX4211" fmla="*/ 577675 w 2126109"/>
                <a:gd name="connsiteY4211" fmla="*/ 514157 h 1117047"/>
                <a:gd name="connsiteX4212" fmla="*/ 577675 w 2126109"/>
                <a:gd name="connsiteY4212" fmla="*/ 509043 h 1117047"/>
                <a:gd name="connsiteX4213" fmla="*/ 581070 w 2126109"/>
                <a:gd name="connsiteY4213" fmla="*/ 509043 h 1117047"/>
                <a:gd name="connsiteX4214" fmla="*/ 577675 w 2126109"/>
                <a:gd name="connsiteY4214" fmla="*/ 514157 h 1117047"/>
                <a:gd name="connsiteX4215" fmla="*/ 446043 w 2126109"/>
                <a:gd name="connsiteY4215" fmla="*/ 285251 h 1117047"/>
                <a:gd name="connsiteX4216" fmla="*/ 442657 w 2126109"/>
                <a:gd name="connsiteY4216" fmla="*/ 278427 h 1117047"/>
                <a:gd name="connsiteX4217" fmla="*/ 446043 w 2126109"/>
                <a:gd name="connsiteY4217" fmla="*/ 285251 h 1117047"/>
                <a:gd name="connsiteX4218" fmla="*/ 502465 w 2126109"/>
                <a:gd name="connsiteY4218" fmla="*/ 270731 h 1117047"/>
                <a:gd name="connsiteX4219" fmla="*/ 507579 w 2126109"/>
                <a:gd name="connsiteY4219" fmla="*/ 269893 h 1117047"/>
                <a:gd name="connsiteX4220" fmla="*/ 507579 w 2126109"/>
                <a:gd name="connsiteY4220" fmla="*/ 273288 h 1117047"/>
                <a:gd name="connsiteX4221" fmla="*/ 502465 w 2126109"/>
                <a:gd name="connsiteY4221" fmla="*/ 270722 h 1117047"/>
                <a:gd name="connsiteX4222" fmla="*/ 581070 w 2126109"/>
                <a:gd name="connsiteY4222" fmla="*/ 505597 h 1117047"/>
                <a:gd name="connsiteX4223" fmla="*/ 574246 w 2126109"/>
                <a:gd name="connsiteY4223" fmla="*/ 502210 h 1117047"/>
                <a:gd name="connsiteX4224" fmla="*/ 581070 w 2126109"/>
                <a:gd name="connsiteY4224" fmla="*/ 503921 h 1117047"/>
                <a:gd name="connsiteX4225" fmla="*/ 581070 w 2126109"/>
                <a:gd name="connsiteY4225" fmla="*/ 505588 h 1117047"/>
                <a:gd name="connsiteX4226" fmla="*/ 440921 w 2126109"/>
                <a:gd name="connsiteY4226" fmla="*/ 290374 h 1117047"/>
                <a:gd name="connsiteX4227" fmla="*/ 437517 w 2126109"/>
                <a:gd name="connsiteY4227" fmla="*/ 290374 h 1117047"/>
                <a:gd name="connsiteX4228" fmla="*/ 440083 w 2126109"/>
                <a:gd name="connsiteY4228" fmla="*/ 285268 h 1117047"/>
                <a:gd name="connsiteX4229" fmla="*/ 440921 w 2126109"/>
                <a:gd name="connsiteY4229" fmla="*/ 290374 h 1117047"/>
                <a:gd name="connsiteX4230" fmla="*/ 456313 w 2126109"/>
                <a:gd name="connsiteY4230" fmla="*/ 502219 h 1117047"/>
                <a:gd name="connsiteX4231" fmla="*/ 451200 w 2126109"/>
                <a:gd name="connsiteY4231" fmla="*/ 507324 h 1117047"/>
                <a:gd name="connsiteX4232" fmla="*/ 456313 w 2126109"/>
                <a:gd name="connsiteY4232" fmla="*/ 502219 h 1117047"/>
                <a:gd name="connsiteX4233" fmla="*/ 469987 w 2126109"/>
                <a:gd name="connsiteY4233" fmla="*/ 288689 h 1117047"/>
                <a:gd name="connsiteX4234" fmla="*/ 475101 w 2126109"/>
                <a:gd name="connsiteY4234" fmla="*/ 286962 h 1117047"/>
                <a:gd name="connsiteX4235" fmla="*/ 469987 w 2126109"/>
                <a:gd name="connsiteY4235" fmla="*/ 288689 h 1117047"/>
                <a:gd name="connsiteX4236" fmla="*/ 497326 w 2126109"/>
                <a:gd name="connsiteY4236" fmla="*/ 392880 h 1117047"/>
                <a:gd name="connsiteX4237" fmla="*/ 493931 w 2126109"/>
                <a:gd name="connsiteY4237" fmla="*/ 397994 h 1117047"/>
                <a:gd name="connsiteX4238" fmla="*/ 493931 w 2126109"/>
                <a:gd name="connsiteY4238" fmla="*/ 392880 h 1117047"/>
                <a:gd name="connsiteX4239" fmla="*/ 497326 w 2126109"/>
                <a:gd name="connsiteY4239" fmla="*/ 392880 h 1117047"/>
                <a:gd name="connsiteX4240" fmla="*/ 446069 w 2126109"/>
                <a:gd name="connsiteY4240" fmla="*/ 668742 h 1117047"/>
                <a:gd name="connsiteX4241" fmla="*/ 451182 w 2126109"/>
                <a:gd name="connsiteY4241" fmla="*/ 667904 h 1117047"/>
                <a:gd name="connsiteX4242" fmla="*/ 451182 w 2126109"/>
                <a:gd name="connsiteY4242" fmla="*/ 671298 h 1117047"/>
                <a:gd name="connsiteX4243" fmla="*/ 446069 w 2126109"/>
                <a:gd name="connsiteY4243" fmla="*/ 668733 h 1117047"/>
                <a:gd name="connsiteX4244" fmla="*/ 522963 w 2126109"/>
                <a:gd name="connsiteY4244" fmla="*/ 456058 h 1117047"/>
                <a:gd name="connsiteX4245" fmla="*/ 517841 w 2126109"/>
                <a:gd name="connsiteY4245" fmla="*/ 456058 h 1117047"/>
                <a:gd name="connsiteX4246" fmla="*/ 517841 w 2126109"/>
                <a:gd name="connsiteY4246" fmla="*/ 452663 h 1117047"/>
                <a:gd name="connsiteX4247" fmla="*/ 522955 w 2126109"/>
                <a:gd name="connsiteY4247" fmla="*/ 456058 h 1117047"/>
                <a:gd name="connsiteX4248" fmla="*/ 490510 w 2126109"/>
                <a:gd name="connsiteY4248" fmla="*/ 461198 h 1117047"/>
                <a:gd name="connsiteX4249" fmla="*/ 490510 w 2126109"/>
                <a:gd name="connsiteY4249" fmla="*/ 456084 h 1117047"/>
                <a:gd name="connsiteX4250" fmla="*/ 493905 w 2126109"/>
                <a:gd name="connsiteY4250" fmla="*/ 456084 h 1117047"/>
                <a:gd name="connsiteX4251" fmla="*/ 490510 w 2126109"/>
                <a:gd name="connsiteY4251" fmla="*/ 461198 h 1117047"/>
                <a:gd name="connsiteX4252" fmla="*/ 487073 w 2126109"/>
                <a:gd name="connsiteY4252" fmla="*/ 654213 h 1117047"/>
                <a:gd name="connsiteX4253" fmla="*/ 476837 w 2126109"/>
                <a:gd name="connsiteY4253" fmla="*/ 657650 h 1117047"/>
                <a:gd name="connsiteX4254" fmla="*/ 477641 w 2126109"/>
                <a:gd name="connsiteY4254" fmla="*/ 652579 h 1117047"/>
                <a:gd name="connsiteX4255" fmla="*/ 487073 w 2126109"/>
                <a:gd name="connsiteY4255" fmla="*/ 654213 h 1117047"/>
                <a:gd name="connsiteX4256" fmla="*/ 458015 w 2126109"/>
                <a:gd name="connsiteY4256" fmla="*/ 469732 h 1117047"/>
                <a:gd name="connsiteX4257" fmla="*/ 454612 w 2126109"/>
                <a:gd name="connsiteY4257" fmla="*/ 469732 h 1117047"/>
                <a:gd name="connsiteX4258" fmla="*/ 454612 w 2126109"/>
                <a:gd name="connsiteY4258" fmla="*/ 464618 h 1117047"/>
                <a:gd name="connsiteX4259" fmla="*/ 458006 w 2126109"/>
                <a:gd name="connsiteY4259" fmla="*/ 469732 h 1117047"/>
                <a:gd name="connsiteX4260" fmla="*/ 493897 w 2126109"/>
                <a:gd name="connsiteY4260" fmla="*/ 432157 h 1117047"/>
                <a:gd name="connsiteX4261" fmla="*/ 490510 w 2126109"/>
                <a:gd name="connsiteY4261" fmla="*/ 425333 h 1117047"/>
                <a:gd name="connsiteX4262" fmla="*/ 493897 w 2126109"/>
                <a:gd name="connsiteY4262" fmla="*/ 432157 h 1117047"/>
                <a:gd name="connsiteX4263" fmla="*/ 459742 w 2126109"/>
                <a:gd name="connsiteY4263" fmla="*/ 363839 h 1117047"/>
                <a:gd name="connsiteX4264" fmla="*/ 464856 w 2126109"/>
                <a:gd name="connsiteY4264" fmla="*/ 363839 h 1117047"/>
                <a:gd name="connsiteX4265" fmla="*/ 459751 w 2126109"/>
                <a:gd name="connsiteY4265" fmla="*/ 368944 h 1117047"/>
                <a:gd name="connsiteX4266" fmla="*/ 459751 w 2126109"/>
                <a:gd name="connsiteY4266" fmla="*/ 363839 h 1117047"/>
                <a:gd name="connsiteX4267" fmla="*/ 459734 w 2126109"/>
                <a:gd name="connsiteY4267" fmla="*/ 310863 h 1117047"/>
                <a:gd name="connsiteX4268" fmla="*/ 454612 w 2126109"/>
                <a:gd name="connsiteY4268" fmla="*/ 310863 h 1117047"/>
                <a:gd name="connsiteX4269" fmla="*/ 454612 w 2126109"/>
                <a:gd name="connsiteY4269" fmla="*/ 307468 h 1117047"/>
                <a:gd name="connsiteX4270" fmla="*/ 459725 w 2126109"/>
                <a:gd name="connsiteY4270" fmla="*/ 310863 h 1117047"/>
                <a:gd name="connsiteX4271" fmla="*/ 444341 w 2126109"/>
                <a:gd name="connsiteY4271" fmla="*/ 476565 h 1117047"/>
                <a:gd name="connsiteX4272" fmla="*/ 440938 w 2126109"/>
                <a:gd name="connsiteY4272" fmla="*/ 476565 h 1117047"/>
                <a:gd name="connsiteX4273" fmla="*/ 440938 w 2126109"/>
                <a:gd name="connsiteY4273" fmla="*/ 471451 h 1117047"/>
                <a:gd name="connsiteX4274" fmla="*/ 444333 w 2126109"/>
                <a:gd name="connsiteY4274" fmla="*/ 476565 h 1117047"/>
                <a:gd name="connsiteX4275" fmla="*/ 454612 w 2126109"/>
                <a:gd name="connsiteY4275" fmla="*/ 317721 h 1117047"/>
                <a:gd name="connsiteX4276" fmla="*/ 459734 w 2126109"/>
                <a:gd name="connsiteY4276" fmla="*/ 317721 h 1117047"/>
                <a:gd name="connsiteX4277" fmla="*/ 454620 w 2126109"/>
                <a:gd name="connsiteY4277" fmla="*/ 321116 h 1117047"/>
                <a:gd name="connsiteX4278" fmla="*/ 454620 w 2126109"/>
                <a:gd name="connsiteY4278" fmla="*/ 317721 h 1117047"/>
                <a:gd name="connsiteX4279" fmla="*/ 446060 w 2126109"/>
                <a:gd name="connsiteY4279" fmla="*/ 621785 h 1117047"/>
                <a:gd name="connsiteX4280" fmla="*/ 440946 w 2126109"/>
                <a:gd name="connsiteY4280" fmla="*/ 625172 h 1117047"/>
                <a:gd name="connsiteX4281" fmla="*/ 440946 w 2126109"/>
                <a:gd name="connsiteY4281" fmla="*/ 621777 h 1117047"/>
                <a:gd name="connsiteX4282" fmla="*/ 446060 w 2126109"/>
                <a:gd name="connsiteY4282" fmla="*/ 621777 h 1117047"/>
                <a:gd name="connsiteX4283" fmla="*/ 514437 w 2126109"/>
                <a:gd name="connsiteY4283" fmla="*/ 485116 h 1117047"/>
                <a:gd name="connsiteX4284" fmla="*/ 514437 w 2126109"/>
                <a:gd name="connsiteY4284" fmla="*/ 480002 h 1117047"/>
                <a:gd name="connsiteX4285" fmla="*/ 517832 w 2126109"/>
                <a:gd name="connsiteY4285" fmla="*/ 480002 h 1117047"/>
                <a:gd name="connsiteX4286" fmla="*/ 514437 w 2126109"/>
                <a:gd name="connsiteY4286" fmla="*/ 485116 h 1117047"/>
                <a:gd name="connsiteX4287" fmla="*/ 473382 w 2126109"/>
                <a:gd name="connsiteY4287" fmla="*/ 483414 h 1117047"/>
                <a:gd name="connsiteX4288" fmla="*/ 473382 w 2126109"/>
                <a:gd name="connsiteY4288" fmla="*/ 490230 h 1117047"/>
                <a:gd name="connsiteX4289" fmla="*/ 471706 w 2126109"/>
                <a:gd name="connsiteY4289" fmla="*/ 490230 h 1117047"/>
                <a:gd name="connsiteX4290" fmla="*/ 471706 w 2126109"/>
                <a:gd name="connsiteY4290" fmla="*/ 483414 h 1117047"/>
                <a:gd name="connsiteX4291" fmla="*/ 473382 w 2126109"/>
                <a:gd name="connsiteY4291" fmla="*/ 483414 h 1117047"/>
                <a:gd name="connsiteX4292" fmla="*/ 449464 w 2126109"/>
                <a:gd name="connsiteY4292" fmla="*/ 606384 h 1117047"/>
                <a:gd name="connsiteX4293" fmla="*/ 442648 w 2126109"/>
                <a:gd name="connsiteY4293" fmla="*/ 606384 h 1117047"/>
                <a:gd name="connsiteX4294" fmla="*/ 442648 w 2126109"/>
                <a:gd name="connsiteY4294" fmla="*/ 604708 h 1117047"/>
                <a:gd name="connsiteX4295" fmla="*/ 449464 w 2126109"/>
                <a:gd name="connsiteY4295" fmla="*/ 604708 h 1117047"/>
                <a:gd name="connsiteX4296" fmla="*/ 449464 w 2126109"/>
                <a:gd name="connsiteY4296" fmla="*/ 606384 h 1117047"/>
                <a:gd name="connsiteX4297" fmla="*/ 504176 w 2126109"/>
                <a:gd name="connsiteY4297" fmla="*/ 480011 h 1117047"/>
                <a:gd name="connsiteX4298" fmla="*/ 510991 w 2126109"/>
                <a:gd name="connsiteY4298" fmla="*/ 480011 h 1117047"/>
                <a:gd name="connsiteX4299" fmla="*/ 510991 w 2126109"/>
                <a:gd name="connsiteY4299" fmla="*/ 481687 h 1117047"/>
                <a:gd name="connsiteX4300" fmla="*/ 504176 w 2126109"/>
                <a:gd name="connsiteY4300" fmla="*/ 481687 h 1117047"/>
                <a:gd name="connsiteX4301" fmla="*/ 504176 w 2126109"/>
                <a:gd name="connsiteY4301" fmla="*/ 480011 h 1117047"/>
                <a:gd name="connsiteX4302" fmla="*/ 488783 w 2126109"/>
                <a:gd name="connsiteY4302" fmla="*/ 413352 h 1117047"/>
                <a:gd name="connsiteX4303" fmla="*/ 490510 w 2126109"/>
                <a:gd name="connsiteY4303" fmla="*/ 408255 h 1117047"/>
                <a:gd name="connsiteX4304" fmla="*/ 492178 w 2126109"/>
                <a:gd name="connsiteY4304" fmla="*/ 408255 h 1117047"/>
                <a:gd name="connsiteX4305" fmla="*/ 492178 w 2126109"/>
                <a:gd name="connsiteY4305" fmla="*/ 413361 h 1117047"/>
                <a:gd name="connsiteX4306" fmla="*/ 488766 w 2126109"/>
                <a:gd name="connsiteY4306" fmla="*/ 413361 h 1117047"/>
                <a:gd name="connsiteX4307" fmla="*/ 444333 w 2126109"/>
                <a:gd name="connsiteY4307" fmla="*/ 324545 h 1117047"/>
                <a:gd name="connsiteX4308" fmla="*/ 440946 w 2126109"/>
                <a:gd name="connsiteY4308" fmla="*/ 329667 h 1117047"/>
                <a:gd name="connsiteX4309" fmla="*/ 444333 w 2126109"/>
                <a:gd name="connsiteY4309" fmla="*/ 324545 h 1117047"/>
                <a:gd name="connsiteX4310" fmla="*/ 536637 w 2126109"/>
                <a:gd name="connsiteY4310" fmla="*/ 620084 h 1117047"/>
                <a:gd name="connsiteX4311" fmla="*/ 531515 w 2126109"/>
                <a:gd name="connsiteY4311" fmla="*/ 623470 h 1117047"/>
                <a:gd name="connsiteX4312" fmla="*/ 536637 w 2126109"/>
                <a:gd name="connsiteY4312" fmla="*/ 620084 h 1117047"/>
                <a:gd name="connsiteX4313" fmla="*/ 458041 w 2126109"/>
                <a:gd name="connsiteY4313" fmla="*/ 476573 h 1117047"/>
                <a:gd name="connsiteX4314" fmla="*/ 461427 w 2126109"/>
                <a:gd name="connsiteY4314" fmla="*/ 471451 h 1117047"/>
                <a:gd name="connsiteX4315" fmla="*/ 458041 w 2126109"/>
                <a:gd name="connsiteY4315" fmla="*/ 476573 h 1117047"/>
                <a:gd name="connsiteX4316" fmla="*/ 480257 w 2126109"/>
                <a:gd name="connsiteY4316" fmla="*/ 625197 h 1117047"/>
                <a:gd name="connsiteX4317" fmla="*/ 481925 w 2126109"/>
                <a:gd name="connsiteY4317" fmla="*/ 625197 h 1117047"/>
                <a:gd name="connsiteX4318" fmla="*/ 481925 w 2126109"/>
                <a:gd name="connsiteY4318" fmla="*/ 630303 h 1117047"/>
                <a:gd name="connsiteX4319" fmla="*/ 478513 w 2126109"/>
                <a:gd name="connsiteY4319" fmla="*/ 630303 h 1117047"/>
                <a:gd name="connsiteX4320" fmla="*/ 480240 w 2126109"/>
                <a:gd name="connsiteY4320" fmla="*/ 625197 h 1117047"/>
                <a:gd name="connsiteX4321" fmla="*/ 615267 w 2126109"/>
                <a:gd name="connsiteY4321" fmla="*/ 628593 h 1117047"/>
                <a:gd name="connsiteX4322" fmla="*/ 618671 w 2126109"/>
                <a:gd name="connsiteY4322" fmla="*/ 625197 h 1117047"/>
                <a:gd name="connsiteX4323" fmla="*/ 615267 w 2126109"/>
                <a:gd name="connsiteY4323" fmla="*/ 628593 h 1117047"/>
                <a:gd name="connsiteX4324" fmla="*/ 575939 w 2126109"/>
                <a:gd name="connsiteY4324" fmla="*/ 630320 h 1117047"/>
                <a:gd name="connsiteX4325" fmla="*/ 572536 w 2126109"/>
                <a:gd name="connsiteY4325" fmla="*/ 633715 h 1117047"/>
                <a:gd name="connsiteX4326" fmla="*/ 575939 w 2126109"/>
                <a:gd name="connsiteY4326" fmla="*/ 630320 h 1117047"/>
                <a:gd name="connsiteX4327" fmla="*/ 586201 w 2126109"/>
                <a:gd name="connsiteY4327" fmla="*/ 469758 h 1117047"/>
                <a:gd name="connsiteX4328" fmla="*/ 581079 w 2126109"/>
                <a:gd name="connsiteY4328" fmla="*/ 473144 h 1117047"/>
                <a:gd name="connsiteX4329" fmla="*/ 586201 w 2126109"/>
                <a:gd name="connsiteY4329" fmla="*/ 469758 h 1117047"/>
                <a:gd name="connsiteX4330" fmla="*/ 463163 w 2126109"/>
                <a:gd name="connsiteY4330" fmla="*/ 469740 h 1117047"/>
                <a:gd name="connsiteX4331" fmla="*/ 466549 w 2126109"/>
                <a:gd name="connsiteY4331" fmla="*/ 474863 h 1117047"/>
                <a:gd name="connsiteX4332" fmla="*/ 463163 w 2126109"/>
                <a:gd name="connsiteY4332" fmla="*/ 469740 h 1117047"/>
                <a:gd name="connsiteX4333" fmla="*/ 505877 w 2126109"/>
                <a:gd name="connsiteY4333" fmla="*/ 457802 h 1117047"/>
                <a:gd name="connsiteX4334" fmla="*/ 509289 w 2126109"/>
                <a:gd name="connsiteY4334" fmla="*/ 457802 h 1117047"/>
                <a:gd name="connsiteX4335" fmla="*/ 509289 w 2126109"/>
                <a:gd name="connsiteY4335" fmla="*/ 462899 h 1117047"/>
                <a:gd name="connsiteX4336" fmla="*/ 507622 w 2126109"/>
                <a:gd name="connsiteY4336" fmla="*/ 462899 h 1117047"/>
                <a:gd name="connsiteX4337" fmla="*/ 505894 w 2126109"/>
                <a:gd name="connsiteY4337" fmla="*/ 457802 h 1117047"/>
                <a:gd name="connsiteX4338" fmla="*/ 512710 w 2126109"/>
                <a:gd name="connsiteY4338" fmla="*/ 546627 h 1117047"/>
                <a:gd name="connsiteX4339" fmla="*/ 517832 w 2126109"/>
                <a:gd name="connsiteY4339" fmla="*/ 550013 h 1117047"/>
                <a:gd name="connsiteX4340" fmla="*/ 512710 w 2126109"/>
                <a:gd name="connsiteY4340" fmla="*/ 546627 h 1117047"/>
                <a:gd name="connsiteX4341" fmla="*/ 473425 w 2126109"/>
                <a:gd name="connsiteY4341" fmla="*/ 650826 h 1117047"/>
                <a:gd name="connsiteX4342" fmla="*/ 475092 w 2126109"/>
                <a:gd name="connsiteY4342" fmla="*/ 650826 h 1117047"/>
                <a:gd name="connsiteX4343" fmla="*/ 475092 w 2126109"/>
                <a:gd name="connsiteY4343" fmla="*/ 655932 h 1117047"/>
                <a:gd name="connsiteX4344" fmla="*/ 471680 w 2126109"/>
                <a:gd name="connsiteY4344" fmla="*/ 655932 h 1117047"/>
                <a:gd name="connsiteX4345" fmla="*/ 473408 w 2126109"/>
                <a:gd name="connsiteY4345" fmla="*/ 650826 h 1117047"/>
                <a:gd name="connsiteX4346" fmla="*/ 611838 w 2126109"/>
                <a:gd name="connsiteY4346" fmla="*/ 297232 h 1117047"/>
                <a:gd name="connsiteX4347" fmla="*/ 610111 w 2126109"/>
                <a:gd name="connsiteY4347" fmla="*/ 302328 h 1117047"/>
                <a:gd name="connsiteX4348" fmla="*/ 608443 w 2126109"/>
                <a:gd name="connsiteY4348" fmla="*/ 302328 h 1117047"/>
                <a:gd name="connsiteX4349" fmla="*/ 611847 w 2126109"/>
                <a:gd name="connsiteY4349" fmla="*/ 297232 h 1117047"/>
                <a:gd name="connsiteX4350" fmla="*/ 500772 w 2126109"/>
                <a:gd name="connsiteY4350" fmla="*/ 461189 h 1117047"/>
                <a:gd name="connsiteX4351" fmla="*/ 499045 w 2126109"/>
                <a:gd name="connsiteY4351" fmla="*/ 456092 h 1117047"/>
                <a:gd name="connsiteX4352" fmla="*/ 502457 w 2126109"/>
                <a:gd name="connsiteY4352" fmla="*/ 456092 h 1117047"/>
                <a:gd name="connsiteX4353" fmla="*/ 502457 w 2126109"/>
                <a:gd name="connsiteY4353" fmla="*/ 461189 h 1117047"/>
                <a:gd name="connsiteX4354" fmla="*/ 500789 w 2126109"/>
                <a:gd name="connsiteY4354" fmla="*/ 461189 h 1117047"/>
                <a:gd name="connsiteX4355" fmla="*/ 519543 w 2126109"/>
                <a:gd name="connsiteY4355" fmla="*/ 372382 h 1117047"/>
                <a:gd name="connsiteX4356" fmla="*/ 516139 w 2126109"/>
                <a:gd name="connsiteY4356" fmla="*/ 375777 h 1117047"/>
                <a:gd name="connsiteX4357" fmla="*/ 519543 w 2126109"/>
                <a:gd name="connsiteY4357" fmla="*/ 372382 h 1117047"/>
                <a:gd name="connsiteX4358" fmla="*/ 480232 w 2126109"/>
                <a:gd name="connsiteY4358" fmla="*/ 662756 h 1117047"/>
                <a:gd name="connsiteX4359" fmla="*/ 475118 w 2126109"/>
                <a:gd name="connsiteY4359" fmla="*/ 662756 h 1117047"/>
                <a:gd name="connsiteX4360" fmla="*/ 475118 w 2126109"/>
                <a:gd name="connsiteY4360" fmla="*/ 661080 h 1117047"/>
                <a:gd name="connsiteX4361" fmla="*/ 480214 w 2126109"/>
                <a:gd name="connsiteY4361" fmla="*/ 659352 h 1117047"/>
                <a:gd name="connsiteX4362" fmla="*/ 480214 w 2126109"/>
                <a:gd name="connsiteY4362" fmla="*/ 662756 h 1117047"/>
                <a:gd name="connsiteX4363" fmla="*/ 500729 w 2126109"/>
                <a:gd name="connsiteY4363" fmla="*/ 659352 h 1117047"/>
                <a:gd name="connsiteX4364" fmla="*/ 500729 w 2126109"/>
                <a:gd name="connsiteY4364" fmla="*/ 662756 h 1117047"/>
                <a:gd name="connsiteX4365" fmla="*/ 495624 w 2126109"/>
                <a:gd name="connsiteY4365" fmla="*/ 662756 h 1117047"/>
                <a:gd name="connsiteX4366" fmla="*/ 495624 w 2126109"/>
                <a:gd name="connsiteY4366" fmla="*/ 661088 h 1117047"/>
                <a:gd name="connsiteX4367" fmla="*/ 500729 w 2126109"/>
                <a:gd name="connsiteY4367" fmla="*/ 659361 h 1117047"/>
                <a:gd name="connsiteX4368" fmla="*/ 570834 w 2126109"/>
                <a:gd name="connsiteY4368" fmla="*/ 269876 h 1117047"/>
                <a:gd name="connsiteX4369" fmla="*/ 574238 w 2126109"/>
                <a:gd name="connsiteY4369" fmla="*/ 266481 h 1117047"/>
                <a:gd name="connsiteX4370" fmla="*/ 570834 w 2126109"/>
                <a:gd name="connsiteY4370" fmla="*/ 269876 h 1117047"/>
                <a:gd name="connsiteX4371" fmla="*/ 517849 w 2126109"/>
                <a:gd name="connsiteY4371" fmla="*/ 539768 h 1117047"/>
                <a:gd name="connsiteX4372" fmla="*/ 521253 w 2126109"/>
                <a:gd name="connsiteY4372" fmla="*/ 536373 h 1117047"/>
                <a:gd name="connsiteX4373" fmla="*/ 517849 w 2126109"/>
                <a:gd name="connsiteY4373" fmla="*/ 539768 h 1117047"/>
                <a:gd name="connsiteX4374" fmla="*/ 613557 w 2126109"/>
                <a:gd name="connsiteY4374" fmla="*/ 269876 h 1117047"/>
                <a:gd name="connsiteX4375" fmla="*/ 616960 w 2126109"/>
                <a:gd name="connsiteY4375" fmla="*/ 266481 h 1117047"/>
                <a:gd name="connsiteX4376" fmla="*/ 613557 w 2126109"/>
                <a:gd name="connsiteY4376" fmla="*/ 269876 h 1117047"/>
                <a:gd name="connsiteX4377" fmla="*/ 563967 w 2126109"/>
                <a:gd name="connsiteY4377" fmla="*/ 681560 h 1117047"/>
                <a:gd name="connsiteX4378" fmla="*/ 560581 w 2126109"/>
                <a:gd name="connsiteY4378" fmla="*/ 676438 h 1117047"/>
                <a:gd name="connsiteX4379" fmla="*/ 563967 w 2126109"/>
                <a:gd name="connsiteY4379" fmla="*/ 681560 h 1117047"/>
                <a:gd name="connsiteX4380" fmla="*/ 447770 w 2126109"/>
                <a:gd name="connsiteY4380" fmla="*/ 394599 h 1117047"/>
                <a:gd name="connsiteX4381" fmla="*/ 451182 w 2126109"/>
                <a:gd name="connsiteY4381" fmla="*/ 394599 h 1117047"/>
                <a:gd name="connsiteX4382" fmla="*/ 451182 w 2126109"/>
                <a:gd name="connsiteY4382" fmla="*/ 399695 h 1117047"/>
                <a:gd name="connsiteX4383" fmla="*/ 449515 w 2126109"/>
                <a:gd name="connsiteY4383" fmla="*/ 399695 h 1117047"/>
                <a:gd name="connsiteX4384" fmla="*/ 447788 w 2126109"/>
                <a:gd name="connsiteY4384" fmla="*/ 394599 h 1117047"/>
                <a:gd name="connsiteX4385" fmla="*/ 502440 w 2126109"/>
                <a:gd name="connsiteY4385" fmla="*/ 531234 h 1117047"/>
                <a:gd name="connsiteX4386" fmla="*/ 501610 w 2126109"/>
                <a:gd name="connsiteY4386" fmla="*/ 526120 h 1117047"/>
                <a:gd name="connsiteX4387" fmla="*/ 502440 w 2126109"/>
                <a:gd name="connsiteY4387" fmla="*/ 531234 h 1117047"/>
                <a:gd name="connsiteX4388" fmla="*/ 531523 w 2126109"/>
                <a:gd name="connsiteY4388" fmla="*/ 285251 h 1117047"/>
                <a:gd name="connsiteX4389" fmla="*/ 534927 w 2126109"/>
                <a:gd name="connsiteY4389" fmla="*/ 281856 h 1117047"/>
                <a:gd name="connsiteX4390" fmla="*/ 531523 w 2126109"/>
                <a:gd name="connsiteY4390" fmla="*/ 285251 h 1117047"/>
                <a:gd name="connsiteX4391" fmla="*/ 529796 w 2126109"/>
                <a:gd name="connsiteY4391" fmla="*/ 693524 h 1117047"/>
                <a:gd name="connsiteX4392" fmla="*/ 526392 w 2126109"/>
                <a:gd name="connsiteY4392" fmla="*/ 696919 h 1117047"/>
                <a:gd name="connsiteX4393" fmla="*/ 529796 w 2126109"/>
                <a:gd name="connsiteY4393" fmla="*/ 693524 h 1117047"/>
                <a:gd name="connsiteX4394" fmla="*/ 536654 w 2126109"/>
                <a:gd name="connsiteY4394" fmla="*/ 450953 h 1117047"/>
                <a:gd name="connsiteX4395" fmla="*/ 540040 w 2126109"/>
                <a:gd name="connsiteY4395" fmla="*/ 445830 h 1117047"/>
                <a:gd name="connsiteX4396" fmla="*/ 536654 w 2126109"/>
                <a:gd name="connsiteY4396" fmla="*/ 450953 h 1117047"/>
                <a:gd name="connsiteX4397" fmla="*/ 529821 w 2126109"/>
                <a:gd name="connsiteY4397" fmla="*/ 450953 h 1117047"/>
                <a:gd name="connsiteX4398" fmla="*/ 533208 w 2126109"/>
                <a:gd name="connsiteY4398" fmla="*/ 445830 h 1117047"/>
                <a:gd name="connsiteX4399" fmla="*/ 529821 w 2126109"/>
                <a:gd name="connsiteY4399" fmla="*/ 450953 h 1117047"/>
                <a:gd name="connsiteX4400" fmla="*/ 524665 w 2126109"/>
                <a:gd name="connsiteY4400" fmla="*/ 520981 h 1117047"/>
                <a:gd name="connsiteX4401" fmla="*/ 519551 w 2126109"/>
                <a:gd name="connsiteY4401" fmla="*/ 520981 h 1117047"/>
                <a:gd name="connsiteX4402" fmla="*/ 519551 w 2126109"/>
                <a:gd name="connsiteY4402" fmla="*/ 519305 h 1117047"/>
                <a:gd name="connsiteX4403" fmla="*/ 524648 w 2126109"/>
                <a:gd name="connsiteY4403" fmla="*/ 517577 h 1117047"/>
                <a:gd name="connsiteX4404" fmla="*/ 524648 w 2126109"/>
                <a:gd name="connsiteY4404" fmla="*/ 520981 h 1117047"/>
                <a:gd name="connsiteX4405" fmla="*/ 497317 w 2126109"/>
                <a:gd name="connsiteY4405" fmla="*/ 507298 h 1117047"/>
                <a:gd name="connsiteX4406" fmla="*/ 492221 w 2126109"/>
                <a:gd name="connsiteY4406" fmla="*/ 509026 h 1117047"/>
                <a:gd name="connsiteX4407" fmla="*/ 497326 w 2126109"/>
                <a:gd name="connsiteY4407" fmla="*/ 505631 h 1117047"/>
                <a:gd name="connsiteX4408" fmla="*/ 497326 w 2126109"/>
                <a:gd name="connsiteY4408" fmla="*/ 507298 h 1117047"/>
                <a:gd name="connsiteX4409" fmla="*/ 497317 w 2126109"/>
                <a:gd name="connsiteY4409" fmla="*/ 551723 h 1117047"/>
                <a:gd name="connsiteX4410" fmla="*/ 495641 w 2126109"/>
                <a:gd name="connsiteY4410" fmla="*/ 551723 h 1117047"/>
                <a:gd name="connsiteX4411" fmla="*/ 497317 w 2126109"/>
                <a:gd name="connsiteY4411" fmla="*/ 551723 h 1117047"/>
                <a:gd name="connsiteX4412" fmla="*/ 440938 w 2126109"/>
                <a:gd name="connsiteY4412" fmla="*/ 665338 h 1117047"/>
                <a:gd name="connsiteX4413" fmla="*/ 444341 w 2126109"/>
                <a:gd name="connsiteY4413" fmla="*/ 666176 h 1117047"/>
                <a:gd name="connsiteX4414" fmla="*/ 440938 w 2126109"/>
                <a:gd name="connsiteY4414" fmla="*/ 665338 h 1117047"/>
                <a:gd name="connsiteX4415" fmla="*/ 507579 w 2126109"/>
                <a:gd name="connsiteY4415" fmla="*/ 638871 h 1117047"/>
                <a:gd name="connsiteX4416" fmla="*/ 507579 w 2126109"/>
                <a:gd name="connsiteY4416" fmla="*/ 640547 h 1117047"/>
                <a:gd name="connsiteX4417" fmla="*/ 500789 w 2126109"/>
                <a:gd name="connsiteY4417" fmla="*/ 637982 h 1117047"/>
                <a:gd name="connsiteX4418" fmla="*/ 507579 w 2126109"/>
                <a:gd name="connsiteY4418" fmla="*/ 638871 h 1117047"/>
                <a:gd name="connsiteX4419" fmla="*/ 452020 w 2126109"/>
                <a:gd name="connsiteY4419" fmla="*/ 307425 h 1117047"/>
                <a:gd name="connsiteX4420" fmla="*/ 452910 w 2126109"/>
                <a:gd name="connsiteY4420" fmla="*/ 302346 h 1117047"/>
                <a:gd name="connsiteX4421" fmla="*/ 452020 w 2126109"/>
                <a:gd name="connsiteY4421" fmla="*/ 307425 h 1117047"/>
                <a:gd name="connsiteX4422" fmla="*/ 558853 w 2126109"/>
                <a:gd name="connsiteY4422" fmla="*/ 471468 h 1117047"/>
                <a:gd name="connsiteX4423" fmla="*/ 553765 w 2126109"/>
                <a:gd name="connsiteY4423" fmla="*/ 470579 h 1117047"/>
                <a:gd name="connsiteX4424" fmla="*/ 558853 w 2126109"/>
                <a:gd name="connsiteY4424" fmla="*/ 471468 h 1117047"/>
                <a:gd name="connsiteX4425" fmla="*/ 459734 w 2126109"/>
                <a:gd name="connsiteY4425" fmla="*/ 546610 h 1117047"/>
                <a:gd name="connsiteX4426" fmla="*/ 459734 w 2126109"/>
                <a:gd name="connsiteY4426" fmla="*/ 544899 h 1117047"/>
                <a:gd name="connsiteX4427" fmla="*/ 459734 w 2126109"/>
                <a:gd name="connsiteY4427" fmla="*/ 546610 h 1117047"/>
                <a:gd name="connsiteX4428" fmla="*/ 2078272 w 2126109"/>
                <a:gd name="connsiteY4428" fmla="*/ 683262 h 1117047"/>
                <a:gd name="connsiteX4429" fmla="*/ 2081668 w 2126109"/>
                <a:gd name="connsiteY4429" fmla="*/ 678157 h 1117047"/>
                <a:gd name="connsiteX4430" fmla="*/ 2076545 w 2126109"/>
                <a:gd name="connsiteY4430" fmla="*/ 671281 h 1117047"/>
                <a:gd name="connsiteX4431" fmla="*/ 2066309 w 2126109"/>
                <a:gd name="connsiteY4431" fmla="*/ 674745 h 1117047"/>
                <a:gd name="connsiteX4432" fmla="*/ 2069713 w 2126109"/>
                <a:gd name="connsiteY4432" fmla="*/ 676438 h 1117047"/>
                <a:gd name="connsiteX4433" fmla="*/ 2064599 w 2126109"/>
                <a:gd name="connsiteY4433" fmla="*/ 679858 h 1117047"/>
                <a:gd name="connsiteX4434" fmla="*/ 2067985 w 2126109"/>
                <a:gd name="connsiteY4434" fmla="*/ 683228 h 1117047"/>
                <a:gd name="connsiteX4435" fmla="*/ 2065095 w 2126109"/>
                <a:gd name="connsiteY4435" fmla="*/ 689795 h 1117047"/>
                <a:gd name="connsiteX4436" fmla="*/ 2067908 w 2126109"/>
                <a:gd name="connsiteY4436" fmla="*/ 690129 h 1117047"/>
                <a:gd name="connsiteX4437" fmla="*/ 2059476 w 2126109"/>
                <a:gd name="connsiteY4437" fmla="*/ 695225 h 1117047"/>
                <a:gd name="connsiteX4438" fmla="*/ 2064590 w 2126109"/>
                <a:gd name="connsiteY4438" fmla="*/ 699493 h 1117047"/>
                <a:gd name="connsiteX4439" fmla="*/ 2054354 w 2126109"/>
                <a:gd name="connsiteY4439" fmla="*/ 702041 h 1117047"/>
                <a:gd name="connsiteX4440" fmla="*/ 2057783 w 2126109"/>
                <a:gd name="connsiteY4440" fmla="*/ 706317 h 1117047"/>
                <a:gd name="connsiteX4441" fmla="*/ 2054346 w 2126109"/>
                <a:gd name="connsiteY4441" fmla="*/ 713987 h 1117047"/>
                <a:gd name="connsiteX4442" fmla="*/ 2064616 w 2126109"/>
                <a:gd name="connsiteY4442" fmla="*/ 707967 h 1117047"/>
                <a:gd name="connsiteX4443" fmla="*/ 2071431 w 2126109"/>
                <a:gd name="connsiteY4443" fmla="*/ 703751 h 1117047"/>
                <a:gd name="connsiteX4444" fmla="*/ 2073142 w 2126109"/>
                <a:gd name="connsiteY4444" fmla="*/ 700331 h 1117047"/>
                <a:gd name="connsiteX4445" fmla="*/ 2074835 w 2126109"/>
                <a:gd name="connsiteY4445" fmla="*/ 691771 h 1117047"/>
                <a:gd name="connsiteX4446" fmla="*/ 2071448 w 2126109"/>
                <a:gd name="connsiteY4446" fmla="*/ 693507 h 1117047"/>
                <a:gd name="connsiteX4447" fmla="*/ 2083387 w 2126109"/>
                <a:gd name="connsiteY4447" fmla="*/ 681535 h 1117047"/>
                <a:gd name="connsiteX4448" fmla="*/ 2078290 w 2126109"/>
                <a:gd name="connsiteY4448" fmla="*/ 683236 h 1117047"/>
                <a:gd name="connsiteX4449" fmla="*/ 2073988 w 2126109"/>
                <a:gd name="connsiteY4449" fmla="*/ 681560 h 1117047"/>
                <a:gd name="connsiteX4450" fmla="*/ 2073988 w 2126109"/>
                <a:gd name="connsiteY4450" fmla="*/ 679850 h 1117047"/>
                <a:gd name="connsiteX4451" fmla="*/ 2073988 w 2126109"/>
                <a:gd name="connsiteY4451" fmla="*/ 681560 h 1117047"/>
                <a:gd name="connsiteX4452" fmla="*/ 2075699 w 2126109"/>
                <a:gd name="connsiteY4452" fmla="*/ 684972 h 1117047"/>
                <a:gd name="connsiteX4453" fmla="*/ 2075699 w 2126109"/>
                <a:gd name="connsiteY4453" fmla="*/ 683262 h 1117047"/>
                <a:gd name="connsiteX4454" fmla="*/ 2075699 w 2126109"/>
                <a:gd name="connsiteY4454" fmla="*/ 684972 h 1117047"/>
                <a:gd name="connsiteX4455" fmla="*/ 2088517 w 2126109"/>
                <a:gd name="connsiteY4455" fmla="*/ 650826 h 1117047"/>
                <a:gd name="connsiteX4456" fmla="*/ 2088517 w 2126109"/>
                <a:gd name="connsiteY4456" fmla="*/ 659335 h 1117047"/>
                <a:gd name="connsiteX4457" fmla="*/ 2081710 w 2126109"/>
                <a:gd name="connsiteY4457" fmla="*/ 654238 h 1117047"/>
                <a:gd name="connsiteX4458" fmla="*/ 2073150 w 2126109"/>
                <a:gd name="connsiteY4458" fmla="*/ 661045 h 1117047"/>
                <a:gd name="connsiteX4459" fmla="*/ 2076605 w 2126109"/>
                <a:gd name="connsiteY4459" fmla="*/ 658514 h 1117047"/>
                <a:gd name="connsiteX4460" fmla="*/ 2073150 w 2126109"/>
                <a:gd name="connsiteY4460" fmla="*/ 652537 h 1117047"/>
                <a:gd name="connsiteX4461" fmla="*/ 2088526 w 2126109"/>
                <a:gd name="connsiteY4461" fmla="*/ 650826 h 1117047"/>
                <a:gd name="connsiteX4462" fmla="*/ 2074861 w 2126109"/>
                <a:gd name="connsiteY4462" fmla="*/ 623453 h 1117047"/>
                <a:gd name="connsiteX4463" fmla="*/ 2085088 w 2126109"/>
                <a:gd name="connsiteY4463" fmla="*/ 621777 h 1117047"/>
                <a:gd name="connsiteX4464" fmla="*/ 2074861 w 2126109"/>
                <a:gd name="connsiteY4464" fmla="*/ 623453 h 1117047"/>
                <a:gd name="connsiteX4465" fmla="*/ 1914179 w 2126109"/>
                <a:gd name="connsiteY4465" fmla="*/ 377504 h 1117047"/>
                <a:gd name="connsiteX4466" fmla="*/ 1914179 w 2126109"/>
                <a:gd name="connsiteY4466" fmla="*/ 382610 h 1117047"/>
                <a:gd name="connsiteX4467" fmla="*/ 1907364 w 2126109"/>
                <a:gd name="connsiteY4467" fmla="*/ 382610 h 1117047"/>
                <a:gd name="connsiteX4468" fmla="*/ 1907364 w 2126109"/>
                <a:gd name="connsiteY4468" fmla="*/ 380078 h 1117047"/>
                <a:gd name="connsiteX4469" fmla="*/ 1914179 w 2126109"/>
                <a:gd name="connsiteY4469" fmla="*/ 377496 h 1117047"/>
                <a:gd name="connsiteX4470" fmla="*/ 1900394 w 2126109"/>
                <a:gd name="connsiteY4470" fmla="*/ 387031 h 1117047"/>
                <a:gd name="connsiteX4471" fmla="*/ 1898821 w 2126109"/>
                <a:gd name="connsiteY4471" fmla="*/ 380925 h 1117047"/>
                <a:gd name="connsiteX4472" fmla="*/ 1903935 w 2126109"/>
                <a:gd name="connsiteY4472" fmla="*/ 389442 h 1117047"/>
                <a:gd name="connsiteX4473" fmla="*/ 1897119 w 2126109"/>
                <a:gd name="connsiteY4473" fmla="*/ 391170 h 1117047"/>
                <a:gd name="connsiteX4474" fmla="*/ 1900403 w 2126109"/>
                <a:gd name="connsiteY4474" fmla="*/ 387031 h 1117047"/>
                <a:gd name="connsiteX4475" fmla="*/ 1977426 w 2126109"/>
                <a:gd name="connsiteY4475" fmla="*/ 679833 h 1117047"/>
                <a:gd name="connsiteX4476" fmla="*/ 1987670 w 2126109"/>
                <a:gd name="connsiteY4476" fmla="*/ 673034 h 1117047"/>
                <a:gd name="connsiteX4477" fmla="*/ 1982522 w 2126109"/>
                <a:gd name="connsiteY4477" fmla="*/ 674736 h 1117047"/>
                <a:gd name="connsiteX4478" fmla="*/ 1977426 w 2126109"/>
                <a:gd name="connsiteY4478" fmla="*/ 679833 h 1117047"/>
                <a:gd name="connsiteX4479" fmla="*/ 2081659 w 2126109"/>
                <a:gd name="connsiteY4479" fmla="*/ 666185 h 1117047"/>
                <a:gd name="connsiteX4480" fmla="*/ 2083335 w 2126109"/>
                <a:gd name="connsiteY4480" fmla="*/ 672188 h 1117047"/>
                <a:gd name="connsiteX4481" fmla="*/ 2081659 w 2126109"/>
                <a:gd name="connsiteY4481" fmla="*/ 666185 h 1117047"/>
                <a:gd name="connsiteX4482" fmla="*/ 1975715 w 2126109"/>
                <a:gd name="connsiteY4482" fmla="*/ 534655 h 1117047"/>
                <a:gd name="connsiteX4483" fmla="*/ 1975715 w 2126109"/>
                <a:gd name="connsiteY4483" fmla="*/ 536365 h 1117047"/>
                <a:gd name="connsiteX4484" fmla="*/ 1967147 w 2126109"/>
                <a:gd name="connsiteY4484" fmla="*/ 533799 h 1117047"/>
                <a:gd name="connsiteX4485" fmla="*/ 1971440 w 2126109"/>
                <a:gd name="connsiteY4485" fmla="*/ 529507 h 1117047"/>
                <a:gd name="connsiteX4486" fmla="*/ 1975715 w 2126109"/>
                <a:gd name="connsiteY4486" fmla="*/ 534655 h 1117047"/>
                <a:gd name="connsiteX4487" fmla="*/ 2008177 w 2126109"/>
                <a:gd name="connsiteY4487" fmla="*/ 638863 h 1117047"/>
                <a:gd name="connsiteX4488" fmla="*/ 2011597 w 2126109"/>
                <a:gd name="connsiteY4488" fmla="*/ 645670 h 1117047"/>
                <a:gd name="connsiteX4489" fmla="*/ 2008177 w 2126109"/>
                <a:gd name="connsiteY4489" fmla="*/ 638863 h 1117047"/>
                <a:gd name="connsiteX4490" fmla="*/ 2078281 w 2126109"/>
                <a:gd name="connsiteY4490" fmla="*/ 613200 h 1117047"/>
                <a:gd name="connsiteX4491" fmla="*/ 2078281 w 2126109"/>
                <a:gd name="connsiteY4491" fmla="*/ 611541 h 1117047"/>
                <a:gd name="connsiteX4492" fmla="*/ 2085097 w 2126109"/>
                <a:gd name="connsiteY4492" fmla="*/ 611532 h 1117047"/>
                <a:gd name="connsiteX4493" fmla="*/ 2078281 w 2126109"/>
                <a:gd name="connsiteY4493" fmla="*/ 613200 h 1117047"/>
                <a:gd name="connsiteX4494" fmla="*/ 1936387 w 2126109"/>
                <a:gd name="connsiteY4494" fmla="*/ 703751 h 1117047"/>
                <a:gd name="connsiteX4495" fmla="*/ 1936387 w 2126109"/>
                <a:gd name="connsiteY4495" fmla="*/ 712294 h 1117047"/>
                <a:gd name="connsiteX4496" fmla="*/ 1931273 w 2126109"/>
                <a:gd name="connsiteY4496" fmla="*/ 707180 h 1117047"/>
                <a:gd name="connsiteX4497" fmla="*/ 1936387 w 2126109"/>
                <a:gd name="connsiteY4497" fmla="*/ 703751 h 1117047"/>
                <a:gd name="connsiteX4498" fmla="*/ 1931273 w 2126109"/>
                <a:gd name="connsiteY4498" fmla="*/ 707180 h 1117047"/>
                <a:gd name="connsiteX4499" fmla="*/ 1926151 w 2126109"/>
                <a:gd name="connsiteY4499" fmla="*/ 710584 h 1117047"/>
                <a:gd name="connsiteX4500" fmla="*/ 1931273 w 2126109"/>
                <a:gd name="connsiteY4500" fmla="*/ 707180 h 1117047"/>
                <a:gd name="connsiteX4501" fmla="*/ 1991091 w 2126109"/>
                <a:gd name="connsiteY4501" fmla="*/ 722582 h 1117047"/>
                <a:gd name="connsiteX4502" fmla="*/ 1990261 w 2126109"/>
                <a:gd name="connsiteY4502" fmla="*/ 725959 h 1117047"/>
                <a:gd name="connsiteX4503" fmla="*/ 1982565 w 2126109"/>
                <a:gd name="connsiteY4503" fmla="*/ 720871 h 1117047"/>
                <a:gd name="connsiteX4504" fmla="*/ 1991091 w 2126109"/>
                <a:gd name="connsiteY4504" fmla="*/ 722590 h 1117047"/>
                <a:gd name="connsiteX4505" fmla="*/ 1997940 w 2126109"/>
                <a:gd name="connsiteY4505" fmla="*/ 669614 h 1117047"/>
                <a:gd name="connsiteX4506" fmla="*/ 2004764 w 2126109"/>
                <a:gd name="connsiteY4506" fmla="*/ 669614 h 1117047"/>
                <a:gd name="connsiteX4507" fmla="*/ 1997940 w 2126109"/>
                <a:gd name="connsiteY4507" fmla="*/ 673009 h 1117047"/>
                <a:gd name="connsiteX4508" fmla="*/ 1997940 w 2126109"/>
                <a:gd name="connsiteY4508" fmla="*/ 669614 h 1117047"/>
                <a:gd name="connsiteX4509" fmla="*/ 1919301 w 2126109"/>
                <a:gd name="connsiteY4509" fmla="*/ 435586 h 1117047"/>
                <a:gd name="connsiteX4510" fmla="*/ 1915898 w 2126109"/>
                <a:gd name="connsiteY4510" fmla="*/ 435594 h 1117047"/>
                <a:gd name="connsiteX4511" fmla="*/ 1919301 w 2126109"/>
                <a:gd name="connsiteY4511" fmla="*/ 435586 h 1117047"/>
                <a:gd name="connsiteX4512" fmla="*/ 1996239 w 2126109"/>
                <a:gd name="connsiteY4512" fmla="*/ 720846 h 1117047"/>
                <a:gd name="connsiteX4513" fmla="*/ 2003054 w 2126109"/>
                <a:gd name="connsiteY4513" fmla="*/ 717451 h 1117047"/>
                <a:gd name="connsiteX4514" fmla="*/ 1996239 w 2126109"/>
                <a:gd name="connsiteY4514" fmla="*/ 720846 h 1117047"/>
                <a:gd name="connsiteX4515" fmla="*/ 1891980 w 2126109"/>
                <a:gd name="connsiteY4515" fmla="*/ 684134 h 1117047"/>
                <a:gd name="connsiteX4516" fmla="*/ 1897076 w 2126109"/>
                <a:gd name="connsiteY4516" fmla="*/ 678148 h 1117047"/>
                <a:gd name="connsiteX4517" fmla="*/ 1895357 w 2126109"/>
                <a:gd name="connsiteY4517" fmla="*/ 684972 h 1117047"/>
                <a:gd name="connsiteX4518" fmla="*/ 1891980 w 2126109"/>
                <a:gd name="connsiteY4518" fmla="*/ 684134 h 1117047"/>
                <a:gd name="connsiteX4519" fmla="*/ 2025271 w 2126109"/>
                <a:gd name="connsiteY4519" fmla="*/ 652502 h 1117047"/>
                <a:gd name="connsiteX4520" fmla="*/ 2016745 w 2126109"/>
                <a:gd name="connsiteY4520" fmla="*/ 652502 h 1117047"/>
                <a:gd name="connsiteX4521" fmla="*/ 2016745 w 2126109"/>
                <a:gd name="connsiteY4521" fmla="*/ 650835 h 1117047"/>
                <a:gd name="connsiteX4522" fmla="*/ 2025271 w 2126109"/>
                <a:gd name="connsiteY4522" fmla="*/ 650835 h 1117047"/>
                <a:gd name="connsiteX4523" fmla="*/ 2025271 w 2126109"/>
                <a:gd name="connsiteY4523" fmla="*/ 652502 h 1117047"/>
                <a:gd name="connsiteX4524" fmla="*/ 2067164 w 2126109"/>
                <a:gd name="connsiteY4524" fmla="*/ 647363 h 1117047"/>
                <a:gd name="connsiteX4525" fmla="*/ 2062872 w 2126109"/>
                <a:gd name="connsiteY4525" fmla="*/ 645670 h 1117047"/>
                <a:gd name="connsiteX4526" fmla="*/ 2069696 w 2126109"/>
                <a:gd name="connsiteY4526" fmla="*/ 640581 h 1117047"/>
                <a:gd name="connsiteX4527" fmla="*/ 2067156 w 2126109"/>
                <a:gd name="connsiteY4527" fmla="*/ 647363 h 1117047"/>
                <a:gd name="connsiteX4528" fmla="*/ 2074826 w 2126109"/>
                <a:gd name="connsiteY4528" fmla="*/ 725968 h 1117047"/>
                <a:gd name="connsiteX4529" fmla="*/ 2069713 w 2126109"/>
                <a:gd name="connsiteY4529" fmla="*/ 720863 h 1117047"/>
                <a:gd name="connsiteX4530" fmla="*/ 2074826 w 2126109"/>
                <a:gd name="connsiteY4530" fmla="*/ 725968 h 1117047"/>
                <a:gd name="connsiteX4531" fmla="*/ 2067994 w 2126109"/>
                <a:gd name="connsiteY4531" fmla="*/ 719127 h 1117047"/>
                <a:gd name="connsiteX4532" fmla="*/ 2064590 w 2126109"/>
                <a:gd name="connsiteY4532" fmla="*/ 719127 h 1117047"/>
                <a:gd name="connsiteX4533" fmla="*/ 2064590 w 2126109"/>
                <a:gd name="connsiteY4533" fmla="*/ 714013 h 1117047"/>
                <a:gd name="connsiteX4534" fmla="*/ 2067985 w 2126109"/>
                <a:gd name="connsiteY4534" fmla="*/ 719127 h 1117047"/>
                <a:gd name="connsiteX4535" fmla="*/ 1912486 w 2126109"/>
                <a:gd name="connsiteY4535" fmla="*/ 705479 h 1117047"/>
                <a:gd name="connsiteX4536" fmla="*/ 1915890 w 2126109"/>
                <a:gd name="connsiteY4536" fmla="*/ 705479 h 1117047"/>
                <a:gd name="connsiteX4537" fmla="*/ 1915052 w 2126109"/>
                <a:gd name="connsiteY4537" fmla="*/ 710584 h 1117047"/>
                <a:gd name="connsiteX4538" fmla="*/ 1912486 w 2126109"/>
                <a:gd name="connsiteY4538" fmla="*/ 705479 h 1117047"/>
                <a:gd name="connsiteX4539" fmla="*/ 1927853 w 2126109"/>
                <a:gd name="connsiteY4539" fmla="*/ 449234 h 1117047"/>
                <a:gd name="connsiteX4540" fmla="*/ 1924449 w 2126109"/>
                <a:gd name="connsiteY4540" fmla="*/ 449234 h 1117047"/>
                <a:gd name="connsiteX4541" fmla="*/ 1924449 w 2126109"/>
                <a:gd name="connsiteY4541" fmla="*/ 444120 h 1117047"/>
                <a:gd name="connsiteX4542" fmla="*/ 1927844 w 2126109"/>
                <a:gd name="connsiteY4542" fmla="*/ 449234 h 1117047"/>
                <a:gd name="connsiteX4543" fmla="*/ 1931273 w 2126109"/>
                <a:gd name="connsiteY4543" fmla="*/ 520972 h 1117047"/>
                <a:gd name="connsiteX4544" fmla="*/ 1933830 w 2126109"/>
                <a:gd name="connsiteY4544" fmla="*/ 515876 h 1117047"/>
                <a:gd name="connsiteX4545" fmla="*/ 1931273 w 2126109"/>
                <a:gd name="connsiteY4545" fmla="*/ 520972 h 1117047"/>
                <a:gd name="connsiteX4546" fmla="*/ 2064573 w 2126109"/>
                <a:gd name="connsiteY4546" fmla="*/ 662764 h 1117047"/>
                <a:gd name="connsiteX4547" fmla="*/ 2059459 w 2126109"/>
                <a:gd name="connsiteY4547" fmla="*/ 657659 h 1117047"/>
                <a:gd name="connsiteX4548" fmla="*/ 2064573 w 2126109"/>
                <a:gd name="connsiteY4548" fmla="*/ 662764 h 1117047"/>
                <a:gd name="connsiteX4549" fmla="*/ 1989398 w 2126109"/>
                <a:gd name="connsiteY4549" fmla="*/ 654238 h 1117047"/>
                <a:gd name="connsiteX4550" fmla="*/ 1992801 w 2126109"/>
                <a:gd name="connsiteY4550" fmla="*/ 654238 h 1117047"/>
                <a:gd name="connsiteX4551" fmla="*/ 1991963 w 2126109"/>
                <a:gd name="connsiteY4551" fmla="*/ 659344 h 1117047"/>
                <a:gd name="connsiteX4552" fmla="*/ 1989398 w 2126109"/>
                <a:gd name="connsiteY4552" fmla="*/ 654238 h 1117047"/>
                <a:gd name="connsiteX4553" fmla="*/ 1926134 w 2126109"/>
                <a:gd name="connsiteY4553" fmla="*/ 471442 h 1117047"/>
                <a:gd name="connsiteX4554" fmla="*/ 1924458 w 2126109"/>
                <a:gd name="connsiteY4554" fmla="*/ 471442 h 1117047"/>
                <a:gd name="connsiteX4555" fmla="*/ 1922731 w 2126109"/>
                <a:gd name="connsiteY4555" fmla="*/ 464635 h 1117047"/>
                <a:gd name="connsiteX4556" fmla="*/ 1926142 w 2126109"/>
                <a:gd name="connsiteY4556" fmla="*/ 464635 h 1117047"/>
                <a:gd name="connsiteX4557" fmla="*/ 1926142 w 2126109"/>
                <a:gd name="connsiteY4557" fmla="*/ 471442 h 1117047"/>
                <a:gd name="connsiteX4558" fmla="*/ 1905636 w 2126109"/>
                <a:gd name="connsiteY4558" fmla="*/ 555170 h 1117047"/>
                <a:gd name="connsiteX4559" fmla="*/ 1900522 w 2126109"/>
                <a:gd name="connsiteY4559" fmla="*/ 560275 h 1117047"/>
                <a:gd name="connsiteX4560" fmla="*/ 1905636 w 2126109"/>
                <a:gd name="connsiteY4560" fmla="*/ 555170 h 1117047"/>
                <a:gd name="connsiteX4561" fmla="*/ 1903943 w 2126109"/>
                <a:gd name="connsiteY4561" fmla="*/ 415088 h 1117047"/>
                <a:gd name="connsiteX4562" fmla="*/ 1909066 w 2126109"/>
                <a:gd name="connsiteY4562" fmla="*/ 415088 h 1117047"/>
                <a:gd name="connsiteX4563" fmla="*/ 1903952 w 2126109"/>
                <a:gd name="connsiteY4563" fmla="*/ 418483 h 1117047"/>
                <a:gd name="connsiteX4564" fmla="*/ 1903952 w 2126109"/>
                <a:gd name="connsiteY4564" fmla="*/ 415088 h 1117047"/>
                <a:gd name="connsiteX4565" fmla="*/ 1903935 w 2126109"/>
                <a:gd name="connsiteY4565" fmla="*/ 471468 h 1117047"/>
                <a:gd name="connsiteX4566" fmla="*/ 1898812 w 2126109"/>
                <a:gd name="connsiteY4566" fmla="*/ 474863 h 1117047"/>
                <a:gd name="connsiteX4567" fmla="*/ 1898812 w 2126109"/>
                <a:gd name="connsiteY4567" fmla="*/ 471468 h 1117047"/>
                <a:gd name="connsiteX4568" fmla="*/ 1903935 w 2126109"/>
                <a:gd name="connsiteY4568" fmla="*/ 471468 h 1117047"/>
                <a:gd name="connsiteX4569" fmla="*/ 1955209 w 2126109"/>
                <a:gd name="connsiteY4569" fmla="*/ 341622 h 1117047"/>
                <a:gd name="connsiteX4570" fmla="*/ 1958612 w 2126109"/>
                <a:gd name="connsiteY4570" fmla="*/ 338228 h 1117047"/>
                <a:gd name="connsiteX4571" fmla="*/ 1955209 w 2126109"/>
                <a:gd name="connsiteY4571" fmla="*/ 341622 h 1117047"/>
                <a:gd name="connsiteX4572" fmla="*/ 1903952 w 2126109"/>
                <a:gd name="connsiteY4572" fmla="*/ 338202 h 1117047"/>
                <a:gd name="connsiteX4573" fmla="*/ 1907355 w 2126109"/>
                <a:gd name="connsiteY4573" fmla="*/ 333105 h 1117047"/>
                <a:gd name="connsiteX4574" fmla="*/ 1905628 w 2126109"/>
                <a:gd name="connsiteY4574" fmla="*/ 338202 h 1117047"/>
                <a:gd name="connsiteX4575" fmla="*/ 1903960 w 2126109"/>
                <a:gd name="connsiteY4575" fmla="*/ 338202 h 1117047"/>
                <a:gd name="connsiteX4576" fmla="*/ 1931290 w 2126109"/>
                <a:gd name="connsiteY4576" fmla="*/ 307442 h 1117047"/>
                <a:gd name="connsiteX4577" fmla="*/ 1931290 w 2126109"/>
                <a:gd name="connsiteY4577" fmla="*/ 305775 h 1117047"/>
                <a:gd name="connsiteX4578" fmla="*/ 1936396 w 2126109"/>
                <a:gd name="connsiteY4578" fmla="*/ 305775 h 1117047"/>
                <a:gd name="connsiteX4579" fmla="*/ 1936396 w 2126109"/>
                <a:gd name="connsiteY4579" fmla="*/ 309178 h 1117047"/>
                <a:gd name="connsiteX4580" fmla="*/ 1931290 w 2126109"/>
                <a:gd name="connsiteY4580" fmla="*/ 307451 h 1117047"/>
                <a:gd name="connsiteX4581" fmla="*/ 1962033 w 2126109"/>
                <a:gd name="connsiteY4581" fmla="*/ 630320 h 1117047"/>
                <a:gd name="connsiteX4582" fmla="*/ 1958630 w 2126109"/>
                <a:gd name="connsiteY4582" fmla="*/ 633715 h 1117047"/>
                <a:gd name="connsiteX4583" fmla="*/ 1962033 w 2126109"/>
                <a:gd name="connsiteY4583" fmla="*/ 630320 h 1117047"/>
                <a:gd name="connsiteX4584" fmla="*/ 1922748 w 2126109"/>
                <a:gd name="connsiteY4584" fmla="*/ 300644 h 1117047"/>
                <a:gd name="connsiteX4585" fmla="*/ 1925142 w 2126109"/>
                <a:gd name="connsiteY4585" fmla="*/ 303295 h 1117047"/>
                <a:gd name="connsiteX4586" fmla="*/ 1927853 w 2126109"/>
                <a:gd name="connsiteY4586" fmla="*/ 307451 h 1117047"/>
                <a:gd name="connsiteX4587" fmla="*/ 1922748 w 2126109"/>
                <a:gd name="connsiteY4587" fmla="*/ 300635 h 1117047"/>
                <a:gd name="connsiteX4588" fmla="*/ 1934686 w 2126109"/>
                <a:gd name="connsiteY4588" fmla="*/ 558547 h 1117047"/>
                <a:gd name="connsiteX4589" fmla="*/ 1927870 w 2126109"/>
                <a:gd name="connsiteY4589" fmla="*/ 558547 h 1117047"/>
                <a:gd name="connsiteX4590" fmla="*/ 1927870 w 2126109"/>
                <a:gd name="connsiteY4590" fmla="*/ 556871 h 1117047"/>
                <a:gd name="connsiteX4591" fmla="*/ 1934686 w 2126109"/>
                <a:gd name="connsiteY4591" fmla="*/ 556871 h 1117047"/>
                <a:gd name="connsiteX4592" fmla="*/ 1934686 w 2126109"/>
                <a:gd name="connsiteY4592" fmla="*/ 558547 h 1117047"/>
                <a:gd name="connsiteX4593" fmla="*/ 1891980 w 2126109"/>
                <a:gd name="connsiteY4593" fmla="*/ 263898 h 1117047"/>
                <a:gd name="connsiteX4594" fmla="*/ 1897102 w 2126109"/>
                <a:gd name="connsiteY4594" fmla="*/ 263069 h 1117047"/>
                <a:gd name="connsiteX4595" fmla="*/ 1891980 w 2126109"/>
                <a:gd name="connsiteY4595" fmla="*/ 263898 h 1117047"/>
                <a:gd name="connsiteX4596" fmla="*/ 1921020 w 2126109"/>
                <a:gd name="connsiteY4596" fmla="*/ 673000 h 1117047"/>
                <a:gd name="connsiteX4597" fmla="*/ 1915898 w 2126109"/>
                <a:gd name="connsiteY4597" fmla="*/ 669614 h 1117047"/>
                <a:gd name="connsiteX4598" fmla="*/ 1921020 w 2126109"/>
                <a:gd name="connsiteY4598" fmla="*/ 673000 h 1117047"/>
                <a:gd name="connsiteX4599" fmla="*/ 1975707 w 2126109"/>
                <a:gd name="connsiteY4599" fmla="*/ 671290 h 1117047"/>
                <a:gd name="connsiteX4600" fmla="*/ 1968891 w 2126109"/>
                <a:gd name="connsiteY4600" fmla="*/ 671290 h 1117047"/>
                <a:gd name="connsiteX4601" fmla="*/ 1968891 w 2126109"/>
                <a:gd name="connsiteY4601" fmla="*/ 669614 h 1117047"/>
                <a:gd name="connsiteX4602" fmla="*/ 1975707 w 2126109"/>
                <a:gd name="connsiteY4602" fmla="*/ 669614 h 1117047"/>
                <a:gd name="connsiteX4603" fmla="*/ 1975707 w 2126109"/>
                <a:gd name="connsiteY4603" fmla="*/ 671290 h 1117047"/>
                <a:gd name="connsiteX4604" fmla="*/ 1953482 w 2126109"/>
                <a:gd name="connsiteY4604" fmla="*/ 401414 h 1117047"/>
                <a:gd name="connsiteX4605" fmla="*/ 1948385 w 2126109"/>
                <a:gd name="connsiteY4605" fmla="*/ 399687 h 1117047"/>
                <a:gd name="connsiteX4606" fmla="*/ 1948385 w 2126109"/>
                <a:gd name="connsiteY4606" fmla="*/ 398019 h 1117047"/>
                <a:gd name="connsiteX4607" fmla="*/ 1953490 w 2126109"/>
                <a:gd name="connsiteY4607" fmla="*/ 398019 h 1117047"/>
                <a:gd name="connsiteX4608" fmla="*/ 1953490 w 2126109"/>
                <a:gd name="connsiteY4608" fmla="*/ 401423 h 1117047"/>
                <a:gd name="connsiteX4609" fmla="*/ 2074835 w 2126109"/>
                <a:gd name="connsiteY4609" fmla="*/ 710610 h 1117047"/>
                <a:gd name="connsiteX4610" fmla="*/ 2071431 w 2126109"/>
                <a:gd name="connsiteY4610" fmla="*/ 714004 h 1117047"/>
                <a:gd name="connsiteX4611" fmla="*/ 2074835 w 2126109"/>
                <a:gd name="connsiteY4611" fmla="*/ 710610 h 1117047"/>
                <a:gd name="connsiteX4612" fmla="*/ 1941544 w 2126109"/>
                <a:gd name="connsiteY4612" fmla="*/ 515858 h 1117047"/>
                <a:gd name="connsiteX4613" fmla="*/ 1944947 w 2126109"/>
                <a:gd name="connsiteY4613" fmla="*/ 512464 h 1117047"/>
                <a:gd name="connsiteX4614" fmla="*/ 1941544 w 2126109"/>
                <a:gd name="connsiteY4614" fmla="*/ 515858 h 1117047"/>
                <a:gd name="connsiteX4615" fmla="*/ 1903935 w 2126109"/>
                <a:gd name="connsiteY4615" fmla="*/ 514140 h 1117047"/>
                <a:gd name="connsiteX4616" fmla="*/ 1898812 w 2126109"/>
                <a:gd name="connsiteY4616" fmla="*/ 513310 h 1117047"/>
                <a:gd name="connsiteX4617" fmla="*/ 1903935 w 2126109"/>
                <a:gd name="connsiteY4617" fmla="*/ 514140 h 1117047"/>
                <a:gd name="connsiteX4618" fmla="*/ 1967181 w 2126109"/>
                <a:gd name="connsiteY4618" fmla="*/ 719127 h 1117047"/>
                <a:gd name="connsiteX4619" fmla="*/ 1970584 w 2126109"/>
                <a:gd name="connsiteY4619" fmla="*/ 715732 h 1117047"/>
                <a:gd name="connsiteX4620" fmla="*/ 1967181 w 2126109"/>
                <a:gd name="connsiteY4620" fmla="*/ 719127 h 1117047"/>
                <a:gd name="connsiteX4621" fmla="*/ 1980846 w 2126109"/>
                <a:gd name="connsiteY4621" fmla="*/ 719127 h 1117047"/>
                <a:gd name="connsiteX4622" fmla="*/ 1984250 w 2126109"/>
                <a:gd name="connsiteY4622" fmla="*/ 715732 h 1117047"/>
                <a:gd name="connsiteX4623" fmla="*/ 1980846 w 2126109"/>
                <a:gd name="connsiteY4623" fmla="*/ 719127 h 1117047"/>
                <a:gd name="connsiteX4624" fmla="*/ 2008194 w 2126109"/>
                <a:gd name="connsiteY4624" fmla="*/ 722547 h 1117047"/>
                <a:gd name="connsiteX4625" fmla="*/ 2011597 w 2126109"/>
                <a:gd name="connsiteY4625" fmla="*/ 719152 h 1117047"/>
                <a:gd name="connsiteX4626" fmla="*/ 2008194 w 2126109"/>
                <a:gd name="connsiteY4626" fmla="*/ 722547 h 1117047"/>
                <a:gd name="connsiteX4627" fmla="*/ 1970576 w 2126109"/>
                <a:gd name="connsiteY4627" fmla="*/ 278419 h 1117047"/>
                <a:gd name="connsiteX4628" fmla="*/ 1965462 w 2126109"/>
                <a:gd name="connsiteY4628" fmla="*/ 278419 h 1117047"/>
                <a:gd name="connsiteX4629" fmla="*/ 1965462 w 2126109"/>
                <a:gd name="connsiteY4629" fmla="*/ 276742 h 1117047"/>
                <a:gd name="connsiteX4630" fmla="*/ 1970559 w 2126109"/>
                <a:gd name="connsiteY4630" fmla="*/ 275015 h 1117047"/>
                <a:gd name="connsiteX4631" fmla="*/ 1970559 w 2126109"/>
                <a:gd name="connsiteY4631" fmla="*/ 278419 h 1117047"/>
                <a:gd name="connsiteX4632" fmla="*/ 1967172 w 2126109"/>
                <a:gd name="connsiteY4632" fmla="*/ 272450 h 1117047"/>
                <a:gd name="connsiteX4633" fmla="*/ 1971457 w 2126109"/>
                <a:gd name="connsiteY4633" fmla="*/ 268208 h 1117047"/>
                <a:gd name="connsiteX4634" fmla="*/ 1970576 w 2126109"/>
                <a:gd name="connsiteY4634" fmla="*/ 273288 h 1117047"/>
                <a:gd name="connsiteX4635" fmla="*/ 1967172 w 2126109"/>
                <a:gd name="connsiteY4635" fmla="*/ 272450 h 1117047"/>
                <a:gd name="connsiteX4636" fmla="*/ 1956911 w 2126109"/>
                <a:gd name="connsiteY4636" fmla="*/ 633749 h 1117047"/>
                <a:gd name="connsiteX4637" fmla="*/ 1953507 w 2126109"/>
                <a:gd name="connsiteY4637" fmla="*/ 637144 h 1117047"/>
                <a:gd name="connsiteX4638" fmla="*/ 1956911 w 2126109"/>
                <a:gd name="connsiteY4638" fmla="*/ 633749 h 1117047"/>
                <a:gd name="connsiteX4639" fmla="*/ 1938987 w 2126109"/>
                <a:gd name="connsiteY4639" fmla="*/ 673052 h 1117047"/>
                <a:gd name="connsiteX4640" fmla="*/ 1935532 w 2126109"/>
                <a:gd name="connsiteY4640" fmla="*/ 679816 h 1117047"/>
                <a:gd name="connsiteX4641" fmla="*/ 1938987 w 2126109"/>
                <a:gd name="connsiteY4641" fmla="*/ 673052 h 1117047"/>
                <a:gd name="connsiteX4642" fmla="*/ 1899659 w 2126109"/>
                <a:gd name="connsiteY4642" fmla="*/ 397994 h 1117047"/>
                <a:gd name="connsiteX4643" fmla="*/ 1899659 w 2126109"/>
                <a:gd name="connsiteY4643" fmla="*/ 399704 h 1117047"/>
                <a:gd name="connsiteX4644" fmla="*/ 1899659 w 2126109"/>
                <a:gd name="connsiteY4644" fmla="*/ 397994 h 1117047"/>
                <a:gd name="connsiteX4645" fmla="*/ 1901369 w 2126109"/>
                <a:gd name="connsiteY4645" fmla="*/ 401414 h 1117047"/>
                <a:gd name="connsiteX4646" fmla="*/ 1901369 w 2126109"/>
                <a:gd name="connsiteY4646" fmla="*/ 403124 h 1117047"/>
                <a:gd name="connsiteX4647" fmla="*/ 1901369 w 2126109"/>
                <a:gd name="connsiteY4647" fmla="*/ 401414 h 1117047"/>
                <a:gd name="connsiteX4648" fmla="*/ 1533059 w 2126109"/>
                <a:gd name="connsiteY4648" fmla="*/ 392854 h 1117047"/>
                <a:gd name="connsiteX4649" fmla="*/ 1541593 w 2126109"/>
                <a:gd name="connsiteY4649" fmla="*/ 386047 h 1117047"/>
                <a:gd name="connsiteX4650" fmla="*/ 1533059 w 2126109"/>
                <a:gd name="connsiteY4650" fmla="*/ 392854 h 1117047"/>
                <a:gd name="connsiteX4651" fmla="*/ 1510851 w 2126109"/>
                <a:gd name="connsiteY4651" fmla="*/ 601279 h 1117047"/>
                <a:gd name="connsiteX4652" fmla="*/ 1517658 w 2126109"/>
                <a:gd name="connsiteY4652" fmla="*/ 601279 h 1117047"/>
                <a:gd name="connsiteX4653" fmla="*/ 1510851 w 2126109"/>
                <a:gd name="connsiteY4653" fmla="*/ 601279 h 1117047"/>
                <a:gd name="connsiteX4654" fmla="*/ 1524507 w 2126109"/>
                <a:gd name="connsiteY4654" fmla="*/ 572221 h 1117047"/>
                <a:gd name="connsiteX4655" fmla="*/ 1515973 w 2126109"/>
                <a:gd name="connsiteY4655" fmla="*/ 572221 h 1117047"/>
                <a:gd name="connsiteX4656" fmla="*/ 1520300 w 2126109"/>
                <a:gd name="connsiteY4656" fmla="*/ 570485 h 1117047"/>
                <a:gd name="connsiteX4657" fmla="*/ 1522780 w 2126109"/>
                <a:gd name="connsiteY4657" fmla="*/ 567116 h 1117047"/>
                <a:gd name="connsiteX4658" fmla="*/ 1524507 w 2126109"/>
                <a:gd name="connsiteY4658" fmla="*/ 572221 h 1117047"/>
                <a:gd name="connsiteX4659" fmla="*/ 1526235 w 2126109"/>
                <a:gd name="connsiteY4659" fmla="*/ 374084 h 1117047"/>
                <a:gd name="connsiteX4660" fmla="*/ 1533050 w 2126109"/>
                <a:gd name="connsiteY4660" fmla="*/ 379189 h 1117047"/>
                <a:gd name="connsiteX4661" fmla="*/ 1526235 w 2126109"/>
                <a:gd name="connsiteY4661" fmla="*/ 374084 h 1117047"/>
                <a:gd name="connsiteX4662" fmla="*/ 1563690 w 2126109"/>
                <a:gd name="connsiteY4662" fmla="*/ 271979 h 1117047"/>
                <a:gd name="connsiteX4663" fmla="*/ 1556986 w 2126109"/>
                <a:gd name="connsiteY4663" fmla="*/ 273288 h 1117047"/>
                <a:gd name="connsiteX4664" fmla="*/ 1568941 w 2126109"/>
                <a:gd name="connsiteY4664" fmla="*/ 266481 h 1117047"/>
                <a:gd name="connsiteX4665" fmla="*/ 1563690 w 2126109"/>
                <a:gd name="connsiteY4665" fmla="*/ 271979 h 1117047"/>
                <a:gd name="connsiteX4666" fmla="*/ 1522814 w 2126109"/>
                <a:gd name="connsiteY4666" fmla="*/ 560300 h 1117047"/>
                <a:gd name="connsiteX4667" fmla="*/ 1529630 w 2126109"/>
                <a:gd name="connsiteY4667" fmla="*/ 563687 h 1117047"/>
                <a:gd name="connsiteX4668" fmla="*/ 1522814 w 2126109"/>
                <a:gd name="connsiteY4668" fmla="*/ 560300 h 1117047"/>
                <a:gd name="connsiteX4669" fmla="*/ 1575773 w 2126109"/>
                <a:gd name="connsiteY4669" fmla="*/ 669631 h 1117047"/>
                <a:gd name="connsiteX4670" fmla="*/ 1574935 w 2126109"/>
                <a:gd name="connsiteY4670" fmla="*/ 673009 h 1117047"/>
                <a:gd name="connsiteX4671" fmla="*/ 1568941 w 2126109"/>
                <a:gd name="connsiteY4671" fmla="*/ 667912 h 1117047"/>
                <a:gd name="connsiteX4672" fmla="*/ 1575765 w 2126109"/>
                <a:gd name="connsiteY4672" fmla="*/ 669631 h 1117047"/>
                <a:gd name="connsiteX4673" fmla="*/ 1553582 w 2126109"/>
                <a:gd name="connsiteY4673" fmla="*/ 261341 h 1117047"/>
                <a:gd name="connsiteX4674" fmla="*/ 1560406 w 2126109"/>
                <a:gd name="connsiteY4674" fmla="*/ 263060 h 1117047"/>
                <a:gd name="connsiteX4675" fmla="*/ 1553582 w 2126109"/>
                <a:gd name="connsiteY4675" fmla="*/ 261341 h 1117047"/>
                <a:gd name="connsiteX4676" fmla="*/ 1543312 w 2126109"/>
                <a:gd name="connsiteY4676" fmla="*/ 365558 h 1117047"/>
                <a:gd name="connsiteX4677" fmla="*/ 1548434 w 2126109"/>
                <a:gd name="connsiteY4677" fmla="*/ 370655 h 1117047"/>
                <a:gd name="connsiteX4678" fmla="*/ 1543312 w 2126109"/>
                <a:gd name="connsiteY4678" fmla="*/ 365558 h 1117047"/>
                <a:gd name="connsiteX4679" fmla="*/ 1515982 w 2126109"/>
                <a:gd name="connsiteY4679" fmla="*/ 280129 h 1117047"/>
                <a:gd name="connsiteX4680" fmla="*/ 1521095 w 2126109"/>
                <a:gd name="connsiteY4680" fmla="*/ 285234 h 1117047"/>
                <a:gd name="connsiteX4681" fmla="*/ 1515982 w 2126109"/>
                <a:gd name="connsiteY4681" fmla="*/ 280129 h 1117047"/>
                <a:gd name="connsiteX4682" fmla="*/ 1503993 w 2126109"/>
                <a:gd name="connsiteY4682" fmla="*/ 401406 h 1117047"/>
                <a:gd name="connsiteX4683" fmla="*/ 1500589 w 2126109"/>
                <a:gd name="connsiteY4683" fmla="*/ 401406 h 1117047"/>
                <a:gd name="connsiteX4684" fmla="*/ 1500589 w 2126109"/>
                <a:gd name="connsiteY4684" fmla="*/ 396292 h 1117047"/>
                <a:gd name="connsiteX4685" fmla="*/ 1503984 w 2126109"/>
                <a:gd name="connsiteY4685" fmla="*/ 401406 h 1117047"/>
                <a:gd name="connsiteX4686" fmla="*/ 1507404 w 2126109"/>
                <a:gd name="connsiteY4686" fmla="*/ 384311 h 1117047"/>
                <a:gd name="connsiteX4687" fmla="*/ 1502291 w 2126109"/>
                <a:gd name="connsiteY4687" fmla="*/ 384311 h 1117047"/>
                <a:gd name="connsiteX4688" fmla="*/ 1502299 w 2126109"/>
                <a:gd name="connsiteY4688" fmla="*/ 379215 h 1117047"/>
                <a:gd name="connsiteX4689" fmla="*/ 1504753 w 2126109"/>
                <a:gd name="connsiteY4689" fmla="*/ 381857 h 1117047"/>
                <a:gd name="connsiteX4690" fmla="*/ 1507404 w 2126109"/>
                <a:gd name="connsiteY4690" fmla="*/ 384311 h 1117047"/>
                <a:gd name="connsiteX4691" fmla="*/ 1510825 w 2126109"/>
                <a:gd name="connsiteY4691" fmla="*/ 295496 h 1117047"/>
                <a:gd name="connsiteX4692" fmla="*/ 1505703 w 2126109"/>
                <a:gd name="connsiteY4692" fmla="*/ 295496 h 1117047"/>
                <a:gd name="connsiteX4693" fmla="*/ 1510817 w 2126109"/>
                <a:gd name="connsiteY4693" fmla="*/ 292101 h 1117047"/>
                <a:gd name="connsiteX4694" fmla="*/ 1510817 w 2126109"/>
                <a:gd name="connsiteY4694" fmla="*/ 295496 h 1117047"/>
                <a:gd name="connsiteX4695" fmla="*/ 1502282 w 2126109"/>
                <a:gd name="connsiteY4695" fmla="*/ 643968 h 1117047"/>
                <a:gd name="connsiteX4696" fmla="*/ 1498879 w 2126109"/>
                <a:gd name="connsiteY4696" fmla="*/ 643968 h 1117047"/>
                <a:gd name="connsiteX4697" fmla="*/ 1498879 w 2126109"/>
                <a:gd name="connsiteY4697" fmla="*/ 638854 h 1117047"/>
                <a:gd name="connsiteX4698" fmla="*/ 1502274 w 2126109"/>
                <a:gd name="connsiteY4698" fmla="*/ 643968 h 1117047"/>
                <a:gd name="connsiteX4699" fmla="*/ 1502274 w 2126109"/>
                <a:gd name="connsiteY4699" fmla="*/ 637135 h 1117047"/>
                <a:gd name="connsiteX4700" fmla="*/ 1500597 w 2126109"/>
                <a:gd name="connsiteY4700" fmla="*/ 637135 h 1117047"/>
                <a:gd name="connsiteX4701" fmla="*/ 1500597 w 2126109"/>
                <a:gd name="connsiteY4701" fmla="*/ 628609 h 1117047"/>
                <a:gd name="connsiteX4702" fmla="*/ 1502274 w 2126109"/>
                <a:gd name="connsiteY4702" fmla="*/ 628609 h 1117047"/>
                <a:gd name="connsiteX4703" fmla="*/ 1502274 w 2126109"/>
                <a:gd name="connsiteY4703" fmla="*/ 637135 h 1117047"/>
                <a:gd name="connsiteX4704" fmla="*/ 1534769 w 2126109"/>
                <a:gd name="connsiteY4704" fmla="*/ 570511 h 1117047"/>
                <a:gd name="connsiteX4705" fmla="*/ 1541593 w 2126109"/>
                <a:gd name="connsiteY4705" fmla="*/ 567124 h 1117047"/>
                <a:gd name="connsiteX4706" fmla="*/ 1534769 w 2126109"/>
                <a:gd name="connsiteY4706" fmla="*/ 570511 h 1117047"/>
                <a:gd name="connsiteX4707" fmla="*/ 1500580 w 2126109"/>
                <a:gd name="connsiteY4707" fmla="*/ 592719 h 1117047"/>
                <a:gd name="connsiteX4708" fmla="*/ 1505694 w 2126109"/>
                <a:gd name="connsiteY4708" fmla="*/ 587614 h 1117047"/>
                <a:gd name="connsiteX4709" fmla="*/ 1500580 w 2126109"/>
                <a:gd name="connsiteY4709" fmla="*/ 592719 h 1117047"/>
                <a:gd name="connsiteX4710" fmla="*/ 1575782 w 2126109"/>
                <a:gd name="connsiteY4710" fmla="*/ 416807 h 1117047"/>
                <a:gd name="connsiteX4711" fmla="*/ 1570668 w 2126109"/>
                <a:gd name="connsiteY4711" fmla="*/ 421912 h 1117047"/>
                <a:gd name="connsiteX4712" fmla="*/ 1575782 w 2126109"/>
                <a:gd name="connsiteY4712" fmla="*/ 416807 h 1117047"/>
                <a:gd name="connsiteX4713" fmla="*/ 1548426 w 2126109"/>
                <a:gd name="connsiteY4713" fmla="*/ 594421 h 1117047"/>
                <a:gd name="connsiteX4714" fmla="*/ 1543329 w 2126109"/>
                <a:gd name="connsiteY4714" fmla="*/ 596148 h 1117047"/>
                <a:gd name="connsiteX4715" fmla="*/ 1548434 w 2126109"/>
                <a:gd name="connsiteY4715" fmla="*/ 592753 h 1117047"/>
                <a:gd name="connsiteX4716" fmla="*/ 1548434 w 2126109"/>
                <a:gd name="connsiteY4716" fmla="*/ 594421 h 1117047"/>
                <a:gd name="connsiteX4717" fmla="*/ 1515965 w 2126109"/>
                <a:gd name="connsiteY4717" fmla="*/ 589333 h 1117047"/>
                <a:gd name="connsiteX4718" fmla="*/ 1510842 w 2126109"/>
                <a:gd name="connsiteY4718" fmla="*/ 592719 h 1117047"/>
                <a:gd name="connsiteX4719" fmla="*/ 1515965 w 2126109"/>
                <a:gd name="connsiteY4719" fmla="*/ 589333 h 1117047"/>
                <a:gd name="connsiteX4720" fmla="*/ 1548417 w 2126109"/>
                <a:gd name="connsiteY4720" fmla="*/ 597867 h 1117047"/>
                <a:gd name="connsiteX4721" fmla="*/ 1550144 w 2126109"/>
                <a:gd name="connsiteY4721" fmla="*/ 602964 h 1117047"/>
                <a:gd name="connsiteX4722" fmla="*/ 1546741 w 2126109"/>
                <a:gd name="connsiteY4722" fmla="*/ 597867 h 1117047"/>
                <a:gd name="connsiteX4723" fmla="*/ 1548409 w 2126109"/>
                <a:gd name="connsiteY4723" fmla="*/ 597867 h 1117047"/>
                <a:gd name="connsiteX4724" fmla="*/ 1546724 w 2126109"/>
                <a:gd name="connsiteY4724" fmla="*/ 613217 h 1117047"/>
                <a:gd name="connsiteX4725" fmla="*/ 1541602 w 2126109"/>
                <a:gd name="connsiteY4725" fmla="*/ 612387 h 1117047"/>
                <a:gd name="connsiteX4726" fmla="*/ 1546724 w 2126109"/>
                <a:gd name="connsiteY4726" fmla="*/ 613217 h 1117047"/>
                <a:gd name="connsiteX4727" fmla="*/ 1531357 w 2126109"/>
                <a:gd name="connsiteY4727" fmla="*/ 621760 h 1117047"/>
                <a:gd name="connsiteX4728" fmla="*/ 1534761 w 2126109"/>
                <a:gd name="connsiteY4728" fmla="*/ 618365 h 1117047"/>
                <a:gd name="connsiteX4729" fmla="*/ 1531357 w 2126109"/>
                <a:gd name="connsiteY4729" fmla="*/ 621760 h 1117047"/>
                <a:gd name="connsiteX4730" fmla="*/ 1505694 w 2126109"/>
                <a:gd name="connsiteY4730" fmla="*/ 491957 h 1117047"/>
                <a:gd name="connsiteX4731" fmla="*/ 1502291 w 2126109"/>
                <a:gd name="connsiteY4731" fmla="*/ 495352 h 1117047"/>
                <a:gd name="connsiteX4732" fmla="*/ 1505694 w 2126109"/>
                <a:gd name="connsiteY4732" fmla="*/ 491957 h 1117047"/>
                <a:gd name="connsiteX4733" fmla="*/ 1533059 w 2126109"/>
                <a:gd name="connsiteY4733" fmla="*/ 304894 h 1117047"/>
                <a:gd name="connsiteX4734" fmla="*/ 1538181 w 2126109"/>
                <a:gd name="connsiteY4734" fmla="*/ 304064 h 1117047"/>
                <a:gd name="connsiteX4735" fmla="*/ 1533059 w 2126109"/>
                <a:gd name="connsiteY4735" fmla="*/ 304894 h 1117047"/>
                <a:gd name="connsiteX4736" fmla="*/ 1533033 w 2126109"/>
                <a:gd name="connsiteY4736" fmla="*/ 500483 h 1117047"/>
                <a:gd name="connsiteX4737" fmla="*/ 1531357 w 2126109"/>
                <a:gd name="connsiteY4737" fmla="*/ 500483 h 1117047"/>
                <a:gd name="connsiteX4738" fmla="*/ 1531357 w 2126109"/>
                <a:gd name="connsiteY4738" fmla="*/ 493667 h 1117047"/>
                <a:gd name="connsiteX4739" fmla="*/ 1533033 w 2126109"/>
                <a:gd name="connsiteY4739" fmla="*/ 493667 h 1117047"/>
                <a:gd name="connsiteX4740" fmla="*/ 1533033 w 2126109"/>
                <a:gd name="connsiteY4740" fmla="*/ 500483 h 1117047"/>
                <a:gd name="connsiteX4741" fmla="*/ 1568949 w 2126109"/>
                <a:gd name="connsiteY4741" fmla="*/ 493676 h 1117047"/>
                <a:gd name="connsiteX4742" fmla="*/ 1574071 w 2126109"/>
                <a:gd name="connsiteY4742" fmla="*/ 497062 h 1117047"/>
                <a:gd name="connsiteX4743" fmla="*/ 1568949 w 2126109"/>
                <a:gd name="connsiteY4743" fmla="*/ 493676 h 1117047"/>
                <a:gd name="connsiteX4744" fmla="*/ 1498870 w 2126109"/>
                <a:gd name="connsiteY4744" fmla="*/ 293777 h 1117047"/>
                <a:gd name="connsiteX4745" fmla="*/ 1493748 w 2126109"/>
                <a:gd name="connsiteY4745" fmla="*/ 290391 h 1117047"/>
                <a:gd name="connsiteX4746" fmla="*/ 1498870 w 2126109"/>
                <a:gd name="connsiteY4746" fmla="*/ 293777 h 1117047"/>
                <a:gd name="connsiteX4747" fmla="*/ 1512552 w 2126109"/>
                <a:gd name="connsiteY4747" fmla="*/ 397976 h 1117047"/>
                <a:gd name="connsiteX4748" fmla="*/ 1512552 w 2126109"/>
                <a:gd name="connsiteY4748" fmla="*/ 396309 h 1117047"/>
                <a:gd name="connsiteX4749" fmla="*/ 1517658 w 2126109"/>
                <a:gd name="connsiteY4749" fmla="*/ 396309 h 1117047"/>
                <a:gd name="connsiteX4750" fmla="*/ 1517658 w 2126109"/>
                <a:gd name="connsiteY4750" fmla="*/ 399712 h 1117047"/>
                <a:gd name="connsiteX4751" fmla="*/ 1512552 w 2126109"/>
                <a:gd name="connsiteY4751" fmla="*/ 397985 h 1117047"/>
                <a:gd name="connsiteX4752" fmla="*/ 1568958 w 2126109"/>
                <a:gd name="connsiteY4752" fmla="*/ 406545 h 1117047"/>
                <a:gd name="connsiteX4753" fmla="*/ 1570625 w 2126109"/>
                <a:gd name="connsiteY4753" fmla="*/ 406545 h 1117047"/>
                <a:gd name="connsiteX4754" fmla="*/ 1572353 w 2126109"/>
                <a:gd name="connsiteY4754" fmla="*/ 411642 h 1117047"/>
                <a:gd name="connsiteX4755" fmla="*/ 1568949 w 2126109"/>
                <a:gd name="connsiteY4755" fmla="*/ 406545 h 1117047"/>
                <a:gd name="connsiteX4756" fmla="*/ 1541610 w 2126109"/>
                <a:gd name="connsiteY4756" fmla="*/ 467192 h 1117047"/>
                <a:gd name="connsiteX4757" fmla="*/ 1545014 w 2126109"/>
                <a:gd name="connsiteY4757" fmla="*/ 468030 h 1117047"/>
                <a:gd name="connsiteX4758" fmla="*/ 1541610 w 2126109"/>
                <a:gd name="connsiteY4758" fmla="*/ 467192 h 1117047"/>
                <a:gd name="connsiteX4759" fmla="*/ 1501436 w 2126109"/>
                <a:gd name="connsiteY4759" fmla="*/ 377496 h 1117047"/>
                <a:gd name="connsiteX4760" fmla="*/ 1501436 w 2126109"/>
                <a:gd name="connsiteY4760" fmla="*/ 375785 h 1117047"/>
                <a:gd name="connsiteX4761" fmla="*/ 1501436 w 2126109"/>
                <a:gd name="connsiteY4761" fmla="*/ 377496 h 1117047"/>
                <a:gd name="connsiteX4762" fmla="*/ 1532195 w 2126109"/>
                <a:gd name="connsiteY4762" fmla="*/ 575650 h 1117047"/>
                <a:gd name="connsiteX4763" fmla="*/ 1532195 w 2126109"/>
                <a:gd name="connsiteY4763" fmla="*/ 577361 h 1117047"/>
                <a:gd name="connsiteX4764" fmla="*/ 1532195 w 2126109"/>
                <a:gd name="connsiteY4764" fmla="*/ 575650 h 1117047"/>
                <a:gd name="connsiteX4765" fmla="*/ 1533906 w 2126109"/>
                <a:gd name="connsiteY4765" fmla="*/ 580773 h 1117047"/>
                <a:gd name="connsiteX4766" fmla="*/ 1533906 w 2126109"/>
                <a:gd name="connsiteY4766" fmla="*/ 579062 h 1117047"/>
                <a:gd name="connsiteX4767" fmla="*/ 1533906 w 2126109"/>
                <a:gd name="connsiteY4767" fmla="*/ 580773 h 1117047"/>
                <a:gd name="connsiteX4768" fmla="*/ 1107505 w 2126109"/>
                <a:gd name="connsiteY4768" fmla="*/ 88807 h 1117047"/>
                <a:gd name="connsiteX4769" fmla="*/ 1110746 w 2126109"/>
                <a:gd name="connsiteY4769" fmla="*/ 82915 h 1117047"/>
                <a:gd name="connsiteX4770" fmla="*/ 1112602 w 2126109"/>
                <a:gd name="connsiteY4770" fmla="*/ 78571 h 1117047"/>
                <a:gd name="connsiteX4771" fmla="*/ 1107505 w 2126109"/>
                <a:gd name="connsiteY4771" fmla="*/ 88807 h 1117047"/>
                <a:gd name="connsiteX4772" fmla="*/ 1015192 w 2126109"/>
                <a:gd name="connsiteY4772" fmla="*/ 39277 h 1117047"/>
                <a:gd name="connsiteX4773" fmla="*/ 1016903 w 2126109"/>
                <a:gd name="connsiteY4773" fmla="*/ 39277 h 1117047"/>
                <a:gd name="connsiteX4774" fmla="*/ 1023727 w 2126109"/>
                <a:gd name="connsiteY4774" fmla="*/ 43553 h 1117047"/>
                <a:gd name="connsiteX4775" fmla="*/ 1022863 w 2126109"/>
                <a:gd name="connsiteY4775" fmla="*/ 44416 h 1117047"/>
                <a:gd name="connsiteX4776" fmla="*/ 1015184 w 2126109"/>
                <a:gd name="connsiteY4776" fmla="*/ 39277 h 1117047"/>
                <a:gd name="connsiteX4777" fmla="*/ 1110909 w 2126109"/>
                <a:gd name="connsiteY4777" fmla="*/ 145204 h 1117047"/>
                <a:gd name="connsiteX4778" fmla="*/ 1117733 w 2126109"/>
                <a:gd name="connsiteY4778" fmla="*/ 145204 h 1117047"/>
                <a:gd name="connsiteX4779" fmla="*/ 1110909 w 2126109"/>
                <a:gd name="connsiteY4779" fmla="*/ 146871 h 1117047"/>
                <a:gd name="connsiteX4780" fmla="*/ 1110909 w 2126109"/>
                <a:gd name="connsiteY4780" fmla="*/ 145204 h 1117047"/>
                <a:gd name="connsiteX4781" fmla="*/ 1117741 w 2126109"/>
                <a:gd name="connsiteY4781" fmla="*/ 153704 h 1117047"/>
                <a:gd name="connsiteX4782" fmla="*/ 1112619 w 2126109"/>
                <a:gd name="connsiteY4782" fmla="*/ 153704 h 1117047"/>
                <a:gd name="connsiteX4783" fmla="*/ 1112619 w 2126109"/>
                <a:gd name="connsiteY4783" fmla="*/ 150318 h 1117047"/>
                <a:gd name="connsiteX4784" fmla="*/ 1117733 w 2126109"/>
                <a:gd name="connsiteY4784" fmla="*/ 153704 h 1117047"/>
                <a:gd name="connsiteX4785" fmla="*/ 1085271 w 2126109"/>
                <a:gd name="connsiteY4785" fmla="*/ 117848 h 1117047"/>
                <a:gd name="connsiteX4786" fmla="*/ 1087837 w 2126109"/>
                <a:gd name="connsiteY4786" fmla="*/ 112742 h 1117047"/>
                <a:gd name="connsiteX4787" fmla="*/ 1088675 w 2126109"/>
                <a:gd name="connsiteY4787" fmla="*/ 117848 h 1117047"/>
                <a:gd name="connsiteX4788" fmla="*/ 1085271 w 2126109"/>
                <a:gd name="connsiteY4788" fmla="*/ 117848 h 1117047"/>
                <a:gd name="connsiteX4789" fmla="*/ 1134844 w 2126109"/>
                <a:gd name="connsiteY4789" fmla="*/ 126391 h 1117047"/>
                <a:gd name="connsiteX4790" fmla="*/ 1138230 w 2126109"/>
                <a:gd name="connsiteY4790" fmla="*/ 121268 h 1117047"/>
                <a:gd name="connsiteX4791" fmla="*/ 1134844 w 2126109"/>
                <a:gd name="connsiteY4791" fmla="*/ 126391 h 1117047"/>
                <a:gd name="connsiteX4792" fmla="*/ 1114321 w 2126109"/>
                <a:gd name="connsiteY4792" fmla="*/ 92245 h 1117047"/>
                <a:gd name="connsiteX4793" fmla="*/ 1110917 w 2126109"/>
                <a:gd name="connsiteY4793" fmla="*/ 95639 h 1117047"/>
                <a:gd name="connsiteX4794" fmla="*/ 1114321 w 2126109"/>
                <a:gd name="connsiteY4794" fmla="*/ 92245 h 1117047"/>
                <a:gd name="connsiteX4795" fmla="*/ 678514 w 2126109"/>
                <a:gd name="connsiteY4795" fmla="*/ 158835 h 1117047"/>
                <a:gd name="connsiteX4796" fmla="*/ 676778 w 2126109"/>
                <a:gd name="connsiteY4796" fmla="*/ 153738 h 1117047"/>
                <a:gd name="connsiteX4797" fmla="*/ 683559 w 2126109"/>
                <a:gd name="connsiteY4797" fmla="*/ 155363 h 1117047"/>
                <a:gd name="connsiteX4798" fmla="*/ 678514 w 2126109"/>
                <a:gd name="connsiteY4798" fmla="*/ 158826 h 1117047"/>
                <a:gd name="connsiteX4799" fmla="*/ 649430 w 2126109"/>
                <a:gd name="connsiteY4799" fmla="*/ 162255 h 1117047"/>
                <a:gd name="connsiteX4800" fmla="*/ 646027 w 2126109"/>
                <a:gd name="connsiteY4800" fmla="*/ 162255 h 1117047"/>
                <a:gd name="connsiteX4801" fmla="*/ 646027 w 2126109"/>
                <a:gd name="connsiteY4801" fmla="*/ 157150 h 1117047"/>
                <a:gd name="connsiteX4802" fmla="*/ 649430 w 2126109"/>
                <a:gd name="connsiteY4802" fmla="*/ 157150 h 1117047"/>
                <a:gd name="connsiteX4803" fmla="*/ 649430 w 2126109"/>
                <a:gd name="connsiteY4803" fmla="*/ 162255 h 1117047"/>
                <a:gd name="connsiteX4804" fmla="*/ 634055 w 2126109"/>
                <a:gd name="connsiteY4804" fmla="*/ 155414 h 1117047"/>
                <a:gd name="connsiteX4805" fmla="*/ 625555 w 2126109"/>
                <a:gd name="connsiteY4805" fmla="*/ 156304 h 1117047"/>
                <a:gd name="connsiteX4806" fmla="*/ 634055 w 2126109"/>
                <a:gd name="connsiteY4806" fmla="*/ 153738 h 1117047"/>
                <a:gd name="connsiteX4807" fmla="*/ 634055 w 2126109"/>
                <a:gd name="connsiteY4807" fmla="*/ 155414 h 1117047"/>
                <a:gd name="connsiteX4808" fmla="*/ 635782 w 2126109"/>
                <a:gd name="connsiteY4808" fmla="*/ 141775 h 1117047"/>
                <a:gd name="connsiteX4809" fmla="*/ 638237 w 2126109"/>
                <a:gd name="connsiteY4809" fmla="*/ 144417 h 1117047"/>
                <a:gd name="connsiteX4810" fmla="*/ 640887 w 2126109"/>
                <a:gd name="connsiteY4810" fmla="*/ 146871 h 1117047"/>
                <a:gd name="connsiteX4811" fmla="*/ 635782 w 2126109"/>
                <a:gd name="connsiteY4811" fmla="*/ 141775 h 1117047"/>
                <a:gd name="connsiteX4812" fmla="*/ 1474943 w 2126109"/>
                <a:gd name="connsiteY4812" fmla="*/ 155414 h 1117047"/>
                <a:gd name="connsiteX4813" fmla="*/ 1466409 w 2126109"/>
                <a:gd name="connsiteY4813" fmla="*/ 155414 h 1117047"/>
                <a:gd name="connsiteX4814" fmla="*/ 1474943 w 2126109"/>
                <a:gd name="connsiteY4814" fmla="*/ 155414 h 1117047"/>
                <a:gd name="connsiteX4815" fmla="*/ 1473225 w 2126109"/>
                <a:gd name="connsiteY4815" fmla="*/ 140047 h 1117047"/>
                <a:gd name="connsiteX4816" fmla="*/ 1468111 w 2126109"/>
                <a:gd name="connsiteY4816" fmla="*/ 140047 h 1117047"/>
                <a:gd name="connsiteX4817" fmla="*/ 1468111 w 2126109"/>
                <a:gd name="connsiteY4817" fmla="*/ 136652 h 1117047"/>
                <a:gd name="connsiteX4818" fmla="*/ 1473225 w 2126109"/>
                <a:gd name="connsiteY4818" fmla="*/ 136652 h 1117047"/>
                <a:gd name="connsiteX4819" fmla="*/ 1473225 w 2126109"/>
                <a:gd name="connsiteY4819" fmla="*/ 140047 h 1117047"/>
                <a:gd name="connsiteX4820" fmla="*/ 1492021 w 2126109"/>
                <a:gd name="connsiteY4820" fmla="*/ 136644 h 1117047"/>
                <a:gd name="connsiteX4821" fmla="*/ 1492021 w 2126109"/>
                <a:gd name="connsiteY4821" fmla="*/ 141758 h 1117047"/>
                <a:gd name="connsiteX4822" fmla="*/ 1486907 w 2126109"/>
                <a:gd name="connsiteY4822" fmla="*/ 138363 h 1117047"/>
                <a:gd name="connsiteX4823" fmla="*/ 1492021 w 2126109"/>
                <a:gd name="connsiteY4823" fmla="*/ 136635 h 1117047"/>
                <a:gd name="connsiteX4824" fmla="*/ 1502308 w 2126109"/>
                <a:gd name="connsiteY4824" fmla="*/ 153713 h 1117047"/>
                <a:gd name="connsiteX4825" fmla="*/ 1502308 w 2126109"/>
                <a:gd name="connsiteY4825" fmla="*/ 146897 h 1117047"/>
                <a:gd name="connsiteX4826" fmla="*/ 1505711 w 2126109"/>
                <a:gd name="connsiteY4826" fmla="*/ 146897 h 1117047"/>
                <a:gd name="connsiteX4827" fmla="*/ 1503984 w 2126109"/>
                <a:gd name="connsiteY4827" fmla="*/ 153704 h 1117047"/>
                <a:gd name="connsiteX4828" fmla="*/ 1502308 w 2126109"/>
                <a:gd name="connsiteY4828" fmla="*/ 153704 h 1117047"/>
                <a:gd name="connsiteX4829" fmla="*/ 1457840 w 2126109"/>
                <a:gd name="connsiteY4829" fmla="*/ 158835 h 1117047"/>
                <a:gd name="connsiteX4830" fmla="*/ 1449314 w 2126109"/>
                <a:gd name="connsiteY4830" fmla="*/ 158835 h 1117047"/>
                <a:gd name="connsiteX4831" fmla="*/ 1449314 w 2126109"/>
                <a:gd name="connsiteY4831" fmla="*/ 157159 h 1117047"/>
                <a:gd name="connsiteX4832" fmla="*/ 1457840 w 2126109"/>
                <a:gd name="connsiteY4832" fmla="*/ 157159 h 1117047"/>
                <a:gd name="connsiteX4833" fmla="*/ 1457840 w 2126109"/>
                <a:gd name="connsiteY4833" fmla="*/ 158835 h 1117047"/>
                <a:gd name="connsiteX4834" fmla="*/ 1478381 w 2126109"/>
                <a:gd name="connsiteY4834" fmla="*/ 134934 h 1117047"/>
                <a:gd name="connsiteX4835" fmla="*/ 1478381 w 2126109"/>
                <a:gd name="connsiteY4835" fmla="*/ 129820 h 1117047"/>
                <a:gd name="connsiteX4836" fmla="*/ 1481776 w 2126109"/>
                <a:gd name="connsiteY4836" fmla="*/ 129820 h 1117047"/>
                <a:gd name="connsiteX4837" fmla="*/ 1478381 w 2126109"/>
                <a:gd name="connsiteY4837" fmla="*/ 134934 h 1117047"/>
                <a:gd name="connsiteX4838" fmla="*/ 1454420 w 2126109"/>
                <a:gd name="connsiteY4838" fmla="*/ 138346 h 1117047"/>
                <a:gd name="connsiteX4839" fmla="*/ 1452744 w 2126109"/>
                <a:gd name="connsiteY4839" fmla="*/ 138346 h 1117047"/>
                <a:gd name="connsiteX4840" fmla="*/ 1452744 w 2126109"/>
                <a:gd name="connsiteY4840" fmla="*/ 129820 h 1117047"/>
                <a:gd name="connsiteX4841" fmla="*/ 1454420 w 2126109"/>
                <a:gd name="connsiteY4841" fmla="*/ 129820 h 1117047"/>
                <a:gd name="connsiteX4842" fmla="*/ 1454420 w 2126109"/>
                <a:gd name="connsiteY4842" fmla="*/ 138346 h 1117047"/>
                <a:gd name="connsiteX4843" fmla="*/ 1464699 w 2126109"/>
                <a:gd name="connsiteY4843" fmla="*/ 160545 h 1117047"/>
                <a:gd name="connsiteX4844" fmla="*/ 1468102 w 2126109"/>
                <a:gd name="connsiteY4844" fmla="*/ 157150 h 1117047"/>
                <a:gd name="connsiteX4845" fmla="*/ 1464699 w 2126109"/>
                <a:gd name="connsiteY4845" fmla="*/ 160545 h 1117047"/>
                <a:gd name="connsiteX4846" fmla="*/ 1457866 w 2126109"/>
                <a:gd name="connsiteY4846" fmla="*/ 155414 h 1117047"/>
                <a:gd name="connsiteX4847" fmla="*/ 1457866 w 2126109"/>
                <a:gd name="connsiteY4847" fmla="*/ 153747 h 1117047"/>
                <a:gd name="connsiteX4848" fmla="*/ 1462971 w 2126109"/>
                <a:gd name="connsiteY4848" fmla="*/ 153747 h 1117047"/>
                <a:gd name="connsiteX4849" fmla="*/ 1462971 w 2126109"/>
                <a:gd name="connsiteY4849" fmla="*/ 157150 h 1117047"/>
                <a:gd name="connsiteX4850" fmla="*/ 1457866 w 2126109"/>
                <a:gd name="connsiteY4850" fmla="*/ 155423 h 1117047"/>
                <a:gd name="connsiteX4851" fmla="*/ 1456130 w 2126109"/>
                <a:gd name="connsiteY4851" fmla="*/ 146880 h 1117047"/>
                <a:gd name="connsiteX4852" fmla="*/ 1452718 w 2126109"/>
                <a:gd name="connsiteY4852" fmla="*/ 146880 h 1117047"/>
                <a:gd name="connsiteX4853" fmla="*/ 1454445 w 2126109"/>
                <a:gd name="connsiteY4853" fmla="*/ 141775 h 1117047"/>
                <a:gd name="connsiteX4854" fmla="*/ 1456113 w 2126109"/>
                <a:gd name="connsiteY4854" fmla="*/ 141775 h 1117047"/>
                <a:gd name="connsiteX4855" fmla="*/ 1456113 w 2126109"/>
                <a:gd name="connsiteY4855" fmla="*/ 146880 h 1117047"/>
                <a:gd name="connsiteX4856" fmla="*/ 1483503 w 2126109"/>
                <a:gd name="connsiteY4856" fmla="*/ 150309 h 1117047"/>
                <a:gd name="connsiteX4857" fmla="*/ 1486907 w 2126109"/>
                <a:gd name="connsiteY4857" fmla="*/ 146914 h 1117047"/>
                <a:gd name="connsiteX4858" fmla="*/ 1483503 w 2126109"/>
                <a:gd name="connsiteY4858" fmla="*/ 150309 h 1117047"/>
                <a:gd name="connsiteX4859" fmla="*/ 1476671 w 2126109"/>
                <a:gd name="connsiteY4859" fmla="*/ 158852 h 1117047"/>
                <a:gd name="connsiteX4860" fmla="*/ 1480074 w 2126109"/>
                <a:gd name="connsiteY4860" fmla="*/ 155457 h 1117047"/>
                <a:gd name="connsiteX4861" fmla="*/ 1476671 w 2126109"/>
                <a:gd name="connsiteY4861" fmla="*/ 158852 h 1117047"/>
                <a:gd name="connsiteX4862" fmla="*/ 1473233 w 2126109"/>
                <a:gd name="connsiteY4862" fmla="*/ 165702 h 1117047"/>
                <a:gd name="connsiteX4863" fmla="*/ 1469829 w 2126109"/>
                <a:gd name="connsiteY4863" fmla="*/ 169097 h 1117047"/>
                <a:gd name="connsiteX4864" fmla="*/ 1473233 w 2126109"/>
                <a:gd name="connsiteY4864" fmla="*/ 165702 h 1117047"/>
                <a:gd name="connsiteX4865" fmla="*/ 1399733 w 2126109"/>
                <a:gd name="connsiteY4865" fmla="*/ 117839 h 1117047"/>
                <a:gd name="connsiteX4866" fmla="*/ 1392909 w 2126109"/>
                <a:gd name="connsiteY4866" fmla="*/ 116146 h 1117047"/>
                <a:gd name="connsiteX4867" fmla="*/ 1399733 w 2126109"/>
                <a:gd name="connsiteY4867" fmla="*/ 117839 h 1117047"/>
                <a:gd name="connsiteX4868" fmla="*/ 1484324 w 2126109"/>
                <a:gd name="connsiteY4868" fmla="*/ 158818 h 1117047"/>
                <a:gd name="connsiteX4869" fmla="*/ 1485214 w 2126109"/>
                <a:gd name="connsiteY4869" fmla="*/ 153738 h 1117047"/>
                <a:gd name="connsiteX4870" fmla="*/ 1484324 w 2126109"/>
                <a:gd name="connsiteY4870" fmla="*/ 158818 h 1117047"/>
                <a:gd name="connsiteX4871" fmla="*/ 1481759 w 2126109"/>
                <a:gd name="connsiteY4871" fmla="*/ 177631 h 1117047"/>
                <a:gd name="connsiteX4872" fmla="*/ 1480083 w 2126109"/>
                <a:gd name="connsiteY4872" fmla="*/ 174236 h 1117047"/>
                <a:gd name="connsiteX4873" fmla="*/ 1481759 w 2126109"/>
                <a:gd name="connsiteY4873" fmla="*/ 177631 h 1117047"/>
                <a:gd name="connsiteX4874" fmla="*/ 1485179 w 2126109"/>
                <a:gd name="connsiteY4874" fmla="*/ 175921 h 1117047"/>
                <a:gd name="connsiteX4875" fmla="*/ 1483503 w 2126109"/>
                <a:gd name="connsiteY4875" fmla="*/ 172526 h 1117047"/>
                <a:gd name="connsiteX4876" fmla="*/ 1485179 w 2126109"/>
                <a:gd name="connsiteY4876" fmla="*/ 175921 h 1117047"/>
                <a:gd name="connsiteX4877" fmla="*/ 1204889 w 2126109"/>
                <a:gd name="connsiteY4877" fmla="*/ 649090 h 1117047"/>
                <a:gd name="connsiteX4878" fmla="*/ 1203213 w 2126109"/>
                <a:gd name="connsiteY4878" fmla="*/ 645695 h 1117047"/>
                <a:gd name="connsiteX4879" fmla="*/ 1204889 w 2126109"/>
                <a:gd name="connsiteY4879" fmla="*/ 649090 h 1117047"/>
                <a:gd name="connsiteX4880" fmla="*/ 1199792 w 2126109"/>
                <a:gd name="connsiteY4880" fmla="*/ 649116 h 1117047"/>
                <a:gd name="connsiteX4881" fmla="*/ 1201468 w 2126109"/>
                <a:gd name="connsiteY4881" fmla="*/ 652511 h 1117047"/>
                <a:gd name="connsiteX4882" fmla="*/ 1199792 w 2126109"/>
                <a:gd name="connsiteY4882" fmla="*/ 649116 h 1117047"/>
                <a:gd name="connsiteX4883" fmla="*/ 447753 w 2126109"/>
                <a:gd name="connsiteY4883" fmla="*/ 854103 h 1117047"/>
                <a:gd name="connsiteX4884" fmla="*/ 447753 w 2126109"/>
                <a:gd name="connsiteY4884" fmla="*/ 855771 h 1117047"/>
                <a:gd name="connsiteX4885" fmla="*/ 442657 w 2126109"/>
                <a:gd name="connsiteY4885" fmla="*/ 852376 h 1117047"/>
                <a:gd name="connsiteX4886" fmla="*/ 447753 w 2126109"/>
                <a:gd name="connsiteY4886" fmla="*/ 854103 h 1117047"/>
                <a:gd name="connsiteX4887" fmla="*/ 1830435 w 2126109"/>
                <a:gd name="connsiteY4887" fmla="*/ 854103 h 1117047"/>
                <a:gd name="connsiteX4888" fmla="*/ 1825313 w 2126109"/>
                <a:gd name="connsiteY4888" fmla="*/ 857489 h 1117047"/>
                <a:gd name="connsiteX4889" fmla="*/ 1830435 w 2126109"/>
                <a:gd name="connsiteY4889" fmla="*/ 854103 h 1117047"/>
                <a:gd name="connsiteX4890" fmla="*/ 1895392 w 2126109"/>
                <a:gd name="connsiteY4890" fmla="*/ 856643 h 1117047"/>
                <a:gd name="connsiteX4891" fmla="*/ 1900514 w 2126109"/>
                <a:gd name="connsiteY4891" fmla="*/ 855813 h 1117047"/>
                <a:gd name="connsiteX4892" fmla="*/ 1895392 w 2126109"/>
                <a:gd name="connsiteY4892" fmla="*/ 856643 h 1117047"/>
                <a:gd name="connsiteX4893" fmla="*/ 854545 w 2126109"/>
                <a:gd name="connsiteY4893" fmla="*/ 179341 h 1117047"/>
                <a:gd name="connsiteX4894" fmla="*/ 861369 w 2126109"/>
                <a:gd name="connsiteY4894" fmla="*/ 172534 h 1117047"/>
                <a:gd name="connsiteX4895" fmla="*/ 858026 w 2126109"/>
                <a:gd name="connsiteY4895" fmla="*/ 175579 h 1117047"/>
                <a:gd name="connsiteX4896" fmla="*/ 854554 w 2126109"/>
                <a:gd name="connsiteY4896" fmla="*/ 179341 h 1117047"/>
                <a:gd name="connsiteX4897" fmla="*/ 869929 w 2126109"/>
                <a:gd name="connsiteY4897" fmla="*/ 134070 h 1117047"/>
                <a:gd name="connsiteX4898" fmla="*/ 873315 w 2126109"/>
                <a:gd name="connsiteY4898" fmla="*/ 133232 h 1117047"/>
                <a:gd name="connsiteX4899" fmla="*/ 869929 w 2126109"/>
                <a:gd name="connsiteY4899" fmla="*/ 134070 h 1117047"/>
                <a:gd name="connsiteX4900" fmla="*/ 893856 w 2126109"/>
                <a:gd name="connsiteY4900" fmla="*/ 194717 h 1117047"/>
                <a:gd name="connsiteX4901" fmla="*/ 897259 w 2126109"/>
                <a:gd name="connsiteY4901" fmla="*/ 191322 h 1117047"/>
                <a:gd name="connsiteX4902" fmla="*/ 893856 w 2126109"/>
                <a:gd name="connsiteY4902" fmla="*/ 194717 h 1117047"/>
                <a:gd name="connsiteX4903" fmla="*/ 863088 w 2126109"/>
                <a:gd name="connsiteY4903" fmla="*/ 174210 h 1117047"/>
                <a:gd name="connsiteX4904" fmla="*/ 866491 w 2126109"/>
                <a:gd name="connsiteY4904" fmla="*/ 170815 h 1117047"/>
                <a:gd name="connsiteX4905" fmla="*/ 863088 w 2126109"/>
                <a:gd name="connsiteY4905" fmla="*/ 174210 h 1117047"/>
                <a:gd name="connsiteX4906" fmla="*/ 875043 w 2126109"/>
                <a:gd name="connsiteY4906" fmla="*/ 169114 h 1117047"/>
                <a:gd name="connsiteX4907" fmla="*/ 873315 w 2126109"/>
                <a:gd name="connsiteY4907" fmla="*/ 174210 h 1117047"/>
                <a:gd name="connsiteX4908" fmla="*/ 871648 w 2126109"/>
                <a:gd name="connsiteY4908" fmla="*/ 174210 h 1117047"/>
                <a:gd name="connsiteX4909" fmla="*/ 875051 w 2126109"/>
                <a:gd name="connsiteY4909" fmla="*/ 169114 h 1117047"/>
                <a:gd name="connsiteX4910" fmla="*/ 873315 w 2126109"/>
                <a:gd name="connsiteY4910" fmla="*/ 163966 h 1117047"/>
                <a:gd name="connsiteX4911" fmla="*/ 871639 w 2126109"/>
                <a:gd name="connsiteY4911" fmla="*/ 163966 h 1117047"/>
                <a:gd name="connsiteX4912" fmla="*/ 871639 w 2126109"/>
                <a:gd name="connsiteY4912" fmla="*/ 157150 h 1117047"/>
                <a:gd name="connsiteX4913" fmla="*/ 873315 w 2126109"/>
                <a:gd name="connsiteY4913" fmla="*/ 157150 h 1117047"/>
                <a:gd name="connsiteX4914" fmla="*/ 873315 w 2126109"/>
                <a:gd name="connsiteY4914" fmla="*/ 163966 h 1117047"/>
                <a:gd name="connsiteX4915" fmla="*/ 892129 w 2126109"/>
                <a:gd name="connsiteY4915" fmla="*/ 157125 h 1117047"/>
                <a:gd name="connsiteX4916" fmla="*/ 885313 w 2126109"/>
                <a:gd name="connsiteY4916" fmla="*/ 157125 h 1117047"/>
                <a:gd name="connsiteX4917" fmla="*/ 885313 w 2126109"/>
                <a:gd name="connsiteY4917" fmla="*/ 155449 h 1117047"/>
                <a:gd name="connsiteX4918" fmla="*/ 892129 w 2126109"/>
                <a:gd name="connsiteY4918" fmla="*/ 155449 h 1117047"/>
                <a:gd name="connsiteX4919" fmla="*/ 892129 w 2126109"/>
                <a:gd name="connsiteY4919" fmla="*/ 157125 h 1117047"/>
                <a:gd name="connsiteX4920" fmla="*/ 868227 w 2126109"/>
                <a:gd name="connsiteY4920" fmla="*/ 153738 h 1117047"/>
                <a:gd name="connsiteX4921" fmla="*/ 869903 w 2126109"/>
                <a:gd name="connsiteY4921" fmla="*/ 157133 h 1117047"/>
                <a:gd name="connsiteX4922" fmla="*/ 868227 w 2126109"/>
                <a:gd name="connsiteY4922" fmla="*/ 153738 h 1117047"/>
                <a:gd name="connsiteX4923" fmla="*/ 875077 w 2126109"/>
                <a:gd name="connsiteY4923" fmla="*/ 154559 h 1117047"/>
                <a:gd name="connsiteX4924" fmla="*/ 880165 w 2126109"/>
                <a:gd name="connsiteY4924" fmla="*/ 155449 h 1117047"/>
                <a:gd name="connsiteX4925" fmla="*/ 875077 w 2126109"/>
                <a:gd name="connsiteY4925" fmla="*/ 154559 h 1117047"/>
                <a:gd name="connsiteX4926" fmla="*/ 1833873 w 2126109"/>
                <a:gd name="connsiteY4926" fmla="*/ 710610 h 1117047"/>
                <a:gd name="connsiteX4927" fmla="*/ 1835549 w 2126109"/>
                <a:gd name="connsiteY4927" fmla="*/ 714004 h 1117047"/>
                <a:gd name="connsiteX4928" fmla="*/ 1833873 w 2126109"/>
                <a:gd name="connsiteY4928" fmla="*/ 710610 h 1117047"/>
                <a:gd name="connsiteX4929" fmla="*/ 1833000 w 2126109"/>
                <a:gd name="connsiteY4929" fmla="*/ 717434 h 1117047"/>
                <a:gd name="connsiteX4930" fmla="*/ 1833000 w 2126109"/>
                <a:gd name="connsiteY4930" fmla="*/ 715723 h 1117047"/>
                <a:gd name="connsiteX4931" fmla="*/ 1833000 w 2126109"/>
                <a:gd name="connsiteY4931" fmla="*/ 717434 h 1117047"/>
                <a:gd name="connsiteX4932" fmla="*/ 681909 w 2126109"/>
                <a:gd name="connsiteY4932" fmla="*/ 696944 h 1117047"/>
                <a:gd name="connsiteX4933" fmla="*/ 678505 w 2126109"/>
                <a:gd name="connsiteY4933" fmla="*/ 700339 h 1117047"/>
                <a:gd name="connsiteX4934" fmla="*/ 681909 w 2126109"/>
                <a:gd name="connsiteY4934" fmla="*/ 696944 h 1117047"/>
                <a:gd name="connsiteX4935" fmla="*/ 1910759 w 2126109"/>
                <a:gd name="connsiteY4935" fmla="*/ 186174 h 1117047"/>
                <a:gd name="connsiteX4936" fmla="*/ 1905645 w 2126109"/>
                <a:gd name="connsiteY4936" fmla="*/ 186174 h 1117047"/>
                <a:gd name="connsiteX4937" fmla="*/ 1905645 w 2126109"/>
                <a:gd name="connsiteY4937" fmla="*/ 184498 h 1117047"/>
                <a:gd name="connsiteX4938" fmla="*/ 1910742 w 2126109"/>
                <a:gd name="connsiteY4938" fmla="*/ 182770 h 1117047"/>
                <a:gd name="connsiteX4939" fmla="*/ 1910742 w 2126109"/>
                <a:gd name="connsiteY4939" fmla="*/ 186174 h 1117047"/>
                <a:gd name="connsiteX4940" fmla="*/ 1331382 w 2126109"/>
                <a:gd name="connsiteY4940" fmla="*/ 394582 h 1117047"/>
                <a:gd name="connsiteX4941" fmla="*/ 1333092 w 2126109"/>
                <a:gd name="connsiteY4941" fmla="*/ 394582 h 1117047"/>
                <a:gd name="connsiteX4942" fmla="*/ 1334785 w 2126109"/>
                <a:gd name="connsiteY4942" fmla="*/ 420202 h 1117047"/>
                <a:gd name="connsiteX4943" fmla="*/ 1331382 w 2126109"/>
                <a:gd name="connsiteY4943" fmla="*/ 394582 h 1117047"/>
                <a:gd name="connsiteX4944" fmla="*/ 1351811 w 2126109"/>
                <a:gd name="connsiteY4944" fmla="*/ 383747 h 1117047"/>
                <a:gd name="connsiteX4945" fmla="*/ 1351888 w 2126109"/>
                <a:gd name="connsiteY4945" fmla="*/ 387749 h 1117047"/>
                <a:gd name="connsiteX4946" fmla="*/ 1348468 w 2126109"/>
                <a:gd name="connsiteY4946" fmla="*/ 387749 h 1117047"/>
                <a:gd name="connsiteX4947" fmla="*/ 1354436 w 2126109"/>
                <a:gd name="connsiteY4947" fmla="*/ 379189 h 1117047"/>
                <a:gd name="connsiteX4948" fmla="*/ 1351811 w 2126109"/>
                <a:gd name="connsiteY4948" fmla="*/ 383747 h 1117047"/>
                <a:gd name="connsiteX4949" fmla="*/ 1331373 w 2126109"/>
                <a:gd name="connsiteY4949" fmla="*/ 356117 h 1117047"/>
                <a:gd name="connsiteX4950" fmla="*/ 1334785 w 2126109"/>
                <a:gd name="connsiteY4950" fmla="*/ 351884 h 1117047"/>
                <a:gd name="connsiteX4951" fmla="*/ 1331390 w 2126109"/>
                <a:gd name="connsiteY4951" fmla="*/ 374075 h 1117047"/>
                <a:gd name="connsiteX4952" fmla="*/ 1331373 w 2126109"/>
                <a:gd name="connsiteY4952" fmla="*/ 356117 h 1117047"/>
                <a:gd name="connsiteX4953" fmla="*/ 1361286 w 2126109"/>
                <a:gd name="connsiteY4953" fmla="*/ 370697 h 1117047"/>
                <a:gd name="connsiteX4954" fmla="*/ 1358729 w 2126109"/>
                <a:gd name="connsiteY4954" fmla="*/ 377487 h 1117047"/>
                <a:gd name="connsiteX4955" fmla="*/ 1361286 w 2126109"/>
                <a:gd name="connsiteY4955" fmla="*/ 370697 h 1117047"/>
                <a:gd name="connsiteX4956" fmla="*/ 1721036 w 2126109"/>
                <a:gd name="connsiteY4956" fmla="*/ 497062 h 1117047"/>
                <a:gd name="connsiteX4957" fmla="*/ 1719343 w 2126109"/>
                <a:gd name="connsiteY4957" fmla="*/ 491111 h 1117047"/>
                <a:gd name="connsiteX4958" fmla="*/ 1719369 w 2126109"/>
                <a:gd name="connsiteY4958" fmla="*/ 472323 h 1117047"/>
                <a:gd name="connsiteX4959" fmla="*/ 1726167 w 2126109"/>
                <a:gd name="connsiteY4959" fmla="*/ 420210 h 1117047"/>
                <a:gd name="connsiteX4960" fmla="*/ 1721045 w 2126109"/>
                <a:gd name="connsiteY4960" fmla="*/ 497062 h 1117047"/>
                <a:gd name="connsiteX4961" fmla="*/ 1714238 w 2126109"/>
                <a:gd name="connsiteY4961" fmla="*/ 531234 h 1117047"/>
                <a:gd name="connsiteX4962" fmla="*/ 1715889 w 2126109"/>
                <a:gd name="connsiteY4962" fmla="*/ 520014 h 1117047"/>
                <a:gd name="connsiteX4963" fmla="*/ 1719335 w 2126109"/>
                <a:gd name="connsiteY4963" fmla="*/ 515867 h 1117047"/>
                <a:gd name="connsiteX4964" fmla="*/ 1714229 w 2126109"/>
                <a:gd name="connsiteY4964" fmla="*/ 531234 h 1117047"/>
                <a:gd name="connsiteX4965" fmla="*/ 1729596 w 2126109"/>
                <a:gd name="connsiteY4965" fmla="*/ 517560 h 1117047"/>
                <a:gd name="connsiteX4966" fmla="*/ 1724483 w 2126109"/>
                <a:gd name="connsiteY4966" fmla="*/ 517560 h 1117047"/>
                <a:gd name="connsiteX4967" fmla="*/ 1724483 w 2126109"/>
                <a:gd name="connsiteY4967" fmla="*/ 515884 h 1117047"/>
                <a:gd name="connsiteX4968" fmla="*/ 1729579 w 2126109"/>
                <a:gd name="connsiteY4968" fmla="*/ 514157 h 1117047"/>
                <a:gd name="connsiteX4969" fmla="*/ 1729579 w 2126109"/>
                <a:gd name="connsiteY4969" fmla="*/ 517560 h 1117047"/>
                <a:gd name="connsiteX4970" fmla="*/ 1112619 w 2126109"/>
                <a:gd name="connsiteY4970" fmla="*/ 380925 h 1117047"/>
                <a:gd name="connsiteX4971" fmla="*/ 1119443 w 2126109"/>
                <a:gd name="connsiteY4971" fmla="*/ 382635 h 1117047"/>
                <a:gd name="connsiteX4972" fmla="*/ 1112619 w 2126109"/>
                <a:gd name="connsiteY4972" fmla="*/ 380925 h 1117047"/>
                <a:gd name="connsiteX4973" fmla="*/ 1117758 w 2126109"/>
                <a:gd name="connsiteY4973" fmla="*/ 356168 h 1117047"/>
                <a:gd name="connsiteX4974" fmla="*/ 1122864 w 2126109"/>
                <a:gd name="connsiteY4974" fmla="*/ 358700 h 1117047"/>
                <a:gd name="connsiteX4975" fmla="*/ 1117758 w 2126109"/>
                <a:gd name="connsiteY4975" fmla="*/ 356168 h 1117047"/>
                <a:gd name="connsiteX4976" fmla="*/ 1100638 w 2126109"/>
                <a:gd name="connsiteY4976" fmla="*/ 435586 h 1117047"/>
                <a:gd name="connsiteX4977" fmla="*/ 1095533 w 2126109"/>
                <a:gd name="connsiteY4977" fmla="*/ 438117 h 1117047"/>
                <a:gd name="connsiteX4978" fmla="*/ 1100638 w 2126109"/>
                <a:gd name="connsiteY4978" fmla="*/ 435586 h 1117047"/>
                <a:gd name="connsiteX4979" fmla="*/ 1122855 w 2126109"/>
                <a:gd name="connsiteY4979" fmla="*/ 438989 h 1117047"/>
                <a:gd name="connsiteX4980" fmla="*/ 1117741 w 2126109"/>
                <a:gd name="connsiteY4980" fmla="*/ 438989 h 1117047"/>
                <a:gd name="connsiteX4981" fmla="*/ 1117741 w 2126109"/>
                <a:gd name="connsiteY4981" fmla="*/ 435594 h 1117047"/>
                <a:gd name="connsiteX4982" fmla="*/ 1122855 w 2126109"/>
                <a:gd name="connsiteY4982" fmla="*/ 435594 h 1117047"/>
                <a:gd name="connsiteX4983" fmla="*/ 1122855 w 2126109"/>
                <a:gd name="connsiteY4983" fmla="*/ 438989 h 1117047"/>
                <a:gd name="connsiteX4984" fmla="*/ 1081859 w 2126109"/>
                <a:gd name="connsiteY4984" fmla="*/ 433858 h 1117047"/>
                <a:gd name="connsiteX4985" fmla="*/ 1081859 w 2126109"/>
                <a:gd name="connsiteY4985" fmla="*/ 428753 h 1117047"/>
                <a:gd name="connsiteX4986" fmla="*/ 1085263 w 2126109"/>
                <a:gd name="connsiteY4986" fmla="*/ 428753 h 1117047"/>
                <a:gd name="connsiteX4987" fmla="*/ 1085263 w 2126109"/>
                <a:gd name="connsiteY4987" fmla="*/ 433858 h 1117047"/>
                <a:gd name="connsiteX4988" fmla="*/ 1081859 w 2126109"/>
                <a:gd name="connsiteY4988" fmla="*/ 433858 h 1117047"/>
                <a:gd name="connsiteX4989" fmla="*/ 1110909 w 2126109"/>
                <a:gd name="connsiteY4989" fmla="*/ 345060 h 1117047"/>
                <a:gd name="connsiteX4990" fmla="*/ 1121145 w 2126109"/>
                <a:gd name="connsiteY4990" fmla="*/ 345060 h 1117047"/>
                <a:gd name="connsiteX4991" fmla="*/ 1121145 w 2126109"/>
                <a:gd name="connsiteY4991" fmla="*/ 346736 h 1117047"/>
                <a:gd name="connsiteX4992" fmla="*/ 1110909 w 2126109"/>
                <a:gd name="connsiteY4992" fmla="*/ 346736 h 1117047"/>
                <a:gd name="connsiteX4993" fmla="*/ 1110909 w 2126109"/>
                <a:gd name="connsiteY4993" fmla="*/ 345060 h 1117047"/>
                <a:gd name="connsiteX4994" fmla="*/ 1112619 w 2126109"/>
                <a:gd name="connsiteY4994" fmla="*/ 430463 h 1117047"/>
                <a:gd name="connsiteX4995" fmla="*/ 1116022 w 2126109"/>
                <a:gd name="connsiteY4995" fmla="*/ 430463 h 1117047"/>
                <a:gd name="connsiteX4996" fmla="*/ 1115184 w 2126109"/>
                <a:gd name="connsiteY4996" fmla="*/ 435569 h 1117047"/>
                <a:gd name="connsiteX4997" fmla="*/ 1112619 w 2126109"/>
                <a:gd name="connsiteY4997" fmla="*/ 430463 h 1117047"/>
                <a:gd name="connsiteX4998" fmla="*/ 1105786 w 2126109"/>
                <a:gd name="connsiteY4998" fmla="*/ 421048 h 1117047"/>
                <a:gd name="connsiteX4999" fmla="*/ 1110900 w 2126109"/>
                <a:gd name="connsiteY4999" fmla="*/ 420210 h 1117047"/>
                <a:gd name="connsiteX5000" fmla="*/ 1110900 w 2126109"/>
                <a:gd name="connsiteY5000" fmla="*/ 423605 h 1117047"/>
                <a:gd name="connsiteX5001" fmla="*/ 1105786 w 2126109"/>
                <a:gd name="connsiteY5001" fmla="*/ 421040 h 1117047"/>
                <a:gd name="connsiteX5002" fmla="*/ 1090402 w 2126109"/>
                <a:gd name="connsiteY5002" fmla="*/ 433858 h 1117047"/>
                <a:gd name="connsiteX5003" fmla="*/ 1093806 w 2126109"/>
                <a:gd name="connsiteY5003" fmla="*/ 430463 h 1117047"/>
                <a:gd name="connsiteX5004" fmla="*/ 1090402 w 2126109"/>
                <a:gd name="connsiteY5004" fmla="*/ 433858 h 1117047"/>
                <a:gd name="connsiteX5005" fmla="*/ 1076720 w 2126109"/>
                <a:gd name="connsiteY5005" fmla="*/ 471451 h 1117047"/>
                <a:gd name="connsiteX5006" fmla="*/ 1076720 w 2126109"/>
                <a:gd name="connsiteY5006" fmla="*/ 469740 h 1117047"/>
                <a:gd name="connsiteX5007" fmla="*/ 1076720 w 2126109"/>
                <a:gd name="connsiteY5007" fmla="*/ 471451 h 11170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  <a:cxn ang="0">
                  <a:pos x="connsiteX2796" y="connsiteY2796"/>
                </a:cxn>
                <a:cxn ang="0">
                  <a:pos x="connsiteX2797" y="connsiteY2797"/>
                </a:cxn>
                <a:cxn ang="0">
                  <a:pos x="connsiteX2798" y="connsiteY2798"/>
                </a:cxn>
                <a:cxn ang="0">
                  <a:pos x="connsiteX2799" y="connsiteY2799"/>
                </a:cxn>
                <a:cxn ang="0">
                  <a:pos x="connsiteX2800" y="connsiteY2800"/>
                </a:cxn>
                <a:cxn ang="0">
                  <a:pos x="connsiteX2801" y="connsiteY2801"/>
                </a:cxn>
                <a:cxn ang="0">
                  <a:pos x="connsiteX2802" y="connsiteY2802"/>
                </a:cxn>
                <a:cxn ang="0">
                  <a:pos x="connsiteX2803" y="connsiteY2803"/>
                </a:cxn>
                <a:cxn ang="0">
                  <a:pos x="connsiteX2804" y="connsiteY2804"/>
                </a:cxn>
                <a:cxn ang="0">
                  <a:pos x="connsiteX2805" y="connsiteY2805"/>
                </a:cxn>
                <a:cxn ang="0">
                  <a:pos x="connsiteX2806" y="connsiteY2806"/>
                </a:cxn>
                <a:cxn ang="0">
                  <a:pos x="connsiteX2807" y="connsiteY2807"/>
                </a:cxn>
                <a:cxn ang="0">
                  <a:pos x="connsiteX2808" y="connsiteY2808"/>
                </a:cxn>
                <a:cxn ang="0">
                  <a:pos x="connsiteX2809" y="connsiteY2809"/>
                </a:cxn>
                <a:cxn ang="0">
                  <a:pos x="connsiteX2810" y="connsiteY2810"/>
                </a:cxn>
                <a:cxn ang="0">
                  <a:pos x="connsiteX2811" y="connsiteY2811"/>
                </a:cxn>
                <a:cxn ang="0">
                  <a:pos x="connsiteX2812" y="connsiteY2812"/>
                </a:cxn>
                <a:cxn ang="0">
                  <a:pos x="connsiteX2813" y="connsiteY2813"/>
                </a:cxn>
                <a:cxn ang="0">
                  <a:pos x="connsiteX2814" y="connsiteY2814"/>
                </a:cxn>
                <a:cxn ang="0">
                  <a:pos x="connsiteX2815" y="connsiteY2815"/>
                </a:cxn>
                <a:cxn ang="0">
                  <a:pos x="connsiteX2816" y="connsiteY2816"/>
                </a:cxn>
                <a:cxn ang="0">
                  <a:pos x="connsiteX2817" y="connsiteY2817"/>
                </a:cxn>
                <a:cxn ang="0">
                  <a:pos x="connsiteX2818" y="connsiteY2818"/>
                </a:cxn>
                <a:cxn ang="0">
                  <a:pos x="connsiteX2819" y="connsiteY2819"/>
                </a:cxn>
                <a:cxn ang="0">
                  <a:pos x="connsiteX2820" y="connsiteY2820"/>
                </a:cxn>
                <a:cxn ang="0">
                  <a:pos x="connsiteX2821" y="connsiteY2821"/>
                </a:cxn>
                <a:cxn ang="0">
                  <a:pos x="connsiteX2822" y="connsiteY2822"/>
                </a:cxn>
                <a:cxn ang="0">
                  <a:pos x="connsiteX2823" y="connsiteY2823"/>
                </a:cxn>
                <a:cxn ang="0">
                  <a:pos x="connsiteX2824" y="connsiteY2824"/>
                </a:cxn>
                <a:cxn ang="0">
                  <a:pos x="connsiteX2825" y="connsiteY2825"/>
                </a:cxn>
                <a:cxn ang="0">
                  <a:pos x="connsiteX2826" y="connsiteY2826"/>
                </a:cxn>
                <a:cxn ang="0">
                  <a:pos x="connsiteX2827" y="connsiteY2827"/>
                </a:cxn>
                <a:cxn ang="0">
                  <a:pos x="connsiteX2828" y="connsiteY2828"/>
                </a:cxn>
                <a:cxn ang="0">
                  <a:pos x="connsiteX2829" y="connsiteY2829"/>
                </a:cxn>
                <a:cxn ang="0">
                  <a:pos x="connsiteX2830" y="connsiteY2830"/>
                </a:cxn>
                <a:cxn ang="0">
                  <a:pos x="connsiteX2831" y="connsiteY2831"/>
                </a:cxn>
                <a:cxn ang="0">
                  <a:pos x="connsiteX2832" y="connsiteY2832"/>
                </a:cxn>
                <a:cxn ang="0">
                  <a:pos x="connsiteX2833" y="connsiteY2833"/>
                </a:cxn>
                <a:cxn ang="0">
                  <a:pos x="connsiteX2834" y="connsiteY2834"/>
                </a:cxn>
                <a:cxn ang="0">
                  <a:pos x="connsiteX2835" y="connsiteY2835"/>
                </a:cxn>
                <a:cxn ang="0">
                  <a:pos x="connsiteX2836" y="connsiteY2836"/>
                </a:cxn>
                <a:cxn ang="0">
                  <a:pos x="connsiteX2837" y="connsiteY2837"/>
                </a:cxn>
                <a:cxn ang="0">
                  <a:pos x="connsiteX2838" y="connsiteY2838"/>
                </a:cxn>
                <a:cxn ang="0">
                  <a:pos x="connsiteX2839" y="connsiteY2839"/>
                </a:cxn>
                <a:cxn ang="0">
                  <a:pos x="connsiteX2840" y="connsiteY2840"/>
                </a:cxn>
                <a:cxn ang="0">
                  <a:pos x="connsiteX2841" y="connsiteY2841"/>
                </a:cxn>
                <a:cxn ang="0">
                  <a:pos x="connsiteX2842" y="connsiteY2842"/>
                </a:cxn>
                <a:cxn ang="0">
                  <a:pos x="connsiteX2843" y="connsiteY2843"/>
                </a:cxn>
                <a:cxn ang="0">
                  <a:pos x="connsiteX2844" y="connsiteY2844"/>
                </a:cxn>
                <a:cxn ang="0">
                  <a:pos x="connsiteX2845" y="connsiteY2845"/>
                </a:cxn>
                <a:cxn ang="0">
                  <a:pos x="connsiteX2846" y="connsiteY2846"/>
                </a:cxn>
                <a:cxn ang="0">
                  <a:pos x="connsiteX2847" y="connsiteY2847"/>
                </a:cxn>
                <a:cxn ang="0">
                  <a:pos x="connsiteX2848" y="connsiteY2848"/>
                </a:cxn>
                <a:cxn ang="0">
                  <a:pos x="connsiteX2849" y="connsiteY2849"/>
                </a:cxn>
                <a:cxn ang="0">
                  <a:pos x="connsiteX2850" y="connsiteY2850"/>
                </a:cxn>
                <a:cxn ang="0">
                  <a:pos x="connsiteX2851" y="connsiteY2851"/>
                </a:cxn>
                <a:cxn ang="0">
                  <a:pos x="connsiteX2852" y="connsiteY2852"/>
                </a:cxn>
                <a:cxn ang="0">
                  <a:pos x="connsiteX2853" y="connsiteY2853"/>
                </a:cxn>
                <a:cxn ang="0">
                  <a:pos x="connsiteX2854" y="connsiteY2854"/>
                </a:cxn>
                <a:cxn ang="0">
                  <a:pos x="connsiteX2855" y="connsiteY2855"/>
                </a:cxn>
                <a:cxn ang="0">
                  <a:pos x="connsiteX2856" y="connsiteY2856"/>
                </a:cxn>
                <a:cxn ang="0">
                  <a:pos x="connsiteX2857" y="connsiteY2857"/>
                </a:cxn>
                <a:cxn ang="0">
                  <a:pos x="connsiteX2858" y="connsiteY2858"/>
                </a:cxn>
                <a:cxn ang="0">
                  <a:pos x="connsiteX2859" y="connsiteY2859"/>
                </a:cxn>
                <a:cxn ang="0">
                  <a:pos x="connsiteX2860" y="connsiteY2860"/>
                </a:cxn>
                <a:cxn ang="0">
                  <a:pos x="connsiteX2861" y="connsiteY2861"/>
                </a:cxn>
                <a:cxn ang="0">
                  <a:pos x="connsiteX2862" y="connsiteY2862"/>
                </a:cxn>
                <a:cxn ang="0">
                  <a:pos x="connsiteX2863" y="connsiteY2863"/>
                </a:cxn>
                <a:cxn ang="0">
                  <a:pos x="connsiteX2864" y="connsiteY2864"/>
                </a:cxn>
                <a:cxn ang="0">
                  <a:pos x="connsiteX2865" y="connsiteY2865"/>
                </a:cxn>
                <a:cxn ang="0">
                  <a:pos x="connsiteX2866" y="connsiteY2866"/>
                </a:cxn>
                <a:cxn ang="0">
                  <a:pos x="connsiteX2867" y="connsiteY2867"/>
                </a:cxn>
                <a:cxn ang="0">
                  <a:pos x="connsiteX2868" y="connsiteY2868"/>
                </a:cxn>
                <a:cxn ang="0">
                  <a:pos x="connsiteX2869" y="connsiteY2869"/>
                </a:cxn>
                <a:cxn ang="0">
                  <a:pos x="connsiteX2870" y="connsiteY2870"/>
                </a:cxn>
                <a:cxn ang="0">
                  <a:pos x="connsiteX2871" y="connsiteY2871"/>
                </a:cxn>
                <a:cxn ang="0">
                  <a:pos x="connsiteX2872" y="connsiteY2872"/>
                </a:cxn>
                <a:cxn ang="0">
                  <a:pos x="connsiteX2873" y="connsiteY2873"/>
                </a:cxn>
                <a:cxn ang="0">
                  <a:pos x="connsiteX2874" y="connsiteY2874"/>
                </a:cxn>
                <a:cxn ang="0">
                  <a:pos x="connsiteX2875" y="connsiteY2875"/>
                </a:cxn>
                <a:cxn ang="0">
                  <a:pos x="connsiteX2876" y="connsiteY2876"/>
                </a:cxn>
                <a:cxn ang="0">
                  <a:pos x="connsiteX2877" y="connsiteY2877"/>
                </a:cxn>
                <a:cxn ang="0">
                  <a:pos x="connsiteX2878" y="connsiteY2878"/>
                </a:cxn>
                <a:cxn ang="0">
                  <a:pos x="connsiteX2879" y="connsiteY2879"/>
                </a:cxn>
                <a:cxn ang="0">
                  <a:pos x="connsiteX2880" y="connsiteY2880"/>
                </a:cxn>
                <a:cxn ang="0">
                  <a:pos x="connsiteX2881" y="connsiteY2881"/>
                </a:cxn>
                <a:cxn ang="0">
                  <a:pos x="connsiteX2882" y="connsiteY2882"/>
                </a:cxn>
                <a:cxn ang="0">
                  <a:pos x="connsiteX2883" y="connsiteY2883"/>
                </a:cxn>
                <a:cxn ang="0">
                  <a:pos x="connsiteX2884" y="connsiteY2884"/>
                </a:cxn>
                <a:cxn ang="0">
                  <a:pos x="connsiteX2885" y="connsiteY2885"/>
                </a:cxn>
                <a:cxn ang="0">
                  <a:pos x="connsiteX2886" y="connsiteY2886"/>
                </a:cxn>
                <a:cxn ang="0">
                  <a:pos x="connsiteX2887" y="connsiteY2887"/>
                </a:cxn>
                <a:cxn ang="0">
                  <a:pos x="connsiteX2888" y="connsiteY2888"/>
                </a:cxn>
                <a:cxn ang="0">
                  <a:pos x="connsiteX2889" y="connsiteY2889"/>
                </a:cxn>
                <a:cxn ang="0">
                  <a:pos x="connsiteX2890" y="connsiteY2890"/>
                </a:cxn>
                <a:cxn ang="0">
                  <a:pos x="connsiteX2891" y="connsiteY2891"/>
                </a:cxn>
                <a:cxn ang="0">
                  <a:pos x="connsiteX2892" y="connsiteY2892"/>
                </a:cxn>
                <a:cxn ang="0">
                  <a:pos x="connsiteX2893" y="connsiteY2893"/>
                </a:cxn>
                <a:cxn ang="0">
                  <a:pos x="connsiteX2894" y="connsiteY2894"/>
                </a:cxn>
                <a:cxn ang="0">
                  <a:pos x="connsiteX2895" y="connsiteY2895"/>
                </a:cxn>
                <a:cxn ang="0">
                  <a:pos x="connsiteX2896" y="connsiteY2896"/>
                </a:cxn>
                <a:cxn ang="0">
                  <a:pos x="connsiteX2897" y="connsiteY2897"/>
                </a:cxn>
                <a:cxn ang="0">
                  <a:pos x="connsiteX2898" y="connsiteY2898"/>
                </a:cxn>
                <a:cxn ang="0">
                  <a:pos x="connsiteX2899" y="connsiteY2899"/>
                </a:cxn>
                <a:cxn ang="0">
                  <a:pos x="connsiteX2900" y="connsiteY2900"/>
                </a:cxn>
                <a:cxn ang="0">
                  <a:pos x="connsiteX2901" y="connsiteY2901"/>
                </a:cxn>
                <a:cxn ang="0">
                  <a:pos x="connsiteX2902" y="connsiteY2902"/>
                </a:cxn>
                <a:cxn ang="0">
                  <a:pos x="connsiteX2903" y="connsiteY2903"/>
                </a:cxn>
                <a:cxn ang="0">
                  <a:pos x="connsiteX2904" y="connsiteY2904"/>
                </a:cxn>
                <a:cxn ang="0">
                  <a:pos x="connsiteX2905" y="connsiteY2905"/>
                </a:cxn>
                <a:cxn ang="0">
                  <a:pos x="connsiteX2906" y="connsiteY2906"/>
                </a:cxn>
                <a:cxn ang="0">
                  <a:pos x="connsiteX2907" y="connsiteY2907"/>
                </a:cxn>
                <a:cxn ang="0">
                  <a:pos x="connsiteX2908" y="connsiteY2908"/>
                </a:cxn>
                <a:cxn ang="0">
                  <a:pos x="connsiteX2909" y="connsiteY2909"/>
                </a:cxn>
                <a:cxn ang="0">
                  <a:pos x="connsiteX2910" y="connsiteY2910"/>
                </a:cxn>
                <a:cxn ang="0">
                  <a:pos x="connsiteX2911" y="connsiteY2911"/>
                </a:cxn>
                <a:cxn ang="0">
                  <a:pos x="connsiteX2912" y="connsiteY2912"/>
                </a:cxn>
                <a:cxn ang="0">
                  <a:pos x="connsiteX2913" y="connsiteY2913"/>
                </a:cxn>
                <a:cxn ang="0">
                  <a:pos x="connsiteX2914" y="connsiteY2914"/>
                </a:cxn>
                <a:cxn ang="0">
                  <a:pos x="connsiteX2915" y="connsiteY2915"/>
                </a:cxn>
                <a:cxn ang="0">
                  <a:pos x="connsiteX2916" y="connsiteY2916"/>
                </a:cxn>
                <a:cxn ang="0">
                  <a:pos x="connsiteX2917" y="connsiteY2917"/>
                </a:cxn>
                <a:cxn ang="0">
                  <a:pos x="connsiteX2918" y="connsiteY2918"/>
                </a:cxn>
                <a:cxn ang="0">
                  <a:pos x="connsiteX2919" y="connsiteY2919"/>
                </a:cxn>
                <a:cxn ang="0">
                  <a:pos x="connsiteX2920" y="connsiteY2920"/>
                </a:cxn>
                <a:cxn ang="0">
                  <a:pos x="connsiteX2921" y="connsiteY2921"/>
                </a:cxn>
                <a:cxn ang="0">
                  <a:pos x="connsiteX2922" y="connsiteY2922"/>
                </a:cxn>
                <a:cxn ang="0">
                  <a:pos x="connsiteX2923" y="connsiteY2923"/>
                </a:cxn>
                <a:cxn ang="0">
                  <a:pos x="connsiteX2924" y="connsiteY2924"/>
                </a:cxn>
                <a:cxn ang="0">
                  <a:pos x="connsiteX2925" y="connsiteY2925"/>
                </a:cxn>
                <a:cxn ang="0">
                  <a:pos x="connsiteX2926" y="connsiteY2926"/>
                </a:cxn>
                <a:cxn ang="0">
                  <a:pos x="connsiteX2927" y="connsiteY2927"/>
                </a:cxn>
                <a:cxn ang="0">
                  <a:pos x="connsiteX2928" y="connsiteY2928"/>
                </a:cxn>
                <a:cxn ang="0">
                  <a:pos x="connsiteX2929" y="connsiteY2929"/>
                </a:cxn>
                <a:cxn ang="0">
                  <a:pos x="connsiteX2930" y="connsiteY2930"/>
                </a:cxn>
                <a:cxn ang="0">
                  <a:pos x="connsiteX2931" y="connsiteY2931"/>
                </a:cxn>
                <a:cxn ang="0">
                  <a:pos x="connsiteX2932" y="connsiteY2932"/>
                </a:cxn>
                <a:cxn ang="0">
                  <a:pos x="connsiteX2933" y="connsiteY2933"/>
                </a:cxn>
                <a:cxn ang="0">
                  <a:pos x="connsiteX2934" y="connsiteY2934"/>
                </a:cxn>
                <a:cxn ang="0">
                  <a:pos x="connsiteX2935" y="connsiteY2935"/>
                </a:cxn>
                <a:cxn ang="0">
                  <a:pos x="connsiteX2936" y="connsiteY2936"/>
                </a:cxn>
                <a:cxn ang="0">
                  <a:pos x="connsiteX2937" y="connsiteY2937"/>
                </a:cxn>
                <a:cxn ang="0">
                  <a:pos x="connsiteX2938" y="connsiteY2938"/>
                </a:cxn>
                <a:cxn ang="0">
                  <a:pos x="connsiteX2939" y="connsiteY2939"/>
                </a:cxn>
                <a:cxn ang="0">
                  <a:pos x="connsiteX2940" y="connsiteY2940"/>
                </a:cxn>
                <a:cxn ang="0">
                  <a:pos x="connsiteX2941" y="connsiteY2941"/>
                </a:cxn>
                <a:cxn ang="0">
                  <a:pos x="connsiteX2942" y="connsiteY2942"/>
                </a:cxn>
                <a:cxn ang="0">
                  <a:pos x="connsiteX2943" y="connsiteY2943"/>
                </a:cxn>
                <a:cxn ang="0">
                  <a:pos x="connsiteX2944" y="connsiteY2944"/>
                </a:cxn>
                <a:cxn ang="0">
                  <a:pos x="connsiteX2945" y="connsiteY2945"/>
                </a:cxn>
                <a:cxn ang="0">
                  <a:pos x="connsiteX2946" y="connsiteY2946"/>
                </a:cxn>
                <a:cxn ang="0">
                  <a:pos x="connsiteX2947" y="connsiteY2947"/>
                </a:cxn>
                <a:cxn ang="0">
                  <a:pos x="connsiteX2948" y="connsiteY2948"/>
                </a:cxn>
                <a:cxn ang="0">
                  <a:pos x="connsiteX2949" y="connsiteY2949"/>
                </a:cxn>
                <a:cxn ang="0">
                  <a:pos x="connsiteX2950" y="connsiteY2950"/>
                </a:cxn>
                <a:cxn ang="0">
                  <a:pos x="connsiteX2951" y="connsiteY2951"/>
                </a:cxn>
                <a:cxn ang="0">
                  <a:pos x="connsiteX2952" y="connsiteY2952"/>
                </a:cxn>
                <a:cxn ang="0">
                  <a:pos x="connsiteX2953" y="connsiteY2953"/>
                </a:cxn>
                <a:cxn ang="0">
                  <a:pos x="connsiteX2954" y="connsiteY2954"/>
                </a:cxn>
                <a:cxn ang="0">
                  <a:pos x="connsiteX2955" y="connsiteY2955"/>
                </a:cxn>
                <a:cxn ang="0">
                  <a:pos x="connsiteX2956" y="connsiteY2956"/>
                </a:cxn>
                <a:cxn ang="0">
                  <a:pos x="connsiteX2957" y="connsiteY2957"/>
                </a:cxn>
                <a:cxn ang="0">
                  <a:pos x="connsiteX2958" y="connsiteY2958"/>
                </a:cxn>
                <a:cxn ang="0">
                  <a:pos x="connsiteX2959" y="connsiteY2959"/>
                </a:cxn>
                <a:cxn ang="0">
                  <a:pos x="connsiteX2960" y="connsiteY2960"/>
                </a:cxn>
                <a:cxn ang="0">
                  <a:pos x="connsiteX2961" y="connsiteY2961"/>
                </a:cxn>
                <a:cxn ang="0">
                  <a:pos x="connsiteX2962" y="connsiteY2962"/>
                </a:cxn>
                <a:cxn ang="0">
                  <a:pos x="connsiteX2963" y="connsiteY2963"/>
                </a:cxn>
                <a:cxn ang="0">
                  <a:pos x="connsiteX2964" y="connsiteY2964"/>
                </a:cxn>
                <a:cxn ang="0">
                  <a:pos x="connsiteX2965" y="connsiteY2965"/>
                </a:cxn>
                <a:cxn ang="0">
                  <a:pos x="connsiteX2966" y="connsiteY2966"/>
                </a:cxn>
                <a:cxn ang="0">
                  <a:pos x="connsiteX2967" y="connsiteY2967"/>
                </a:cxn>
                <a:cxn ang="0">
                  <a:pos x="connsiteX2968" y="connsiteY2968"/>
                </a:cxn>
                <a:cxn ang="0">
                  <a:pos x="connsiteX2969" y="connsiteY2969"/>
                </a:cxn>
                <a:cxn ang="0">
                  <a:pos x="connsiteX2970" y="connsiteY2970"/>
                </a:cxn>
                <a:cxn ang="0">
                  <a:pos x="connsiteX2971" y="connsiteY2971"/>
                </a:cxn>
                <a:cxn ang="0">
                  <a:pos x="connsiteX2972" y="connsiteY2972"/>
                </a:cxn>
                <a:cxn ang="0">
                  <a:pos x="connsiteX2973" y="connsiteY2973"/>
                </a:cxn>
                <a:cxn ang="0">
                  <a:pos x="connsiteX2974" y="connsiteY2974"/>
                </a:cxn>
                <a:cxn ang="0">
                  <a:pos x="connsiteX2975" y="connsiteY2975"/>
                </a:cxn>
                <a:cxn ang="0">
                  <a:pos x="connsiteX2976" y="connsiteY2976"/>
                </a:cxn>
                <a:cxn ang="0">
                  <a:pos x="connsiteX2977" y="connsiteY2977"/>
                </a:cxn>
                <a:cxn ang="0">
                  <a:pos x="connsiteX2978" y="connsiteY2978"/>
                </a:cxn>
                <a:cxn ang="0">
                  <a:pos x="connsiteX2979" y="connsiteY2979"/>
                </a:cxn>
                <a:cxn ang="0">
                  <a:pos x="connsiteX2980" y="connsiteY2980"/>
                </a:cxn>
                <a:cxn ang="0">
                  <a:pos x="connsiteX2981" y="connsiteY2981"/>
                </a:cxn>
                <a:cxn ang="0">
                  <a:pos x="connsiteX2982" y="connsiteY2982"/>
                </a:cxn>
                <a:cxn ang="0">
                  <a:pos x="connsiteX2983" y="connsiteY2983"/>
                </a:cxn>
                <a:cxn ang="0">
                  <a:pos x="connsiteX2984" y="connsiteY2984"/>
                </a:cxn>
                <a:cxn ang="0">
                  <a:pos x="connsiteX2985" y="connsiteY2985"/>
                </a:cxn>
                <a:cxn ang="0">
                  <a:pos x="connsiteX2986" y="connsiteY2986"/>
                </a:cxn>
                <a:cxn ang="0">
                  <a:pos x="connsiteX2987" y="connsiteY2987"/>
                </a:cxn>
                <a:cxn ang="0">
                  <a:pos x="connsiteX2988" y="connsiteY2988"/>
                </a:cxn>
                <a:cxn ang="0">
                  <a:pos x="connsiteX2989" y="connsiteY2989"/>
                </a:cxn>
                <a:cxn ang="0">
                  <a:pos x="connsiteX2990" y="connsiteY2990"/>
                </a:cxn>
                <a:cxn ang="0">
                  <a:pos x="connsiteX2991" y="connsiteY2991"/>
                </a:cxn>
                <a:cxn ang="0">
                  <a:pos x="connsiteX2992" y="connsiteY2992"/>
                </a:cxn>
                <a:cxn ang="0">
                  <a:pos x="connsiteX2993" y="connsiteY2993"/>
                </a:cxn>
                <a:cxn ang="0">
                  <a:pos x="connsiteX2994" y="connsiteY2994"/>
                </a:cxn>
                <a:cxn ang="0">
                  <a:pos x="connsiteX2995" y="connsiteY2995"/>
                </a:cxn>
                <a:cxn ang="0">
                  <a:pos x="connsiteX2996" y="connsiteY2996"/>
                </a:cxn>
                <a:cxn ang="0">
                  <a:pos x="connsiteX2997" y="connsiteY2997"/>
                </a:cxn>
                <a:cxn ang="0">
                  <a:pos x="connsiteX2998" y="connsiteY2998"/>
                </a:cxn>
                <a:cxn ang="0">
                  <a:pos x="connsiteX2999" y="connsiteY2999"/>
                </a:cxn>
                <a:cxn ang="0">
                  <a:pos x="connsiteX3000" y="connsiteY3000"/>
                </a:cxn>
                <a:cxn ang="0">
                  <a:pos x="connsiteX3001" y="connsiteY3001"/>
                </a:cxn>
                <a:cxn ang="0">
                  <a:pos x="connsiteX3002" y="connsiteY3002"/>
                </a:cxn>
                <a:cxn ang="0">
                  <a:pos x="connsiteX3003" y="connsiteY3003"/>
                </a:cxn>
                <a:cxn ang="0">
                  <a:pos x="connsiteX3004" y="connsiteY3004"/>
                </a:cxn>
                <a:cxn ang="0">
                  <a:pos x="connsiteX3005" y="connsiteY3005"/>
                </a:cxn>
                <a:cxn ang="0">
                  <a:pos x="connsiteX3006" y="connsiteY3006"/>
                </a:cxn>
                <a:cxn ang="0">
                  <a:pos x="connsiteX3007" y="connsiteY3007"/>
                </a:cxn>
                <a:cxn ang="0">
                  <a:pos x="connsiteX3008" y="connsiteY3008"/>
                </a:cxn>
                <a:cxn ang="0">
                  <a:pos x="connsiteX3009" y="connsiteY3009"/>
                </a:cxn>
                <a:cxn ang="0">
                  <a:pos x="connsiteX3010" y="connsiteY3010"/>
                </a:cxn>
                <a:cxn ang="0">
                  <a:pos x="connsiteX3011" y="connsiteY3011"/>
                </a:cxn>
                <a:cxn ang="0">
                  <a:pos x="connsiteX3012" y="connsiteY3012"/>
                </a:cxn>
                <a:cxn ang="0">
                  <a:pos x="connsiteX3013" y="connsiteY3013"/>
                </a:cxn>
                <a:cxn ang="0">
                  <a:pos x="connsiteX3014" y="connsiteY3014"/>
                </a:cxn>
                <a:cxn ang="0">
                  <a:pos x="connsiteX3015" y="connsiteY3015"/>
                </a:cxn>
                <a:cxn ang="0">
                  <a:pos x="connsiteX3016" y="connsiteY3016"/>
                </a:cxn>
                <a:cxn ang="0">
                  <a:pos x="connsiteX3017" y="connsiteY3017"/>
                </a:cxn>
                <a:cxn ang="0">
                  <a:pos x="connsiteX3018" y="connsiteY3018"/>
                </a:cxn>
                <a:cxn ang="0">
                  <a:pos x="connsiteX3019" y="connsiteY3019"/>
                </a:cxn>
                <a:cxn ang="0">
                  <a:pos x="connsiteX3020" y="connsiteY3020"/>
                </a:cxn>
                <a:cxn ang="0">
                  <a:pos x="connsiteX3021" y="connsiteY3021"/>
                </a:cxn>
                <a:cxn ang="0">
                  <a:pos x="connsiteX3022" y="connsiteY3022"/>
                </a:cxn>
                <a:cxn ang="0">
                  <a:pos x="connsiteX3023" y="connsiteY3023"/>
                </a:cxn>
                <a:cxn ang="0">
                  <a:pos x="connsiteX3024" y="connsiteY3024"/>
                </a:cxn>
                <a:cxn ang="0">
                  <a:pos x="connsiteX3025" y="connsiteY3025"/>
                </a:cxn>
                <a:cxn ang="0">
                  <a:pos x="connsiteX3026" y="connsiteY3026"/>
                </a:cxn>
                <a:cxn ang="0">
                  <a:pos x="connsiteX3027" y="connsiteY3027"/>
                </a:cxn>
                <a:cxn ang="0">
                  <a:pos x="connsiteX3028" y="connsiteY3028"/>
                </a:cxn>
                <a:cxn ang="0">
                  <a:pos x="connsiteX3029" y="connsiteY3029"/>
                </a:cxn>
                <a:cxn ang="0">
                  <a:pos x="connsiteX3030" y="connsiteY3030"/>
                </a:cxn>
                <a:cxn ang="0">
                  <a:pos x="connsiteX3031" y="connsiteY3031"/>
                </a:cxn>
                <a:cxn ang="0">
                  <a:pos x="connsiteX3032" y="connsiteY3032"/>
                </a:cxn>
                <a:cxn ang="0">
                  <a:pos x="connsiteX3033" y="connsiteY3033"/>
                </a:cxn>
                <a:cxn ang="0">
                  <a:pos x="connsiteX3034" y="connsiteY3034"/>
                </a:cxn>
                <a:cxn ang="0">
                  <a:pos x="connsiteX3035" y="connsiteY3035"/>
                </a:cxn>
                <a:cxn ang="0">
                  <a:pos x="connsiteX3036" y="connsiteY3036"/>
                </a:cxn>
                <a:cxn ang="0">
                  <a:pos x="connsiteX3037" y="connsiteY3037"/>
                </a:cxn>
                <a:cxn ang="0">
                  <a:pos x="connsiteX3038" y="connsiteY3038"/>
                </a:cxn>
                <a:cxn ang="0">
                  <a:pos x="connsiteX3039" y="connsiteY3039"/>
                </a:cxn>
                <a:cxn ang="0">
                  <a:pos x="connsiteX3040" y="connsiteY3040"/>
                </a:cxn>
                <a:cxn ang="0">
                  <a:pos x="connsiteX3041" y="connsiteY3041"/>
                </a:cxn>
                <a:cxn ang="0">
                  <a:pos x="connsiteX3042" y="connsiteY3042"/>
                </a:cxn>
                <a:cxn ang="0">
                  <a:pos x="connsiteX3043" y="connsiteY3043"/>
                </a:cxn>
                <a:cxn ang="0">
                  <a:pos x="connsiteX3044" y="connsiteY3044"/>
                </a:cxn>
                <a:cxn ang="0">
                  <a:pos x="connsiteX3045" y="connsiteY3045"/>
                </a:cxn>
                <a:cxn ang="0">
                  <a:pos x="connsiteX3046" y="connsiteY3046"/>
                </a:cxn>
                <a:cxn ang="0">
                  <a:pos x="connsiteX3047" y="connsiteY3047"/>
                </a:cxn>
                <a:cxn ang="0">
                  <a:pos x="connsiteX3048" y="connsiteY3048"/>
                </a:cxn>
                <a:cxn ang="0">
                  <a:pos x="connsiteX3049" y="connsiteY3049"/>
                </a:cxn>
                <a:cxn ang="0">
                  <a:pos x="connsiteX3050" y="connsiteY3050"/>
                </a:cxn>
                <a:cxn ang="0">
                  <a:pos x="connsiteX3051" y="connsiteY3051"/>
                </a:cxn>
                <a:cxn ang="0">
                  <a:pos x="connsiteX3052" y="connsiteY3052"/>
                </a:cxn>
                <a:cxn ang="0">
                  <a:pos x="connsiteX3053" y="connsiteY3053"/>
                </a:cxn>
                <a:cxn ang="0">
                  <a:pos x="connsiteX3054" y="connsiteY3054"/>
                </a:cxn>
                <a:cxn ang="0">
                  <a:pos x="connsiteX3055" y="connsiteY3055"/>
                </a:cxn>
                <a:cxn ang="0">
                  <a:pos x="connsiteX3056" y="connsiteY3056"/>
                </a:cxn>
                <a:cxn ang="0">
                  <a:pos x="connsiteX3057" y="connsiteY3057"/>
                </a:cxn>
                <a:cxn ang="0">
                  <a:pos x="connsiteX3058" y="connsiteY3058"/>
                </a:cxn>
                <a:cxn ang="0">
                  <a:pos x="connsiteX3059" y="connsiteY3059"/>
                </a:cxn>
                <a:cxn ang="0">
                  <a:pos x="connsiteX3060" y="connsiteY3060"/>
                </a:cxn>
                <a:cxn ang="0">
                  <a:pos x="connsiteX3061" y="connsiteY3061"/>
                </a:cxn>
                <a:cxn ang="0">
                  <a:pos x="connsiteX3062" y="connsiteY3062"/>
                </a:cxn>
                <a:cxn ang="0">
                  <a:pos x="connsiteX3063" y="connsiteY3063"/>
                </a:cxn>
                <a:cxn ang="0">
                  <a:pos x="connsiteX3064" y="connsiteY3064"/>
                </a:cxn>
                <a:cxn ang="0">
                  <a:pos x="connsiteX3065" y="connsiteY3065"/>
                </a:cxn>
                <a:cxn ang="0">
                  <a:pos x="connsiteX3066" y="connsiteY3066"/>
                </a:cxn>
                <a:cxn ang="0">
                  <a:pos x="connsiteX3067" y="connsiteY3067"/>
                </a:cxn>
                <a:cxn ang="0">
                  <a:pos x="connsiteX3068" y="connsiteY3068"/>
                </a:cxn>
                <a:cxn ang="0">
                  <a:pos x="connsiteX3069" y="connsiteY3069"/>
                </a:cxn>
                <a:cxn ang="0">
                  <a:pos x="connsiteX3070" y="connsiteY3070"/>
                </a:cxn>
                <a:cxn ang="0">
                  <a:pos x="connsiteX3071" y="connsiteY3071"/>
                </a:cxn>
                <a:cxn ang="0">
                  <a:pos x="connsiteX3072" y="connsiteY3072"/>
                </a:cxn>
                <a:cxn ang="0">
                  <a:pos x="connsiteX3073" y="connsiteY3073"/>
                </a:cxn>
                <a:cxn ang="0">
                  <a:pos x="connsiteX3074" y="connsiteY3074"/>
                </a:cxn>
                <a:cxn ang="0">
                  <a:pos x="connsiteX3075" y="connsiteY3075"/>
                </a:cxn>
                <a:cxn ang="0">
                  <a:pos x="connsiteX3076" y="connsiteY3076"/>
                </a:cxn>
                <a:cxn ang="0">
                  <a:pos x="connsiteX3077" y="connsiteY3077"/>
                </a:cxn>
                <a:cxn ang="0">
                  <a:pos x="connsiteX3078" y="connsiteY3078"/>
                </a:cxn>
                <a:cxn ang="0">
                  <a:pos x="connsiteX3079" y="connsiteY3079"/>
                </a:cxn>
                <a:cxn ang="0">
                  <a:pos x="connsiteX3080" y="connsiteY3080"/>
                </a:cxn>
                <a:cxn ang="0">
                  <a:pos x="connsiteX3081" y="connsiteY3081"/>
                </a:cxn>
                <a:cxn ang="0">
                  <a:pos x="connsiteX3082" y="connsiteY3082"/>
                </a:cxn>
                <a:cxn ang="0">
                  <a:pos x="connsiteX3083" y="connsiteY3083"/>
                </a:cxn>
                <a:cxn ang="0">
                  <a:pos x="connsiteX3084" y="connsiteY3084"/>
                </a:cxn>
                <a:cxn ang="0">
                  <a:pos x="connsiteX3085" y="connsiteY3085"/>
                </a:cxn>
                <a:cxn ang="0">
                  <a:pos x="connsiteX3086" y="connsiteY3086"/>
                </a:cxn>
                <a:cxn ang="0">
                  <a:pos x="connsiteX3087" y="connsiteY3087"/>
                </a:cxn>
                <a:cxn ang="0">
                  <a:pos x="connsiteX3088" y="connsiteY3088"/>
                </a:cxn>
                <a:cxn ang="0">
                  <a:pos x="connsiteX3089" y="connsiteY3089"/>
                </a:cxn>
                <a:cxn ang="0">
                  <a:pos x="connsiteX3090" y="connsiteY3090"/>
                </a:cxn>
                <a:cxn ang="0">
                  <a:pos x="connsiteX3091" y="connsiteY3091"/>
                </a:cxn>
                <a:cxn ang="0">
                  <a:pos x="connsiteX3092" y="connsiteY3092"/>
                </a:cxn>
                <a:cxn ang="0">
                  <a:pos x="connsiteX3093" y="connsiteY3093"/>
                </a:cxn>
                <a:cxn ang="0">
                  <a:pos x="connsiteX3094" y="connsiteY3094"/>
                </a:cxn>
                <a:cxn ang="0">
                  <a:pos x="connsiteX3095" y="connsiteY3095"/>
                </a:cxn>
                <a:cxn ang="0">
                  <a:pos x="connsiteX3096" y="connsiteY3096"/>
                </a:cxn>
                <a:cxn ang="0">
                  <a:pos x="connsiteX3097" y="connsiteY3097"/>
                </a:cxn>
                <a:cxn ang="0">
                  <a:pos x="connsiteX3098" y="connsiteY3098"/>
                </a:cxn>
                <a:cxn ang="0">
                  <a:pos x="connsiteX3099" y="connsiteY3099"/>
                </a:cxn>
                <a:cxn ang="0">
                  <a:pos x="connsiteX3100" y="connsiteY3100"/>
                </a:cxn>
                <a:cxn ang="0">
                  <a:pos x="connsiteX3101" y="connsiteY3101"/>
                </a:cxn>
                <a:cxn ang="0">
                  <a:pos x="connsiteX3102" y="connsiteY3102"/>
                </a:cxn>
                <a:cxn ang="0">
                  <a:pos x="connsiteX3103" y="connsiteY3103"/>
                </a:cxn>
                <a:cxn ang="0">
                  <a:pos x="connsiteX3104" y="connsiteY3104"/>
                </a:cxn>
                <a:cxn ang="0">
                  <a:pos x="connsiteX3105" y="connsiteY3105"/>
                </a:cxn>
                <a:cxn ang="0">
                  <a:pos x="connsiteX3106" y="connsiteY3106"/>
                </a:cxn>
                <a:cxn ang="0">
                  <a:pos x="connsiteX3107" y="connsiteY3107"/>
                </a:cxn>
                <a:cxn ang="0">
                  <a:pos x="connsiteX3108" y="connsiteY3108"/>
                </a:cxn>
                <a:cxn ang="0">
                  <a:pos x="connsiteX3109" y="connsiteY3109"/>
                </a:cxn>
                <a:cxn ang="0">
                  <a:pos x="connsiteX3110" y="connsiteY3110"/>
                </a:cxn>
                <a:cxn ang="0">
                  <a:pos x="connsiteX3111" y="connsiteY3111"/>
                </a:cxn>
                <a:cxn ang="0">
                  <a:pos x="connsiteX3112" y="connsiteY3112"/>
                </a:cxn>
                <a:cxn ang="0">
                  <a:pos x="connsiteX3113" y="connsiteY3113"/>
                </a:cxn>
                <a:cxn ang="0">
                  <a:pos x="connsiteX3114" y="connsiteY3114"/>
                </a:cxn>
                <a:cxn ang="0">
                  <a:pos x="connsiteX3115" y="connsiteY3115"/>
                </a:cxn>
                <a:cxn ang="0">
                  <a:pos x="connsiteX3116" y="connsiteY3116"/>
                </a:cxn>
                <a:cxn ang="0">
                  <a:pos x="connsiteX3117" y="connsiteY3117"/>
                </a:cxn>
                <a:cxn ang="0">
                  <a:pos x="connsiteX3118" y="connsiteY3118"/>
                </a:cxn>
                <a:cxn ang="0">
                  <a:pos x="connsiteX3119" y="connsiteY3119"/>
                </a:cxn>
                <a:cxn ang="0">
                  <a:pos x="connsiteX3120" y="connsiteY3120"/>
                </a:cxn>
                <a:cxn ang="0">
                  <a:pos x="connsiteX3121" y="connsiteY3121"/>
                </a:cxn>
                <a:cxn ang="0">
                  <a:pos x="connsiteX3122" y="connsiteY3122"/>
                </a:cxn>
                <a:cxn ang="0">
                  <a:pos x="connsiteX3123" y="connsiteY3123"/>
                </a:cxn>
                <a:cxn ang="0">
                  <a:pos x="connsiteX3124" y="connsiteY3124"/>
                </a:cxn>
                <a:cxn ang="0">
                  <a:pos x="connsiteX3125" y="connsiteY3125"/>
                </a:cxn>
                <a:cxn ang="0">
                  <a:pos x="connsiteX3126" y="connsiteY3126"/>
                </a:cxn>
                <a:cxn ang="0">
                  <a:pos x="connsiteX3127" y="connsiteY3127"/>
                </a:cxn>
                <a:cxn ang="0">
                  <a:pos x="connsiteX3128" y="connsiteY3128"/>
                </a:cxn>
                <a:cxn ang="0">
                  <a:pos x="connsiteX3129" y="connsiteY3129"/>
                </a:cxn>
                <a:cxn ang="0">
                  <a:pos x="connsiteX3130" y="connsiteY3130"/>
                </a:cxn>
                <a:cxn ang="0">
                  <a:pos x="connsiteX3131" y="connsiteY3131"/>
                </a:cxn>
                <a:cxn ang="0">
                  <a:pos x="connsiteX3132" y="connsiteY3132"/>
                </a:cxn>
                <a:cxn ang="0">
                  <a:pos x="connsiteX3133" y="connsiteY3133"/>
                </a:cxn>
                <a:cxn ang="0">
                  <a:pos x="connsiteX3134" y="connsiteY3134"/>
                </a:cxn>
                <a:cxn ang="0">
                  <a:pos x="connsiteX3135" y="connsiteY3135"/>
                </a:cxn>
                <a:cxn ang="0">
                  <a:pos x="connsiteX3136" y="connsiteY3136"/>
                </a:cxn>
                <a:cxn ang="0">
                  <a:pos x="connsiteX3137" y="connsiteY3137"/>
                </a:cxn>
                <a:cxn ang="0">
                  <a:pos x="connsiteX3138" y="connsiteY3138"/>
                </a:cxn>
                <a:cxn ang="0">
                  <a:pos x="connsiteX3139" y="connsiteY3139"/>
                </a:cxn>
                <a:cxn ang="0">
                  <a:pos x="connsiteX3140" y="connsiteY3140"/>
                </a:cxn>
                <a:cxn ang="0">
                  <a:pos x="connsiteX3141" y="connsiteY3141"/>
                </a:cxn>
                <a:cxn ang="0">
                  <a:pos x="connsiteX3142" y="connsiteY3142"/>
                </a:cxn>
                <a:cxn ang="0">
                  <a:pos x="connsiteX3143" y="connsiteY3143"/>
                </a:cxn>
                <a:cxn ang="0">
                  <a:pos x="connsiteX3144" y="connsiteY3144"/>
                </a:cxn>
                <a:cxn ang="0">
                  <a:pos x="connsiteX3145" y="connsiteY3145"/>
                </a:cxn>
                <a:cxn ang="0">
                  <a:pos x="connsiteX3146" y="connsiteY3146"/>
                </a:cxn>
                <a:cxn ang="0">
                  <a:pos x="connsiteX3147" y="connsiteY3147"/>
                </a:cxn>
                <a:cxn ang="0">
                  <a:pos x="connsiteX3148" y="connsiteY3148"/>
                </a:cxn>
                <a:cxn ang="0">
                  <a:pos x="connsiteX3149" y="connsiteY3149"/>
                </a:cxn>
                <a:cxn ang="0">
                  <a:pos x="connsiteX3150" y="connsiteY3150"/>
                </a:cxn>
                <a:cxn ang="0">
                  <a:pos x="connsiteX3151" y="connsiteY3151"/>
                </a:cxn>
                <a:cxn ang="0">
                  <a:pos x="connsiteX3152" y="connsiteY3152"/>
                </a:cxn>
                <a:cxn ang="0">
                  <a:pos x="connsiteX3153" y="connsiteY3153"/>
                </a:cxn>
                <a:cxn ang="0">
                  <a:pos x="connsiteX3154" y="connsiteY3154"/>
                </a:cxn>
                <a:cxn ang="0">
                  <a:pos x="connsiteX3155" y="connsiteY3155"/>
                </a:cxn>
                <a:cxn ang="0">
                  <a:pos x="connsiteX3156" y="connsiteY3156"/>
                </a:cxn>
                <a:cxn ang="0">
                  <a:pos x="connsiteX3157" y="connsiteY3157"/>
                </a:cxn>
                <a:cxn ang="0">
                  <a:pos x="connsiteX3158" y="connsiteY3158"/>
                </a:cxn>
                <a:cxn ang="0">
                  <a:pos x="connsiteX3159" y="connsiteY3159"/>
                </a:cxn>
                <a:cxn ang="0">
                  <a:pos x="connsiteX3160" y="connsiteY3160"/>
                </a:cxn>
                <a:cxn ang="0">
                  <a:pos x="connsiteX3161" y="connsiteY3161"/>
                </a:cxn>
                <a:cxn ang="0">
                  <a:pos x="connsiteX3162" y="connsiteY3162"/>
                </a:cxn>
                <a:cxn ang="0">
                  <a:pos x="connsiteX3163" y="connsiteY3163"/>
                </a:cxn>
                <a:cxn ang="0">
                  <a:pos x="connsiteX3164" y="connsiteY3164"/>
                </a:cxn>
                <a:cxn ang="0">
                  <a:pos x="connsiteX3165" y="connsiteY3165"/>
                </a:cxn>
                <a:cxn ang="0">
                  <a:pos x="connsiteX3166" y="connsiteY3166"/>
                </a:cxn>
                <a:cxn ang="0">
                  <a:pos x="connsiteX3167" y="connsiteY3167"/>
                </a:cxn>
                <a:cxn ang="0">
                  <a:pos x="connsiteX3168" y="connsiteY3168"/>
                </a:cxn>
                <a:cxn ang="0">
                  <a:pos x="connsiteX3169" y="connsiteY3169"/>
                </a:cxn>
                <a:cxn ang="0">
                  <a:pos x="connsiteX3170" y="connsiteY3170"/>
                </a:cxn>
                <a:cxn ang="0">
                  <a:pos x="connsiteX3171" y="connsiteY3171"/>
                </a:cxn>
                <a:cxn ang="0">
                  <a:pos x="connsiteX3172" y="connsiteY3172"/>
                </a:cxn>
                <a:cxn ang="0">
                  <a:pos x="connsiteX3173" y="connsiteY3173"/>
                </a:cxn>
                <a:cxn ang="0">
                  <a:pos x="connsiteX3174" y="connsiteY3174"/>
                </a:cxn>
                <a:cxn ang="0">
                  <a:pos x="connsiteX3175" y="connsiteY3175"/>
                </a:cxn>
                <a:cxn ang="0">
                  <a:pos x="connsiteX3176" y="connsiteY3176"/>
                </a:cxn>
                <a:cxn ang="0">
                  <a:pos x="connsiteX3177" y="connsiteY3177"/>
                </a:cxn>
                <a:cxn ang="0">
                  <a:pos x="connsiteX3178" y="connsiteY3178"/>
                </a:cxn>
                <a:cxn ang="0">
                  <a:pos x="connsiteX3179" y="connsiteY3179"/>
                </a:cxn>
                <a:cxn ang="0">
                  <a:pos x="connsiteX3180" y="connsiteY3180"/>
                </a:cxn>
                <a:cxn ang="0">
                  <a:pos x="connsiteX3181" y="connsiteY3181"/>
                </a:cxn>
                <a:cxn ang="0">
                  <a:pos x="connsiteX3182" y="connsiteY3182"/>
                </a:cxn>
                <a:cxn ang="0">
                  <a:pos x="connsiteX3183" y="connsiteY3183"/>
                </a:cxn>
                <a:cxn ang="0">
                  <a:pos x="connsiteX3184" y="connsiteY3184"/>
                </a:cxn>
                <a:cxn ang="0">
                  <a:pos x="connsiteX3185" y="connsiteY3185"/>
                </a:cxn>
                <a:cxn ang="0">
                  <a:pos x="connsiteX3186" y="connsiteY3186"/>
                </a:cxn>
                <a:cxn ang="0">
                  <a:pos x="connsiteX3187" y="connsiteY3187"/>
                </a:cxn>
                <a:cxn ang="0">
                  <a:pos x="connsiteX3188" y="connsiteY3188"/>
                </a:cxn>
                <a:cxn ang="0">
                  <a:pos x="connsiteX3189" y="connsiteY3189"/>
                </a:cxn>
                <a:cxn ang="0">
                  <a:pos x="connsiteX3190" y="connsiteY3190"/>
                </a:cxn>
                <a:cxn ang="0">
                  <a:pos x="connsiteX3191" y="connsiteY3191"/>
                </a:cxn>
                <a:cxn ang="0">
                  <a:pos x="connsiteX3192" y="connsiteY3192"/>
                </a:cxn>
                <a:cxn ang="0">
                  <a:pos x="connsiteX3193" y="connsiteY3193"/>
                </a:cxn>
                <a:cxn ang="0">
                  <a:pos x="connsiteX3194" y="connsiteY3194"/>
                </a:cxn>
                <a:cxn ang="0">
                  <a:pos x="connsiteX3195" y="connsiteY3195"/>
                </a:cxn>
                <a:cxn ang="0">
                  <a:pos x="connsiteX3196" y="connsiteY3196"/>
                </a:cxn>
                <a:cxn ang="0">
                  <a:pos x="connsiteX3197" y="connsiteY3197"/>
                </a:cxn>
                <a:cxn ang="0">
                  <a:pos x="connsiteX3198" y="connsiteY3198"/>
                </a:cxn>
                <a:cxn ang="0">
                  <a:pos x="connsiteX3199" y="connsiteY3199"/>
                </a:cxn>
                <a:cxn ang="0">
                  <a:pos x="connsiteX3200" y="connsiteY3200"/>
                </a:cxn>
                <a:cxn ang="0">
                  <a:pos x="connsiteX3201" y="connsiteY3201"/>
                </a:cxn>
                <a:cxn ang="0">
                  <a:pos x="connsiteX3202" y="connsiteY3202"/>
                </a:cxn>
                <a:cxn ang="0">
                  <a:pos x="connsiteX3203" y="connsiteY3203"/>
                </a:cxn>
                <a:cxn ang="0">
                  <a:pos x="connsiteX3204" y="connsiteY3204"/>
                </a:cxn>
                <a:cxn ang="0">
                  <a:pos x="connsiteX3205" y="connsiteY3205"/>
                </a:cxn>
                <a:cxn ang="0">
                  <a:pos x="connsiteX3206" y="connsiteY3206"/>
                </a:cxn>
                <a:cxn ang="0">
                  <a:pos x="connsiteX3207" y="connsiteY3207"/>
                </a:cxn>
                <a:cxn ang="0">
                  <a:pos x="connsiteX3208" y="connsiteY3208"/>
                </a:cxn>
                <a:cxn ang="0">
                  <a:pos x="connsiteX3209" y="connsiteY3209"/>
                </a:cxn>
                <a:cxn ang="0">
                  <a:pos x="connsiteX3210" y="connsiteY3210"/>
                </a:cxn>
                <a:cxn ang="0">
                  <a:pos x="connsiteX3211" y="connsiteY3211"/>
                </a:cxn>
                <a:cxn ang="0">
                  <a:pos x="connsiteX3212" y="connsiteY3212"/>
                </a:cxn>
                <a:cxn ang="0">
                  <a:pos x="connsiteX3213" y="connsiteY3213"/>
                </a:cxn>
                <a:cxn ang="0">
                  <a:pos x="connsiteX3214" y="connsiteY3214"/>
                </a:cxn>
                <a:cxn ang="0">
                  <a:pos x="connsiteX3215" y="connsiteY3215"/>
                </a:cxn>
                <a:cxn ang="0">
                  <a:pos x="connsiteX3216" y="connsiteY3216"/>
                </a:cxn>
                <a:cxn ang="0">
                  <a:pos x="connsiteX3217" y="connsiteY3217"/>
                </a:cxn>
                <a:cxn ang="0">
                  <a:pos x="connsiteX3218" y="connsiteY3218"/>
                </a:cxn>
                <a:cxn ang="0">
                  <a:pos x="connsiteX3219" y="connsiteY3219"/>
                </a:cxn>
                <a:cxn ang="0">
                  <a:pos x="connsiteX3220" y="connsiteY3220"/>
                </a:cxn>
                <a:cxn ang="0">
                  <a:pos x="connsiteX3221" y="connsiteY3221"/>
                </a:cxn>
                <a:cxn ang="0">
                  <a:pos x="connsiteX3222" y="connsiteY3222"/>
                </a:cxn>
                <a:cxn ang="0">
                  <a:pos x="connsiteX3223" y="connsiteY3223"/>
                </a:cxn>
                <a:cxn ang="0">
                  <a:pos x="connsiteX3224" y="connsiteY3224"/>
                </a:cxn>
                <a:cxn ang="0">
                  <a:pos x="connsiteX3225" y="connsiteY3225"/>
                </a:cxn>
                <a:cxn ang="0">
                  <a:pos x="connsiteX3226" y="connsiteY3226"/>
                </a:cxn>
                <a:cxn ang="0">
                  <a:pos x="connsiteX3227" y="connsiteY3227"/>
                </a:cxn>
                <a:cxn ang="0">
                  <a:pos x="connsiteX3228" y="connsiteY3228"/>
                </a:cxn>
                <a:cxn ang="0">
                  <a:pos x="connsiteX3229" y="connsiteY3229"/>
                </a:cxn>
                <a:cxn ang="0">
                  <a:pos x="connsiteX3230" y="connsiteY3230"/>
                </a:cxn>
                <a:cxn ang="0">
                  <a:pos x="connsiteX3231" y="connsiteY3231"/>
                </a:cxn>
                <a:cxn ang="0">
                  <a:pos x="connsiteX3232" y="connsiteY3232"/>
                </a:cxn>
                <a:cxn ang="0">
                  <a:pos x="connsiteX3233" y="connsiteY3233"/>
                </a:cxn>
                <a:cxn ang="0">
                  <a:pos x="connsiteX3234" y="connsiteY3234"/>
                </a:cxn>
                <a:cxn ang="0">
                  <a:pos x="connsiteX3235" y="connsiteY3235"/>
                </a:cxn>
                <a:cxn ang="0">
                  <a:pos x="connsiteX3236" y="connsiteY3236"/>
                </a:cxn>
                <a:cxn ang="0">
                  <a:pos x="connsiteX3237" y="connsiteY3237"/>
                </a:cxn>
                <a:cxn ang="0">
                  <a:pos x="connsiteX3238" y="connsiteY3238"/>
                </a:cxn>
                <a:cxn ang="0">
                  <a:pos x="connsiteX3239" y="connsiteY3239"/>
                </a:cxn>
                <a:cxn ang="0">
                  <a:pos x="connsiteX3240" y="connsiteY3240"/>
                </a:cxn>
                <a:cxn ang="0">
                  <a:pos x="connsiteX3241" y="connsiteY3241"/>
                </a:cxn>
                <a:cxn ang="0">
                  <a:pos x="connsiteX3242" y="connsiteY3242"/>
                </a:cxn>
                <a:cxn ang="0">
                  <a:pos x="connsiteX3243" y="connsiteY3243"/>
                </a:cxn>
                <a:cxn ang="0">
                  <a:pos x="connsiteX3244" y="connsiteY3244"/>
                </a:cxn>
                <a:cxn ang="0">
                  <a:pos x="connsiteX3245" y="connsiteY3245"/>
                </a:cxn>
                <a:cxn ang="0">
                  <a:pos x="connsiteX3246" y="connsiteY3246"/>
                </a:cxn>
                <a:cxn ang="0">
                  <a:pos x="connsiteX3247" y="connsiteY3247"/>
                </a:cxn>
                <a:cxn ang="0">
                  <a:pos x="connsiteX3248" y="connsiteY3248"/>
                </a:cxn>
                <a:cxn ang="0">
                  <a:pos x="connsiteX3249" y="connsiteY3249"/>
                </a:cxn>
                <a:cxn ang="0">
                  <a:pos x="connsiteX3250" y="connsiteY3250"/>
                </a:cxn>
                <a:cxn ang="0">
                  <a:pos x="connsiteX3251" y="connsiteY3251"/>
                </a:cxn>
                <a:cxn ang="0">
                  <a:pos x="connsiteX3252" y="connsiteY3252"/>
                </a:cxn>
                <a:cxn ang="0">
                  <a:pos x="connsiteX3253" y="connsiteY3253"/>
                </a:cxn>
                <a:cxn ang="0">
                  <a:pos x="connsiteX3254" y="connsiteY3254"/>
                </a:cxn>
                <a:cxn ang="0">
                  <a:pos x="connsiteX3255" y="connsiteY3255"/>
                </a:cxn>
                <a:cxn ang="0">
                  <a:pos x="connsiteX3256" y="connsiteY3256"/>
                </a:cxn>
                <a:cxn ang="0">
                  <a:pos x="connsiteX3257" y="connsiteY3257"/>
                </a:cxn>
                <a:cxn ang="0">
                  <a:pos x="connsiteX3258" y="connsiteY3258"/>
                </a:cxn>
                <a:cxn ang="0">
                  <a:pos x="connsiteX3259" y="connsiteY3259"/>
                </a:cxn>
                <a:cxn ang="0">
                  <a:pos x="connsiteX3260" y="connsiteY3260"/>
                </a:cxn>
                <a:cxn ang="0">
                  <a:pos x="connsiteX3261" y="connsiteY3261"/>
                </a:cxn>
                <a:cxn ang="0">
                  <a:pos x="connsiteX3262" y="connsiteY3262"/>
                </a:cxn>
                <a:cxn ang="0">
                  <a:pos x="connsiteX3263" y="connsiteY3263"/>
                </a:cxn>
                <a:cxn ang="0">
                  <a:pos x="connsiteX3264" y="connsiteY3264"/>
                </a:cxn>
                <a:cxn ang="0">
                  <a:pos x="connsiteX3265" y="connsiteY3265"/>
                </a:cxn>
                <a:cxn ang="0">
                  <a:pos x="connsiteX3266" y="connsiteY3266"/>
                </a:cxn>
                <a:cxn ang="0">
                  <a:pos x="connsiteX3267" y="connsiteY3267"/>
                </a:cxn>
                <a:cxn ang="0">
                  <a:pos x="connsiteX3268" y="connsiteY3268"/>
                </a:cxn>
                <a:cxn ang="0">
                  <a:pos x="connsiteX3269" y="connsiteY3269"/>
                </a:cxn>
                <a:cxn ang="0">
                  <a:pos x="connsiteX3270" y="connsiteY3270"/>
                </a:cxn>
                <a:cxn ang="0">
                  <a:pos x="connsiteX3271" y="connsiteY3271"/>
                </a:cxn>
                <a:cxn ang="0">
                  <a:pos x="connsiteX3272" y="connsiteY3272"/>
                </a:cxn>
                <a:cxn ang="0">
                  <a:pos x="connsiteX3273" y="connsiteY3273"/>
                </a:cxn>
                <a:cxn ang="0">
                  <a:pos x="connsiteX3274" y="connsiteY3274"/>
                </a:cxn>
                <a:cxn ang="0">
                  <a:pos x="connsiteX3275" y="connsiteY3275"/>
                </a:cxn>
                <a:cxn ang="0">
                  <a:pos x="connsiteX3276" y="connsiteY3276"/>
                </a:cxn>
                <a:cxn ang="0">
                  <a:pos x="connsiteX3277" y="connsiteY3277"/>
                </a:cxn>
                <a:cxn ang="0">
                  <a:pos x="connsiteX3278" y="connsiteY3278"/>
                </a:cxn>
                <a:cxn ang="0">
                  <a:pos x="connsiteX3279" y="connsiteY3279"/>
                </a:cxn>
                <a:cxn ang="0">
                  <a:pos x="connsiteX3280" y="connsiteY3280"/>
                </a:cxn>
                <a:cxn ang="0">
                  <a:pos x="connsiteX3281" y="connsiteY3281"/>
                </a:cxn>
                <a:cxn ang="0">
                  <a:pos x="connsiteX3282" y="connsiteY3282"/>
                </a:cxn>
                <a:cxn ang="0">
                  <a:pos x="connsiteX3283" y="connsiteY3283"/>
                </a:cxn>
                <a:cxn ang="0">
                  <a:pos x="connsiteX3284" y="connsiteY3284"/>
                </a:cxn>
                <a:cxn ang="0">
                  <a:pos x="connsiteX3285" y="connsiteY3285"/>
                </a:cxn>
                <a:cxn ang="0">
                  <a:pos x="connsiteX3286" y="connsiteY3286"/>
                </a:cxn>
                <a:cxn ang="0">
                  <a:pos x="connsiteX3287" y="connsiteY3287"/>
                </a:cxn>
                <a:cxn ang="0">
                  <a:pos x="connsiteX3288" y="connsiteY3288"/>
                </a:cxn>
                <a:cxn ang="0">
                  <a:pos x="connsiteX3289" y="connsiteY3289"/>
                </a:cxn>
                <a:cxn ang="0">
                  <a:pos x="connsiteX3290" y="connsiteY3290"/>
                </a:cxn>
                <a:cxn ang="0">
                  <a:pos x="connsiteX3291" y="connsiteY3291"/>
                </a:cxn>
                <a:cxn ang="0">
                  <a:pos x="connsiteX3292" y="connsiteY3292"/>
                </a:cxn>
                <a:cxn ang="0">
                  <a:pos x="connsiteX3293" y="connsiteY3293"/>
                </a:cxn>
                <a:cxn ang="0">
                  <a:pos x="connsiteX3294" y="connsiteY3294"/>
                </a:cxn>
                <a:cxn ang="0">
                  <a:pos x="connsiteX3295" y="connsiteY3295"/>
                </a:cxn>
                <a:cxn ang="0">
                  <a:pos x="connsiteX3296" y="connsiteY3296"/>
                </a:cxn>
                <a:cxn ang="0">
                  <a:pos x="connsiteX3297" y="connsiteY3297"/>
                </a:cxn>
                <a:cxn ang="0">
                  <a:pos x="connsiteX3298" y="connsiteY3298"/>
                </a:cxn>
                <a:cxn ang="0">
                  <a:pos x="connsiteX3299" y="connsiteY3299"/>
                </a:cxn>
                <a:cxn ang="0">
                  <a:pos x="connsiteX3300" y="connsiteY3300"/>
                </a:cxn>
                <a:cxn ang="0">
                  <a:pos x="connsiteX3301" y="connsiteY3301"/>
                </a:cxn>
                <a:cxn ang="0">
                  <a:pos x="connsiteX3302" y="connsiteY3302"/>
                </a:cxn>
                <a:cxn ang="0">
                  <a:pos x="connsiteX3303" y="connsiteY3303"/>
                </a:cxn>
                <a:cxn ang="0">
                  <a:pos x="connsiteX3304" y="connsiteY3304"/>
                </a:cxn>
                <a:cxn ang="0">
                  <a:pos x="connsiteX3305" y="connsiteY3305"/>
                </a:cxn>
                <a:cxn ang="0">
                  <a:pos x="connsiteX3306" y="connsiteY3306"/>
                </a:cxn>
                <a:cxn ang="0">
                  <a:pos x="connsiteX3307" y="connsiteY3307"/>
                </a:cxn>
                <a:cxn ang="0">
                  <a:pos x="connsiteX3308" y="connsiteY3308"/>
                </a:cxn>
                <a:cxn ang="0">
                  <a:pos x="connsiteX3309" y="connsiteY3309"/>
                </a:cxn>
                <a:cxn ang="0">
                  <a:pos x="connsiteX3310" y="connsiteY3310"/>
                </a:cxn>
                <a:cxn ang="0">
                  <a:pos x="connsiteX3311" y="connsiteY3311"/>
                </a:cxn>
                <a:cxn ang="0">
                  <a:pos x="connsiteX3312" y="connsiteY3312"/>
                </a:cxn>
                <a:cxn ang="0">
                  <a:pos x="connsiteX3313" y="connsiteY3313"/>
                </a:cxn>
                <a:cxn ang="0">
                  <a:pos x="connsiteX3314" y="connsiteY3314"/>
                </a:cxn>
                <a:cxn ang="0">
                  <a:pos x="connsiteX3315" y="connsiteY3315"/>
                </a:cxn>
                <a:cxn ang="0">
                  <a:pos x="connsiteX3316" y="connsiteY3316"/>
                </a:cxn>
                <a:cxn ang="0">
                  <a:pos x="connsiteX3317" y="connsiteY3317"/>
                </a:cxn>
                <a:cxn ang="0">
                  <a:pos x="connsiteX3318" y="connsiteY3318"/>
                </a:cxn>
                <a:cxn ang="0">
                  <a:pos x="connsiteX3319" y="connsiteY3319"/>
                </a:cxn>
                <a:cxn ang="0">
                  <a:pos x="connsiteX3320" y="connsiteY3320"/>
                </a:cxn>
                <a:cxn ang="0">
                  <a:pos x="connsiteX3321" y="connsiteY3321"/>
                </a:cxn>
                <a:cxn ang="0">
                  <a:pos x="connsiteX3322" y="connsiteY3322"/>
                </a:cxn>
                <a:cxn ang="0">
                  <a:pos x="connsiteX3323" y="connsiteY3323"/>
                </a:cxn>
                <a:cxn ang="0">
                  <a:pos x="connsiteX3324" y="connsiteY3324"/>
                </a:cxn>
                <a:cxn ang="0">
                  <a:pos x="connsiteX3325" y="connsiteY3325"/>
                </a:cxn>
                <a:cxn ang="0">
                  <a:pos x="connsiteX3326" y="connsiteY3326"/>
                </a:cxn>
                <a:cxn ang="0">
                  <a:pos x="connsiteX3327" y="connsiteY3327"/>
                </a:cxn>
                <a:cxn ang="0">
                  <a:pos x="connsiteX3328" y="connsiteY3328"/>
                </a:cxn>
                <a:cxn ang="0">
                  <a:pos x="connsiteX3329" y="connsiteY3329"/>
                </a:cxn>
                <a:cxn ang="0">
                  <a:pos x="connsiteX3330" y="connsiteY3330"/>
                </a:cxn>
                <a:cxn ang="0">
                  <a:pos x="connsiteX3331" y="connsiteY3331"/>
                </a:cxn>
                <a:cxn ang="0">
                  <a:pos x="connsiteX3332" y="connsiteY3332"/>
                </a:cxn>
                <a:cxn ang="0">
                  <a:pos x="connsiteX3333" y="connsiteY3333"/>
                </a:cxn>
                <a:cxn ang="0">
                  <a:pos x="connsiteX3334" y="connsiteY3334"/>
                </a:cxn>
                <a:cxn ang="0">
                  <a:pos x="connsiteX3335" y="connsiteY3335"/>
                </a:cxn>
                <a:cxn ang="0">
                  <a:pos x="connsiteX3336" y="connsiteY3336"/>
                </a:cxn>
                <a:cxn ang="0">
                  <a:pos x="connsiteX3337" y="connsiteY3337"/>
                </a:cxn>
                <a:cxn ang="0">
                  <a:pos x="connsiteX3338" y="connsiteY3338"/>
                </a:cxn>
                <a:cxn ang="0">
                  <a:pos x="connsiteX3339" y="connsiteY3339"/>
                </a:cxn>
                <a:cxn ang="0">
                  <a:pos x="connsiteX3340" y="connsiteY3340"/>
                </a:cxn>
                <a:cxn ang="0">
                  <a:pos x="connsiteX3341" y="connsiteY3341"/>
                </a:cxn>
                <a:cxn ang="0">
                  <a:pos x="connsiteX3342" y="connsiteY3342"/>
                </a:cxn>
                <a:cxn ang="0">
                  <a:pos x="connsiteX3343" y="connsiteY3343"/>
                </a:cxn>
                <a:cxn ang="0">
                  <a:pos x="connsiteX3344" y="connsiteY3344"/>
                </a:cxn>
                <a:cxn ang="0">
                  <a:pos x="connsiteX3345" y="connsiteY3345"/>
                </a:cxn>
                <a:cxn ang="0">
                  <a:pos x="connsiteX3346" y="connsiteY3346"/>
                </a:cxn>
                <a:cxn ang="0">
                  <a:pos x="connsiteX3347" y="connsiteY3347"/>
                </a:cxn>
                <a:cxn ang="0">
                  <a:pos x="connsiteX3348" y="connsiteY3348"/>
                </a:cxn>
                <a:cxn ang="0">
                  <a:pos x="connsiteX3349" y="connsiteY3349"/>
                </a:cxn>
                <a:cxn ang="0">
                  <a:pos x="connsiteX3350" y="connsiteY3350"/>
                </a:cxn>
                <a:cxn ang="0">
                  <a:pos x="connsiteX3351" y="connsiteY3351"/>
                </a:cxn>
                <a:cxn ang="0">
                  <a:pos x="connsiteX3352" y="connsiteY3352"/>
                </a:cxn>
                <a:cxn ang="0">
                  <a:pos x="connsiteX3353" y="connsiteY3353"/>
                </a:cxn>
                <a:cxn ang="0">
                  <a:pos x="connsiteX3354" y="connsiteY3354"/>
                </a:cxn>
                <a:cxn ang="0">
                  <a:pos x="connsiteX3355" y="connsiteY3355"/>
                </a:cxn>
                <a:cxn ang="0">
                  <a:pos x="connsiteX3356" y="connsiteY3356"/>
                </a:cxn>
                <a:cxn ang="0">
                  <a:pos x="connsiteX3357" y="connsiteY3357"/>
                </a:cxn>
                <a:cxn ang="0">
                  <a:pos x="connsiteX3358" y="connsiteY3358"/>
                </a:cxn>
                <a:cxn ang="0">
                  <a:pos x="connsiteX3359" y="connsiteY3359"/>
                </a:cxn>
                <a:cxn ang="0">
                  <a:pos x="connsiteX3360" y="connsiteY3360"/>
                </a:cxn>
                <a:cxn ang="0">
                  <a:pos x="connsiteX3361" y="connsiteY3361"/>
                </a:cxn>
                <a:cxn ang="0">
                  <a:pos x="connsiteX3362" y="connsiteY3362"/>
                </a:cxn>
                <a:cxn ang="0">
                  <a:pos x="connsiteX3363" y="connsiteY3363"/>
                </a:cxn>
                <a:cxn ang="0">
                  <a:pos x="connsiteX3364" y="connsiteY3364"/>
                </a:cxn>
                <a:cxn ang="0">
                  <a:pos x="connsiteX3365" y="connsiteY3365"/>
                </a:cxn>
                <a:cxn ang="0">
                  <a:pos x="connsiteX3366" y="connsiteY3366"/>
                </a:cxn>
                <a:cxn ang="0">
                  <a:pos x="connsiteX3367" y="connsiteY3367"/>
                </a:cxn>
                <a:cxn ang="0">
                  <a:pos x="connsiteX3368" y="connsiteY3368"/>
                </a:cxn>
                <a:cxn ang="0">
                  <a:pos x="connsiteX3369" y="connsiteY3369"/>
                </a:cxn>
                <a:cxn ang="0">
                  <a:pos x="connsiteX3370" y="connsiteY3370"/>
                </a:cxn>
                <a:cxn ang="0">
                  <a:pos x="connsiteX3371" y="connsiteY3371"/>
                </a:cxn>
                <a:cxn ang="0">
                  <a:pos x="connsiteX3372" y="connsiteY3372"/>
                </a:cxn>
                <a:cxn ang="0">
                  <a:pos x="connsiteX3373" y="connsiteY3373"/>
                </a:cxn>
                <a:cxn ang="0">
                  <a:pos x="connsiteX3374" y="connsiteY3374"/>
                </a:cxn>
                <a:cxn ang="0">
                  <a:pos x="connsiteX3375" y="connsiteY3375"/>
                </a:cxn>
                <a:cxn ang="0">
                  <a:pos x="connsiteX3376" y="connsiteY3376"/>
                </a:cxn>
                <a:cxn ang="0">
                  <a:pos x="connsiteX3377" y="connsiteY3377"/>
                </a:cxn>
                <a:cxn ang="0">
                  <a:pos x="connsiteX3378" y="connsiteY3378"/>
                </a:cxn>
                <a:cxn ang="0">
                  <a:pos x="connsiteX3379" y="connsiteY3379"/>
                </a:cxn>
                <a:cxn ang="0">
                  <a:pos x="connsiteX3380" y="connsiteY3380"/>
                </a:cxn>
                <a:cxn ang="0">
                  <a:pos x="connsiteX3381" y="connsiteY3381"/>
                </a:cxn>
                <a:cxn ang="0">
                  <a:pos x="connsiteX3382" y="connsiteY3382"/>
                </a:cxn>
                <a:cxn ang="0">
                  <a:pos x="connsiteX3383" y="connsiteY3383"/>
                </a:cxn>
                <a:cxn ang="0">
                  <a:pos x="connsiteX3384" y="connsiteY3384"/>
                </a:cxn>
                <a:cxn ang="0">
                  <a:pos x="connsiteX3385" y="connsiteY3385"/>
                </a:cxn>
                <a:cxn ang="0">
                  <a:pos x="connsiteX3386" y="connsiteY3386"/>
                </a:cxn>
                <a:cxn ang="0">
                  <a:pos x="connsiteX3387" y="connsiteY3387"/>
                </a:cxn>
                <a:cxn ang="0">
                  <a:pos x="connsiteX3388" y="connsiteY3388"/>
                </a:cxn>
                <a:cxn ang="0">
                  <a:pos x="connsiteX3389" y="connsiteY3389"/>
                </a:cxn>
                <a:cxn ang="0">
                  <a:pos x="connsiteX3390" y="connsiteY3390"/>
                </a:cxn>
                <a:cxn ang="0">
                  <a:pos x="connsiteX3391" y="connsiteY3391"/>
                </a:cxn>
                <a:cxn ang="0">
                  <a:pos x="connsiteX3392" y="connsiteY3392"/>
                </a:cxn>
                <a:cxn ang="0">
                  <a:pos x="connsiteX3393" y="connsiteY3393"/>
                </a:cxn>
                <a:cxn ang="0">
                  <a:pos x="connsiteX3394" y="connsiteY3394"/>
                </a:cxn>
                <a:cxn ang="0">
                  <a:pos x="connsiteX3395" y="connsiteY3395"/>
                </a:cxn>
                <a:cxn ang="0">
                  <a:pos x="connsiteX3396" y="connsiteY3396"/>
                </a:cxn>
                <a:cxn ang="0">
                  <a:pos x="connsiteX3397" y="connsiteY3397"/>
                </a:cxn>
                <a:cxn ang="0">
                  <a:pos x="connsiteX3398" y="connsiteY3398"/>
                </a:cxn>
                <a:cxn ang="0">
                  <a:pos x="connsiteX3399" y="connsiteY3399"/>
                </a:cxn>
                <a:cxn ang="0">
                  <a:pos x="connsiteX3400" y="connsiteY3400"/>
                </a:cxn>
                <a:cxn ang="0">
                  <a:pos x="connsiteX3401" y="connsiteY3401"/>
                </a:cxn>
                <a:cxn ang="0">
                  <a:pos x="connsiteX3402" y="connsiteY3402"/>
                </a:cxn>
                <a:cxn ang="0">
                  <a:pos x="connsiteX3403" y="connsiteY3403"/>
                </a:cxn>
                <a:cxn ang="0">
                  <a:pos x="connsiteX3404" y="connsiteY3404"/>
                </a:cxn>
                <a:cxn ang="0">
                  <a:pos x="connsiteX3405" y="connsiteY3405"/>
                </a:cxn>
                <a:cxn ang="0">
                  <a:pos x="connsiteX3406" y="connsiteY3406"/>
                </a:cxn>
                <a:cxn ang="0">
                  <a:pos x="connsiteX3407" y="connsiteY3407"/>
                </a:cxn>
                <a:cxn ang="0">
                  <a:pos x="connsiteX3408" y="connsiteY3408"/>
                </a:cxn>
                <a:cxn ang="0">
                  <a:pos x="connsiteX3409" y="connsiteY3409"/>
                </a:cxn>
                <a:cxn ang="0">
                  <a:pos x="connsiteX3410" y="connsiteY3410"/>
                </a:cxn>
                <a:cxn ang="0">
                  <a:pos x="connsiteX3411" y="connsiteY3411"/>
                </a:cxn>
                <a:cxn ang="0">
                  <a:pos x="connsiteX3412" y="connsiteY3412"/>
                </a:cxn>
                <a:cxn ang="0">
                  <a:pos x="connsiteX3413" y="connsiteY3413"/>
                </a:cxn>
                <a:cxn ang="0">
                  <a:pos x="connsiteX3414" y="connsiteY3414"/>
                </a:cxn>
                <a:cxn ang="0">
                  <a:pos x="connsiteX3415" y="connsiteY3415"/>
                </a:cxn>
                <a:cxn ang="0">
                  <a:pos x="connsiteX3416" y="connsiteY3416"/>
                </a:cxn>
                <a:cxn ang="0">
                  <a:pos x="connsiteX3417" y="connsiteY3417"/>
                </a:cxn>
                <a:cxn ang="0">
                  <a:pos x="connsiteX3418" y="connsiteY3418"/>
                </a:cxn>
                <a:cxn ang="0">
                  <a:pos x="connsiteX3419" y="connsiteY3419"/>
                </a:cxn>
                <a:cxn ang="0">
                  <a:pos x="connsiteX3420" y="connsiteY3420"/>
                </a:cxn>
                <a:cxn ang="0">
                  <a:pos x="connsiteX3421" y="connsiteY3421"/>
                </a:cxn>
                <a:cxn ang="0">
                  <a:pos x="connsiteX3422" y="connsiteY3422"/>
                </a:cxn>
                <a:cxn ang="0">
                  <a:pos x="connsiteX3423" y="connsiteY3423"/>
                </a:cxn>
                <a:cxn ang="0">
                  <a:pos x="connsiteX3424" y="connsiteY3424"/>
                </a:cxn>
                <a:cxn ang="0">
                  <a:pos x="connsiteX3425" y="connsiteY3425"/>
                </a:cxn>
                <a:cxn ang="0">
                  <a:pos x="connsiteX3426" y="connsiteY3426"/>
                </a:cxn>
                <a:cxn ang="0">
                  <a:pos x="connsiteX3427" y="connsiteY3427"/>
                </a:cxn>
                <a:cxn ang="0">
                  <a:pos x="connsiteX3428" y="connsiteY3428"/>
                </a:cxn>
                <a:cxn ang="0">
                  <a:pos x="connsiteX3429" y="connsiteY3429"/>
                </a:cxn>
                <a:cxn ang="0">
                  <a:pos x="connsiteX3430" y="connsiteY3430"/>
                </a:cxn>
                <a:cxn ang="0">
                  <a:pos x="connsiteX3431" y="connsiteY3431"/>
                </a:cxn>
                <a:cxn ang="0">
                  <a:pos x="connsiteX3432" y="connsiteY3432"/>
                </a:cxn>
                <a:cxn ang="0">
                  <a:pos x="connsiteX3433" y="connsiteY3433"/>
                </a:cxn>
                <a:cxn ang="0">
                  <a:pos x="connsiteX3434" y="connsiteY3434"/>
                </a:cxn>
                <a:cxn ang="0">
                  <a:pos x="connsiteX3435" y="connsiteY3435"/>
                </a:cxn>
                <a:cxn ang="0">
                  <a:pos x="connsiteX3436" y="connsiteY3436"/>
                </a:cxn>
                <a:cxn ang="0">
                  <a:pos x="connsiteX3437" y="connsiteY3437"/>
                </a:cxn>
                <a:cxn ang="0">
                  <a:pos x="connsiteX3438" y="connsiteY3438"/>
                </a:cxn>
                <a:cxn ang="0">
                  <a:pos x="connsiteX3439" y="connsiteY3439"/>
                </a:cxn>
                <a:cxn ang="0">
                  <a:pos x="connsiteX3440" y="connsiteY3440"/>
                </a:cxn>
                <a:cxn ang="0">
                  <a:pos x="connsiteX3441" y="connsiteY3441"/>
                </a:cxn>
                <a:cxn ang="0">
                  <a:pos x="connsiteX3442" y="connsiteY3442"/>
                </a:cxn>
                <a:cxn ang="0">
                  <a:pos x="connsiteX3443" y="connsiteY3443"/>
                </a:cxn>
                <a:cxn ang="0">
                  <a:pos x="connsiteX3444" y="connsiteY3444"/>
                </a:cxn>
                <a:cxn ang="0">
                  <a:pos x="connsiteX3445" y="connsiteY3445"/>
                </a:cxn>
                <a:cxn ang="0">
                  <a:pos x="connsiteX3446" y="connsiteY3446"/>
                </a:cxn>
                <a:cxn ang="0">
                  <a:pos x="connsiteX3447" y="connsiteY3447"/>
                </a:cxn>
                <a:cxn ang="0">
                  <a:pos x="connsiteX3448" y="connsiteY3448"/>
                </a:cxn>
                <a:cxn ang="0">
                  <a:pos x="connsiteX3449" y="connsiteY3449"/>
                </a:cxn>
                <a:cxn ang="0">
                  <a:pos x="connsiteX3450" y="connsiteY3450"/>
                </a:cxn>
                <a:cxn ang="0">
                  <a:pos x="connsiteX3451" y="connsiteY3451"/>
                </a:cxn>
                <a:cxn ang="0">
                  <a:pos x="connsiteX3452" y="connsiteY3452"/>
                </a:cxn>
                <a:cxn ang="0">
                  <a:pos x="connsiteX3453" y="connsiteY3453"/>
                </a:cxn>
                <a:cxn ang="0">
                  <a:pos x="connsiteX3454" y="connsiteY3454"/>
                </a:cxn>
                <a:cxn ang="0">
                  <a:pos x="connsiteX3455" y="connsiteY3455"/>
                </a:cxn>
                <a:cxn ang="0">
                  <a:pos x="connsiteX3456" y="connsiteY3456"/>
                </a:cxn>
                <a:cxn ang="0">
                  <a:pos x="connsiteX3457" y="connsiteY3457"/>
                </a:cxn>
                <a:cxn ang="0">
                  <a:pos x="connsiteX3458" y="connsiteY3458"/>
                </a:cxn>
                <a:cxn ang="0">
                  <a:pos x="connsiteX3459" y="connsiteY3459"/>
                </a:cxn>
                <a:cxn ang="0">
                  <a:pos x="connsiteX3460" y="connsiteY3460"/>
                </a:cxn>
                <a:cxn ang="0">
                  <a:pos x="connsiteX3461" y="connsiteY3461"/>
                </a:cxn>
                <a:cxn ang="0">
                  <a:pos x="connsiteX3462" y="connsiteY3462"/>
                </a:cxn>
                <a:cxn ang="0">
                  <a:pos x="connsiteX3463" y="connsiteY3463"/>
                </a:cxn>
                <a:cxn ang="0">
                  <a:pos x="connsiteX3464" y="connsiteY3464"/>
                </a:cxn>
                <a:cxn ang="0">
                  <a:pos x="connsiteX3465" y="connsiteY3465"/>
                </a:cxn>
                <a:cxn ang="0">
                  <a:pos x="connsiteX3466" y="connsiteY3466"/>
                </a:cxn>
                <a:cxn ang="0">
                  <a:pos x="connsiteX3467" y="connsiteY3467"/>
                </a:cxn>
                <a:cxn ang="0">
                  <a:pos x="connsiteX3468" y="connsiteY3468"/>
                </a:cxn>
                <a:cxn ang="0">
                  <a:pos x="connsiteX3469" y="connsiteY3469"/>
                </a:cxn>
                <a:cxn ang="0">
                  <a:pos x="connsiteX3470" y="connsiteY3470"/>
                </a:cxn>
                <a:cxn ang="0">
                  <a:pos x="connsiteX3471" y="connsiteY3471"/>
                </a:cxn>
                <a:cxn ang="0">
                  <a:pos x="connsiteX3472" y="connsiteY3472"/>
                </a:cxn>
                <a:cxn ang="0">
                  <a:pos x="connsiteX3473" y="connsiteY3473"/>
                </a:cxn>
                <a:cxn ang="0">
                  <a:pos x="connsiteX3474" y="connsiteY3474"/>
                </a:cxn>
                <a:cxn ang="0">
                  <a:pos x="connsiteX3475" y="connsiteY3475"/>
                </a:cxn>
                <a:cxn ang="0">
                  <a:pos x="connsiteX3476" y="connsiteY3476"/>
                </a:cxn>
                <a:cxn ang="0">
                  <a:pos x="connsiteX3477" y="connsiteY3477"/>
                </a:cxn>
                <a:cxn ang="0">
                  <a:pos x="connsiteX3478" y="connsiteY3478"/>
                </a:cxn>
                <a:cxn ang="0">
                  <a:pos x="connsiteX3479" y="connsiteY3479"/>
                </a:cxn>
                <a:cxn ang="0">
                  <a:pos x="connsiteX3480" y="connsiteY3480"/>
                </a:cxn>
                <a:cxn ang="0">
                  <a:pos x="connsiteX3481" y="connsiteY3481"/>
                </a:cxn>
                <a:cxn ang="0">
                  <a:pos x="connsiteX3482" y="connsiteY3482"/>
                </a:cxn>
                <a:cxn ang="0">
                  <a:pos x="connsiteX3483" y="connsiteY3483"/>
                </a:cxn>
                <a:cxn ang="0">
                  <a:pos x="connsiteX3484" y="connsiteY3484"/>
                </a:cxn>
                <a:cxn ang="0">
                  <a:pos x="connsiteX3485" y="connsiteY3485"/>
                </a:cxn>
                <a:cxn ang="0">
                  <a:pos x="connsiteX3486" y="connsiteY3486"/>
                </a:cxn>
                <a:cxn ang="0">
                  <a:pos x="connsiteX3487" y="connsiteY3487"/>
                </a:cxn>
                <a:cxn ang="0">
                  <a:pos x="connsiteX3488" y="connsiteY3488"/>
                </a:cxn>
                <a:cxn ang="0">
                  <a:pos x="connsiteX3489" y="connsiteY3489"/>
                </a:cxn>
                <a:cxn ang="0">
                  <a:pos x="connsiteX3490" y="connsiteY3490"/>
                </a:cxn>
                <a:cxn ang="0">
                  <a:pos x="connsiteX3491" y="connsiteY3491"/>
                </a:cxn>
                <a:cxn ang="0">
                  <a:pos x="connsiteX3492" y="connsiteY3492"/>
                </a:cxn>
                <a:cxn ang="0">
                  <a:pos x="connsiteX3493" y="connsiteY3493"/>
                </a:cxn>
                <a:cxn ang="0">
                  <a:pos x="connsiteX3494" y="connsiteY3494"/>
                </a:cxn>
                <a:cxn ang="0">
                  <a:pos x="connsiteX3495" y="connsiteY3495"/>
                </a:cxn>
                <a:cxn ang="0">
                  <a:pos x="connsiteX3496" y="connsiteY3496"/>
                </a:cxn>
                <a:cxn ang="0">
                  <a:pos x="connsiteX3497" y="connsiteY3497"/>
                </a:cxn>
                <a:cxn ang="0">
                  <a:pos x="connsiteX3498" y="connsiteY3498"/>
                </a:cxn>
                <a:cxn ang="0">
                  <a:pos x="connsiteX3499" y="connsiteY3499"/>
                </a:cxn>
                <a:cxn ang="0">
                  <a:pos x="connsiteX3500" y="connsiteY3500"/>
                </a:cxn>
                <a:cxn ang="0">
                  <a:pos x="connsiteX3501" y="connsiteY3501"/>
                </a:cxn>
                <a:cxn ang="0">
                  <a:pos x="connsiteX3502" y="connsiteY3502"/>
                </a:cxn>
                <a:cxn ang="0">
                  <a:pos x="connsiteX3503" y="connsiteY3503"/>
                </a:cxn>
                <a:cxn ang="0">
                  <a:pos x="connsiteX3504" y="connsiteY3504"/>
                </a:cxn>
                <a:cxn ang="0">
                  <a:pos x="connsiteX3505" y="connsiteY3505"/>
                </a:cxn>
                <a:cxn ang="0">
                  <a:pos x="connsiteX3506" y="connsiteY3506"/>
                </a:cxn>
                <a:cxn ang="0">
                  <a:pos x="connsiteX3507" y="connsiteY3507"/>
                </a:cxn>
                <a:cxn ang="0">
                  <a:pos x="connsiteX3508" y="connsiteY3508"/>
                </a:cxn>
                <a:cxn ang="0">
                  <a:pos x="connsiteX3509" y="connsiteY3509"/>
                </a:cxn>
                <a:cxn ang="0">
                  <a:pos x="connsiteX3510" y="connsiteY3510"/>
                </a:cxn>
                <a:cxn ang="0">
                  <a:pos x="connsiteX3511" y="connsiteY3511"/>
                </a:cxn>
                <a:cxn ang="0">
                  <a:pos x="connsiteX3512" y="connsiteY3512"/>
                </a:cxn>
                <a:cxn ang="0">
                  <a:pos x="connsiteX3513" y="connsiteY3513"/>
                </a:cxn>
                <a:cxn ang="0">
                  <a:pos x="connsiteX3514" y="connsiteY3514"/>
                </a:cxn>
                <a:cxn ang="0">
                  <a:pos x="connsiteX3515" y="connsiteY3515"/>
                </a:cxn>
                <a:cxn ang="0">
                  <a:pos x="connsiteX3516" y="connsiteY3516"/>
                </a:cxn>
                <a:cxn ang="0">
                  <a:pos x="connsiteX3517" y="connsiteY3517"/>
                </a:cxn>
                <a:cxn ang="0">
                  <a:pos x="connsiteX3518" y="connsiteY3518"/>
                </a:cxn>
                <a:cxn ang="0">
                  <a:pos x="connsiteX3519" y="connsiteY3519"/>
                </a:cxn>
                <a:cxn ang="0">
                  <a:pos x="connsiteX3520" y="connsiteY3520"/>
                </a:cxn>
                <a:cxn ang="0">
                  <a:pos x="connsiteX3521" y="connsiteY3521"/>
                </a:cxn>
                <a:cxn ang="0">
                  <a:pos x="connsiteX3522" y="connsiteY3522"/>
                </a:cxn>
                <a:cxn ang="0">
                  <a:pos x="connsiteX3523" y="connsiteY3523"/>
                </a:cxn>
                <a:cxn ang="0">
                  <a:pos x="connsiteX3524" y="connsiteY3524"/>
                </a:cxn>
                <a:cxn ang="0">
                  <a:pos x="connsiteX3525" y="connsiteY3525"/>
                </a:cxn>
                <a:cxn ang="0">
                  <a:pos x="connsiteX3526" y="connsiteY3526"/>
                </a:cxn>
                <a:cxn ang="0">
                  <a:pos x="connsiteX3527" y="connsiteY3527"/>
                </a:cxn>
                <a:cxn ang="0">
                  <a:pos x="connsiteX3528" y="connsiteY3528"/>
                </a:cxn>
                <a:cxn ang="0">
                  <a:pos x="connsiteX3529" y="connsiteY3529"/>
                </a:cxn>
                <a:cxn ang="0">
                  <a:pos x="connsiteX3530" y="connsiteY3530"/>
                </a:cxn>
                <a:cxn ang="0">
                  <a:pos x="connsiteX3531" y="connsiteY3531"/>
                </a:cxn>
                <a:cxn ang="0">
                  <a:pos x="connsiteX3532" y="connsiteY3532"/>
                </a:cxn>
                <a:cxn ang="0">
                  <a:pos x="connsiteX3533" y="connsiteY3533"/>
                </a:cxn>
                <a:cxn ang="0">
                  <a:pos x="connsiteX3534" y="connsiteY3534"/>
                </a:cxn>
                <a:cxn ang="0">
                  <a:pos x="connsiteX3535" y="connsiteY3535"/>
                </a:cxn>
                <a:cxn ang="0">
                  <a:pos x="connsiteX3536" y="connsiteY3536"/>
                </a:cxn>
                <a:cxn ang="0">
                  <a:pos x="connsiteX3537" y="connsiteY3537"/>
                </a:cxn>
                <a:cxn ang="0">
                  <a:pos x="connsiteX3538" y="connsiteY3538"/>
                </a:cxn>
                <a:cxn ang="0">
                  <a:pos x="connsiteX3539" y="connsiteY3539"/>
                </a:cxn>
                <a:cxn ang="0">
                  <a:pos x="connsiteX3540" y="connsiteY3540"/>
                </a:cxn>
                <a:cxn ang="0">
                  <a:pos x="connsiteX3541" y="connsiteY3541"/>
                </a:cxn>
                <a:cxn ang="0">
                  <a:pos x="connsiteX3542" y="connsiteY3542"/>
                </a:cxn>
                <a:cxn ang="0">
                  <a:pos x="connsiteX3543" y="connsiteY3543"/>
                </a:cxn>
                <a:cxn ang="0">
                  <a:pos x="connsiteX3544" y="connsiteY3544"/>
                </a:cxn>
                <a:cxn ang="0">
                  <a:pos x="connsiteX3545" y="connsiteY3545"/>
                </a:cxn>
                <a:cxn ang="0">
                  <a:pos x="connsiteX3546" y="connsiteY3546"/>
                </a:cxn>
                <a:cxn ang="0">
                  <a:pos x="connsiteX3547" y="connsiteY3547"/>
                </a:cxn>
                <a:cxn ang="0">
                  <a:pos x="connsiteX3548" y="connsiteY3548"/>
                </a:cxn>
                <a:cxn ang="0">
                  <a:pos x="connsiteX3549" y="connsiteY3549"/>
                </a:cxn>
                <a:cxn ang="0">
                  <a:pos x="connsiteX3550" y="connsiteY3550"/>
                </a:cxn>
                <a:cxn ang="0">
                  <a:pos x="connsiteX3551" y="connsiteY3551"/>
                </a:cxn>
                <a:cxn ang="0">
                  <a:pos x="connsiteX3552" y="connsiteY3552"/>
                </a:cxn>
                <a:cxn ang="0">
                  <a:pos x="connsiteX3553" y="connsiteY3553"/>
                </a:cxn>
                <a:cxn ang="0">
                  <a:pos x="connsiteX3554" y="connsiteY3554"/>
                </a:cxn>
                <a:cxn ang="0">
                  <a:pos x="connsiteX3555" y="connsiteY3555"/>
                </a:cxn>
                <a:cxn ang="0">
                  <a:pos x="connsiteX3556" y="connsiteY3556"/>
                </a:cxn>
                <a:cxn ang="0">
                  <a:pos x="connsiteX3557" y="connsiteY3557"/>
                </a:cxn>
                <a:cxn ang="0">
                  <a:pos x="connsiteX3558" y="connsiteY3558"/>
                </a:cxn>
                <a:cxn ang="0">
                  <a:pos x="connsiteX3559" y="connsiteY3559"/>
                </a:cxn>
                <a:cxn ang="0">
                  <a:pos x="connsiteX3560" y="connsiteY3560"/>
                </a:cxn>
                <a:cxn ang="0">
                  <a:pos x="connsiteX3561" y="connsiteY3561"/>
                </a:cxn>
                <a:cxn ang="0">
                  <a:pos x="connsiteX3562" y="connsiteY3562"/>
                </a:cxn>
                <a:cxn ang="0">
                  <a:pos x="connsiteX3563" y="connsiteY3563"/>
                </a:cxn>
                <a:cxn ang="0">
                  <a:pos x="connsiteX3564" y="connsiteY3564"/>
                </a:cxn>
                <a:cxn ang="0">
                  <a:pos x="connsiteX3565" y="connsiteY3565"/>
                </a:cxn>
                <a:cxn ang="0">
                  <a:pos x="connsiteX3566" y="connsiteY3566"/>
                </a:cxn>
                <a:cxn ang="0">
                  <a:pos x="connsiteX3567" y="connsiteY3567"/>
                </a:cxn>
                <a:cxn ang="0">
                  <a:pos x="connsiteX3568" y="connsiteY3568"/>
                </a:cxn>
                <a:cxn ang="0">
                  <a:pos x="connsiteX3569" y="connsiteY3569"/>
                </a:cxn>
                <a:cxn ang="0">
                  <a:pos x="connsiteX3570" y="connsiteY3570"/>
                </a:cxn>
                <a:cxn ang="0">
                  <a:pos x="connsiteX3571" y="connsiteY3571"/>
                </a:cxn>
                <a:cxn ang="0">
                  <a:pos x="connsiteX3572" y="connsiteY3572"/>
                </a:cxn>
                <a:cxn ang="0">
                  <a:pos x="connsiteX3573" y="connsiteY3573"/>
                </a:cxn>
                <a:cxn ang="0">
                  <a:pos x="connsiteX3574" y="connsiteY3574"/>
                </a:cxn>
                <a:cxn ang="0">
                  <a:pos x="connsiteX3575" y="connsiteY3575"/>
                </a:cxn>
                <a:cxn ang="0">
                  <a:pos x="connsiteX3576" y="connsiteY3576"/>
                </a:cxn>
                <a:cxn ang="0">
                  <a:pos x="connsiteX3577" y="connsiteY3577"/>
                </a:cxn>
                <a:cxn ang="0">
                  <a:pos x="connsiteX3578" y="connsiteY3578"/>
                </a:cxn>
                <a:cxn ang="0">
                  <a:pos x="connsiteX3579" y="connsiteY3579"/>
                </a:cxn>
                <a:cxn ang="0">
                  <a:pos x="connsiteX3580" y="connsiteY3580"/>
                </a:cxn>
                <a:cxn ang="0">
                  <a:pos x="connsiteX3581" y="connsiteY3581"/>
                </a:cxn>
                <a:cxn ang="0">
                  <a:pos x="connsiteX3582" y="connsiteY3582"/>
                </a:cxn>
                <a:cxn ang="0">
                  <a:pos x="connsiteX3583" y="connsiteY3583"/>
                </a:cxn>
                <a:cxn ang="0">
                  <a:pos x="connsiteX3584" y="connsiteY3584"/>
                </a:cxn>
                <a:cxn ang="0">
                  <a:pos x="connsiteX3585" y="connsiteY3585"/>
                </a:cxn>
                <a:cxn ang="0">
                  <a:pos x="connsiteX3586" y="connsiteY3586"/>
                </a:cxn>
                <a:cxn ang="0">
                  <a:pos x="connsiteX3587" y="connsiteY3587"/>
                </a:cxn>
                <a:cxn ang="0">
                  <a:pos x="connsiteX3588" y="connsiteY3588"/>
                </a:cxn>
                <a:cxn ang="0">
                  <a:pos x="connsiteX3589" y="connsiteY3589"/>
                </a:cxn>
                <a:cxn ang="0">
                  <a:pos x="connsiteX3590" y="connsiteY3590"/>
                </a:cxn>
                <a:cxn ang="0">
                  <a:pos x="connsiteX3591" y="connsiteY3591"/>
                </a:cxn>
                <a:cxn ang="0">
                  <a:pos x="connsiteX3592" y="connsiteY3592"/>
                </a:cxn>
                <a:cxn ang="0">
                  <a:pos x="connsiteX3593" y="connsiteY3593"/>
                </a:cxn>
                <a:cxn ang="0">
                  <a:pos x="connsiteX3594" y="connsiteY3594"/>
                </a:cxn>
                <a:cxn ang="0">
                  <a:pos x="connsiteX3595" y="connsiteY3595"/>
                </a:cxn>
                <a:cxn ang="0">
                  <a:pos x="connsiteX3596" y="connsiteY3596"/>
                </a:cxn>
                <a:cxn ang="0">
                  <a:pos x="connsiteX3597" y="connsiteY3597"/>
                </a:cxn>
                <a:cxn ang="0">
                  <a:pos x="connsiteX3598" y="connsiteY3598"/>
                </a:cxn>
                <a:cxn ang="0">
                  <a:pos x="connsiteX3599" y="connsiteY3599"/>
                </a:cxn>
                <a:cxn ang="0">
                  <a:pos x="connsiteX3600" y="connsiteY3600"/>
                </a:cxn>
                <a:cxn ang="0">
                  <a:pos x="connsiteX3601" y="connsiteY3601"/>
                </a:cxn>
                <a:cxn ang="0">
                  <a:pos x="connsiteX3602" y="connsiteY3602"/>
                </a:cxn>
                <a:cxn ang="0">
                  <a:pos x="connsiteX3603" y="connsiteY3603"/>
                </a:cxn>
                <a:cxn ang="0">
                  <a:pos x="connsiteX3604" y="connsiteY3604"/>
                </a:cxn>
                <a:cxn ang="0">
                  <a:pos x="connsiteX3605" y="connsiteY3605"/>
                </a:cxn>
                <a:cxn ang="0">
                  <a:pos x="connsiteX3606" y="connsiteY3606"/>
                </a:cxn>
                <a:cxn ang="0">
                  <a:pos x="connsiteX3607" y="connsiteY3607"/>
                </a:cxn>
                <a:cxn ang="0">
                  <a:pos x="connsiteX3608" y="connsiteY3608"/>
                </a:cxn>
                <a:cxn ang="0">
                  <a:pos x="connsiteX3609" y="connsiteY3609"/>
                </a:cxn>
                <a:cxn ang="0">
                  <a:pos x="connsiteX3610" y="connsiteY3610"/>
                </a:cxn>
                <a:cxn ang="0">
                  <a:pos x="connsiteX3611" y="connsiteY3611"/>
                </a:cxn>
                <a:cxn ang="0">
                  <a:pos x="connsiteX3612" y="connsiteY3612"/>
                </a:cxn>
                <a:cxn ang="0">
                  <a:pos x="connsiteX3613" y="connsiteY3613"/>
                </a:cxn>
                <a:cxn ang="0">
                  <a:pos x="connsiteX3614" y="connsiteY3614"/>
                </a:cxn>
                <a:cxn ang="0">
                  <a:pos x="connsiteX3615" y="connsiteY3615"/>
                </a:cxn>
                <a:cxn ang="0">
                  <a:pos x="connsiteX3616" y="connsiteY3616"/>
                </a:cxn>
                <a:cxn ang="0">
                  <a:pos x="connsiteX3617" y="connsiteY3617"/>
                </a:cxn>
                <a:cxn ang="0">
                  <a:pos x="connsiteX3618" y="connsiteY3618"/>
                </a:cxn>
                <a:cxn ang="0">
                  <a:pos x="connsiteX3619" y="connsiteY3619"/>
                </a:cxn>
                <a:cxn ang="0">
                  <a:pos x="connsiteX3620" y="connsiteY3620"/>
                </a:cxn>
                <a:cxn ang="0">
                  <a:pos x="connsiteX3621" y="connsiteY3621"/>
                </a:cxn>
                <a:cxn ang="0">
                  <a:pos x="connsiteX3622" y="connsiteY3622"/>
                </a:cxn>
                <a:cxn ang="0">
                  <a:pos x="connsiteX3623" y="connsiteY3623"/>
                </a:cxn>
                <a:cxn ang="0">
                  <a:pos x="connsiteX3624" y="connsiteY3624"/>
                </a:cxn>
                <a:cxn ang="0">
                  <a:pos x="connsiteX3625" y="connsiteY3625"/>
                </a:cxn>
                <a:cxn ang="0">
                  <a:pos x="connsiteX3626" y="connsiteY3626"/>
                </a:cxn>
                <a:cxn ang="0">
                  <a:pos x="connsiteX3627" y="connsiteY3627"/>
                </a:cxn>
                <a:cxn ang="0">
                  <a:pos x="connsiteX3628" y="connsiteY3628"/>
                </a:cxn>
                <a:cxn ang="0">
                  <a:pos x="connsiteX3629" y="connsiteY3629"/>
                </a:cxn>
                <a:cxn ang="0">
                  <a:pos x="connsiteX3630" y="connsiteY3630"/>
                </a:cxn>
                <a:cxn ang="0">
                  <a:pos x="connsiteX3631" y="connsiteY3631"/>
                </a:cxn>
                <a:cxn ang="0">
                  <a:pos x="connsiteX3632" y="connsiteY3632"/>
                </a:cxn>
                <a:cxn ang="0">
                  <a:pos x="connsiteX3633" y="connsiteY3633"/>
                </a:cxn>
                <a:cxn ang="0">
                  <a:pos x="connsiteX3634" y="connsiteY3634"/>
                </a:cxn>
                <a:cxn ang="0">
                  <a:pos x="connsiteX3635" y="connsiteY3635"/>
                </a:cxn>
                <a:cxn ang="0">
                  <a:pos x="connsiteX3636" y="connsiteY3636"/>
                </a:cxn>
                <a:cxn ang="0">
                  <a:pos x="connsiteX3637" y="connsiteY3637"/>
                </a:cxn>
                <a:cxn ang="0">
                  <a:pos x="connsiteX3638" y="connsiteY3638"/>
                </a:cxn>
                <a:cxn ang="0">
                  <a:pos x="connsiteX3639" y="connsiteY3639"/>
                </a:cxn>
                <a:cxn ang="0">
                  <a:pos x="connsiteX3640" y="connsiteY3640"/>
                </a:cxn>
                <a:cxn ang="0">
                  <a:pos x="connsiteX3641" y="connsiteY3641"/>
                </a:cxn>
                <a:cxn ang="0">
                  <a:pos x="connsiteX3642" y="connsiteY3642"/>
                </a:cxn>
                <a:cxn ang="0">
                  <a:pos x="connsiteX3643" y="connsiteY3643"/>
                </a:cxn>
                <a:cxn ang="0">
                  <a:pos x="connsiteX3644" y="connsiteY3644"/>
                </a:cxn>
                <a:cxn ang="0">
                  <a:pos x="connsiteX3645" y="connsiteY3645"/>
                </a:cxn>
                <a:cxn ang="0">
                  <a:pos x="connsiteX3646" y="connsiteY3646"/>
                </a:cxn>
                <a:cxn ang="0">
                  <a:pos x="connsiteX3647" y="connsiteY3647"/>
                </a:cxn>
                <a:cxn ang="0">
                  <a:pos x="connsiteX3648" y="connsiteY3648"/>
                </a:cxn>
                <a:cxn ang="0">
                  <a:pos x="connsiteX3649" y="connsiteY3649"/>
                </a:cxn>
                <a:cxn ang="0">
                  <a:pos x="connsiteX3650" y="connsiteY3650"/>
                </a:cxn>
                <a:cxn ang="0">
                  <a:pos x="connsiteX3651" y="connsiteY3651"/>
                </a:cxn>
                <a:cxn ang="0">
                  <a:pos x="connsiteX3652" y="connsiteY3652"/>
                </a:cxn>
                <a:cxn ang="0">
                  <a:pos x="connsiteX3653" y="connsiteY3653"/>
                </a:cxn>
                <a:cxn ang="0">
                  <a:pos x="connsiteX3654" y="connsiteY3654"/>
                </a:cxn>
                <a:cxn ang="0">
                  <a:pos x="connsiteX3655" y="connsiteY3655"/>
                </a:cxn>
                <a:cxn ang="0">
                  <a:pos x="connsiteX3656" y="connsiteY3656"/>
                </a:cxn>
                <a:cxn ang="0">
                  <a:pos x="connsiteX3657" y="connsiteY3657"/>
                </a:cxn>
                <a:cxn ang="0">
                  <a:pos x="connsiteX3658" y="connsiteY3658"/>
                </a:cxn>
                <a:cxn ang="0">
                  <a:pos x="connsiteX3659" y="connsiteY3659"/>
                </a:cxn>
                <a:cxn ang="0">
                  <a:pos x="connsiteX3660" y="connsiteY3660"/>
                </a:cxn>
                <a:cxn ang="0">
                  <a:pos x="connsiteX3661" y="connsiteY3661"/>
                </a:cxn>
                <a:cxn ang="0">
                  <a:pos x="connsiteX3662" y="connsiteY3662"/>
                </a:cxn>
                <a:cxn ang="0">
                  <a:pos x="connsiteX3663" y="connsiteY3663"/>
                </a:cxn>
                <a:cxn ang="0">
                  <a:pos x="connsiteX3664" y="connsiteY3664"/>
                </a:cxn>
                <a:cxn ang="0">
                  <a:pos x="connsiteX3665" y="connsiteY3665"/>
                </a:cxn>
                <a:cxn ang="0">
                  <a:pos x="connsiteX3666" y="connsiteY3666"/>
                </a:cxn>
                <a:cxn ang="0">
                  <a:pos x="connsiteX3667" y="connsiteY3667"/>
                </a:cxn>
                <a:cxn ang="0">
                  <a:pos x="connsiteX3668" y="connsiteY3668"/>
                </a:cxn>
                <a:cxn ang="0">
                  <a:pos x="connsiteX3669" y="connsiteY3669"/>
                </a:cxn>
                <a:cxn ang="0">
                  <a:pos x="connsiteX3670" y="connsiteY3670"/>
                </a:cxn>
                <a:cxn ang="0">
                  <a:pos x="connsiteX3671" y="connsiteY3671"/>
                </a:cxn>
                <a:cxn ang="0">
                  <a:pos x="connsiteX3672" y="connsiteY3672"/>
                </a:cxn>
                <a:cxn ang="0">
                  <a:pos x="connsiteX3673" y="connsiteY3673"/>
                </a:cxn>
                <a:cxn ang="0">
                  <a:pos x="connsiteX3674" y="connsiteY3674"/>
                </a:cxn>
                <a:cxn ang="0">
                  <a:pos x="connsiteX3675" y="connsiteY3675"/>
                </a:cxn>
                <a:cxn ang="0">
                  <a:pos x="connsiteX3676" y="connsiteY3676"/>
                </a:cxn>
                <a:cxn ang="0">
                  <a:pos x="connsiteX3677" y="connsiteY3677"/>
                </a:cxn>
                <a:cxn ang="0">
                  <a:pos x="connsiteX3678" y="connsiteY3678"/>
                </a:cxn>
                <a:cxn ang="0">
                  <a:pos x="connsiteX3679" y="connsiteY3679"/>
                </a:cxn>
                <a:cxn ang="0">
                  <a:pos x="connsiteX3680" y="connsiteY3680"/>
                </a:cxn>
                <a:cxn ang="0">
                  <a:pos x="connsiteX3681" y="connsiteY3681"/>
                </a:cxn>
                <a:cxn ang="0">
                  <a:pos x="connsiteX3682" y="connsiteY3682"/>
                </a:cxn>
                <a:cxn ang="0">
                  <a:pos x="connsiteX3683" y="connsiteY3683"/>
                </a:cxn>
                <a:cxn ang="0">
                  <a:pos x="connsiteX3684" y="connsiteY3684"/>
                </a:cxn>
                <a:cxn ang="0">
                  <a:pos x="connsiteX3685" y="connsiteY3685"/>
                </a:cxn>
                <a:cxn ang="0">
                  <a:pos x="connsiteX3686" y="connsiteY3686"/>
                </a:cxn>
                <a:cxn ang="0">
                  <a:pos x="connsiteX3687" y="connsiteY3687"/>
                </a:cxn>
                <a:cxn ang="0">
                  <a:pos x="connsiteX3688" y="connsiteY3688"/>
                </a:cxn>
                <a:cxn ang="0">
                  <a:pos x="connsiteX3689" y="connsiteY3689"/>
                </a:cxn>
                <a:cxn ang="0">
                  <a:pos x="connsiteX3690" y="connsiteY3690"/>
                </a:cxn>
                <a:cxn ang="0">
                  <a:pos x="connsiteX3691" y="connsiteY3691"/>
                </a:cxn>
                <a:cxn ang="0">
                  <a:pos x="connsiteX3692" y="connsiteY3692"/>
                </a:cxn>
                <a:cxn ang="0">
                  <a:pos x="connsiteX3693" y="connsiteY3693"/>
                </a:cxn>
                <a:cxn ang="0">
                  <a:pos x="connsiteX3694" y="connsiteY3694"/>
                </a:cxn>
                <a:cxn ang="0">
                  <a:pos x="connsiteX3695" y="connsiteY3695"/>
                </a:cxn>
                <a:cxn ang="0">
                  <a:pos x="connsiteX3696" y="connsiteY3696"/>
                </a:cxn>
                <a:cxn ang="0">
                  <a:pos x="connsiteX3697" y="connsiteY3697"/>
                </a:cxn>
                <a:cxn ang="0">
                  <a:pos x="connsiteX3698" y="connsiteY3698"/>
                </a:cxn>
                <a:cxn ang="0">
                  <a:pos x="connsiteX3699" y="connsiteY3699"/>
                </a:cxn>
                <a:cxn ang="0">
                  <a:pos x="connsiteX3700" y="connsiteY3700"/>
                </a:cxn>
                <a:cxn ang="0">
                  <a:pos x="connsiteX3701" y="connsiteY3701"/>
                </a:cxn>
                <a:cxn ang="0">
                  <a:pos x="connsiteX3702" y="connsiteY3702"/>
                </a:cxn>
                <a:cxn ang="0">
                  <a:pos x="connsiteX3703" y="connsiteY3703"/>
                </a:cxn>
                <a:cxn ang="0">
                  <a:pos x="connsiteX3704" y="connsiteY3704"/>
                </a:cxn>
                <a:cxn ang="0">
                  <a:pos x="connsiteX3705" y="connsiteY3705"/>
                </a:cxn>
                <a:cxn ang="0">
                  <a:pos x="connsiteX3706" y="connsiteY3706"/>
                </a:cxn>
                <a:cxn ang="0">
                  <a:pos x="connsiteX3707" y="connsiteY3707"/>
                </a:cxn>
                <a:cxn ang="0">
                  <a:pos x="connsiteX3708" y="connsiteY3708"/>
                </a:cxn>
                <a:cxn ang="0">
                  <a:pos x="connsiteX3709" y="connsiteY3709"/>
                </a:cxn>
                <a:cxn ang="0">
                  <a:pos x="connsiteX3710" y="connsiteY3710"/>
                </a:cxn>
                <a:cxn ang="0">
                  <a:pos x="connsiteX3711" y="connsiteY3711"/>
                </a:cxn>
                <a:cxn ang="0">
                  <a:pos x="connsiteX3712" y="connsiteY3712"/>
                </a:cxn>
                <a:cxn ang="0">
                  <a:pos x="connsiteX3713" y="connsiteY3713"/>
                </a:cxn>
                <a:cxn ang="0">
                  <a:pos x="connsiteX3714" y="connsiteY3714"/>
                </a:cxn>
                <a:cxn ang="0">
                  <a:pos x="connsiteX3715" y="connsiteY3715"/>
                </a:cxn>
                <a:cxn ang="0">
                  <a:pos x="connsiteX3716" y="connsiteY3716"/>
                </a:cxn>
                <a:cxn ang="0">
                  <a:pos x="connsiteX3717" y="connsiteY3717"/>
                </a:cxn>
                <a:cxn ang="0">
                  <a:pos x="connsiteX3718" y="connsiteY3718"/>
                </a:cxn>
                <a:cxn ang="0">
                  <a:pos x="connsiteX3719" y="connsiteY3719"/>
                </a:cxn>
                <a:cxn ang="0">
                  <a:pos x="connsiteX3720" y="connsiteY3720"/>
                </a:cxn>
                <a:cxn ang="0">
                  <a:pos x="connsiteX3721" y="connsiteY3721"/>
                </a:cxn>
                <a:cxn ang="0">
                  <a:pos x="connsiteX3722" y="connsiteY3722"/>
                </a:cxn>
                <a:cxn ang="0">
                  <a:pos x="connsiteX3723" y="connsiteY3723"/>
                </a:cxn>
                <a:cxn ang="0">
                  <a:pos x="connsiteX3724" y="connsiteY3724"/>
                </a:cxn>
                <a:cxn ang="0">
                  <a:pos x="connsiteX3725" y="connsiteY3725"/>
                </a:cxn>
                <a:cxn ang="0">
                  <a:pos x="connsiteX3726" y="connsiteY3726"/>
                </a:cxn>
                <a:cxn ang="0">
                  <a:pos x="connsiteX3727" y="connsiteY3727"/>
                </a:cxn>
                <a:cxn ang="0">
                  <a:pos x="connsiteX3728" y="connsiteY3728"/>
                </a:cxn>
                <a:cxn ang="0">
                  <a:pos x="connsiteX3729" y="connsiteY3729"/>
                </a:cxn>
                <a:cxn ang="0">
                  <a:pos x="connsiteX3730" y="connsiteY3730"/>
                </a:cxn>
                <a:cxn ang="0">
                  <a:pos x="connsiteX3731" y="connsiteY3731"/>
                </a:cxn>
                <a:cxn ang="0">
                  <a:pos x="connsiteX3732" y="connsiteY3732"/>
                </a:cxn>
                <a:cxn ang="0">
                  <a:pos x="connsiteX3733" y="connsiteY3733"/>
                </a:cxn>
                <a:cxn ang="0">
                  <a:pos x="connsiteX3734" y="connsiteY3734"/>
                </a:cxn>
                <a:cxn ang="0">
                  <a:pos x="connsiteX3735" y="connsiteY3735"/>
                </a:cxn>
                <a:cxn ang="0">
                  <a:pos x="connsiteX3736" y="connsiteY3736"/>
                </a:cxn>
                <a:cxn ang="0">
                  <a:pos x="connsiteX3737" y="connsiteY3737"/>
                </a:cxn>
                <a:cxn ang="0">
                  <a:pos x="connsiteX3738" y="connsiteY3738"/>
                </a:cxn>
                <a:cxn ang="0">
                  <a:pos x="connsiteX3739" y="connsiteY3739"/>
                </a:cxn>
                <a:cxn ang="0">
                  <a:pos x="connsiteX3740" y="connsiteY3740"/>
                </a:cxn>
                <a:cxn ang="0">
                  <a:pos x="connsiteX3741" y="connsiteY3741"/>
                </a:cxn>
                <a:cxn ang="0">
                  <a:pos x="connsiteX3742" y="connsiteY3742"/>
                </a:cxn>
                <a:cxn ang="0">
                  <a:pos x="connsiteX3743" y="connsiteY3743"/>
                </a:cxn>
                <a:cxn ang="0">
                  <a:pos x="connsiteX3744" y="connsiteY3744"/>
                </a:cxn>
                <a:cxn ang="0">
                  <a:pos x="connsiteX3745" y="connsiteY3745"/>
                </a:cxn>
                <a:cxn ang="0">
                  <a:pos x="connsiteX3746" y="connsiteY3746"/>
                </a:cxn>
                <a:cxn ang="0">
                  <a:pos x="connsiteX3747" y="connsiteY3747"/>
                </a:cxn>
                <a:cxn ang="0">
                  <a:pos x="connsiteX3748" y="connsiteY3748"/>
                </a:cxn>
                <a:cxn ang="0">
                  <a:pos x="connsiteX3749" y="connsiteY3749"/>
                </a:cxn>
                <a:cxn ang="0">
                  <a:pos x="connsiteX3750" y="connsiteY3750"/>
                </a:cxn>
                <a:cxn ang="0">
                  <a:pos x="connsiteX3751" y="connsiteY3751"/>
                </a:cxn>
                <a:cxn ang="0">
                  <a:pos x="connsiteX3752" y="connsiteY3752"/>
                </a:cxn>
                <a:cxn ang="0">
                  <a:pos x="connsiteX3753" y="connsiteY3753"/>
                </a:cxn>
                <a:cxn ang="0">
                  <a:pos x="connsiteX3754" y="connsiteY3754"/>
                </a:cxn>
                <a:cxn ang="0">
                  <a:pos x="connsiteX3755" y="connsiteY3755"/>
                </a:cxn>
                <a:cxn ang="0">
                  <a:pos x="connsiteX3756" y="connsiteY3756"/>
                </a:cxn>
                <a:cxn ang="0">
                  <a:pos x="connsiteX3757" y="connsiteY3757"/>
                </a:cxn>
                <a:cxn ang="0">
                  <a:pos x="connsiteX3758" y="connsiteY3758"/>
                </a:cxn>
                <a:cxn ang="0">
                  <a:pos x="connsiteX3759" y="connsiteY3759"/>
                </a:cxn>
                <a:cxn ang="0">
                  <a:pos x="connsiteX3760" y="connsiteY3760"/>
                </a:cxn>
                <a:cxn ang="0">
                  <a:pos x="connsiteX3761" y="connsiteY3761"/>
                </a:cxn>
                <a:cxn ang="0">
                  <a:pos x="connsiteX3762" y="connsiteY3762"/>
                </a:cxn>
                <a:cxn ang="0">
                  <a:pos x="connsiteX3763" y="connsiteY3763"/>
                </a:cxn>
                <a:cxn ang="0">
                  <a:pos x="connsiteX3764" y="connsiteY3764"/>
                </a:cxn>
                <a:cxn ang="0">
                  <a:pos x="connsiteX3765" y="connsiteY3765"/>
                </a:cxn>
                <a:cxn ang="0">
                  <a:pos x="connsiteX3766" y="connsiteY3766"/>
                </a:cxn>
                <a:cxn ang="0">
                  <a:pos x="connsiteX3767" y="connsiteY3767"/>
                </a:cxn>
                <a:cxn ang="0">
                  <a:pos x="connsiteX3768" y="connsiteY3768"/>
                </a:cxn>
                <a:cxn ang="0">
                  <a:pos x="connsiteX3769" y="connsiteY3769"/>
                </a:cxn>
                <a:cxn ang="0">
                  <a:pos x="connsiteX3770" y="connsiteY3770"/>
                </a:cxn>
                <a:cxn ang="0">
                  <a:pos x="connsiteX3771" y="connsiteY3771"/>
                </a:cxn>
                <a:cxn ang="0">
                  <a:pos x="connsiteX3772" y="connsiteY3772"/>
                </a:cxn>
                <a:cxn ang="0">
                  <a:pos x="connsiteX3773" y="connsiteY3773"/>
                </a:cxn>
                <a:cxn ang="0">
                  <a:pos x="connsiteX3774" y="connsiteY3774"/>
                </a:cxn>
                <a:cxn ang="0">
                  <a:pos x="connsiteX3775" y="connsiteY3775"/>
                </a:cxn>
                <a:cxn ang="0">
                  <a:pos x="connsiteX3776" y="connsiteY3776"/>
                </a:cxn>
                <a:cxn ang="0">
                  <a:pos x="connsiteX3777" y="connsiteY3777"/>
                </a:cxn>
                <a:cxn ang="0">
                  <a:pos x="connsiteX3778" y="connsiteY3778"/>
                </a:cxn>
                <a:cxn ang="0">
                  <a:pos x="connsiteX3779" y="connsiteY3779"/>
                </a:cxn>
                <a:cxn ang="0">
                  <a:pos x="connsiteX3780" y="connsiteY3780"/>
                </a:cxn>
                <a:cxn ang="0">
                  <a:pos x="connsiteX3781" y="connsiteY3781"/>
                </a:cxn>
                <a:cxn ang="0">
                  <a:pos x="connsiteX3782" y="connsiteY3782"/>
                </a:cxn>
                <a:cxn ang="0">
                  <a:pos x="connsiteX3783" y="connsiteY3783"/>
                </a:cxn>
                <a:cxn ang="0">
                  <a:pos x="connsiteX3784" y="connsiteY3784"/>
                </a:cxn>
                <a:cxn ang="0">
                  <a:pos x="connsiteX3785" y="connsiteY3785"/>
                </a:cxn>
                <a:cxn ang="0">
                  <a:pos x="connsiteX3786" y="connsiteY3786"/>
                </a:cxn>
                <a:cxn ang="0">
                  <a:pos x="connsiteX3787" y="connsiteY3787"/>
                </a:cxn>
                <a:cxn ang="0">
                  <a:pos x="connsiteX3788" y="connsiteY3788"/>
                </a:cxn>
                <a:cxn ang="0">
                  <a:pos x="connsiteX3789" y="connsiteY3789"/>
                </a:cxn>
                <a:cxn ang="0">
                  <a:pos x="connsiteX3790" y="connsiteY3790"/>
                </a:cxn>
                <a:cxn ang="0">
                  <a:pos x="connsiteX3791" y="connsiteY3791"/>
                </a:cxn>
                <a:cxn ang="0">
                  <a:pos x="connsiteX3792" y="connsiteY3792"/>
                </a:cxn>
                <a:cxn ang="0">
                  <a:pos x="connsiteX3793" y="connsiteY3793"/>
                </a:cxn>
                <a:cxn ang="0">
                  <a:pos x="connsiteX3794" y="connsiteY3794"/>
                </a:cxn>
                <a:cxn ang="0">
                  <a:pos x="connsiteX3795" y="connsiteY3795"/>
                </a:cxn>
                <a:cxn ang="0">
                  <a:pos x="connsiteX3796" y="connsiteY3796"/>
                </a:cxn>
                <a:cxn ang="0">
                  <a:pos x="connsiteX3797" y="connsiteY3797"/>
                </a:cxn>
                <a:cxn ang="0">
                  <a:pos x="connsiteX3798" y="connsiteY3798"/>
                </a:cxn>
                <a:cxn ang="0">
                  <a:pos x="connsiteX3799" y="connsiteY3799"/>
                </a:cxn>
                <a:cxn ang="0">
                  <a:pos x="connsiteX3800" y="connsiteY3800"/>
                </a:cxn>
                <a:cxn ang="0">
                  <a:pos x="connsiteX3801" y="connsiteY3801"/>
                </a:cxn>
                <a:cxn ang="0">
                  <a:pos x="connsiteX3802" y="connsiteY3802"/>
                </a:cxn>
                <a:cxn ang="0">
                  <a:pos x="connsiteX3803" y="connsiteY3803"/>
                </a:cxn>
                <a:cxn ang="0">
                  <a:pos x="connsiteX3804" y="connsiteY3804"/>
                </a:cxn>
                <a:cxn ang="0">
                  <a:pos x="connsiteX3805" y="connsiteY3805"/>
                </a:cxn>
                <a:cxn ang="0">
                  <a:pos x="connsiteX3806" y="connsiteY3806"/>
                </a:cxn>
                <a:cxn ang="0">
                  <a:pos x="connsiteX3807" y="connsiteY3807"/>
                </a:cxn>
                <a:cxn ang="0">
                  <a:pos x="connsiteX3808" y="connsiteY3808"/>
                </a:cxn>
                <a:cxn ang="0">
                  <a:pos x="connsiteX3809" y="connsiteY3809"/>
                </a:cxn>
                <a:cxn ang="0">
                  <a:pos x="connsiteX3810" y="connsiteY3810"/>
                </a:cxn>
                <a:cxn ang="0">
                  <a:pos x="connsiteX3811" y="connsiteY3811"/>
                </a:cxn>
                <a:cxn ang="0">
                  <a:pos x="connsiteX3812" y="connsiteY3812"/>
                </a:cxn>
                <a:cxn ang="0">
                  <a:pos x="connsiteX3813" y="connsiteY3813"/>
                </a:cxn>
                <a:cxn ang="0">
                  <a:pos x="connsiteX3814" y="connsiteY3814"/>
                </a:cxn>
                <a:cxn ang="0">
                  <a:pos x="connsiteX3815" y="connsiteY3815"/>
                </a:cxn>
                <a:cxn ang="0">
                  <a:pos x="connsiteX3816" y="connsiteY3816"/>
                </a:cxn>
                <a:cxn ang="0">
                  <a:pos x="connsiteX3817" y="connsiteY3817"/>
                </a:cxn>
                <a:cxn ang="0">
                  <a:pos x="connsiteX3818" y="connsiteY3818"/>
                </a:cxn>
                <a:cxn ang="0">
                  <a:pos x="connsiteX3819" y="connsiteY3819"/>
                </a:cxn>
                <a:cxn ang="0">
                  <a:pos x="connsiteX3820" y="connsiteY3820"/>
                </a:cxn>
                <a:cxn ang="0">
                  <a:pos x="connsiteX3821" y="connsiteY3821"/>
                </a:cxn>
                <a:cxn ang="0">
                  <a:pos x="connsiteX3822" y="connsiteY3822"/>
                </a:cxn>
                <a:cxn ang="0">
                  <a:pos x="connsiteX3823" y="connsiteY3823"/>
                </a:cxn>
                <a:cxn ang="0">
                  <a:pos x="connsiteX3824" y="connsiteY3824"/>
                </a:cxn>
                <a:cxn ang="0">
                  <a:pos x="connsiteX3825" y="connsiteY3825"/>
                </a:cxn>
                <a:cxn ang="0">
                  <a:pos x="connsiteX3826" y="connsiteY3826"/>
                </a:cxn>
                <a:cxn ang="0">
                  <a:pos x="connsiteX3827" y="connsiteY3827"/>
                </a:cxn>
                <a:cxn ang="0">
                  <a:pos x="connsiteX3828" y="connsiteY3828"/>
                </a:cxn>
                <a:cxn ang="0">
                  <a:pos x="connsiteX3829" y="connsiteY3829"/>
                </a:cxn>
                <a:cxn ang="0">
                  <a:pos x="connsiteX3830" y="connsiteY3830"/>
                </a:cxn>
                <a:cxn ang="0">
                  <a:pos x="connsiteX3831" y="connsiteY3831"/>
                </a:cxn>
                <a:cxn ang="0">
                  <a:pos x="connsiteX3832" y="connsiteY3832"/>
                </a:cxn>
                <a:cxn ang="0">
                  <a:pos x="connsiteX3833" y="connsiteY3833"/>
                </a:cxn>
                <a:cxn ang="0">
                  <a:pos x="connsiteX3834" y="connsiteY3834"/>
                </a:cxn>
                <a:cxn ang="0">
                  <a:pos x="connsiteX3835" y="connsiteY3835"/>
                </a:cxn>
                <a:cxn ang="0">
                  <a:pos x="connsiteX3836" y="connsiteY3836"/>
                </a:cxn>
                <a:cxn ang="0">
                  <a:pos x="connsiteX3837" y="connsiteY3837"/>
                </a:cxn>
                <a:cxn ang="0">
                  <a:pos x="connsiteX3838" y="connsiteY3838"/>
                </a:cxn>
                <a:cxn ang="0">
                  <a:pos x="connsiteX3839" y="connsiteY3839"/>
                </a:cxn>
                <a:cxn ang="0">
                  <a:pos x="connsiteX3840" y="connsiteY3840"/>
                </a:cxn>
                <a:cxn ang="0">
                  <a:pos x="connsiteX3841" y="connsiteY3841"/>
                </a:cxn>
                <a:cxn ang="0">
                  <a:pos x="connsiteX3842" y="connsiteY3842"/>
                </a:cxn>
                <a:cxn ang="0">
                  <a:pos x="connsiteX3843" y="connsiteY3843"/>
                </a:cxn>
                <a:cxn ang="0">
                  <a:pos x="connsiteX3844" y="connsiteY3844"/>
                </a:cxn>
                <a:cxn ang="0">
                  <a:pos x="connsiteX3845" y="connsiteY3845"/>
                </a:cxn>
                <a:cxn ang="0">
                  <a:pos x="connsiteX3846" y="connsiteY3846"/>
                </a:cxn>
                <a:cxn ang="0">
                  <a:pos x="connsiteX3847" y="connsiteY3847"/>
                </a:cxn>
                <a:cxn ang="0">
                  <a:pos x="connsiteX3848" y="connsiteY3848"/>
                </a:cxn>
                <a:cxn ang="0">
                  <a:pos x="connsiteX3849" y="connsiteY3849"/>
                </a:cxn>
                <a:cxn ang="0">
                  <a:pos x="connsiteX3850" y="connsiteY3850"/>
                </a:cxn>
                <a:cxn ang="0">
                  <a:pos x="connsiteX3851" y="connsiteY3851"/>
                </a:cxn>
                <a:cxn ang="0">
                  <a:pos x="connsiteX3852" y="connsiteY3852"/>
                </a:cxn>
                <a:cxn ang="0">
                  <a:pos x="connsiteX3853" y="connsiteY3853"/>
                </a:cxn>
                <a:cxn ang="0">
                  <a:pos x="connsiteX3854" y="connsiteY3854"/>
                </a:cxn>
                <a:cxn ang="0">
                  <a:pos x="connsiteX3855" y="connsiteY3855"/>
                </a:cxn>
                <a:cxn ang="0">
                  <a:pos x="connsiteX3856" y="connsiteY3856"/>
                </a:cxn>
                <a:cxn ang="0">
                  <a:pos x="connsiteX3857" y="connsiteY3857"/>
                </a:cxn>
                <a:cxn ang="0">
                  <a:pos x="connsiteX3858" y="connsiteY3858"/>
                </a:cxn>
                <a:cxn ang="0">
                  <a:pos x="connsiteX3859" y="connsiteY3859"/>
                </a:cxn>
                <a:cxn ang="0">
                  <a:pos x="connsiteX3860" y="connsiteY3860"/>
                </a:cxn>
                <a:cxn ang="0">
                  <a:pos x="connsiteX3861" y="connsiteY3861"/>
                </a:cxn>
                <a:cxn ang="0">
                  <a:pos x="connsiteX3862" y="connsiteY3862"/>
                </a:cxn>
                <a:cxn ang="0">
                  <a:pos x="connsiteX3863" y="connsiteY3863"/>
                </a:cxn>
                <a:cxn ang="0">
                  <a:pos x="connsiteX3864" y="connsiteY3864"/>
                </a:cxn>
                <a:cxn ang="0">
                  <a:pos x="connsiteX3865" y="connsiteY3865"/>
                </a:cxn>
                <a:cxn ang="0">
                  <a:pos x="connsiteX3866" y="connsiteY3866"/>
                </a:cxn>
                <a:cxn ang="0">
                  <a:pos x="connsiteX3867" y="connsiteY3867"/>
                </a:cxn>
                <a:cxn ang="0">
                  <a:pos x="connsiteX3868" y="connsiteY3868"/>
                </a:cxn>
                <a:cxn ang="0">
                  <a:pos x="connsiteX3869" y="connsiteY3869"/>
                </a:cxn>
                <a:cxn ang="0">
                  <a:pos x="connsiteX3870" y="connsiteY3870"/>
                </a:cxn>
                <a:cxn ang="0">
                  <a:pos x="connsiteX3871" y="connsiteY3871"/>
                </a:cxn>
                <a:cxn ang="0">
                  <a:pos x="connsiteX3872" y="connsiteY3872"/>
                </a:cxn>
                <a:cxn ang="0">
                  <a:pos x="connsiteX3873" y="connsiteY3873"/>
                </a:cxn>
                <a:cxn ang="0">
                  <a:pos x="connsiteX3874" y="connsiteY3874"/>
                </a:cxn>
                <a:cxn ang="0">
                  <a:pos x="connsiteX3875" y="connsiteY3875"/>
                </a:cxn>
                <a:cxn ang="0">
                  <a:pos x="connsiteX3876" y="connsiteY3876"/>
                </a:cxn>
                <a:cxn ang="0">
                  <a:pos x="connsiteX3877" y="connsiteY3877"/>
                </a:cxn>
                <a:cxn ang="0">
                  <a:pos x="connsiteX3878" y="connsiteY3878"/>
                </a:cxn>
                <a:cxn ang="0">
                  <a:pos x="connsiteX3879" y="connsiteY3879"/>
                </a:cxn>
                <a:cxn ang="0">
                  <a:pos x="connsiteX3880" y="connsiteY3880"/>
                </a:cxn>
                <a:cxn ang="0">
                  <a:pos x="connsiteX3881" y="connsiteY3881"/>
                </a:cxn>
                <a:cxn ang="0">
                  <a:pos x="connsiteX3882" y="connsiteY3882"/>
                </a:cxn>
                <a:cxn ang="0">
                  <a:pos x="connsiteX3883" y="connsiteY3883"/>
                </a:cxn>
                <a:cxn ang="0">
                  <a:pos x="connsiteX3884" y="connsiteY3884"/>
                </a:cxn>
                <a:cxn ang="0">
                  <a:pos x="connsiteX3885" y="connsiteY3885"/>
                </a:cxn>
                <a:cxn ang="0">
                  <a:pos x="connsiteX3886" y="connsiteY3886"/>
                </a:cxn>
                <a:cxn ang="0">
                  <a:pos x="connsiteX3887" y="connsiteY3887"/>
                </a:cxn>
                <a:cxn ang="0">
                  <a:pos x="connsiteX3888" y="connsiteY3888"/>
                </a:cxn>
                <a:cxn ang="0">
                  <a:pos x="connsiteX3889" y="connsiteY3889"/>
                </a:cxn>
                <a:cxn ang="0">
                  <a:pos x="connsiteX3890" y="connsiteY3890"/>
                </a:cxn>
                <a:cxn ang="0">
                  <a:pos x="connsiteX3891" y="connsiteY3891"/>
                </a:cxn>
                <a:cxn ang="0">
                  <a:pos x="connsiteX3892" y="connsiteY3892"/>
                </a:cxn>
                <a:cxn ang="0">
                  <a:pos x="connsiteX3893" y="connsiteY3893"/>
                </a:cxn>
                <a:cxn ang="0">
                  <a:pos x="connsiteX3894" y="connsiteY3894"/>
                </a:cxn>
                <a:cxn ang="0">
                  <a:pos x="connsiteX3895" y="connsiteY3895"/>
                </a:cxn>
                <a:cxn ang="0">
                  <a:pos x="connsiteX3896" y="connsiteY3896"/>
                </a:cxn>
                <a:cxn ang="0">
                  <a:pos x="connsiteX3897" y="connsiteY3897"/>
                </a:cxn>
                <a:cxn ang="0">
                  <a:pos x="connsiteX3898" y="connsiteY3898"/>
                </a:cxn>
                <a:cxn ang="0">
                  <a:pos x="connsiteX3899" y="connsiteY3899"/>
                </a:cxn>
                <a:cxn ang="0">
                  <a:pos x="connsiteX3900" y="connsiteY3900"/>
                </a:cxn>
                <a:cxn ang="0">
                  <a:pos x="connsiteX3901" y="connsiteY3901"/>
                </a:cxn>
                <a:cxn ang="0">
                  <a:pos x="connsiteX3902" y="connsiteY3902"/>
                </a:cxn>
                <a:cxn ang="0">
                  <a:pos x="connsiteX3903" y="connsiteY3903"/>
                </a:cxn>
                <a:cxn ang="0">
                  <a:pos x="connsiteX3904" y="connsiteY3904"/>
                </a:cxn>
                <a:cxn ang="0">
                  <a:pos x="connsiteX3905" y="connsiteY3905"/>
                </a:cxn>
                <a:cxn ang="0">
                  <a:pos x="connsiteX3906" y="connsiteY3906"/>
                </a:cxn>
                <a:cxn ang="0">
                  <a:pos x="connsiteX3907" y="connsiteY3907"/>
                </a:cxn>
                <a:cxn ang="0">
                  <a:pos x="connsiteX3908" y="connsiteY3908"/>
                </a:cxn>
                <a:cxn ang="0">
                  <a:pos x="connsiteX3909" y="connsiteY3909"/>
                </a:cxn>
                <a:cxn ang="0">
                  <a:pos x="connsiteX3910" y="connsiteY3910"/>
                </a:cxn>
                <a:cxn ang="0">
                  <a:pos x="connsiteX3911" y="connsiteY3911"/>
                </a:cxn>
                <a:cxn ang="0">
                  <a:pos x="connsiteX3912" y="connsiteY3912"/>
                </a:cxn>
                <a:cxn ang="0">
                  <a:pos x="connsiteX3913" y="connsiteY3913"/>
                </a:cxn>
                <a:cxn ang="0">
                  <a:pos x="connsiteX3914" y="connsiteY3914"/>
                </a:cxn>
                <a:cxn ang="0">
                  <a:pos x="connsiteX3915" y="connsiteY3915"/>
                </a:cxn>
                <a:cxn ang="0">
                  <a:pos x="connsiteX3916" y="connsiteY3916"/>
                </a:cxn>
                <a:cxn ang="0">
                  <a:pos x="connsiteX3917" y="connsiteY3917"/>
                </a:cxn>
                <a:cxn ang="0">
                  <a:pos x="connsiteX3918" y="connsiteY3918"/>
                </a:cxn>
                <a:cxn ang="0">
                  <a:pos x="connsiteX3919" y="connsiteY3919"/>
                </a:cxn>
                <a:cxn ang="0">
                  <a:pos x="connsiteX3920" y="connsiteY3920"/>
                </a:cxn>
                <a:cxn ang="0">
                  <a:pos x="connsiteX3921" y="connsiteY3921"/>
                </a:cxn>
                <a:cxn ang="0">
                  <a:pos x="connsiteX3922" y="connsiteY3922"/>
                </a:cxn>
                <a:cxn ang="0">
                  <a:pos x="connsiteX3923" y="connsiteY3923"/>
                </a:cxn>
                <a:cxn ang="0">
                  <a:pos x="connsiteX3924" y="connsiteY3924"/>
                </a:cxn>
                <a:cxn ang="0">
                  <a:pos x="connsiteX3925" y="connsiteY3925"/>
                </a:cxn>
                <a:cxn ang="0">
                  <a:pos x="connsiteX3926" y="connsiteY3926"/>
                </a:cxn>
                <a:cxn ang="0">
                  <a:pos x="connsiteX3927" y="connsiteY3927"/>
                </a:cxn>
                <a:cxn ang="0">
                  <a:pos x="connsiteX3928" y="connsiteY3928"/>
                </a:cxn>
                <a:cxn ang="0">
                  <a:pos x="connsiteX3929" y="connsiteY3929"/>
                </a:cxn>
                <a:cxn ang="0">
                  <a:pos x="connsiteX3930" y="connsiteY3930"/>
                </a:cxn>
                <a:cxn ang="0">
                  <a:pos x="connsiteX3931" y="connsiteY3931"/>
                </a:cxn>
                <a:cxn ang="0">
                  <a:pos x="connsiteX3932" y="connsiteY3932"/>
                </a:cxn>
                <a:cxn ang="0">
                  <a:pos x="connsiteX3933" y="connsiteY3933"/>
                </a:cxn>
                <a:cxn ang="0">
                  <a:pos x="connsiteX3934" y="connsiteY3934"/>
                </a:cxn>
                <a:cxn ang="0">
                  <a:pos x="connsiteX3935" y="connsiteY3935"/>
                </a:cxn>
                <a:cxn ang="0">
                  <a:pos x="connsiteX3936" y="connsiteY3936"/>
                </a:cxn>
                <a:cxn ang="0">
                  <a:pos x="connsiteX3937" y="connsiteY3937"/>
                </a:cxn>
                <a:cxn ang="0">
                  <a:pos x="connsiteX3938" y="connsiteY3938"/>
                </a:cxn>
                <a:cxn ang="0">
                  <a:pos x="connsiteX3939" y="connsiteY3939"/>
                </a:cxn>
                <a:cxn ang="0">
                  <a:pos x="connsiteX3940" y="connsiteY3940"/>
                </a:cxn>
                <a:cxn ang="0">
                  <a:pos x="connsiteX3941" y="connsiteY3941"/>
                </a:cxn>
                <a:cxn ang="0">
                  <a:pos x="connsiteX3942" y="connsiteY3942"/>
                </a:cxn>
                <a:cxn ang="0">
                  <a:pos x="connsiteX3943" y="connsiteY3943"/>
                </a:cxn>
                <a:cxn ang="0">
                  <a:pos x="connsiteX3944" y="connsiteY3944"/>
                </a:cxn>
                <a:cxn ang="0">
                  <a:pos x="connsiteX3945" y="connsiteY3945"/>
                </a:cxn>
                <a:cxn ang="0">
                  <a:pos x="connsiteX3946" y="connsiteY3946"/>
                </a:cxn>
                <a:cxn ang="0">
                  <a:pos x="connsiteX3947" y="connsiteY3947"/>
                </a:cxn>
                <a:cxn ang="0">
                  <a:pos x="connsiteX3948" y="connsiteY3948"/>
                </a:cxn>
                <a:cxn ang="0">
                  <a:pos x="connsiteX3949" y="connsiteY3949"/>
                </a:cxn>
                <a:cxn ang="0">
                  <a:pos x="connsiteX3950" y="connsiteY3950"/>
                </a:cxn>
                <a:cxn ang="0">
                  <a:pos x="connsiteX3951" y="connsiteY3951"/>
                </a:cxn>
                <a:cxn ang="0">
                  <a:pos x="connsiteX3952" y="connsiteY3952"/>
                </a:cxn>
                <a:cxn ang="0">
                  <a:pos x="connsiteX3953" y="connsiteY3953"/>
                </a:cxn>
                <a:cxn ang="0">
                  <a:pos x="connsiteX3954" y="connsiteY3954"/>
                </a:cxn>
                <a:cxn ang="0">
                  <a:pos x="connsiteX3955" y="connsiteY3955"/>
                </a:cxn>
                <a:cxn ang="0">
                  <a:pos x="connsiteX3956" y="connsiteY3956"/>
                </a:cxn>
                <a:cxn ang="0">
                  <a:pos x="connsiteX3957" y="connsiteY3957"/>
                </a:cxn>
                <a:cxn ang="0">
                  <a:pos x="connsiteX3958" y="connsiteY3958"/>
                </a:cxn>
                <a:cxn ang="0">
                  <a:pos x="connsiteX3959" y="connsiteY3959"/>
                </a:cxn>
                <a:cxn ang="0">
                  <a:pos x="connsiteX3960" y="connsiteY3960"/>
                </a:cxn>
                <a:cxn ang="0">
                  <a:pos x="connsiteX3961" y="connsiteY3961"/>
                </a:cxn>
                <a:cxn ang="0">
                  <a:pos x="connsiteX3962" y="connsiteY3962"/>
                </a:cxn>
                <a:cxn ang="0">
                  <a:pos x="connsiteX3963" y="connsiteY3963"/>
                </a:cxn>
                <a:cxn ang="0">
                  <a:pos x="connsiteX3964" y="connsiteY3964"/>
                </a:cxn>
                <a:cxn ang="0">
                  <a:pos x="connsiteX3965" y="connsiteY3965"/>
                </a:cxn>
                <a:cxn ang="0">
                  <a:pos x="connsiteX3966" y="connsiteY3966"/>
                </a:cxn>
                <a:cxn ang="0">
                  <a:pos x="connsiteX3967" y="connsiteY3967"/>
                </a:cxn>
                <a:cxn ang="0">
                  <a:pos x="connsiteX3968" y="connsiteY3968"/>
                </a:cxn>
                <a:cxn ang="0">
                  <a:pos x="connsiteX3969" y="connsiteY3969"/>
                </a:cxn>
                <a:cxn ang="0">
                  <a:pos x="connsiteX3970" y="connsiteY3970"/>
                </a:cxn>
                <a:cxn ang="0">
                  <a:pos x="connsiteX3971" y="connsiteY3971"/>
                </a:cxn>
                <a:cxn ang="0">
                  <a:pos x="connsiteX3972" y="connsiteY3972"/>
                </a:cxn>
                <a:cxn ang="0">
                  <a:pos x="connsiteX3973" y="connsiteY3973"/>
                </a:cxn>
                <a:cxn ang="0">
                  <a:pos x="connsiteX3974" y="connsiteY3974"/>
                </a:cxn>
                <a:cxn ang="0">
                  <a:pos x="connsiteX3975" y="connsiteY3975"/>
                </a:cxn>
                <a:cxn ang="0">
                  <a:pos x="connsiteX3976" y="connsiteY3976"/>
                </a:cxn>
                <a:cxn ang="0">
                  <a:pos x="connsiteX3977" y="connsiteY3977"/>
                </a:cxn>
                <a:cxn ang="0">
                  <a:pos x="connsiteX3978" y="connsiteY3978"/>
                </a:cxn>
                <a:cxn ang="0">
                  <a:pos x="connsiteX3979" y="connsiteY3979"/>
                </a:cxn>
                <a:cxn ang="0">
                  <a:pos x="connsiteX3980" y="connsiteY3980"/>
                </a:cxn>
                <a:cxn ang="0">
                  <a:pos x="connsiteX3981" y="connsiteY3981"/>
                </a:cxn>
                <a:cxn ang="0">
                  <a:pos x="connsiteX3982" y="connsiteY3982"/>
                </a:cxn>
                <a:cxn ang="0">
                  <a:pos x="connsiteX3983" y="connsiteY3983"/>
                </a:cxn>
                <a:cxn ang="0">
                  <a:pos x="connsiteX3984" y="connsiteY3984"/>
                </a:cxn>
                <a:cxn ang="0">
                  <a:pos x="connsiteX3985" y="connsiteY3985"/>
                </a:cxn>
                <a:cxn ang="0">
                  <a:pos x="connsiteX3986" y="connsiteY3986"/>
                </a:cxn>
                <a:cxn ang="0">
                  <a:pos x="connsiteX3987" y="connsiteY3987"/>
                </a:cxn>
                <a:cxn ang="0">
                  <a:pos x="connsiteX3988" y="connsiteY3988"/>
                </a:cxn>
                <a:cxn ang="0">
                  <a:pos x="connsiteX3989" y="connsiteY3989"/>
                </a:cxn>
                <a:cxn ang="0">
                  <a:pos x="connsiteX3990" y="connsiteY3990"/>
                </a:cxn>
                <a:cxn ang="0">
                  <a:pos x="connsiteX3991" y="connsiteY3991"/>
                </a:cxn>
                <a:cxn ang="0">
                  <a:pos x="connsiteX3992" y="connsiteY3992"/>
                </a:cxn>
                <a:cxn ang="0">
                  <a:pos x="connsiteX3993" y="connsiteY3993"/>
                </a:cxn>
                <a:cxn ang="0">
                  <a:pos x="connsiteX3994" y="connsiteY3994"/>
                </a:cxn>
                <a:cxn ang="0">
                  <a:pos x="connsiteX3995" y="connsiteY3995"/>
                </a:cxn>
                <a:cxn ang="0">
                  <a:pos x="connsiteX3996" y="connsiteY3996"/>
                </a:cxn>
                <a:cxn ang="0">
                  <a:pos x="connsiteX3997" y="connsiteY3997"/>
                </a:cxn>
                <a:cxn ang="0">
                  <a:pos x="connsiteX3998" y="connsiteY3998"/>
                </a:cxn>
                <a:cxn ang="0">
                  <a:pos x="connsiteX3999" y="connsiteY3999"/>
                </a:cxn>
                <a:cxn ang="0">
                  <a:pos x="connsiteX4000" y="connsiteY4000"/>
                </a:cxn>
                <a:cxn ang="0">
                  <a:pos x="connsiteX4001" y="connsiteY4001"/>
                </a:cxn>
                <a:cxn ang="0">
                  <a:pos x="connsiteX4002" y="connsiteY4002"/>
                </a:cxn>
                <a:cxn ang="0">
                  <a:pos x="connsiteX4003" y="connsiteY4003"/>
                </a:cxn>
                <a:cxn ang="0">
                  <a:pos x="connsiteX4004" y="connsiteY4004"/>
                </a:cxn>
                <a:cxn ang="0">
                  <a:pos x="connsiteX4005" y="connsiteY4005"/>
                </a:cxn>
                <a:cxn ang="0">
                  <a:pos x="connsiteX4006" y="connsiteY4006"/>
                </a:cxn>
                <a:cxn ang="0">
                  <a:pos x="connsiteX4007" y="connsiteY4007"/>
                </a:cxn>
                <a:cxn ang="0">
                  <a:pos x="connsiteX4008" y="connsiteY4008"/>
                </a:cxn>
                <a:cxn ang="0">
                  <a:pos x="connsiteX4009" y="connsiteY4009"/>
                </a:cxn>
                <a:cxn ang="0">
                  <a:pos x="connsiteX4010" y="connsiteY4010"/>
                </a:cxn>
                <a:cxn ang="0">
                  <a:pos x="connsiteX4011" y="connsiteY4011"/>
                </a:cxn>
                <a:cxn ang="0">
                  <a:pos x="connsiteX4012" y="connsiteY4012"/>
                </a:cxn>
                <a:cxn ang="0">
                  <a:pos x="connsiteX4013" y="connsiteY4013"/>
                </a:cxn>
                <a:cxn ang="0">
                  <a:pos x="connsiteX4014" y="connsiteY4014"/>
                </a:cxn>
                <a:cxn ang="0">
                  <a:pos x="connsiteX4015" y="connsiteY4015"/>
                </a:cxn>
                <a:cxn ang="0">
                  <a:pos x="connsiteX4016" y="connsiteY4016"/>
                </a:cxn>
                <a:cxn ang="0">
                  <a:pos x="connsiteX4017" y="connsiteY4017"/>
                </a:cxn>
                <a:cxn ang="0">
                  <a:pos x="connsiteX4018" y="connsiteY4018"/>
                </a:cxn>
                <a:cxn ang="0">
                  <a:pos x="connsiteX4019" y="connsiteY4019"/>
                </a:cxn>
                <a:cxn ang="0">
                  <a:pos x="connsiteX4020" y="connsiteY4020"/>
                </a:cxn>
                <a:cxn ang="0">
                  <a:pos x="connsiteX4021" y="connsiteY4021"/>
                </a:cxn>
                <a:cxn ang="0">
                  <a:pos x="connsiteX4022" y="connsiteY4022"/>
                </a:cxn>
                <a:cxn ang="0">
                  <a:pos x="connsiteX4023" y="connsiteY4023"/>
                </a:cxn>
                <a:cxn ang="0">
                  <a:pos x="connsiteX4024" y="connsiteY4024"/>
                </a:cxn>
                <a:cxn ang="0">
                  <a:pos x="connsiteX4025" y="connsiteY4025"/>
                </a:cxn>
                <a:cxn ang="0">
                  <a:pos x="connsiteX4026" y="connsiteY4026"/>
                </a:cxn>
                <a:cxn ang="0">
                  <a:pos x="connsiteX4027" y="connsiteY4027"/>
                </a:cxn>
                <a:cxn ang="0">
                  <a:pos x="connsiteX4028" y="connsiteY4028"/>
                </a:cxn>
                <a:cxn ang="0">
                  <a:pos x="connsiteX4029" y="connsiteY4029"/>
                </a:cxn>
                <a:cxn ang="0">
                  <a:pos x="connsiteX4030" y="connsiteY4030"/>
                </a:cxn>
                <a:cxn ang="0">
                  <a:pos x="connsiteX4031" y="connsiteY4031"/>
                </a:cxn>
                <a:cxn ang="0">
                  <a:pos x="connsiteX4032" y="connsiteY4032"/>
                </a:cxn>
                <a:cxn ang="0">
                  <a:pos x="connsiteX4033" y="connsiteY4033"/>
                </a:cxn>
                <a:cxn ang="0">
                  <a:pos x="connsiteX4034" y="connsiteY4034"/>
                </a:cxn>
                <a:cxn ang="0">
                  <a:pos x="connsiteX4035" y="connsiteY4035"/>
                </a:cxn>
                <a:cxn ang="0">
                  <a:pos x="connsiteX4036" y="connsiteY4036"/>
                </a:cxn>
                <a:cxn ang="0">
                  <a:pos x="connsiteX4037" y="connsiteY4037"/>
                </a:cxn>
                <a:cxn ang="0">
                  <a:pos x="connsiteX4038" y="connsiteY4038"/>
                </a:cxn>
                <a:cxn ang="0">
                  <a:pos x="connsiteX4039" y="connsiteY4039"/>
                </a:cxn>
                <a:cxn ang="0">
                  <a:pos x="connsiteX4040" y="connsiteY4040"/>
                </a:cxn>
                <a:cxn ang="0">
                  <a:pos x="connsiteX4041" y="connsiteY4041"/>
                </a:cxn>
                <a:cxn ang="0">
                  <a:pos x="connsiteX4042" y="connsiteY4042"/>
                </a:cxn>
                <a:cxn ang="0">
                  <a:pos x="connsiteX4043" y="connsiteY4043"/>
                </a:cxn>
                <a:cxn ang="0">
                  <a:pos x="connsiteX4044" y="connsiteY4044"/>
                </a:cxn>
                <a:cxn ang="0">
                  <a:pos x="connsiteX4045" y="connsiteY4045"/>
                </a:cxn>
                <a:cxn ang="0">
                  <a:pos x="connsiteX4046" y="connsiteY4046"/>
                </a:cxn>
                <a:cxn ang="0">
                  <a:pos x="connsiteX4047" y="connsiteY4047"/>
                </a:cxn>
                <a:cxn ang="0">
                  <a:pos x="connsiteX4048" y="connsiteY4048"/>
                </a:cxn>
                <a:cxn ang="0">
                  <a:pos x="connsiteX4049" y="connsiteY4049"/>
                </a:cxn>
                <a:cxn ang="0">
                  <a:pos x="connsiteX4050" y="connsiteY4050"/>
                </a:cxn>
                <a:cxn ang="0">
                  <a:pos x="connsiteX4051" y="connsiteY4051"/>
                </a:cxn>
                <a:cxn ang="0">
                  <a:pos x="connsiteX4052" y="connsiteY4052"/>
                </a:cxn>
                <a:cxn ang="0">
                  <a:pos x="connsiteX4053" y="connsiteY4053"/>
                </a:cxn>
                <a:cxn ang="0">
                  <a:pos x="connsiteX4054" y="connsiteY4054"/>
                </a:cxn>
                <a:cxn ang="0">
                  <a:pos x="connsiteX4055" y="connsiteY4055"/>
                </a:cxn>
                <a:cxn ang="0">
                  <a:pos x="connsiteX4056" y="connsiteY4056"/>
                </a:cxn>
                <a:cxn ang="0">
                  <a:pos x="connsiteX4057" y="connsiteY4057"/>
                </a:cxn>
                <a:cxn ang="0">
                  <a:pos x="connsiteX4058" y="connsiteY4058"/>
                </a:cxn>
                <a:cxn ang="0">
                  <a:pos x="connsiteX4059" y="connsiteY4059"/>
                </a:cxn>
                <a:cxn ang="0">
                  <a:pos x="connsiteX4060" y="connsiteY4060"/>
                </a:cxn>
                <a:cxn ang="0">
                  <a:pos x="connsiteX4061" y="connsiteY4061"/>
                </a:cxn>
                <a:cxn ang="0">
                  <a:pos x="connsiteX4062" y="connsiteY4062"/>
                </a:cxn>
                <a:cxn ang="0">
                  <a:pos x="connsiteX4063" y="connsiteY4063"/>
                </a:cxn>
                <a:cxn ang="0">
                  <a:pos x="connsiteX4064" y="connsiteY4064"/>
                </a:cxn>
                <a:cxn ang="0">
                  <a:pos x="connsiteX4065" y="connsiteY4065"/>
                </a:cxn>
                <a:cxn ang="0">
                  <a:pos x="connsiteX4066" y="connsiteY4066"/>
                </a:cxn>
                <a:cxn ang="0">
                  <a:pos x="connsiteX4067" y="connsiteY4067"/>
                </a:cxn>
                <a:cxn ang="0">
                  <a:pos x="connsiteX4068" y="connsiteY4068"/>
                </a:cxn>
                <a:cxn ang="0">
                  <a:pos x="connsiteX4069" y="connsiteY4069"/>
                </a:cxn>
                <a:cxn ang="0">
                  <a:pos x="connsiteX4070" y="connsiteY4070"/>
                </a:cxn>
                <a:cxn ang="0">
                  <a:pos x="connsiteX4071" y="connsiteY4071"/>
                </a:cxn>
                <a:cxn ang="0">
                  <a:pos x="connsiteX4072" y="connsiteY4072"/>
                </a:cxn>
                <a:cxn ang="0">
                  <a:pos x="connsiteX4073" y="connsiteY4073"/>
                </a:cxn>
                <a:cxn ang="0">
                  <a:pos x="connsiteX4074" y="connsiteY4074"/>
                </a:cxn>
                <a:cxn ang="0">
                  <a:pos x="connsiteX4075" y="connsiteY4075"/>
                </a:cxn>
                <a:cxn ang="0">
                  <a:pos x="connsiteX4076" y="connsiteY4076"/>
                </a:cxn>
                <a:cxn ang="0">
                  <a:pos x="connsiteX4077" y="connsiteY4077"/>
                </a:cxn>
                <a:cxn ang="0">
                  <a:pos x="connsiteX4078" y="connsiteY4078"/>
                </a:cxn>
                <a:cxn ang="0">
                  <a:pos x="connsiteX4079" y="connsiteY4079"/>
                </a:cxn>
                <a:cxn ang="0">
                  <a:pos x="connsiteX4080" y="connsiteY4080"/>
                </a:cxn>
                <a:cxn ang="0">
                  <a:pos x="connsiteX4081" y="connsiteY4081"/>
                </a:cxn>
                <a:cxn ang="0">
                  <a:pos x="connsiteX4082" y="connsiteY4082"/>
                </a:cxn>
                <a:cxn ang="0">
                  <a:pos x="connsiteX4083" y="connsiteY4083"/>
                </a:cxn>
                <a:cxn ang="0">
                  <a:pos x="connsiteX4084" y="connsiteY4084"/>
                </a:cxn>
                <a:cxn ang="0">
                  <a:pos x="connsiteX4085" y="connsiteY4085"/>
                </a:cxn>
                <a:cxn ang="0">
                  <a:pos x="connsiteX4086" y="connsiteY4086"/>
                </a:cxn>
                <a:cxn ang="0">
                  <a:pos x="connsiteX4087" y="connsiteY4087"/>
                </a:cxn>
                <a:cxn ang="0">
                  <a:pos x="connsiteX4088" y="connsiteY4088"/>
                </a:cxn>
                <a:cxn ang="0">
                  <a:pos x="connsiteX4089" y="connsiteY4089"/>
                </a:cxn>
                <a:cxn ang="0">
                  <a:pos x="connsiteX4090" y="connsiteY4090"/>
                </a:cxn>
                <a:cxn ang="0">
                  <a:pos x="connsiteX4091" y="connsiteY4091"/>
                </a:cxn>
                <a:cxn ang="0">
                  <a:pos x="connsiteX4092" y="connsiteY4092"/>
                </a:cxn>
                <a:cxn ang="0">
                  <a:pos x="connsiteX4093" y="connsiteY4093"/>
                </a:cxn>
                <a:cxn ang="0">
                  <a:pos x="connsiteX4094" y="connsiteY4094"/>
                </a:cxn>
                <a:cxn ang="0">
                  <a:pos x="connsiteX4095" y="connsiteY4095"/>
                </a:cxn>
                <a:cxn ang="0">
                  <a:pos x="connsiteX4096" y="connsiteY4096"/>
                </a:cxn>
                <a:cxn ang="0">
                  <a:pos x="connsiteX4097" y="connsiteY4097"/>
                </a:cxn>
                <a:cxn ang="0">
                  <a:pos x="connsiteX4098" y="connsiteY4098"/>
                </a:cxn>
                <a:cxn ang="0">
                  <a:pos x="connsiteX4099" y="connsiteY4099"/>
                </a:cxn>
                <a:cxn ang="0">
                  <a:pos x="connsiteX4100" y="connsiteY4100"/>
                </a:cxn>
                <a:cxn ang="0">
                  <a:pos x="connsiteX4101" y="connsiteY4101"/>
                </a:cxn>
                <a:cxn ang="0">
                  <a:pos x="connsiteX4102" y="connsiteY4102"/>
                </a:cxn>
                <a:cxn ang="0">
                  <a:pos x="connsiteX4103" y="connsiteY4103"/>
                </a:cxn>
                <a:cxn ang="0">
                  <a:pos x="connsiteX4104" y="connsiteY4104"/>
                </a:cxn>
                <a:cxn ang="0">
                  <a:pos x="connsiteX4105" y="connsiteY4105"/>
                </a:cxn>
                <a:cxn ang="0">
                  <a:pos x="connsiteX4106" y="connsiteY4106"/>
                </a:cxn>
                <a:cxn ang="0">
                  <a:pos x="connsiteX4107" y="connsiteY4107"/>
                </a:cxn>
                <a:cxn ang="0">
                  <a:pos x="connsiteX4108" y="connsiteY4108"/>
                </a:cxn>
                <a:cxn ang="0">
                  <a:pos x="connsiteX4109" y="connsiteY4109"/>
                </a:cxn>
                <a:cxn ang="0">
                  <a:pos x="connsiteX4110" y="connsiteY4110"/>
                </a:cxn>
                <a:cxn ang="0">
                  <a:pos x="connsiteX4111" y="connsiteY4111"/>
                </a:cxn>
                <a:cxn ang="0">
                  <a:pos x="connsiteX4112" y="connsiteY4112"/>
                </a:cxn>
                <a:cxn ang="0">
                  <a:pos x="connsiteX4113" y="connsiteY4113"/>
                </a:cxn>
                <a:cxn ang="0">
                  <a:pos x="connsiteX4114" y="connsiteY4114"/>
                </a:cxn>
                <a:cxn ang="0">
                  <a:pos x="connsiteX4115" y="connsiteY4115"/>
                </a:cxn>
                <a:cxn ang="0">
                  <a:pos x="connsiteX4116" y="connsiteY4116"/>
                </a:cxn>
                <a:cxn ang="0">
                  <a:pos x="connsiteX4117" y="connsiteY4117"/>
                </a:cxn>
                <a:cxn ang="0">
                  <a:pos x="connsiteX4118" y="connsiteY4118"/>
                </a:cxn>
                <a:cxn ang="0">
                  <a:pos x="connsiteX4119" y="connsiteY4119"/>
                </a:cxn>
                <a:cxn ang="0">
                  <a:pos x="connsiteX4120" y="connsiteY4120"/>
                </a:cxn>
                <a:cxn ang="0">
                  <a:pos x="connsiteX4121" y="connsiteY4121"/>
                </a:cxn>
                <a:cxn ang="0">
                  <a:pos x="connsiteX4122" y="connsiteY4122"/>
                </a:cxn>
                <a:cxn ang="0">
                  <a:pos x="connsiteX4123" y="connsiteY4123"/>
                </a:cxn>
                <a:cxn ang="0">
                  <a:pos x="connsiteX4124" y="connsiteY4124"/>
                </a:cxn>
                <a:cxn ang="0">
                  <a:pos x="connsiteX4125" y="connsiteY4125"/>
                </a:cxn>
                <a:cxn ang="0">
                  <a:pos x="connsiteX4126" y="connsiteY4126"/>
                </a:cxn>
                <a:cxn ang="0">
                  <a:pos x="connsiteX4127" y="connsiteY4127"/>
                </a:cxn>
                <a:cxn ang="0">
                  <a:pos x="connsiteX4128" y="connsiteY4128"/>
                </a:cxn>
                <a:cxn ang="0">
                  <a:pos x="connsiteX4129" y="connsiteY4129"/>
                </a:cxn>
                <a:cxn ang="0">
                  <a:pos x="connsiteX4130" y="connsiteY4130"/>
                </a:cxn>
                <a:cxn ang="0">
                  <a:pos x="connsiteX4131" y="connsiteY4131"/>
                </a:cxn>
                <a:cxn ang="0">
                  <a:pos x="connsiteX4132" y="connsiteY4132"/>
                </a:cxn>
                <a:cxn ang="0">
                  <a:pos x="connsiteX4133" y="connsiteY4133"/>
                </a:cxn>
                <a:cxn ang="0">
                  <a:pos x="connsiteX4134" y="connsiteY4134"/>
                </a:cxn>
                <a:cxn ang="0">
                  <a:pos x="connsiteX4135" y="connsiteY4135"/>
                </a:cxn>
                <a:cxn ang="0">
                  <a:pos x="connsiteX4136" y="connsiteY4136"/>
                </a:cxn>
                <a:cxn ang="0">
                  <a:pos x="connsiteX4137" y="connsiteY4137"/>
                </a:cxn>
                <a:cxn ang="0">
                  <a:pos x="connsiteX4138" y="connsiteY4138"/>
                </a:cxn>
                <a:cxn ang="0">
                  <a:pos x="connsiteX4139" y="connsiteY4139"/>
                </a:cxn>
                <a:cxn ang="0">
                  <a:pos x="connsiteX4140" y="connsiteY4140"/>
                </a:cxn>
                <a:cxn ang="0">
                  <a:pos x="connsiteX4141" y="connsiteY4141"/>
                </a:cxn>
                <a:cxn ang="0">
                  <a:pos x="connsiteX4142" y="connsiteY4142"/>
                </a:cxn>
                <a:cxn ang="0">
                  <a:pos x="connsiteX4143" y="connsiteY4143"/>
                </a:cxn>
                <a:cxn ang="0">
                  <a:pos x="connsiteX4144" y="connsiteY4144"/>
                </a:cxn>
                <a:cxn ang="0">
                  <a:pos x="connsiteX4145" y="connsiteY4145"/>
                </a:cxn>
                <a:cxn ang="0">
                  <a:pos x="connsiteX4146" y="connsiteY4146"/>
                </a:cxn>
                <a:cxn ang="0">
                  <a:pos x="connsiteX4147" y="connsiteY4147"/>
                </a:cxn>
                <a:cxn ang="0">
                  <a:pos x="connsiteX4148" y="connsiteY4148"/>
                </a:cxn>
                <a:cxn ang="0">
                  <a:pos x="connsiteX4149" y="connsiteY4149"/>
                </a:cxn>
                <a:cxn ang="0">
                  <a:pos x="connsiteX4150" y="connsiteY4150"/>
                </a:cxn>
                <a:cxn ang="0">
                  <a:pos x="connsiteX4151" y="connsiteY4151"/>
                </a:cxn>
                <a:cxn ang="0">
                  <a:pos x="connsiteX4152" y="connsiteY4152"/>
                </a:cxn>
                <a:cxn ang="0">
                  <a:pos x="connsiteX4153" y="connsiteY4153"/>
                </a:cxn>
                <a:cxn ang="0">
                  <a:pos x="connsiteX4154" y="connsiteY4154"/>
                </a:cxn>
                <a:cxn ang="0">
                  <a:pos x="connsiteX4155" y="connsiteY4155"/>
                </a:cxn>
                <a:cxn ang="0">
                  <a:pos x="connsiteX4156" y="connsiteY4156"/>
                </a:cxn>
                <a:cxn ang="0">
                  <a:pos x="connsiteX4157" y="connsiteY4157"/>
                </a:cxn>
                <a:cxn ang="0">
                  <a:pos x="connsiteX4158" y="connsiteY4158"/>
                </a:cxn>
                <a:cxn ang="0">
                  <a:pos x="connsiteX4159" y="connsiteY4159"/>
                </a:cxn>
                <a:cxn ang="0">
                  <a:pos x="connsiteX4160" y="connsiteY4160"/>
                </a:cxn>
                <a:cxn ang="0">
                  <a:pos x="connsiteX4161" y="connsiteY4161"/>
                </a:cxn>
                <a:cxn ang="0">
                  <a:pos x="connsiteX4162" y="connsiteY4162"/>
                </a:cxn>
                <a:cxn ang="0">
                  <a:pos x="connsiteX4163" y="connsiteY4163"/>
                </a:cxn>
                <a:cxn ang="0">
                  <a:pos x="connsiteX4164" y="connsiteY4164"/>
                </a:cxn>
                <a:cxn ang="0">
                  <a:pos x="connsiteX4165" y="connsiteY4165"/>
                </a:cxn>
                <a:cxn ang="0">
                  <a:pos x="connsiteX4166" y="connsiteY4166"/>
                </a:cxn>
                <a:cxn ang="0">
                  <a:pos x="connsiteX4167" y="connsiteY4167"/>
                </a:cxn>
                <a:cxn ang="0">
                  <a:pos x="connsiteX4168" y="connsiteY4168"/>
                </a:cxn>
                <a:cxn ang="0">
                  <a:pos x="connsiteX4169" y="connsiteY4169"/>
                </a:cxn>
                <a:cxn ang="0">
                  <a:pos x="connsiteX4170" y="connsiteY4170"/>
                </a:cxn>
                <a:cxn ang="0">
                  <a:pos x="connsiteX4171" y="connsiteY4171"/>
                </a:cxn>
                <a:cxn ang="0">
                  <a:pos x="connsiteX4172" y="connsiteY4172"/>
                </a:cxn>
                <a:cxn ang="0">
                  <a:pos x="connsiteX4173" y="connsiteY4173"/>
                </a:cxn>
                <a:cxn ang="0">
                  <a:pos x="connsiteX4174" y="connsiteY4174"/>
                </a:cxn>
                <a:cxn ang="0">
                  <a:pos x="connsiteX4175" y="connsiteY4175"/>
                </a:cxn>
                <a:cxn ang="0">
                  <a:pos x="connsiteX4176" y="connsiteY4176"/>
                </a:cxn>
                <a:cxn ang="0">
                  <a:pos x="connsiteX4177" y="connsiteY4177"/>
                </a:cxn>
                <a:cxn ang="0">
                  <a:pos x="connsiteX4178" y="connsiteY4178"/>
                </a:cxn>
                <a:cxn ang="0">
                  <a:pos x="connsiteX4179" y="connsiteY4179"/>
                </a:cxn>
                <a:cxn ang="0">
                  <a:pos x="connsiteX4180" y="connsiteY4180"/>
                </a:cxn>
                <a:cxn ang="0">
                  <a:pos x="connsiteX4181" y="connsiteY4181"/>
                </a:cxn>
                <a:cxn ang="0">
                  <a:pos x="connsiteX4182" y="connsiteY4182"/>
                </a:cxn>
                <a:cxn ang="0">
                  <a:pos x="connsiteX4183" y="connsiteY4183"/>
                </a:cxn>
                <a:cxn ang="0">
                  <a:pos x="connsiteX4184" y="connsiteY4184"/>
                </a:cxn>
                <a:cxn ang="0">
                  <a:pos x="connsiteX4185" y="connsiteY4185"/>
                </a:cxn>
                <a:cxn ang="0">
                  <a:pos x="connsiteX4186" y="connsiteY4186"/>
                </a:cxn>
                <a:cxn ang="0">
                  <a:pos x="connsiteX4187" y="connsiteY4187"/>
                </a:cxn>
                <a:cxn ang="0">
                  <a:pos x="connsiteX4188" y="connsiteY4188"/>
                </a:cxn>
                <a:cxn ang="0">
                  <a:pos x="connsiteX4189" y="connsiteY4189"/>
                </a:cxn>
                <a:cxn ang="0">
                  <a:pos x="connsiteX4190" y="connsiteY4190"/>
                </a:cxn>
                <a:cxn ang="0">
                  <a:pos x="connsiteX4191" y="connsiteY4191"/>
                </a:cxn>
                <a:cxn ang="0">
                  <a:pos x="connsiteX4192" y="connsiteY4192"/>
                </a:cxn>
                <a:cxn ang="0">
                  <a:pos x="connsiteX4193" y="connsiteY4193"/>
                </a:cxn>
                <a:cxn ang="0">
                  <a:pos x="connsiteX4194" y="connsiteY4194"/>
                </a:cxn>
                <a:cxn ang="0">
                  <a:pos x="connsiteX4195" y="connsiteY4195"/>
                </a:cxn>
                <a:cxn ang="0">
                  <a:pos x="connsiteX4196" y="connsiteY4196"/>
                </a:cxn>
                <a:cxn ang="0">
                  <a:pos x="connsiteX4197" y="connsiteY4197"/>
                </a:cxn>
                <a:cxn ang="0">
                  <a:pos x="connsiteX4198" y="connsiteY4198"/>
                </a:cxn>
                <a:cxn ang="0">
                  <a:pos x="connsiteX4199" y="connsiteY4199"/>
                </a:cxn>
                <a:cxn ang="0">
                  <a:pos x="connsiteX4200" y="connsiteY4200"/>
                </a:cxn>
                <a:cxn ang="0">
                  <a:pos x="connsiteX4201" y="connsiteY4201"/>
                </a:cxn>
                <a:cxn ang="0">
                  <a:pos x="connsiteX4202" y="connsiteY4202"/>
                </a:cxn>
                <a:cxn ang="0">
                  <a:pos x="connsiteX4203" y="connsiteY4203"/>
                </a:cxn>
                <a:cxn ang="0">
                  <a:pos x="connsiteX4204" y="connsiteY4204"/>
                </a:cxn>
                <a:cxn ang="0">
                  <a:pos x="connsiteX4205" y="connsiteY4205"/>
                </a:cxn>
                <a:cxn ang="0">
                  <a:pos x="connsiteX4206" y="connsiteY4206"/>
                </a:cxn>
                <a:cxn ang="0">
                  <a:pos x="connsiteX4207" y="connsiteY4207"/>
                </a:cxn>
                <a:cxn ang="0">
                  <a:pos x="connsiteX4208" y="connsiteY4208"/>
                </a:cxn>
                <a:cxn ang="0">
                  <a:pos x="connsiteX4209" y="connsiteY4209"/>
                </a:cxn>
                <a:cxn ang="0">
                  <a:pos x="connsiteX4210" y="connsiteY4210"/>
                </a:cxn>
                <a:cxn ang="0">
                  <a:pos x="connsiteX4211" y="connsiteY4211"/>
                </a:cxn>
                <a:cxn ang="0">
                  <a:pos x="connsiteX4212" y="connsiteY4212"/>
                </a:cxn>
                <a:cxn ang="0">
                  <a:pos x="connsiteX4213" y="connsiteY4213"/>
                </a:cxn>
                <a:cxn ang="0">
                  <a:pos x="connsiteX4214" y="connsiteY4214"/>
                </a:cxn>
                <a:cxn ang="0">
                  <a:pos x="connsiteX4215" y="connsiteY4215"/>
                </a:cxn>
                <a:cxn ang="0">
                  <a:pos x="connsiteX4216" y="connsiteY4216"/>
                </a:cxn>
                <a:cxn ang="0">
                  <a:pos x="connsiteX4217" y="connsiteY4217"/>
                </a:cxn>
                <a:cxn ang="0">
                  <a:pos x="connsiteX4218" y="connsiteY4218"/>
                </a:cxn>
                <a:cxn ang="0">
                  <a:pos x="connsiteX4219" y="connsiteY4219"/>
                </a:cxn>
                <a:cxn ang="0">
                  <a:pos x="connsiteX4220" y="connsiteY4220"/>
                </a:cxn>
                <a:cxn ang="0">
                  <a:pos x="connsiteX4221" y="connsiteY4221"/>
                </a:cxn>
                <a:cxn ang="0">
                  <a:pos x="connsiteX4222" y="connsiteY4222"/>
                </a:cxn>
                <a:cxn ang="0">
                  <a:pos x="connsiteX4223" y="connsiteY4223"/>
                </a:cxn>
                <a:cxn ang="0">
                  <a:pos x="connsiteX4224" y="connsiteY4224"/>
                </a:cxn>
                <a:cxn ang="0">
                  <a:pos x="connsiteX4225" y="connsiteY4225"/>
                </a:cxn>
                <a:cxn ang="0">
                  <a:pos x="connsiteX4226" y="connsiteY4226"/>
                </a:cxn>
                <a:cxn ang="0">
                  <a:pos x="connsiteX4227" y="connsiteY4227"/>
                </a:cxn>
                <a:cxn ang="0">
                  <a:pos x="connsiteX4228" y="connsiteY4228"/>
                </a:cxn>
                <a:cxn ang="0">
                  <a:pos x="connsiteX4229" y="connsiteY4229"/>
                </a:cxn>
                <a:cxn ang="0">
                  <a:pos x="connsiteX4230" y="connsiteY4230"/>
                </a:cxn>
                <a:cxn ang="0">
                  <a:pos x="connsiteX4231" y="connsiteY4231"/>
                </a:cxn>
                <a:cxn ang="0">
                  <a:pos x="connsiteX4232" y="connsiteY4232"/>
                </a:cxn>
                <a:cxn ang="0">
                  <a:pos x="connsiteX4233" y="connsiteY4233"/>
                </a:cxn>
                <a:cxn ang="0">
                  <a:pos x="connsiteX4234" y="connsiteY4234"/>
                </a:cxn>
                <a:cxn ang="0">
                  <a:pos x="connsiteX4235" y="connsiteY4235"/>
                </a:cxn>
                <a:cxn ang="0">
                  <a:pos x="connsiteX4236" y="connsiteY4236"/>
                </a:cxn>
                <a:cxn ang="0">
                  <a:pos x="connsiteX4237" y="connsiteY4237"/>
                </a:cxn>
                <a:cxn ang="0">
                  <a:pos x="connsiteX4238" y="connsiteY4238"/>
                </a:cxn>
                <a:cxn ang="0">
                  <a:pos x="connsiteX4239" y="connsiteY4239"/>
                </a:cxn>
                <a:cxn ang="0">
                  <a:pos x="connsiteX4240" y="connsiteY4240"/>
                </a:cxn>
                <a:cxn ang="0">
                  <a:pos x="connsiteX4241" y="connsiteY4241"/>
                </a:cxn>
                <a:cxn ang="0">
                  <a:pos x="connsiteX4242" y="connsiteY4242"/>
                </a:cxn>
                <a:cxn ang="0">
                  <a:pos x="connsiteX4243" y="connsiteY4243"/>
                </a:cxn>
                <a:cxn ang="0">
                  <a:pos x="connsiteX4244" y="connsiteY4244"/>
                </a:cxn>
                <a:cxn ang="0">
                  <a:pos x="connsiteX4245" y="connsiteY4245"/>
                </a:cxn>
                <a:cxn ang="0">
                  <a:pos x="connsiteX4246" y="connsiteY4246"/>
                </a:cxn>
                <a:cxn ang="0">
                  <a:pos x="connsiteX4247" y="connsiteY4247"/>
                </a:cxn>
                <a:cxn ang="0">
                  <a:pos x="connsiteX4248" y="connsiteY4248"/>
                </a:cxn>
                <a:cxn ang="0">
                  <a:pos x="connsiteX4249" y="connsiteY4249"/>
                </a:cxn>
                <a:cxn ang="0">
                  <a:pos x="connsiteX4250" y="connsiteY4250"/>
                </a:cxn>
                <a:cxn ang="0">
                  <a:pos x="connsiteX4251" y="connsiteY4251"/>
                </a:cxn>
                <a:cxn ang="0">
                  <a:pos x="connsiteX4252" y="connsiteY4252"/>
                </a:cxn>
                <a:cxn ang="0">
                  <a:pos x="connsiteX4253" y="connsiteY4253"/>
                </a:cxn>
                <a:cxn ang="0">
                  <a:pos x="connsiteX4254" y="connsiteY4254"/>
                </a:cxn>
                <a:cxn ang="0">
                  <a:pos x="connsiteX4255" y="connsiteY4255"/>
                </a:cxn>
                <a:cxn ang="0">
                  <a:pos x="connsiteX4256" y="connsiteY4256"/>
                </a:cxn>
                <a:cxn ang="0">
                  <a:pos x="connsiteX4257" y="connsiteY4257"/>
                </a:cxn>
                <a:cxn ang="0">
                  <a:pos x="connsiteX4258" y="connsiteY4258"/>
                </a:cxn>
                <a:cxn ang="0">
                  <a:pos x="connsiteX4259" y="connsiteY4259"/>
                </a:cxn>
                <a:cxn ang="0">
                  <a:pos x="connsiteX4260" y="connsiteY4260"/>
                </a:cxn>
                <a:cxn ang="0">
                  <a:pos x="connsiteX4261" y="connsiteY4261"/>
                </a:cxn>
                <a:cxn ang="0">
                  <a:pos x="connsiteX4262" y="connsiteY4262"/>
                </a:cxn>
                <a:cxn ang="0">
                  <a:pos x="connsiteX4263" y="connsiteY4263"/>
                </a:cxn>
                <a:cxn ang="0">
                  <a:pos x="connsiteX4264" y="connsiteY4264"/>
                </a:cxn>
                <a:cxn ang="0">
                  <a:pos x="connsiteX4265" y="connsiteY4265"/>
                </a:cxn>
                <a:cxn ang="0">
                  <a:pos x="connsiteX4266" y="connsiteY4266"/>
                </a:cxn>
                <a:cxn ang="0">
                  <a:pos x="connsiteX4267" y="connsiteY4267"/>
                </a:cxn>
                <a:cxn ang="0">
                  <a:pos x="connsiteX4268" y="connsiteY4268"/>
                </a:cxn>
                <a:cxn ang="0">
                  <a:pos x="connsiteX4269" y="connsiteY4269"/>
                </a:cxn>
                <a:cxn ang="0">
                  <a:pos x="connsiteX4270" y="connsiteY4270"/>
                </a:cxn>
                <a:cxn ang="0">
                  <a:pos x="connsiteX4271" y="connsiteY4271"/>
                </a:cxn>
                <a:cxn ang="0">
                  <a:pos x="connsiteX4272" y="connsiteY4272"/>
                </a:cxn>
                <a:cxn ang="0">
                  <a:pos x="connsiteX4273" y="connsiteY4273"/>
                </a:cxn>
                <a:cxn ang="0">
                  <a:pos x="connsiteX4274" y="connsiteY4274"/>
                </a:cxn>
                <a:cxn ang="0">
                  <a:pos x="connsiteX4275" y="connsiteY4275"/>
                </a:cxn>
                <a:cxn ang="0">
                  <a:pos x="connsiteX4276" y="connsiteY4276"/>
                </a:cxn>
                <a:cxn ang="0">
                  <a:pos x="connsiteX4277" y="connsiteY4277"/>
                </a:cxn>
                <a:cxn ang="0">
                  <a:pos x="connsiteX4278" y="connsiteY4278"/>
                </a:cxn>
                <a:cxn ang="0">
                  <a:pos x="connsiteX4279" y="connsiteY4279"/>
                </a:cxn>
                <a:cxn ang="0">
                  <a:pos x="connsiteX4280" y="connsiteY4280"/>
                </a:cxn>
                <a:cxn ang="0">
                  <a:pos x="connsiteX4281" y="connsiteY4281"/>
                </a:cxn>
                <a:cxn ang="0">
                  <a:pos x="connsiteX4282" y="connsiteY4282"/>
                </a:cxn>
                <a:cxn ang="0">
                  <a:pos x="connsiteX4283" y="connsiteY4283"/>
                </a:cxn>
                <a:cxn ang="0">
                  <a:pos x="connsiteX4284" y="connsiteY4284"/>
                </a:cxn>
                <a:cxn ang="0">
                  <a:pos x="connsiteX4285" y="connsiteY4285"/>
                </a:cxn>
                <a:cxn ang="0">
                  <a:pos x="connsiteX4286" y="connsiteY4286"/>
                </a:cxn>
                <a:cxn ang="0">
                  <a:pos x="connsiteX4287" y="connsiteY4287"/>
                </a:cxn>
                <a:cxn ang="0">
                  <a:pos x="connsiteX4288" y="connsiteY4288"/>
                </a:cxn>
                <a:cxn ang="0">
                  <a:pos x="connsiteX4289" y="connsiteY4289"/>
                </a:cxn>
                <a:cxn ang="0">
                  <a:pos x="connsiteX4290" y="connsiteY4290"/>
                </a:cxn>
                <a:cxn ang="0">
                  <a:pos x="connsiteX4291" y="connsiteY4291"/>
                </a:cxn>
                <a:cxn ang="0">
                  <a:pos x="connsiteX4292" y="connsiteY4292"/>
                </a:cxn>
                <a:cxn ang="0">
                  <a:pos x="connsiteX4293" y="connsiteY4293"/>
                </a:cxn>
                <a:cxn ang="0">
                  <a:pos x="connsiteX4294" y="connsiteY4294"/>
                </a:cxn>
                <a:cxn ang="0">
                  <a:pos x="connsiteX4295" y="connsiteY4295"/>
                </a:cxn>
                <a:cxn ang="0">
                  <a:pos x="connsiteX4296" y="connsiteY4296"/>
                </a:cxn>
                <a:cxn ang="0">
                  <a:pos x="connsiteX4297" y="connsiteY4297"/>
                </a:cxn>
                <a:cxn ang="0">
                  <a:pos x="connsiteX4298" y="connsiteY4298"/>
                </a:cxn>
                <a:cxn ang="0">
                  <a:pos x="connsiteX4299" y="connsiteY4299"/>
                </a:cxn>
                <a:cxn ang="0">
                  <a:pos x="connsiteX4300" y="connsiteY4300"/>
                </a:cxn>
                <a:cxn ang="0">
                  <a:pos x="connsiteX4301" y="connsiteY4301"/>
                </a:cxn>
                <a:cxn ang="0">
                  <a:pos x="connsiteX4302" y="connsiteY4302"/>
                </a:cxn>
                <a:cxn ang="0">
                  <a:pos x="connsiteX4303" y="connsiteY4303"/>
                </a:cxn>
                <a:cxn ang="0">
                  <a:pos x="connsiteX4304" y="connsiteY4304"/>
                </a:cxn>
                <a:cxn ang="0">
                  <a:pos x="connsiteX4305" y="connsiteY4305"/>
                </a:cxn>
                <a:cxn ang="0">
                  <a:pos x="connsiteX4306" y="connsiteY4306"/>
                </a:cxn>
                <a:cxn ang="0">
                  <a:pos x="connsiteX4307" y="connsiteY4307"/>
                </a:cxn>
                <a:cxn ang="0">
                  <a:pos x="connsiteX4308" y="connsiteY4308"/>
                </a:cxn>
                <a:cxn ang="0">
                  <a:pos x="connsiteX4309" y="connsiteY4309"/>
                </a:cxn>
                <a:cxn ang="0">
                  <a:pos x="connsiteX4310" y="connsiteY4310"/>
                </a:cxn>
                <a:cxn ang="0">
                  <a:pos x="connsiteX4311" y="connsiteY4311"/>
                </a:cxn>
                <a:cxn ang="0">
                  <a:pos x="connsiteX4312" y="connsiteY4312"/>
                </a:cxn>
                <a:cxn ang="0">
                  <a:pos x="connsiteX4313" y="connsiteY4313"/>
                </a:cxn>
                <a:cxn ang="0">
                  <a:pos x="connsiteX4314" y="connsiteY4314"/>
                </a:cxn>
                <a:cxn ang="0">
                  <a:pos x="connsiteX4315" y="connsiteY4315"/>
                </a:cxn>
                <a:cxn ang="0">
                  <a:pos x="connsiteX4316" y="connsiteY4316"/>
                </a:cxn>
                <a:cxn ang="0">
                  <a:pos x="connsiteX4317" y="connsiteY4317"/>
                </a:cxn>
                <a:cxn ang="0">
                  <a:pos x="connsiteX4318" y="connsiteY4318"/>
                </a:cxn>
                <a:cxn ang="0">
                  <a:pos x="connsiteX4319" y="connsiteY4319"/>
                </a:cxn>
                <a:cxn ang="0">
                  <a:pos x="connsiteX4320" y="connsiteY4320"/>
                </a:cxn>
                <a:cxn ang="0">
                  <a:pos x="connsiteX4321" y="connsiteY4321"/>
                </a:cxn>
                <a:cxn ang="0">
                  <a:pos x="connsiteX4322" y="connsiteY4322"/>
                </a:cxn>
                <a:cxn ang="0">
                  <a:pos x="connsiteX4323" y="connsiteY4323"/>
                </a:cxn>
                <a:cxn ang="0">
                  <a:pos x="connsiteX4324" y="connsiteY4324"/>
                </a:cxn>
                <a:cxn ang="0">
                  <a:pos x="connsiteX4325" y="connsiteY4325"/>
                </a:cxn>
                <a:cxn ang="0">
                  <a:pos x="connsiteX4326" y="connsiteY4326"/>
                </a:cxn>
                <a:cxn ang="0">
                  <a:pos x="connsiteX4327" y="connsiteY4327"/>
                </a:cxn>
                <a:cxn ang="0">
                  <a:pos x="connsiteX4328" y="connsiteY4328"/>
                </a:cxn>
                <a:cxn ang="0">
                  <a:pos x="connsiteX4329" y="connsiteY4329"/>
                </a:cxn>
                <a:cxn ang="0">
                  <a:pos x="connsiteX4330" y="connsiteY4330"/>
                </a:cxn>
                <a:cxn ang="0">
                  <a:pos x="connsiteX4331" y="connsiteY4331"/>
                </a:cxn>
                <a:cxn ang="0">
                  <a:pos x="connsiteX4332" y="connsiteY4332"/>
                </a:cxn>
                <a:cxn ang="0">
                  <a:pos x="connsiteX4333" y="connsiteY4333"/>
                </a:cxn>
                <a:cxn ang="0">
                  <a:pos x="connsiteX4334" y="connsiteY4334"/>
                </a:cxn>
                <a:cxn ang="0">
                  <a:pos x="connsiteX4335" y="connsiteY4335"/>
                </a:cxn>
                <a:cxn ang="0">
                  <a:pos x="connsiteX4336" y="connsiteY4336"/>
                </a:cxn>
                <a:cxn ang="0">
                  <a:pos x="connsiteX4337" y="connsiteY4337"/>
                </a:cxn>
                <a:cxn ang="0">
                  <a:pos x="connsiteX4338" y="connsiteY4338"/>
                </a:cxn>
                <a:cxn ang="0">
                  <a:pos x="connsiteX4339" y="connsiteY4339"/>
                </a:cxn>
                <a:cxn ang="0">
                  <a:pos x="connsiteX4340" y="connsiteY4340"/>
                </a:cxn>
                <a:cxn ang="0">
                  <a:pos x="connsiteX4341" y="connsiteY4341"/>
                </a:cxn>
                <a:cxn ang="0">
                  <a:pos x="connsiteX4342" y="connsiteY4342"/>
                </a:cxn>
                <a:cxn ang="0">
                  <a:pos x="connsiteX4343" y="connsiteY4343"/>
                </a:cxn>
                <a:cxn ang="0">
                  <a:pos x="connsiteX4344" y="connsiteY4344"/>
                </a:cxn>
                <a:cxn ang="0">
                  <a:pos x="connsiteX4345" y="connsiteY4345"/>
                </a:cxn>
                <a:cxn ang="0">
                  <a:pos x="connsiteX4346" y="connsiteY4346"/>
                </a:cxn>
                <a:cxn ang="0">
                  <a:pos x="connsiteX4347" y="connsiteY4347"/>
                </a:cxn>
                <a:cxn ang="0">
                  <a:pos x="connsiteX4348" y="connsiteY4348"/>
                </a:cxn>
                <a:cxn ang="0">
                  <a:pos x="connsiteX4349" y="connsiteY4349"/>
                </a:cxn>
                <a:cxn ang="0">
                  <a:pos x="connsiteX4350" y="connsiteY4350"/>
                </a:cxn>
                <a:cxn ang="0">
                  <a:pos x="connsiteX4351" y="connsiteY4351"/>
                </a:cxn>
                <a:cxn ang="0">
                  <a:pos x="connsiteX4352" y="connsiteY4352"/>
                </a:cxn>
                <a:cxn ang="0">
                  <a:pos x="connsiteX4353" y="connsiteY4353"/>
                </a:cxn>
                <a:cxn ang="0">
                  <a:pos x="connsiteX4354" y="connsiteY4354"/>
                </a:cxn>
                <a:cxn ang="0">
                  <a:pos x="connsiteX4355" y="connsiteY4355"/>
                </a:cxn>
                <a:cxn ang="0">
                  <a:pos x="connsiteX4356" y="connsiteY4356"/>
                </a:cxn>
                <a:cxn ang="0">
                  <a:pos x="connsiteX4357" y="connsiteY4357"/>
                </a:cxn>
                <a:cxn ang="0">
                  <a:pos x="connsiteX4358" y="connsiteY4358"/>
                </a:cxn>
                <a:cxn ang="0">
                  <a:pos x="connsiteX4359" y="connsiteY4359"/>
                </a:cxn>
                <a:cxn ang="0">
                  <a:pos x="connsiteX4360" y="connsiteY4360"/>
                </a:cxn>
                <a:cxn ang="0">
                  <a:pos x="connsiteX4361" y="connsiteY4361"/>
                </a:cxn>
                <a:cxn ang="0">
                  <a:pos x="connsiteX4362" y="connsiteY4362"/>
                </a:cxn>
                <a:cxn ang="0">
                  <a:pos x="connsiteX4363" y="connsiteY4363"/>
                </a:cxn>
                <a:cxn ang="0">
                  <a:pos x="connsiteX4364" y="connsiteY4364"/>
                </a:cxn>
                <a:cxn ang="0">
                  <a:pos x="connsiteX4365" y="connsiteY4365"/>
                </a:cxn>
                <a:cxn ang="0">
                  <a:pos x="connsiteX4366" y="connsiteY4366"/>
                </a:cxn>
                <a:cxn ang="0">
                  <a:pos x="connsiteX4367" y="connsiteY4367"/>
                </a:cxn>
                <a:cxn ang="0">
                  <a:pos x="connsiteX4368" y="connsiteY4368"/>
                </a:cxn>
                <a:cxn ang="0">
                  <a:pos x="connsiteX4369" y="connsiteY4369"/>
                </a:cxn>
                <a:cxn ang="0">
                  <a:pos x="connsiteX4370" y="connsiteY4370"/>
                </a:cxn>
                <a:cxn ang="0">
                  <a:pos x="connsiteX4371" y="connsiteY4371"/>
                </a:cxn>
                <a:cxn ang="0">
                  <a:pos x="connsiteX4372" y="connsiteY4372"/>
                </a:cxn>
                <a:cxn ang="0">
                  <a:pos x="connsiteX4373" y="connsiteY4373"/>
                </a:cxn>
                <a:cxn ang="0">
                  <a:pos x="connsiteX4374" y="connsiteY4374"/>
                </a:cxn>
                <a:cxn ang="0">
                  <a:pos x="connsiteX4375" y="connsiteY4375"/>
                </a:cxn>
                <a:cxn ang="0">
                  <a:pos x="connsiteX4376" y="connsiteY4376"/>
                </a:cxn>
                <a:cxn ang="0">
                  <a:pos x="connsiteX4377" y="connsiteY4377"/>
                </a:cxn>
                <a:cxn ang="0">
                  <a:pos x="connsiteX4378" y="connsiteY4378"/>
                </a:cxn>
                <a:cxn ang="0">
                  <a:pos x="connsiteX4379" y="connsiteY4379"/>
                </a:cxn>
                <a:cxn ang="0">
                  <a:pos x="connsiteX4380" y="connsiteY4380"/>
                </a:cxn>
                <a:cxn ang="0">
                  <a:pos x="connsiteX4381" y="connsiteY4381"/>
                </a:cxn>
                <a:cxn ang="0">
                  <a:pos x="connsiteX4382" y="connsiteY4382"/>
                </a:cxn>
                <a:cxn ang="0">
                  <a:pos x="connsiteX4383" y="connsiteY4383"/>
                </a:cxn>
                <a:cxn ang="0">
                  <a:pos x="connsiteX4384" y="connsiteY4384"/>
                </a:cxn>
                <a:cxn ang="0">
                  <a:pos x="connsiteX4385" y="connsiteY4385"/>
                </a:cxn>
                <a:cxn ang="0">
                  <a:pos x="connsiteX4386" y="connsiteY4386"/>
                </a:cxn>
                <a:cxn ang="0">
                  <a:pos x="connsiteX4387" y="connsiteY4387"/>
                </a:cxn>
                <a:cxn ang="0">
                  <a:pos x="connsiteX4388" y="connsiteY4388"/>
                </a:cxn>
                <a:cxn ang="0">
                  <a:pos x="connsiteX4389" y="connsiteY4389"/>
                </a:cxn>
                <a:cxn ang="0">
                  <a:pos x="connsiteX4390" y="connsiteY4390"/>
                </a:cxn>
                <a:cxn ang="0">
                  <a:pos x="connsiteX4391" y="connsiteY4391"/>
                </a:cxn>
                <a:cxn ang="0">
                  <a:pos x="connsiteX4392" y="connsiteY4392"/>
                </a:cxn>
                <a:cxn ang="0">
                  <a:pos x="connsiteX4393" y="connsiteY4393"/>
                </a:cxn>
                <a:cxn ang="0">
                  <a:pos x="connsiteX4394" y="connsiteY4394"/>
                </a:cxn>
                <a:cxn ang="0">
                  <a:pos x="connsiteX4395" y="connsiteY4395"/>
                </a:cxn>
                <a:cxn ang="0">
                  <a:pos x="connsiteX4396" y="connsiteY4396"/>
                </a:cxn>
                <a:cxn ang="0">
                  <a:pos x="connsiteX4397" y="connsiteY4397"/>
                </a:cxn>
                <a:cxn ang="0">
                  <a:pos x="connsiteX4398" y="connsiteY4398"/>
                </a:cxn>
                <a:cxn ang="0">
                  <a:pos x="connsiteX4399" y="connsiteY4399"/>
                </a:cxn>
                <a:cxn ang="0">
                  <a:pos x="connsiteX4400" y="connsiteY4400"/>
                </a:cxn>
                <a:cxn ang="0">
                  <a:pos x="connsiteX4401" y="connsiteY4401"/>
                </a:cxn>
                <a:cxn ang="0">
                  <a:pos x="connsiteX4402" y="connsiteY4402"/>
                </a:cxn>
                <a:cxn ang="0">
                  <a:pos x="connsiteX4403" y="connsiteY4403"/>
                </a:cxn>
                <a:cxn ang="0">
                  <a:pos x="connsiteX4404" y="connsiteY4404"/>
                </a:cxn>
                <a:cxn ang="0">
                  <a:pos x="connsiteX4405" y="connsiteY4405"/>
                </a:cxn>
                <a:cxn ang="0">
                  <a:pos x="connsiteX4406" y="connsiteY4406"/>
                </a:cxn>
                <a:cxn ang="0">
                  <a:pos x="connsiteX4407" y="connsiteY4407"/>
                </a:cxn>
                <a:cxn ang="0">
                  <a:pos x="connsiteX4408" y="connsiteY4408"/>
                </a:cxn>
                <a:cxn ang="0">
                  <a:pos x="connsiteX4409" y="connsiteY4409"/>
                </a:cxn>
                <a:cxn ang="0">
                  <a:pos x="connsiteX4410" y="connsiteY4410"/>
                </a:cxn>
                <a:cxn ang="0">
                  <a:pos x="connsiteX4411" y="connsiteY4411"/>
                </a:cxn>
                <a:cxn ang="0">
                  <a:pos x="connsiteX4412" y="connsiteY4412"/>
                </a:cxn>
                <a:cxn ang="0">
                  <a:pos x="connsiteX4413" y="connsiteY4413"/>
                </a:cxn>
                <a:cxn ang="0">
                  <a:pos x="connsiteX4414" y="connsiteY4414"/>
                </a:cxn>
                <a:cxn ang="0">
                  <a:pos x="connsiteX4415" y="connsiteY4415"/>
                </a:cxn>
                <a:cxn ang="0">
                  <a:pos x="connsiteX4416" y="connsiteY4416"/>
                </a:cxn>
                <a:cxn ang="0">
                  <a:pos x="connsiteX4417" y="connsiteY4417"/>
                </a:cxn>
                <a:cxn ang="0">
                  <a:pos x="connsiteX4418" y="connsiteY4418"/>
                </a:cxn>
                <a:cxn ang="0">
                  <a:pos x="connsiteX4419" y="connsiteY4419"/>
                </a:cxn>
                <a:cxn ang="0">
                  <a:pos x="connsiteX4420" y="connsiteY4420"/>
                </a:cxn>
                <a:cxn ang="0">
                  <a:pos x="connsiteX4421" y="connsiteY4421"/>
                </a:cxn>
                <a:cxn ang="0">
                  <a:pos x="connsiteX4422" y="connsiteY4422"/>
                </a:cxn>
                <a:cxn ang="0">
                  <a:pos x="connsiteX4423" y="connsiteY4423"/>
                </a:cxn>
                <a:cxn ang="0">
                  <a:pos x="connsiteX4424" y="connsiteY4424"/>
                </a:cxn>
                <a:cxn ang="0">
                  <a:pos x="connsiteX4425" y="connsiteY4425"/>
                </a:cxn>
                <a:cxn ang="0">
                  <a:pos x="connsiteX4426" y="connsiteY4426"/>
                </a:cxn>
                <a:cxn ang="0">
                  <a:pos x="connsiteX4427" y="connsiteY4427"/>
                </a:cxn>
                <a:cxn ang="0">
                  <a:pos x="connsiteX4428" y="connsiteY4428"/>
                </a:cxn>
                <a:cxn ang="0">
                  <a:pos x="connsiteX4429" y="connsiteY4429"/>
                </a:cxn>
                <a:cxn ang="0">
                  <a:pos x="connsiteX4430" y="connsiteY4430"/>
                </a:cxn>
                <a:cxn ang="0">
                  <a:pos x="connsiteX4431" y="connsiteY4431"/>
                </a:cxn>
                <a:cxn ang="0">
                  <a:pos x="connsiteX4432" y="connsiteY4432"/>
                </a:cxn>
                <a:cxn ang="0">
                  <a:pos x="connsiteX4433" y="connsiteY4433"/>
                </a:cxn>
                <a:cxn ang="0">
                  <a:pos x="connsiteX4434" y="connsiteY4434"/>
                </a:cxn>
                <a:cxn ang="0">
                  <a:pos x="connsiteX4435" y="connsiteY4435"/>
                </a:cxn>
                <a:cxn ang="0">
                  <a:pos x="connsiteX4436" y="connsiteY4436"/>
                </a:cxn>
                <a:cxn ang="0">
                  <a:pos x="connsiteX4437" y="connsiteY4437"/>
                </a:cxn>
                <a:cxn ang="0">
                  <a:pos x="connsiteX4438" y="connsiteY4438"/>
                </a:cxn>
                <a:cxn ang="0">
                  <a:pos x="connsiteX4439" y="connsiteY4439"/>
                </a:cxn>
                <a:cxn ang="0">
                  <a:pos x="connsiteX4440" y="connsiteY4440"/>
                </a:cxn>
                <a:cxn ang="0">
                  <a:pos x="connsiteX4441" y="connsiteY4441"/>
                </a:cxn>
                <a:cxn ang="0">
                  <a:pos x="connsiteX4442" y="connsiteY4442"/>
                </a:cxn>
                <a:cxn ang="0">
                  <a:pos x="connsiteX4443" y="connsiteY4443"/>
                </a:cxn>
                <a:cxn ang="0">
                  <a:pos x="connsiteX4444" y="connsiteY4444"/>
                </a:cxn>
                <a:cxn ang="0">
                  <a:pos x="connsiteX4445" y="connsiteY4445"/>
                </a:cxn>
                <a:cxn ang="0">
                  <a:pos x="connsiteX4446" y="connsiteY4446"/>
                </a:cxn>
                <a:cxn ang="0">
                  <a:pos x="connsiteX4447" y="connsiteY4447"/>
                </a:cxn>
                <a:cxn ang="0">
                  <a:pos x="connsiteX4448" y="connsiteY4448"/>
                </a:cxn>
                <a:cxn ang="0">
                  <a:pos x="connsiteX4449" y="connsiteY4449"/>
                </a:cxn>
                <a:cxn ang="0">
                  <a:pos x="connsiteX4450" y="connsiteY4450"/>
                </a:cxn>
                <a:cxn ang="0">
                  <a:pos x="connsiteX4451" y="connsiteY4451"/>
                </a:cxn>
                <a:cxn ang="0">
                  <a:pos x="connsiteX4452" y="connsiteY4452"/>
                </a:cxn>
                <a:cxn ang="0">
                  <a:pos x="connsiteX4453" y="connsiteY4453"/>
                </a:cxn>
                <a:cxn ang="0">
                  <a:pos x="connsiteX4454" y="connsiteY4454"/>
                </a:cxn>
                <a:cxn ang="0">
                  <a:pos x="connsiteX4455" y="connsiteY4455"/>
                </a:cxn>
                <a:cxn ang="0">
                  <a:pos x="connsiteX4456" y="connsiteY4456"/>
                </a:cxn>
                <a:cxn ang="0">
                  <a:pos x="connsiteX4457" y="connsiteY4457"/>
                </a:cxn>
                <a:cxn ang="0">
                  <a:pos x="connsiteX4458" y="connsiteY4458"/>
                </a:cxn>
                <a:cxn ang="0">
                  <a:pos x="connsiteX4459" y="connsiteY4459"/>
                </a:cxn>
                <a:cxn ang="0">
                  <a:pos x="connsiteX4460" y="connsiteY4460"/>
                </a:cxn>
                <a:cxn ang="0">
                  <a:pos x="connsiteX4461" y="connsiteY4461"/>
                </a:cxn>
                <a:cxn ang="0">
                  <a:pos x="connsiteX4462" y="connsiteY4462"/>
                </a:cxn>
                <a:cxn ang="0">
                  <a:pos x="connsiteX4463" y="connsiteY4463"/>
                </a:cxn>
                <a:cxn ang="0">
                  <a:pos x="connsiteX4464" y="connsiteY4464"/>
                </a:cxn>
                <a:cxn ang="0">
                  <a:pos x="connsiteX4465" y="connsiteY4465"/>
                </a:cxn>
                <a:cxn ang="0">
                  <a:pos x="connsiteX4466" y="connsiteY4466"/>
                </a:cxn>
                <a:cxn ang="0">
                  <a:pos x="connsiteX4467" y="connsiteY4467"/>
                </a:cxn>
                <a:cxn ang="0">
                  <a:pos x="connsiteX4468" y="connsiteY4468"/>
                </a:cxn>
                <a:cxn ang="0">
                  <a:pos x="connsiteX4469" y="connsiteY4469"/>
                </a:cxn>
                <a:cxn ang="0">
                  <a:pos x="connsiteX4470" y="connsiteY4470"/>
                </a:cxn>
                <a:cxn ang="0">
                  <a:pos x="connsiteX4471" y="connsiteY4471"/>
                </a:cxn>
                <a:cxn ang="0">
                  <a:pos x="connsiteX4472" y="connsiteY4472"/>
                </a:cxn>
                <a:cxn ang="0">
                  <a:pos x="connsiteX4473" y="connsiteY4473"/>
                </a:cxn>
                <a:cxn ang="0">
                  <a:pos x="connsiteX4474" y="connsiteY4474"/>
                </a:cxn>
                <a:cxn ang="0">
                  <a:pos x="connsiteX4475" y="connsiteY4475"/>
                </a:cxn>
                <a:cxn ang="0">
                  <a:pos x="connsiteX4476" y="connsiteY4476"/>
                </a:cxn>
                <a:cxn ang="0">
                  <a:pos x="connsiteX4477" y="connsiteY4477"/>
                </a:cxn>
                <a:cxn ang="0">
                  <a:pos x="connsiteX4478" y="connsiteY4478"/>
                </a:cxn>
                <a:cxn ang="0">
                  <a:pos x="connsiteX4479" y="connsiteY4479"/>
                </a:cxn>
                <a:cxn ang="0">
                  <a:pos x="connsiteX4480" y="connsiteY4480"/>
                </a:cxn>
                <a:cxn ang="0">
                  <a:pos x="connsiteX4481" y="connsiteY4481"/>
                </a:cxn>
                <a:cxn ang="0">
                  <a:pos x="connsiteX4482" y="connsiteY4482"/>
                </a:cxn>
                <a:cxn ang="0">
                  <a:pos x="connsiteX4483" y="connsiteY4483"/>
                </a:cxn>
                <a:cxn ang="0">
                  <a:pos x="connsiteX4484" y="connsiteY4484"/>
                </a:cxn>
                <a:cxn ang="0">
                  <a:pos x="connsiteX4485" y="connsiteY4485"/>
                </a:cxn>
                <a:cxn ang="0">
                  <a:pos x="connsiteX4486" y="connsiteY4486"/>
                </a:cxn>
                <a:cxn ang="0">
                  <a:pos x="connsiteX4487" y="connsiteY4487"/>
                </a:cxn>
                <a:cxn ang="0">
                  <a:pos x="connsiteX4488" y="connsiteY4488"/>
                </a:cxn>
                <a:cxn ang="0">
                  <a:pos x="connsiteX4489" y="connsiteY4489"/>
                </a:cxn>
                <a:cxn ang="0">
                  <a:pos x="connsiteX4490" y="connsiteY4490"/>
                </a:cxn>
                <a:cxn ang="0">
                  <a:pos x="connsiteX4491" y="connsiteY4491"/>
                </a:cxn>
                <a:cxn ang="0">
                  <a:pos x="connsiteX4492" y="connsiteY4492"/>
                </a:cxn>
                <a:cxn ang="0">
                  <a:pos x="connsiteX4493" y="connsiteY4493"/>
                </a:cxn>
                <a:cxn ang="0">
                  <a:pos x="connsiteX4494" y="connsiteY4494"/>
                </a:cxn>
                <a:cxn ang="0">
                  <a:pos x="connsiteX4495" y="connsiteY4495"/>
                </a:cxn>
                <a:cxn ang="0">
                  <a:pos x="connsiteX4496" y="connsiteY4496"/>
                </a:cxn>
                <a:cxn ang="0">
                  <a:pos x="connsiteX4497" y="connsiteY4497"/>
                </a:cxn>
                <a:cxn ang="0">
                  <a:pos x="connsiteX4498" y="connsiteY4498"/>
                </a:cxn>
                <a:cxn ang="0">
                  <a:pos x="connsiteX4499" y="connsiteY4499"/>
                </a:cxn>
                <a:cxn ang="0">
                  <a:pos x="connsiteX4500" y="connsiteY4500"/>
                </a:cxn>
                <a:cxn ang="0">
                  <a:pos x="connsiteX4501" y="connsiteY4501"/>
                </a:cxn>
                <a:cxn ang="0">
                  <a:pos x="connsiteX4502" y="connsiteY4502"/>
                </a:cxn>
                <a:cxn ang="0">
                  <a:pos x="connsiteX4503" y="connsiteY4503"/>
                </a:cxn>
                <a:cxn ang="0">
                  <a:pos x="connsiteX4504" y="connsiteY4504"/>
                </a:cxn>
                <a:cxn ang="0">
                  <a:pos x="connsiteX4505" y="connsiteY4505"/>
                </a:cxn>
                <a:cxn ang="0">
                  <a:pos x="connsiteX4506" y="connsiteY4506"/>
                </a:cxn>
                <a:cxn ang="0">
                  <a:pos x="connsiteX4507" y="connsiteY4507"/>
                </a:cxn>
                <a:cxn ang="0">
                  <a:pos x="connsiteX4508" y="connsiteY4508"/>
                </a:cxn>
                <a:cxn ang="0">
                  <a:pos x="connsiteX4509" y="connsiteY4509"/>
                </a:cxn>
                <a:cxn ang="0">
                  <a:pos x="connsiteX4510" y="connsiteY4510"/>
                </a:cxn>
                <a:cxn ang="0">
                  <a:pos x="connsiteX4511" y="connsiteY4511"/>
                </a:cxn>
                <a:cxn ang="0">
                  <a:pos x="connsiteX4512" y="connsiteY4512"/>
                </a:cxn>
                <a:cxn ang="0">
                  <a:pos x="connsiteX4513" y="connsiteY4513"/>
                </a:cxn>
                <a:cxn ang="0">
                  <a:pos x="connsiteX4514" y="connsiteY4514"/>
                </a:cxn>
                <a:cxn ang="0">
                  <a:pos x="connsiteX4515" y="connsiteY4515"/>
                </a:cxn>
                <a:cxn ang="0">
                  <a:pos x="connsiteX4516" y="connsiteY4516"/>
                </a:cxn>
                <a:cxn ang="0">
                  <a:pos x="connsiteX4517" y="connsiteY4517"/>
                </a:cxn>
                <a:cxn ang="0">
                  <a:pos x="connsiteX4518" y="connsiteY4518"/>
                </a:cxn>
                <a:cxn ang="0">
                  <a:pos x="connsiteX4519" y="connsiteY4519"/>
                </a:cxn>
                <a:cxn ang="0">
                  <a:pos x="connsiteX4520" y="connsiteY4520"/>
                </a:cxn>
                <a:cxn ang="0">
                  <a:pos x="connsiteX4521" y="connsiteY4521"/>
                </a:cxn>
                <a:cxn ang="0">
                  <a:pos x="connsiteX4522" y="connsiteY4522"/>
                </a:cxn>
                <a:cxn ang="0">
                  <a:pos x="connsiteX4523" y="connsiteY4523"/>
                </a:cxn>
                <a:cxn ang="0">
                  <a:pos x="connsiteX4524" y="connsiteY4524"/>
                </a:cxn>
                <a:cxn ang="0">
                  <a:pos x="connsiteX4525" y="connsiteY4525"/>
                </a:cxn>
                <a:cxn ang="0">
                  <a:pos x="connsiteX4526" y="connsiteY4526"/>
                </a:cxn>
                <a:cxn ang="0">
                  <a:pos x="connsiteX4527" y="connsiteY4527"/>
                </a:cxn>
                <a:cxn ang="0">
                  <a:pos x="connsiteX4528" y="connsiteY4528"/>
                </a:cxn>
                <a:cxn ang="0">
                  <a:pos x="connsiteX4529" y="connsiteY4529"/>
                </a:cxn>
                <a:cxn ang="0">
                  <a:pos x="connsiteX4530" y="connsiteY4530"/>
                </a:cxn>
                <a:cxn ang="0">
                  <a:pos x="connsiteX4531" y="connsiteY4531"/>
                </a:cxn>
                <a:cxn ang="0">
                  <a:pos x="connsiteX4532" y="connsiteY4532"/>
                </a:cxn>
                <a:cxn ang="0">
                  <a:pos x="connsiteX4533" y="connsiteY4533"/>
                </a:cxn>
                <a:cxn ang="0">
                  <a:pos x="connsiteX4534" y="connsiteY4534"/>
                </a:cxn>
                <a:cxn ang="0">
                  <a:pos x="connsiteX4535" y="connsiteY4535"/>
                </a:cxn>
                <a:cxn ang="0">
                  <a:pos x="connsiteX4536" y="connsiteY4536"/>
                </a:cxn>
                <a:cxn ang="0">
                  <a:pos x="connsiteX4537" y="connsiteY4537"/>
                </a:cxn>
                <a:cxn ang="0">
                  <a:pos x="connsiteX4538" y="connsiteY4538"/>
                </a:cxn>
                <a:cxn ang="0">
                  <a:pos x="connsiteX4539" y="connsiteY4539"/>
                </a:cxn>
                <a:cxn ang="0">
                  <a:pos x="connsiteX4540" y="connsiteY4540"/>
                </a:cxn>
                <a:cxn ang="0">
                  <a:pos x="connsiteX4541" y="connsiteY4541"/>
                </a:cxn>
                <a:cxn ang="0">
                  <a:pos x="connsiteX4542" y="connsiteY4542"/>
                </a:cxn>
                <a:cxn ang="0">
                  <a:pos x="connsiteX4543" y="connsiteY4543"/>
                </a:cxn>
                <a:cxn ang="0">
                  <a:pos x="connsiteX4544" y="connsiteY4544"/>
                </a:cxn>
                <a:cxn ang="0">
                  <a:pos x="connsiteX4545" y="connsiteY4545"/>
                </a:cxn>
                <a:cxn ang="0">
                  <a:pos x="connsiteX4546" y="connsiteY4546"/>
                </a:cxn>
                <a:cxn ang="0">
                  <a:pos x="connsiteX4547" y="connsiteY4547"/>
                </a:cxn>
                <a:cxn ang="0">
                  <a:pos x="connsiteX4548" y="connsiteY4548"/>
                </a:cxn>
                <a:cxn ang="0">
                  <a:pos x="connsiteX4549" y="connsiteY4549"/>
                </a:cxn>
                <a:cxn ang="0">
                  <a:pos x="connsiteX4550" y="connsiteY4550"/>
                </a:cxn>
                <a:cxn ang="0">
                  <a:pos x="connsiteX4551" y="connsiteY4551"/>
                </a:cxn>
                <a:cxn ang="0">
                  <a:pos x="connsiteX4552" y="connsiteY4552"/>
                </a:cxn>
                <a:cxn ang="0">
                  <a:pos x="connsiteX4553" y="connsiteY4553"/>
                </a:cxn>
                <a:cxn ang="0">
                  <a:pos x="connsiteX4554" y="connsiteY4554"/>
                </a:cxn>
                <a:cxn ang="0">
                  <a:pos x="connsiteX4555" y="connsiteY4555"/>
                </a:cxn>
                <a:cxn ang="0">
                  <a:pos x="connsiteX4556" y="connsiteY4556"/>
                </a:cxn>
                <a:cxn ang="0">
                  <a:pos x="connsiteX4557" y="connsiteY4557"/>
                </a:cxn>
                <a:cxn ang="0">
                  <a:pos x="connsiteX4558" y="connsiteY4558"/>
                </a:cxn>
                <a:cxn ang="0">
                  <a:pos x="connsiteX4559" y="connsiteY4559"/>
                </a:cxn>
                <a:cxn ang="0">
                  <a:pos x="connsiteX4560" y="connsiteY4560"/>
                </a:cxn>
                <a:cxn ang="0">
                  <a:pos x="connsiteX4561" y="connsiteY4561"/>
                </a:cxn>
                <a:cxn ang="0">
                  <a:pos x="connsiteX4562" y="connsiteY4562"/>
                </a:cxn>
                <a:cxn ang="0">
                  <a:pos x="connsiteX4563" y="connsiteY4563"/>
                </a:cxn>
                <a:cxn ang="0">
                  <a:pos x="connsiteX4564" y="connsiteY4564"/>
                </a:cxn>
                <a:cxn ang="0">
                  <a:pos x="connsiteX4565" y="connsiteY4565"/>
                </a:cxn>
                <a:cxn ang="0">
                  <a:pos x="connsiteX4566" y="connsiteY4566"/>
                </a:cxn>
                <a:cxn ang="0">
                  <a:pos x="connsiteX4567" y="connsiteY4567"/>
                </a:cxn>
                <a:cxn ang="0">
                  <a:pos x="connsiteX4568" y="connsiteY4568"/>
                </a:cxn>
                <a:cxn ang="0">
                  <a:pos x="connsiteX4569" y="connsiteY4569"/>
                </a:cxn>
                <a:cxn ang="0">
                  <a:pos x="connsiteX4570" y="connsiteY4570"/>
                </a:cxn>
                <a:cxn ang="0">
                  <a:pos x="connsiteX4571" y="connsiteY4571"/>
                </a:cxn>
                <a:cxn ang="0">
                  <a:pos x="connsiteX4572" y="connsiteY4572"/>
                </a:cxn>
                <a:cxn ang="0">
                  <a:pos x="connsiteX4573" y="connsiteY4573"/>
                </a:cxn>
                <a:cxn ang="0">
                  <a:pos x="connsiteX4574" y="connsiteY4574"/>
                </a:cxn>
                <a:cxn ang="0">
                  <a:pos x="connsiteX4575" y="connsiteY4575"/>
                </a:cxn>
                <a:cxn ang="0">
                  <a:pos x="connsiteX4576" y="connsiteY4576"/>
                </a:cxn>
                <a:cxn ang="0">
                  <a:pos x="connsiteX4577" y="connsiteY4577"/>
                </a:cxn>
                <a:cxn ang="0">
                  <a:pos x="connsiteX4578" y="connsiteY4578"/>
                </a:cxn>
                <a:cxn ang="0">
                  <a:pos x="connsiteX4579" y="connsiteY4579"/>
                </a:cxn>
                <a:cxn ang="0">
                  <a:pos x="connsiteX4580" y="connsiteY4580"/>
                </a:cxn>
                <a:cxn ang="0">
                  <a:pos x="connsiteX4581" y="connsiteY4581"/>
                </a:cxn>
                <a:cxn ang="0">
                  <a:pos x="connsiteX4582" y="connsiteY4582"/>
                </a:cxn>
                <a:cxn ang="0">
                  <a:pos x="connsiteX4583" y="connsiteY4583"/>
                </a:cxn>
                <a:cxn ang="0">
                  <a:pos x="connsiteX4584" y="connsiteY4584"/>
                </a:cxn>
                <a:cxn ang="0">
                  <a:pos x="connsiteX4585" y="connsiteY4585"/>
                </a:cxn>
                <a:cxn ang="0">
                  <a:pos x="connsiteX4586" y="connsiteY4586"/>
                </a:cxn>
                <a:cxn ang="0">
                  <a:pos x="connsiteX4587" y="connsiteY4587"/>
                </a:cxn>
                <a:cxn ang="0">
                  <a:pos x="connsiteX4588" y="connsiteY4588"/>
                </a:cxn>
                <a:cxn ang="0">
                  <a:pos x="connsiteX4589" y="connsiteY4589"/>
                </a:cxn>
                <a:cxn ang="0">
                  <a:pos x="connsiteX4590" y="connsiteY4590"/>
                </a:cxn>
                <a:cxn ang="0">
                  <a:pos x="connsiteX4591" y="connsiteY4591"/>
                </a:cxn>
                <a:cxn ang="0">
                  <a:pos x="connsiteX4592" y="connsiteY4592"/>
                </a:cxn>
                <a:cxn ang="0">
                  <a:pos x="connsiteX4593" y="connsiteY4593"/>
                </a:cxn>
                <a:cxn ang="0">
                  <a:pos x="connsiteX4594" y="connsiteY4594"/>
                </a:cxn>
                <a:cxn ang="0">
                  <a:pos x="connsiteX4595" y="connsiteY4595"/>
                </a:cxn>
                <a:cxn ang="0">
                  <a:pos x="connsiteX4596" y="connsiteY4596"/>
                </a:cxn>
                <a:cxn ang="0">
                  <a:pos x="connsiteX4597" y="connsiteY4597"/>
                </a:cxn>
                <a:cxn ang="0">
                  <a:pos x="connsiteX4598" y="connsiteY4598"/>
                </a:cxn>
                <a:cxn ang="0">
                  <a:pos x="connsiteX4599" y="connsiteY4599"/>
                </a:cxn>
                <a:cxn ang="0">
                  <a:pos x="connsiteX4600" y="connsiteY4600"/>
                </a:cxn>
                <a:cxn ang="0">
                  <a:pos x="connsiteX4601" y="connsiteY4601"/>
                </a:cxn>
                <a:cxn ang="0">
                  <a:pos x="connsiteX4602" y="connsiteY4602"/>
                </a:cxn>
                <a:cxn ang="0">
                  <a:pos x="connsiteX4603" y="connsiteY4603"/>
                </a:cxn>
                <a:cxn ang="0">
                  <a:pos x="connsiteX4604" y="connsiteY4604"/>
                </a:cxn>
                <a:cxn ang="0">
                  <a:pos x="connsiteX4605" y="connsiteY4605"/>
                </a:cxn>
                <a:cxn ang="0">
                  <a:pos x="connsiteX4606" y="connsiteY4606"/>
                </a:cxn>
                <a:cxn ang="0">
                  <a:pos x="connsiteX4607" y="connsiteY4607"/>
                </a:cxn>
                <a:cxn ang="0">
                  <a:pos x="connsiteX4608" y="connsiteY4608"/>
                </a:cxn>
                <a:cxn ang="0">
                  <a:pos x="connsiteX4609" y="connsiteY4609"/>
                </a:cxn>
                <a:cxn ang="0">
                  <a:pos x="connsiteX4610" y="connsiteY4610"/>
                </a:cxn>
                <a:cxn ang="0">
                  <a:pos x="connsiteX4611" y="connsiteY4611"/>
                </a:cxn>
                <a:cxn ang="0">
                  <a:pos x="connsiteX4612" y="connsiteY4612"/>
                </a:cxn>
                <a:cxn ang="0">
                  <a:pos x="connsiteX4613" y="connsiteY4613"/>
                </a:cxn>
                <a:cxn ang="0">
                  <a:pos x="connsiteX4614" y="connsiteY4614"/>
                </a:cxn>
                <a:cxn ang="0">
                  <a:pos x="connsiteX4615" y="connsiteY4615"/>
                </a:cxn>
                <a:cxn ang="0">
                  <a:pos x="connsiteX4616" y="connsiteY4616"/>
                </a:cxn>
                <a:cxn ang="0">
                  <a:pos x="connsiteX4617" y="connsiteY4617"/>
                </a:cxn>
                <a:cxn ang="0">
                  <a:pos x="connsiteX4618" y="connsiteY4618"/>
                </a:cxn>
                <a:cxn ang="0">
                  <a:pos x="connsiteX4619" y="connsiteY4619"/>
                </a:cxn>
                <a:cxn ang="0">
                  <a:pos x="connsiteX4620" y="connsiteY4620"/>
                </a:cxn>
                <a:cxn ang="0">
                  <a:pos x="connsiteX4621" y="connsiteY4621"/>
                </a:cxn>
                <a:cxn ang="0">
                  <a:pos x="connsiteX4622" y="connsiteY4622"/>
                </a:cxn>
                <a:cxn ang="0">
                  <a:pos x="connsiteX4623" y="connsiteY4623"/>
                </a:cxn>
                <a:cxn ang="0">
                  <a:pos x="connsiteX4624" y="connsiteY4624"/>
                </a:cxn>
                <a:cxn ang="0">
                  <a:pos x="connsiteX4625" y="connsiteY4625"/>
                </a:cxn>
                <a:cxn ang="0">
                  <a:pos x="connsiteX4626" y="connsiteY4626"/>
                </a:cxn>
                <a:cxn ang="0">
                  <a:pos x="connsiteX4627" y="connsiteY4627"/>
                </a:cxn>
                <a:cxn ang="0">
                  <a:pos x="connsiteX4628" y="connsiteY4628"/>
                </a:cxn>
                <a:cxn ang="0">
                  <a:pos x="connsiteX4629" y="connsiteY4629"/>
                </a:cxn>
                <a:cxn ang="0">
                  <a:pos x="connsiteX4630" y="connsiteY4630"/>
                </a:cxn>
                <a:cxn ang="0">
                  <a:pos x="connsiteX4631" y="connsiteY4631"/>
                </a:cxn>
                <a:cxn ang="0">
                  <a:pos x="connsiteX4632" y="connsiteY4632"/>
                </a:cxn>
                <a:cxn ang="0">
                  <a:pos x="connsiteX4633" y="connsiteY4633"/>
                </a:cxn>
                <a:cxn ang="0">
                  <a:pos x="connsiteX4634" y="connsiteY4634"/>
                </a:cxn>
                <a:cxn ang="0">
                  <a:pos x="connsiteX4635" y="connsiteY4635"/>
                </a:cxn>
                <a:cxn ang="0">
                  <a:pos x="connsiteX4636" y="connsiteY4636"/>
                </a:cxn>
                <a:cxn ang="0">
                  <a:pos x="connsiteX4637" y="connsiteY4637"/>
                </a:cxn>
                <a:cxn ang="0">
                  <a:pos x="connsiteX4638" y="connsiteY4638"/>
                </a:cxn>
                <a:cxn ang="0">
                  <a:pos x="connsiteX4639" y="connsiteY4639"/>
                </a:cxn>
                <a:cxn ang="0">
                  <a:pos x="connsiteX4640" y="connsiteY4640"/>
                </a:cxn>
                <a:cxn ang="0">
                  <a:pos x="connsiteX4641" y="connsiteY4641"/>
                </a:cxn>
                <a:cxn ang="0">
                  <a:pos x="connsiteX4642" y="connsiteY4642"/>
                </a:cxn>
                <a:cxn ang="0">
                  <a:pos x="connsiteX4643" y="connsiteY4643"/>
                </a:cxn>
                <a:cxn ang="0">
                  <a:pos x="connsiteX4644" y="connsiteY4644"/>
                </a:cxn>
                <a:cxn ang="0">
                  <a:pos x="connsiteX4645" y="connsiteY4645"/>
                </a:cxn>
                <a:cxn ang="0">
                  <a:pos x="connsiteX4646" y="connsiteY4646"/>
                </a:cxn>
                <a:cxn ang="0">
                  <a:pos x="connsiteX4647" y="connsiteY4647"/>
                </a:cxn>
                <a:cxn ang="0">
                  <a:pos x="connsiteX4648" y="connsiteY4648"/>
                </a:cxn>
                <a:cxn ang="0">
                  <a:pos x="connsiteX4649" y="connsiteY4649"/>
                </a:cxn>
                <a:cxn ang="0">
                  <a:pos x="connsiteX4650" y="connsiteY4650"/>
                </a:cxn>
                <a:cxn ang="0">
                  <a:pos x="connsiteX4651" y="connsiteY4651"/>
                </a:cxn>
                <a:cxn ang="0">
                  <a:pos x="connsiteX4652" y="connsiteY4652"/>
                </a:cxn>
                <a:cxn ang="0">
                  <a:pos x="connsiteX4653" y="connsiteY4653"/>
                </a:cxn>
                <a:cxn ang="0">
                  <a:pos x="connsiteX4654" y="connsiteY4654"/>
                </a:cxn>
                <a:cxn ang="0">
                  <a:pos x="connsiteX4655" y="connsiteY4655"/>
                </a:cxn>
                <a:cxn ang="0">
                  <a:pos x="connsiteX4656" y="connsiteY4656"/>
                </a:cxn>
                <a:cxn ang="0">
                  <a:pos x="connsiteX4657" y="connsiteY4657"/>
                </a:cxn>
                <a:cxn ang="0">
                  <a:pos x="connsiteX4658" y="connsiteY4658"/>
                </a:cxn>
                <a:cxn ang="0">
                  <a:pos x="connsiteX4659" y="connsiteY4659"/>
                </a:cxn>
                <a:cxn ang="0">
                  <a:pos x="connsiteX4660" y="connsiteY4660"/>
                </a:cxn>
                <a:cxn ang="0">
                  <a:pos x="connsiteX4661" y="connsiteY4661"/>
                </a:cxn>
                <a:cxn ang="0">
                  <a:pos x="connsiteX4662" y="connsiteY4662"/>
                </a:cxn>
                <a:cxn ang="0">
                  <a:pos x="connsiteX4663" y="connsiteY4663"/>
                </a:cxn>
                <a:cxn ang="0">
                  <a:pos x="connsiteX4664" y="connsiteY4664"/>
                </a:cxn>
                <a:cxn ang="0">
                  <a:pos x="connsiteX4665" y="connsiteY4665"/>
                </a:cxn>
                <a:cxn ang="0">
                  <a:pos x="connsiteX4666" y="connsiteY4666"/>
                </a:cxn>
                <a:cxn ang="0">
                  <a:pos x="connsiteX4667" y="connsiteY4667"/>
                </a:cxn>
                <a:cxn ang="0">
                  <a:pos x="connsiteX4668" y="connsiteY4668"/>
                </a:cxn>
                <a:cxn ang="0">
                  <a:pos x="connsiteX4669" y="connsiteY4669"/>
                </a:cxn>
                <a:cxn ang="0">
                  <a:pos x="connsiteX4670" y="connsiteY4670"/>
                </a:cxn>
                <a:cxn ang="0">
                  <a:pos x="connsiteX4671" y="connsiteY4671"/>
                </a:cxn>
                <a:cxn ang="0">
                  <a:pos x="connsiteX4672" y="connsiteY4672"/>
                </a:cxn>
                <a:cxn ang="0">
                  <a:pos x="connsiteX4673" y="connsiteY4673"/>
                </a:cxn>
                <a:cxn ang="0">
                  <a:pos x="connsiteX4674" y="connsiteY4674"/>
                </a:cxn>
                <a:cxn ang="0">
                  <a:pos x="connsiteX4675" y="connsiteY4675"/>
                </a:cxn>
                <a:cxn ang="0">
                  <a:pos x="connsiteX4676" y="connsiteY4676"/>
                </a:cxn>
                <a:cxn ang="0">
                  <a:pos x="connsiteX4677" y="connsiteY4677"/>
                </a:cxn>
                <a:cxn ang="0">
                  <a:pos x="connsiteX4678" y="connsiteY4678"/>
                </a:cxn>
                <a:cxn ang="0">
                  <a:pos x="connsiteX4679" y="connsiteY4679"/>
                </a:cxn>
                <a:cxn ang="0">
                  <a:pos x="connsiteX4680" y="connsiteY4680"/>
                </a:cxn>
                <a:cxn ang="0">
                  <a:pos x="connsiteX4681" y="connsiteY4681"/>
                </a:cxn>
                <a:cxn ang="0">
                  <a:pos x="connsiteX4682" y="connsiteY4682"/>
                </a:cxn>
                <a:cxn ang="0">
                  <a:pos x="connsiteX4683" y="connsiteY4683"/>
                </a:cxn>
                <a:cxn ang="0">
                  <a:pos x="connsiteX4684" y="connsiteY4684"/>
                </a:cxn>
                <a:cxn ang="0">
                  <a:pos x="connsiteX4685" y="connsiteY4685"/>
                </a:cxn>
                <a:cxn ang="0">
                  <a:pos x="connsiteX4686" y="connsiteY4686"/>
                </a:cxn>
                <a:cxn ang="0">
                  <a:pos x="connsiteX4687" y="connsiteY4687"/>
                </a:cxn>
                <a:cxn ang="0">
                  <a:pos x="connsiteX4688" y="connsiteY4688"/>
                </a:cxn>
                <a:cxn ang="0">
                  <a:pos x="connsiteX4689" y="connsiteY4689"/>
                </a:cxn>
                <a:cxn ang="0">
                  <a:pos x="connsiteX4690" y="connsiteY4690"/>
                </a:cxn>
                <a:cxn ang="0">
                  <a:pos x="connsiteX4691" y="connsiteY4691"/>
                </a:cxn>
                <a:cxn ang="0">
                  <a:pos x="connsiteX4692" y="connsiteY4692"/>
                </a:cxn>
                <a:cxn ang="0">
                  <a:pos x="connsiteX4693" y="connsiteY4693"/>
                </a:cxn>
                <a:cxn ang="0">
                  <a:pos x="connsiteX4694" y="connsiteY4694"/>
                </a:cxn>
                <a:cxn ang="0">
                  <a:pos x="connsiteX4695" y="connsiteY4695"/>
                </a:cxn>
                <a:cxn ang="0">
                  <a:pos x="connsiteX4696" y="connsiteY4696"/>
                </a:cxn>
                <a:cxn ang="0">
                  <a:pos x="connsiteX4697" y="connsiteY4697"/>
                </a:cxn>
                <a:cxn ang="0">
                  <a:pos x="connsiteX4698" y="connsiteY4698"/>
                </a:cxn>
                <a:cxn ang="0">
                  <a:pos x="connsiteX4699" y="connsiteY4699"/>
                </a:cxn>
                <a:cxn ang="0">
                  <a:pos x="connsiteX4700" y="connsiteY4700"/>
                </a:cxn>
                <a:cxn ang="0">
                  <a:pos x="connsiteX4701" y="connsiteY4701"/>
                </a:cxn>
                <a:cxn ang="0">
                  <a:pos x="connsiteX4702" y="connsiteY4702"/>
                </a:cxn>
                <a:cxn ang="0">
                  <a:pos x="connsiteX4703" y="connsiteY4703"/>
                </a:cxn>
                <a:cxn ang="0">
                  <a:pos x="connsiteX4704" y="connsiteY4704"/>
                </a:cxn>
                <a:cxn ang="0">
                  <a:pos x="connsiteX4705" y="connsiteY4705"/>
                </a:cxn>
                <a:cxn ang="0">
                  <a:pos x="connsiteX4706" y="connsiteY4706"/>
                </a:cxn>
                <a:cxn ang="0">
                  <a:pos x="connsiteX4707" y="connsiteY4707"/>
                </a:cxn>
                <a:cxn ang="0">
                  <a:pos x="connsiteX4708" y="connsiteY4708"/>
                </a:cxn>
                <a:cxn ang="0">
                  <a:pos x="connsiteX4709" y="connsiteY4709"/>
                </a:cxn>
                <a:cxn ang="0">
                  <a:pos x="connsiteX4710" y="connsiteY4710"/>
                </a:cxn>
                <a:cxn ang="0">
                  <a:pos x="connsiteX4711" y="connsiteY4711"/>
                </a:cxn>
                <a:cxn ang="0">
                  <a:pos x="connsiteX4712" y="connsiteY4712"/>
                </a:cxn>
                <a:cxn ang="0">
                  <a:pos x="connsiteX4713" y="connsiteY4713"/>
                </a:cxn>
                <a:cxn ang="0">
                  <a:pos x="connsiteX4714" y="connsiteY4714"/>
                </a:cxn>
                <a:cxn ang="0">
                  <a:pos x="connsiteX4715" y="connsiteY4715"/>
                </a:cxn>
                <a:cxn ang="0">
                  <a:pos x="connsiteX4716" y="connsiteY4716"/>
                </a:cxn>
                <a:cxn ang="0">
                  <a:pos x="connsiteX4717" y="connsiteY4717"/>
                </a:cxn>
                <a:cxn ang="0">
                  <a:pos x="connsiteX4718" y="connsiteY4718"/>
                </a:cxn>
                <a:cxn ang="0">
                  <a:pos x="connsiteX4719" y="connsiteY4719"/>
                </a:cxn>
                <a:cxn ang="0">
                  <a:pos x="connsiteX4720" y="connsiteY4720"/>
                </a:cxn>
                <a:cxn ang="0">
                  <a:pos x="connsiteX4721" y="connsiteY4721"/>
                </a:cxn>
                <a:cxn ang="0">
                  <a:pos x="connsiteX4722" y="connsiteY4722"/>
                </a:cxn>
                <a:cxn ang="0">
                  <a:pos x="connsiteX4723" y="connsiteY4723"/>
                </a:cxn>
                <a:cxn ang="0">
                  <a:pos x="connsiteX4724" y="connsiteY4724"/>
                </a:cxn>
                <a:cxn ang="0">
                  <a:pos x="connsiteX4725" y="connsiteY4725"/>
                </a:cxn>
                <a:cxn ang="0">
                  <a:pos x="connsiteX4726" y="connsiteY4726"/>
                </a:cxn>
                <a:cxn ang="0">
                  <a:pos x="connsiteX4727" y="connsiteY4727"/>
                </a:cxn>
                <a:cxn ang="0">
                  <a:pos x="connsiteX4728" y="connsiteY4728"/>
                </a:cxn>
                <a:cxn ang="0">
                  <a:pos x="connsiteX4729" y="connsiteY4729"/>
                </a:cxn>
                <a:cxn ang="0">
                  <a:pos x="connsiteX4730" y="connsiteY4730"/>
                </a:cxn>
                <a:cxn ang="0">
                  <a:pos x="connsiteX4731" y="connsiteY4731"/>
                </a:cxn>
                <a:cxn ang="0">
                  <a:pos x="connsiteX4732" y="connsiteY4732"/>
                </a:cxn>
                <a:cxn ang="0">
                  <a:pos x="connsiteX4733" y="connsiteY4733"/>
                </a:cxn>
                <a:cxn ang="0">
                  <a:pos x="connsiteX4734" y="connsiteY4734"/>
                </a:cxn>
                <a:cxn ang="0">
                  <a:pos x="connsiteX4735" y="connsiteY4735"/>
                </a:cxn>
                <a:cxn ang="0">
                  <a:pos x="connsiteX4736" y="connsiteY4736"/>
                </a:cxn>
                <a:cxn ang="0">
                  <a:pos x="connsiteX4737" y="connsiteY4737"/>
                </a:cxn>
                <a:cxn ang="0">
                  <a:pos x="connsiteX4738" y="connsiteY4738"/>
                </a:cxn>
                <a:cxn ang="0">
                  <a:pos x="connsiteX4739" y="connsiteY4739"/>
                </a:cxn>
                <a:cxn ang="0">
                  <a:pos x="connsiteX4740" y="connsiteY4740"/>
                </a:cxn>
                <a:cxn ang="0">
                  <a:pos x="connsiteX4741" y="connsiteY4741"/>
                </a:cxn>
                <a:cxn ang="0">
                  <a:pos x="connsiteX4742" y="connsiteY4742"/>
                </a:cxn>
                <a:cxn ang="0">
                  <a:pos x="connsiteX4743" y="connsiteY4743"/>
                </a:cxn>
                <a:cxn ang="0">
                  <a:pos x="connsiteX4744" y="connsiteY4744"/>
                </a:cxn>
                <a:cxn ang="0">
                  <a:pos x="connsiteX4745" y="connsiteY4745"/>
                </a:cxn>
                <a:cxn ang="0">
                  <a:pos x="connsiteX4746" y="connsiteY4746"/>
                </a:cxn>
                <a:cxn ang="0">
                  <a:pos x="connsiteX4747" y="connsiteY4747"/>
                </a:cxn>
                <a:cxn ang="0">
                  <a:pos x="connsiteX4748" y="connsiteY4748"/>
                </a:cxn>
                <a:cxn ang="0">
                  <a:pos x="connsiteX4749" y="connsiteY4749"/>
                </a:cxn>
                <a:cxn ang="0">
                  <a:pos x="connsiteX4750" y="connsiteY4750"/>
                </a:cxn>
                <a:cxn ang="0">
                  <a:pos x="connsiteX4751" y="connsiteY4751"/>
                </a:cxn>
                <a:cxn ang="0">
                  <a:pos x="connsiteX4752" y="connsiteY4752"/>
                </a:cxn>
                <a:cxn ang="0">
                  <a:pos x="connsiteX4753" y="connsiteY4753"/>
                </a:cxn>
                <a:cxn ang="0">
                  <a:pos x="connsiteX4754" y="connsiteY4754"/>
                </a:cxn>
                <a:cxn ang="0">
                  <a:pos x="connsiteX4755" y="connsiteY4755"/>
                </a:cxn>
                <a:cxn ang="0">
                  <a:pos x="connsiteX4756" y="connsiteY4756"/>
                </a:cxn>
                <a:cxn ang="0">
                  <a:pos x="connsiteX4757" y="connsiteY4757"/>
                </a:cxn>
                <a:cxn ang="0">
                  <a:pos x="connsiteX4758" y="connsiteY4758"/>
                </a:cxn>
                <a:cxn ang="0">
                  <a:pos x="connsiteX4759" y="connsiteY4759"/>
                </a:cxn>
                <a:cxn ang="0">
                  <a:pos x="connsiteX4760" y="connsiteY4760"/>
                </a:cxn>
                <a:cxn ang="0">
                  <a:pos x="connsiteX4761" y="connsiteY4761"/>
                </a:cxn>
                <a:cxn ang="0">
                  <a:pos x="connsiteX4762" y="connsiteY4762"/>
                </a:cxn>
                <a:cxn ang="0">
                  <a:pos x="connsiteX4763" y="connsiteY4763"/>
                </a:cxn>
                <a:cxn ang="0">
                  <a:pos x="connsiteX4764" y="connsiteY4764"/>
                </a:cxn>
                <a:cxn ang="0">
                  <a:pos x="connsiteX4765" y="connsiteY4765"/>
                </a:cxn>
                <a:cxn ang="0">
                  <a:pos x="connsiteX4766" y="connsiteY4766"/>
                </a:cxn>
                <a:cxn ang="0">
                  <a:pos x="connsiteX4767" y="connsiteY4767"/>
                </a:cxn>
                <a:cxn ang="0">
                  <a:pos x="connsiteX4768" y="connsiteY4768"/>
                </a:cxn>
                <a:cxn ang="0">
                  <a:pos x="connsiteX4769" y="connsiteY4769"/>
                </a:cxn>
                <a:cxn ang="0">
                  <a:pos x="connsiteX4770" y="connsiteY4770"/>
                </a:cxn>
                <a:cxn ang="0">
                  <a:pos x="connsiteX4771" y="connsiteY4771"/>
                </a:cxn>
                <a:cxn ang="0">
                  <a:pos x="connsiteX4772" y="connsiteY4772"/>
                </a:cxn>
                <a:cxn ang="0">
                  <a:pos x="connsiteX4773" y="connsiteY4773"/>
                </a:cxn>
                <a:cxn ang="0">
                  <a:pos x="connsiteX4774" y="connsiteY4774"/>
                </a:cxn>
                <a:cxn ang="0">
                  <a:pos x="connsiteX4775" y="connsiteY4775"/>
                </a:cxn>
                <a:cxn ang="0">
                  <a:pos x="connsiteX4776" y="connsiteY4776"/>
                </a:cxn>
                <a:cxn ang="0">
                  <a:pos x="connsiteX4777" y="connsiteY4777"/>
                </a:cxn>
                <a:cxn ang="0">
                  <a:pos x="connsiteX4778" y="connsiteY4778"/>
                </a:cxn>
                <a:cxn ang="0">
                  <a:pos x="connsiteX4779" y="connsiteY4779"/>
                </a:cxn>
                <a:cxn ang="0">
                  <a:pos x="connsiteX4780" y="connsiteY4780"/>
                </a:cxn>
                <a:cxn ang="0">
                  <a:pos x="connsiteX4781" y="connsiteY4781"/>
                </a:cxn>
                <a:cxn ang="0">
                  <a:pos x="connsiteX4782" y="connsiteY4782"/>
                </a:cxn>
                <a:cxn ang="0">
                  <a:pos x="connsiteX4783" y="connsiteY4783"/>
                </a:cxn>
                <a:cxn ang="0">
                  <a:pos x="connsiteX4784" y="connsiteY4784"/>
                </a:cxn>
                <a:cxn ang="0">
                  <a:pos x="connsiteX4785" y="connsiteY4785"/>
                </a:cxn>
                <a:cxn ang="0">
                  <a:pos x="connsiteX4786" y="connsiteY4786"/>
                </a:cxn>
                <a:cxn ang="0">
                  <a:pos x="connsiteX4787" y="connsiteY4787"/>
                </a:cxn>
                <a:cxn ang="0">
                  <a:pos x="connsiteX4788" y="connsiteY4788"/>
                </a:cxn>
                <a:cxn ang="0">
                  <a:pos x="connsiteX4789" y="connsiteY4789"/>
                </a:cxn>
                <a:cxn ang="0">
                  <a:pos x="connsiteX4790" y="connsiteY4790"/>
                </a:cxn>
                <a:cxn ang="0">
                  <a:pos x="connsiteX4791" y="connsiteY4791"/>
                </a:cxn>
                <a:cxn ang="0">
                  <a:pos x="connsiteX4792" y="connsiteY4792"/>
                </a:cxn>
                <a:cxn ang="0">
                  <a:pos x="connsiteX4793" y="connsiteY4793"/>
                </a:cxn>
                <a:cxn ang="0">
                  <a:pos x="connsiteX4794" y="connsiteY4794"/>
                </a:cxn>
                <a:cxn ang="0">
                  <a:pos x="connsiteX4795" y="connsiteY4795"/>
                </a:cxn>
                <a:cxn ang="0">
                  <a:pos x="connsiteX4796" y="connsiteY4796"/>
                </a:cxn>
                <a:cxn ang="0">
                  <a:pos x="connsiteX4797" y="connsiteY4797"/>
                </a:cxn>
                <a:cxn ang="0">
                  <a:pos x="connsiteX4798" y="connsiteY4798"/>
                </a:cxn>
                <a:cxn ang="0">
                  <a:pos x="connsiteX4799" y="connsiteY4799"/>
                </a:cxn>
                <a:cxn ang="0">
                  <a:pos x="connsiteX4800" y="connsiteY4800"/>
                </a:cxn>
                <a:cxn ang="0">
                  <a:pos x="connsiteX4801" y="connsiteY4801"/>
                </a:cxn>
                <a:cxn ang="0">
                  <a:pos x="connsiteX4802" y="connsiteY4802"/>
                </a:cxn>
                <a:cxn ang="0">
                  <a:pos x="connsiteX4803" y="connsiteY4803"/>
                </a:cxn>
                <a:cxn ang="0">
                  <a:pos x="connsiteX4804" y="connsiteY4804"/>
                </a:cxn>
                <a:cxn ang="0">
                  <a:pos x="connsiteX4805" y="connsiteY4805"/>
                </a:cxn>
                <a:cxn ang="0">
                  <a:pos x="connsiteX4806" y="connsiteY4806"/>
                </a:cxn>
                <a:cxn ang="0">
                  <a:pos x="connsiteX4807" y="connsiteY4807"/>
                </a:cxn>
                <a:cxn ang="0">
                  <a:pos x="connsiteX4808" y="connsiteY4808"/>
                </a:cxn>
                <a:cxn ang="0">
                  <a:pos x="connsiteX4809" y="connsiteY4809"/>
                </a:cxn>
                <a:cxn ang="0">
                  <a:pos x="connsiteX4810" y="connsiteY4810"/>
                </a:cxn>
                <a:cxn ang="0">
                  <a:pos x="connsiteX4811" y="connsiteY4811"/>
                </a:cxn>
                <a:cxn ang="0">
                  <a:pos x="connsiteX4812" y="connsiteY4812"/>
                </a:cxn>
                <a:cxn ang="0">
                  <a:pos x="connsiteX4813" y="connsiteY4813"/>
                </a:cxn>
                <a:cxn ang="0">
                  <a:pos x="connsiteX4814" y="connsiteY4814"/>
                </a:cxn>
                <a:cxn ang="0">
                  <a:pos x="connsiteX4815" y="connsiteY4815"/>
                </a:cxn>
                <a:cxn ang="0">
                  <a:pos x="connsiteX4816" y="connsiteY4816"/>
                </a:cxn>
                <a:cxn ang="0">
                  <a:pos x="connsiteX4817" y="connsiteY4817"/>
                </a:cxn>
                <a:cxn ang="0">
                  <a:pos x="connsiteX4818" y="connsiteY4818"/>
                </a:cxn>
                <a:cxn ang="0">
                  <a:pos x="connsiteX4819" y="connsiteY4819"/>
                </a:cxn>
                <a:cxn ang="0">
                  <a:pos x="connsiteX4820" y="connsiteY4820"/>
                </a:cxn>
                <a:cxn ang="0">
                  <a:pos x="connsiteX4821" y="connsiteY4821"/>
                </a:cxn>
                <a:cxn ang="0">
                  <a:pos x="connsiteX4822" y="connsiteY4822"/>
                </a:cxn>
                <a:cxn ang="0">
                  <a:pos x="connsiteX4823" y="connsiteY4823"/>
                </a:cxn>
                <a:cxn ang="0">
                  <a:pos x="connsiteX4824" y="connsiteY4824"/>
                </a:cxn>
                <a:cxn ang="0">
                  <a:pos x="connsiteX4825" y="connsiteY4825"/>
                </a:cxn>
                <a:cxn ang="0">
                  <a:pos x="connsiteX4826" y="connsiteY4826"/>
                </a:cxn>
                <a:cxn ang="0">
                  <a:pos x="connsiteX4827" y="connsiteY4827"/>
                </a:cxn>
                <a:cxn ang="0">
                  <a:pos x="connsiteX4828" y="connsiteY4828"/>
                </a:cxn>
                <a:cxn ang="0">
                  <a:pos x="connsiteX4829" y="connsiteY4829"/>
                </a:cxn>
                <a:cxn ang="0">
                  <a:pos x="connsiteX4830" y="connsiteY4830"/>
                </a:cxn>
                <a:cxn ang="0">
                  <a:pos x="connsiteX4831" y="connsiteY4831"/>
                </a:cxn>
                <a:cxn ang="0">
                  <a:pos x="connsiteX4832" y="connsiteY4832"/>
                </a:cxn>
                <a:cxn ang="0">
                  <a:pos x="connsiteX4833" y="connsiteY4833"/>
                </a:cxn>
                <a:cxn ang="0">
                  <a:pos x="connsiteX4834" y="connsiteY4834"/>
                </a:cxn>
                <a:cxn ang="0">
                  <a:pos x="connsiteX4835" y="connsiteY4835"/>
                </a:cxn>
                <a:cxn ang="0">
                  <a:pos x="connsiteX4836" y="connsiteY4836"/>
                </a:cxn>
                <a:cxn ang="0">
                  <a:pos x="connsiteX4837" y="connsiteY4837"/>
                </a:cxn>
                <a:cxn ang="0">
                  <a:pos x="connsiteX4838" y="connsiteY4838"/>
                </a:cxn>
                <a:cxn ang="0">
                  <a:pos x="connsiteX4839" y="connsiteY4839"/>
                </a:cxn>
                <a:cxn ang="0">
                  <a:pos x="connsiteX4840" y="connsiteY4840"/>
                </a:cxn>
                <a:cxn ang="0">
                  <a:pos x="connsiteX4841" y="connsiteY4841"/>
                </a:cxn>
                <a:cxn ang="0">
                  <a:pos x="connsiteX4842" y="connsiteY4842"/>
                </a:cxn>
                <a:cxn ang="0">
                  <a:pos x="connsiteX4843" y="connsiteY4843"/>
                </a:cxn>
                <a:cxn ang="0">
                  <a:pos x="connsiteX4844" y="connsiteY4844"/>
                </a:cxn>
                <a:cxn ang="0">
                  <a:pos x="connsiteX4845" y="connsiteY4845"/>
                </a:cxn>
                <a:cxn ang="0">
                  <a:pos x="connsiteX4846" y="connsiteY4846"/>
                </a:cxn>
                <a:cxn ang="0">
                  <a:pos x="connsiteX4847" y="connsiteY4847"/>
                </a:cxn>
                <a:cxn ang="0">
                  <a:pos x="connsiteX4848" y="connsiteY4848"/>
                </a:cxn>
                <a:cxn ang="0">
                  <a:pos x="connsiteX4849" y="connsiteY4849"/>
                </a:cxn>
                <a:cxn ang="0">
                  <a:pos x="connsiteX4850" y="connsiteY4850"/>
                </a:cxn>
                <a:cxn ang="0">
                  <a:pos x="connsiteX4851" y="connsiteY4851"/>
                </a:cxn>
                <a:cxn ang="0">
                  <a:pos x="connsiteX4852" y="connsiteY4852"/>
                </a:cxn>
                <a:cxn ang="0">
                  <a:pos x="connsiteX4853" y="connsiteY4853"/>
                </a:cxn>
                <a:cxn ang="0">
                  <a:pos x="connsiteX4854" y="connsiteY4854"/>
                </a:cxn>
                <a:cxn ang="0">
                  <a:pos x="connsiteX4855" y="connsiteY4855"/>
                </a:cxn>
                <a:cxn ang="0">
                  <a:pos x="connsiteX4856" y="connsiteY4856"/>
                </a:cxn>
                <a:cxn ang="0">
                  <a:pos x="connsiteX4857" y="connsiteY4857"/>
                </a:cxn>
                <a:cxn ang="0">
                  <a:pos x="connsiteX4858" y="connsiteY4858"/>
                </a:cxn>
                <a:cxn ang="0">
                  <a:pos x="connsiteX4859" y="connsiteY4859"/>
                </a:cxn>
                <a:cxn ang="0">
                  <a:pos x="connsiteX4860" y="connsiteY4860"/>
                </a:cxn>
                <a:cxn ang="0">
                  <a:pos x="connsiteX4861" y="connsiteY4861"/>
                </a:cxn>
                <a:cxn ang="0">
                  <a:pos x="connsiteX4862" y="connsiteY4862"/>
                </a:cxn>
                <a:cxn ang="0">
                  <a:pos x="connsiteX4863" y="connsiteY4863"/>
                </a:cxn>
                <a:cxn ang="0">
                  <a:pos x="connsiteX4864" y="connsiteY4864"/>
                </a:cxn>
                <a:cxn ang="0">
                  <a:pos x="connsiteX4865" y="connsiteY4865"/>
                </a:cxn>
                <a:cxn ang="0">
                  <a:pos x="connsiteX4866" y="connsiteY4866"/>
                </a:cxn>
                <a:cxn ang="0">
                  <a:pos x="connsiteX4867" y="connsiteY4867"/>
                </a:cxn>
                <a:cxn ang="0">
                  <a:pos x="connsiteX4868" y="connsiteY4868"/>
                </a:cxn>
                <a:cxn ang="0">
                  <a:pos x="connsiteX4869" y="connsiteY4869"/>
                </a:cxn>
                <a:cxn ang="0">
                  <a:pos x="connsiteX4870" y="connsiteY4870"/>
                </a:cxn>
                <a:cxn ang="0">
                  <a:pos x="connsiteX4871" y="connsiteY4871"/>
                </a:cxn>
                <a:cxn ang="0">
                  <a:pos x="connsiteX4872" y="connsiteY4872"/>
                </a:cxn>
                <a:cxn ang="0">
                  <a:pos x="connsiteX4873" y="connsiteY4873"/>
                </a:cxn>
                <a:cxn ang="0">
                  <a:pos x="connsiteX4874" y="connsiteY4874"/>
                </a:cxn>
                <a:cxn ang="0">
                  <a:pos x="connsiteX4875" y="connsiteY4875"/>
                </a:cxn>
                <a:cxn ang="0">
                  <a:pos x="connsiteX4876" y="connsiteY4876"/>
                </a:cxn>
                <a:cxn ang="0">
                  <a:pos x="connsiteX4877" y="connsiteY4877"/>
                </a:cxn>
                <a:cxn ang="0">
                  <a:pos x="connsiteX4878" y="connsiteY4878"/>
                </a:cxn>
                <a:cxn ang="0">
                  <a:pos x="connsiteX4879" y="connsiteY4879"/>
                </a:cxn>
                <a:cxn ang="0">
                  <a:pos x="connsiteX4880" y="connsiteY4880"/>
                </a:cxn>
                <a:cxn ang="0">
                  <a:pos x="connsiteX4881" y="connsiteY4881"/>
                </a:cxn>
                <a:cxn ang="0">
                  <a:pos x="connsiteX4882" y="connsiteY4882"/>
                </a:cxn>
                <a:cxn ang="0">
                  <a:pos x="connsiteX4883" y="connsiteY4883"/>
                </a:cxn>
                <a:cxn ang="0">
                  <a:pos x="connsiteX4884" y="connsiteY4884"/>
                </a:cxn>
                <a:cxn ang="0">
                  <a:pos x="connsiteX4885" y="connsiteY4885"/>
                </a:cxn>
                <a:cxn ang="0">
                  <a:pos x="connsiteX4886" y="connsiteY4886"/>
                </a:cxn>
                <a:cxn ang="0">
                  <a:pos x="connsiteX4887" y="connsiteY4887"/>
                </a:cxn>
                <a:cxn ang="0">
                  <a:pos x="connsiteX4888" y="connsiteY4888"/>
                </a:cxn>
                <a:cxn ang="0">
                  <a:pos x="connsiteX4889" y="connsiteY4889"/>
                </a:cxn>
                <a:cxn ang="0">
                  <a:pos x="connsiteX4890" y="connsiteY4890"/>
                </a:cxn>
                <a:cxn ang="0">
                  <a:pos x="connsiteX4891" y="connsiteY4891"/>
                </a:cxn>
                <a:cxn ang="0">
                  <a:pos x="connsiteX4892" y="connsiteY4892"/>
                </a:cxn>
                <a:cxn ang="0">
                  <a:pos x="connsiteX4893" y="connsiteY4893"/>
                </a:cxn>
                <a:cxn ang="0">
                  <a:pos x="connsiteX4894" y="connsiteY4894"/>
                </a:cxn>
                <a:cxn ang="0">
                  <a:pos x="connsiteX4895" y="connsiteY4895"/>
                </a:cxn>
                <a:cxn ang="0">
                  <a:pos x="connsiteX4896" y="connsiteY4896"/>
                </a:cxn>
                <a:cxn ang="0">
                  <a:pos x="connsiteX4897" y="connsiteY4897"/>
                </a:cxn>
                <a:cxn ang="0">
                  <a:pos x="connsiteX4898" y="connsiteY4898"/>
                </a:cxn>
                <a:cxn ang="0">
                  <a:pos x="connsiteX4899" y="connsiteY4899"/>
                </a:cxn>
                <a:cxn ang="0">
                  <a:pos x="connsiteX4900" y="connsiteY4900"/>
                </a:cxn>
                <a:cxn ang="0">
                  <a:pos x="connsiteX4901" y="connsiteY4901"/>
                </a:cxn>
                <a:cxn ang="0">
                  <a:pos x="connsiteX4902" y="connsiteY4902"/>
                </a:cxn>
                <a:cxn ang="0">
                  <a:pos x="connsiteX4903" y="connsiteY4903"/>
                </a:cxn>
                <a:cxn ang="0">
                  <a:pos x="connsiteX4904" y="connsiteY4904"/>
                </a:cxn>
                <a:cxn ang="0">
                  <a:pos x="connsiteX4905" y="connsiteY4905"/>
                </a:cxn>
                <a:cxn ang="0">
                  <a:pos x="connsiteX4906" y="connsiteY4906"/>
                </a:cxn>
                <a:cxn ang="0">
                  <a:pos x="connsiteX4907" y="connsiteY4907"/>
                </a:cxn>
                <a:cxn ang="0">
                  <a:pos x="connsiteX4908" y="connsiteY4908"/>
                </a:cxn>
                <a:cxn ang="0">
                  <a:pos x="connsiteX4909" y="connsiteY4909"/>
                </a:cxn>
                <a:cxn ang="0">
                  <a:pos x="connsiteX4910" y="connsiteY4910"/>
                </a:cxn>
                <a:cxn ang="0">
                  <a:pos x="connsiteX4911" y="connsiteY4911"/>
                </a:cxn>
                <a:cxn ang="0">
                  <a:pos x="connsiteX4912" y="connsiteY4912"/>
                </a:cxn>
                <a:cxn ang="0">
                  <a:pos x="connsiteX4913" y="connsiteY4913"/>
                </a:cxn>
                <a:cxn ang="0">
                  <a:pos x="connsiteX4914" y="connsiteY4914"/>
                </a:cxn>
                <a:cxn ang="0">
                  <a:pos x="connsiteX4915" y="connsiteY4915"/>
                </a:cxn>
                <a:cxn ang="0">
                  <a:pos x="connsiteX4916" y="connsiteY4916"/>
                </a:cxn>
                <a:cxn ang="0">
                  <a:pos x="connsiteX4917" y="connsiteY4917"/>
                </a:cxn>
                <a:cxn ang="0">
                  <a:pos x="connsiteX4918" y="connsiteY4918"/>
                </a:cxn>
                <a:cxn ang="0">
                  <a:pos x="connsiteX4919" y="connsiteY4919"/>
                </a:cxn>
                <a:cxn ang="0">
                  <a:pos x="connsiteX4920" y="connsiteY4920"/>
                </a:cxn>
                <a:cxn ang="0">
                  <a:pos x="connsiteX4921" y="connsiteY4921"/>
                </a:cxn>
                <a:cxn ang="0">
                  <a:pos x="connsiteX4922" y="connsiteY4922"/>
                </a:cxn>
                <a:cxn ang="0">
                  <a:pos x="connsiteX4923" y="connsiteY4923"/>
                </a:cxn>
                <a:cxn ang="0">
                  <a:pos x="connsiteX4924" y="connsiteY4924"/>
                </a:cxn>
                <a:cxn ang="0">
                  <a:pos x="connsiteX4925" y="connsiteY4925"/>
                </a:cxn>
                <a:cxn ang="0">
                  <a:pos x="connsiteX4926" y="connsiteY4926"/>
                </a:cxn>
                <a:cxn ang="0">
                  <a:pos x="connsiteX4927" y="connsiteY4927"/>
                </a:cxn>
                <a:cxn ang="0">
                  <a:pos x="connsiteX4928" y="connsiteY4928"/>
                </a:cxn>
                <a:cxn ang="0">
                  <a:pos x="connsiteX4929" y="connsiteY4929"/>
                </a:cxn>
                <a:cxn ang="0">
                  <a:pos x="connsiteX4930" y="connsiteY4930"/>
                </a:cxn>
                <a:cxn ang="0">
                  <a:pos x="connsiteX4931" y="connsiteY4931"/>
                </a:cxn>
                <a:cxn ang="0">
                  <a:pos x="connsiteX4932" y="connsiteY4932"/>
                </a:cxn>
                <a:cxn ang="0">
                  <a:pos x="connsiteX4933" y="connsiteY4933"/>
                </a:cxn>
                <a:cxn ang="0">
                  <a:pos x="connsiteX4934" y="connsiteY4934"/>
                </a:cxn>
                <a:cxn ang="0">
                  <a:pos x="connsiteX4935" y="connsiteY4935"/>
                </a:cxn>
                <a:cxn ang="0">
                  <a:pos x="connsiteX4936" y="connsiteY4936"/>
                </a:cxn>
                <a:cxn ang="0">
                  <a:pos x="connsiteX4937" y="connsiteY4937"/>
                </a:cxn>
                <a:cxn ang="0">
                  <a:pos x="connsiteX4938" y="connsiteY4938"/>
                </a:cxn>
                <a:cxn ang="0">
                  <a:pos x="connsiteX4939" y="connsiteY4939"/>
                </a:cxn>
                <a:cxn ang="0">
                  <a:pos x="connsiteX4940" y="connsiteY4940"/>
                </a:cxn>
                <a:cxn ang="0">
                  <a:pos x="connsiteX4941" y="connsiteY4941"/>
                </a:cxn>
                <a:cxn ang="0">
                  <a:pos x="connsiteX4942" y="connsiteY4942"/>
                </a:cxn>
                <a:cxn ang="0">
                  <a:pos x="connsiteX4943" y="connsiteY4943"/>
                </a:cxn>
                <a:cxn ang="0">
                  <a:pos x="connsiteX4944" y="connsiteY4944"/>
                </a:cxn>
                <a:cxn ang="0">
                  <a:pos x="connsiteX4945" y="connsiteY4945"/>
                </a:cxn>
                <a:cxn ang="0">
                  <a:pos x="connsiteX4946" y="connsiteY4946"/>
                </a:cxn>
                <a:cxn ang="0">
                  <a:pos x="connsiteX4947" y="connsiteY4947"/>
                </a:cxn>
                <a:cxn ang="0">
                  <a:pos x="connsiteX4948" y="connsiteY4948"/>
                </a:cxn>
                <a:cxn ang="0">
                  <a:pos x="connsiteX4949" y="connsiteY4949"/>
                </a:cxn>
                <a:cxn ang="0">
                  <a:pos x="connsiteX4950" y="connsiteY4950"/>
                </a:cxn>
                <a:cxn ang="0">
                  <a:pos x="connsiteX4951" y="connsiteY4951"/>
                </a:cxn>
                <a:cxn ang="0">
                  <a:pos x="connsiteX4952" y="connsiteY4952"/>
                </a:cxn>
                <a:cxn ang="0">
                  <a:pos x="connsiteX4953" y="connsiteY4953"/>
                </a:cxn>
                <a:cxn ang="0">
                  <a:pos x="connsiteX4954" y="connsiteY4954"/>
                </a:cxn>
                <a:cxn ang="0">
                  <a:pos x="connsiteX4955" y="connsiteY4955"/>
                </a:cxn>
                <a:cxn ang="0">
                  <a:pos x="connsiteX4956" y="connsiteY4956"/>
                </a:cxn>
                <a:cxn ang="0">
                  <a:pos x="connsiteX4957" y="connsiteY4957"/>
                </a:cxn>
                <a:cxn ang="0">
                  <a:pos x="connsiteX4958" y="connsiteY4958"/>
                </a:cxn>
                <a:cxn ang="0">
                  <a:pos x="connsiteX4959" y="connsiteY4959"/>
                </a:cxn>
                <a:cxn ang="0">
                  <a:pos x="connsiteX4960" y="connsiteY4960"/>
                </a:cxn>
                <a:cxn ang="0">
                  <a:pos x="connsiteX4961" y="connsiteY4961"/>
                </a:cxn>
                <a:cxn ang="0">
                  <a:pos x="connsiteX4962" y="connsiteY4962"/>
                </a:cxn>
                <a:cxn ang="0">
                  <a:pos x="connsiteX4963" y="connsiteY4963"/>
                </a:cxn>
                <a:cxn ang="0">
                  <a:pos x="connsiteX4964" y="connsiteY4964"/>
                </a:cxn>
                <a:cxn ang="0">
                  <a:pos x="connsiteX4965" y="connsiteY4965"/>
                </a:cxn>
                <a:cxn ang="0">
                  <a:pos x="connsiteX4966" y="connsiteY4966"/>
                </a:cxn>
                <a:cxn ang="0">
                  <a:pos x="connsiteX4967" y="connsiteY4967"/>
                </a:cxn>
                <a:cxn ang="0">
                  <a:pos x="connsiteX4968" y="connsiteY4968"/>
                </a:cxn>
                <a:cxn ang="0">
                  <a:pos x="connsiteX4969" y="connsiteY4969"/>
                </a:cxn>
                <a:cxn ang="0">
                  <a:pos x="connsiteX4970" y="connsiteY4970"/>
                </a:cxn>
                <a:cxn ang="0">
                  <a:pos x="connsiteX4971" y="connsiteY4971"/>
                </a:cxn>
                <a:cxn ang="0">
                  <a:pos x="connsiteX4972" y="connsiteY4972"/>
                </a:cxn>
                <a:cxn ang="0">
                  <a:pos x="connsiteX4973" y="connsiteY4973"/>
                </a:cxn>
                <a:cxn ang="0">
                  <a:pos x="connsiteX4974" y="connsiteY4974"/>
                </a:cxn>
                <a:cxn ang="0">
                  <a:pos x="connsiteX4975" y="connsiteY4975"/>
                </a:cxn>
                <a:cxn ang="0">
                  <a:pos x="connsiteX4976" y="connsiteY4976"/>
                </a:cxn>
                <a:cxn ang="0">
                  <a:pos x="connsiteX4977" y="connsiteY4977"/>
                </a:cxn>
                <a:cxn ang="0">
                  <a:pos x="connsiteX4978" y="connsiteY4978"/>
                </a:cxn>
                <a:cxn ang="0">
                  <a:pos x="connsiteX4979" y="connsiteY4979"/>
                </a:cxn>
                <a:cxn ang="0">
                  <a:pos x="connsiteX4980" y="connsiteY4980"/>
                </a:cxn>
                <a:cxn ang="0">
                  <a:pos x="connsiteX4981" y="connsiteY4981"/>
                </a:cxn>
                <a:cxn ang="0">
                  <a:pos x="connsiteX4982" y="connsiteY4982"/>
                </a:cxn>
                <a:cxn ang="0">
                  <a:pos x="connsiteX4983" y="connsiteY4983"/>
                </a:cxn>
                <a:cxn ang="0">
                  <a:pos x="connsiteX4984" y="connsiteY4984"/>
                </a:cxn>
                <a:cxn ang="0">
                  <a:pos x="connsiteX4985" y="connsiteY4985"/>
                </a:cxn>
                <a:cxn ang="0">
                  <a:pos x="connsiteX4986" y="connsiteY4986"/>
                </a:cxn>
                <a:cxn ang="0">
                  <a:pos x="connsiteX4987" y="connsiteY4987"/>
                </a:cxn>
                <a:cxn ang="0">
                  <a:pos x="connsiteX4988" y="connsiteY4988"/>
                </a:cxn>
                <a:cxn ang="0">
                  <a:pos x="connsiteX4989" y="connsiteY4989"/>
                </a:cxn>
                <a:cxn ang="0">
                  <a:pos x="connsiteX4990" y="connsiteY4990"/>
                </a:cxn>
                <a:cxn ang="0">
                  <a:pos x="connsiteX4991" y="connsiteY4991"/>
                </a:cxn>
                <a:cxn ang="0">
                  <a:pos x="connsiteX4992" y="connsiteY4992"/>
                </a:cxn>
                <a:cxn ang="0">
                  <a:pos x="connsiteX4993" y="connsiteY4993"/>
                </a:cxn>
                <a:cxn ang="0">
                  <a:pos x="connsiteX4994" y="connsiteY4994"/>
                </a:cxn>
                <a:cxn ang="0">
                  <a:pos x="connsiteX4995" y="connsiteY4995"/>
                </a:cxn>
                <a:cxn ang="0">
                  <a:pos x="connsiteX4996" y="connsiteY4996"/>
                </a:cxn>
                <a:cxn ang="0">
                  <a:pos x="connsiteX4997" y="connsiteY4997"/>
                </a:cxn>
                <a:cxn ang="0">
                  <a:pos x="connsiteX4998" y="connsiteY4998"/>
                </a:cxn>
                <a:cxn ang="0">
                  <a:pos x="connsiteX4999" y="connsiteY4999"/>
                </a:cxn>
                <a:cxn ang="0">
                  <a:pos x="connsiteX5000" y="connsiteY5000"/>
                </a:cxn>
                <a:cxn ang="0">
                  <a:pos x="connsiteX5001" y="connsiteY5001"/>
                </a:cxn>
                <a:cxn ang="0">
                  <a:pos x="connsiteX5002" y="connsiteY5002"/>
                </a:cxn>
                <a:cxn ang="0">
                  <a:pos x="connsiteX5003" y="connsiteY5003"/>
                </a:cxn>
                <a:cxn ang="0">
                  <a:pos x="connsiteX5004" y="connsiteY5004"/>
                </a:cxn>
                <a:cxn ang="0">
                  <a:pos x="connsiteX5005" y="connsiteY5005"/>
                </a:cxn>
                <a:cxn ang="0">
                  <a:pos x="connsiteX5006" y="connsiteY5006"/>
                </a:cxn>
                <a:cxn ang="0">
                  <a:pos x="connsiteX5007" y="connsiteY5007"/>
                </a:cxn>
              </a:cxnLst>
              <a:rect l="l" t="t" r="r" b="b"/>
              <a:pathLst>
                <a:path w="2126109" h="1117047">
                  <a:moveTo>
                    <a:pt x="1438283" y="792678"/>
                  </a:moveTo>
                  <a:cubicBezTo>
                    <a:pt x="1426602" y="833255"/>
                    <a:pt x="1410799" y="872557"/>
                    <a:pt x="1377542" y="900204"/>
                  </a:cubicBezTo>
                  <a:cubicBezTo>
                    <a:pt x="1391849" y="835982"/>
                    <a:pt x="1415049" y="774258"/>
                    <a:pt x="1434016" y="711388"/>
                  </a:cubicBezTo>
                  <a:cubicBezTo>
                    <a:pt x="1434102" y="709481"/>
                    <a:pt x="1433093" y="702999"/>
                    <a:pt x="1431964" y="702298"/>
                  </a:cubicBezTo>
                  <a:cubicBezTo>
                    <a:pt x="1425234" y="698090"/>
                    <a:pt x="1371385" y="712457"/>
                    <a:pt x="1367631" y="720358"/>
                  </a:cubicBezTo>
                  <a:cubicBezTo>
                    <a:pt x="1357763" y="757916"/>
                    <a:pt x="1347741" y="795893"/>
                    <a:pt x="1331672" y="831322"/>
                  </a:cubicBezTo>
                  <a:cubicBezTo>
                    <a:pt x="1323078" y="850281"/>
                    <a:pt x="1310149" y="881434"/>
                    <a:pt x="1286940" y="883127"/>
                  </a:cubicBezTo>
                  <a:lnTo>
                    <a:pt x="1286940" y="854941"/>
                  </a:lnTo>
                  <a:cubicBezTo>
                    <a:pt x="1286940" y="828620"/>
                    <a:pt x="1318366" y="768777"/>
                    <a:pt x="1325396" y="739659"/>
                  </a:cubicBezTo>
                  <a:cubicBezTo>
                    <a:pt x="1326610" y="734631"/>
                    <a:pt x="1329082" y="726609"/>
                    <a:pt x="1325020" y="722462"/>
                  </a:cubicBezTo>
                  <a:cubicBezTo>
                    <a:pt x="1314663" y="711884"/>
                    <a:pt x="1273754" y="728559"/>
                    <a:pt x="1261140" y="733895"/>
                  </a:cubicBezTo>
                  <a:cubicBezTo>
                    <a:pt x="1248065" y="776336"/>
                    <a:pt x="1238564" y="821779"/>
                    <a:pt x="1223762" y="863544"/>
                  </a:cubicBezTo>
                  <a:cubicBezTo>
                    <a:pt x="1220016" y="874113"/>
                    <a:pt x="1204932" y="917957"/>
                    <a:pt x="1190274" y="893491"/>
                  </a:cubicBezTo>
                  <a:cubicBezTo>
                    <a:pt x="1182211" y="880022"/>
                    <a:pt x="1188513" y="856874"/>
                    <a:pt x="1192481" y="842533"/>
                  </a:cubicBezTo>
                  <a:cubicBezTo>
                    <a:pt x="1202811" y="805163"/>
                    <a:pt x="1221042" y="768845"/>
                    <a:pt x="1225412" y="729397"/>
                  </a:cubicBezTo>
                  <a:cubicBezTo>
                    <a:pt x="1198741" y="728140"/>
                    <a:pt x="1174908" y="743481"/>
                    <a:pt x="1152751" y="756317"/>
                  </a:cubicBezTo>
                  <a:cubicBezTo>
                    <a:pt x="1143361" y="747689"/>
                    <a:pt x="1135716" y="737718"/>
                    <a:pt x="1122017" y="736221"/>
                  </a:cubicBezTo>
                  <a:cubicBezTo>
                    <a:pt x="1069733" y="730500"/>
                    <a:pt x="1033971" y="796757"/>
                    <a:pt x="1021572" y="839112"/>
                  </a:cubicBezTo>
                  <a:cubicBezTo>
                    <a:pt x="1019810" y="845141"/>
                    <a:pt x="1012020" y="876628"/>
                    <a:pt x="1015175" y="879715"/>
                  </a:cubicBezTo>
                  <a:cubicBezTo>
                    <a:pt x="1016176" y="880698"/>
                    <a:pt x="1023393" y="877500"/>
                    <a:pt x="1022034" y="882246"/>
                  </a:cubicBezTo>
                  <a:lnTo>
                    <a:pt x="1015201" y="881408"/>
                  </a:lnTo>
                  <a:lnTo>
                    <a:pt x="1015201" y="886530"/>
                  </a:lnTo>
                  <a:cubicBezTo>
                    <a:pt x="1015201" y="886530"/>
                    <a:pt x="1019425" y="884794"/>
                    <a:pt x="1019425" y="884794"/>
                  </a:cubicBezTo>
                  <a:cubicBezTo>
                    <a:pt x="1023539" y="892251"/>
                    <a:pt x="1016312" y="889044"/>
                    <a:pt x="1015184" y="889968"/>
                  </a:cubicBezTo>
                  <a:cubicBezTo>
                    <a:pt x="1014790" y="890293"/>
                    <a:pt x="1016732" y="897955"/>
                    <a:pt x="1015201" y="900187"/>
                  </a:cubicBezTo>
                  <a:cubicBezTo>
                    <a:pt x="1018271" y="900871"/>
                    <a:pt x="1016295" y="897408"/>
                    <a:pt x="1016903" y="896792"/>
                  </a:cubicBezTo>
                  <a:cubicBezTo>
                    <a:pt x="1017877" y="895800"/>
                    <a:pt x="1020956" y="896056"/>
                    <a:pt x="1020366" y="899375"/>
                  </a:cubicBezTo>
                  <a:cubicBezTo>
                    <a:pt x="1019639" y="903428"/>
                    <a:pt x="1015261" y="903924"/>
                    <a:pt x="1015098" y="909500"/>
                  </a:cubicBezTo>
                  <a:cubicBezTo>
                    <a:pt x="1014585" y="926577"/>
                    <a:pt x="1032261" y="949178"/>
                    <a:pt x="1047688" y="955695"/>
                  </a:cubicBezTo>
                  <a:cubicBezTo>
                    <a:pt x="1088872" y="973088"/>
                    <a:pt x="1116236" y="933597"/>
                    <a:pt x="1132279" y="901914"/>
                  </a:cubicBezTo>
                  <a:cubicBezTo>
                    <a:pt x="1131842" y="977090"/>
                    <a:pt x="1211234" y="954378"/>
                    <a:pt x="1230569" y="903616"/>
                  </a:cubicBezTo>
                  <a:cubicBezTo>
                    <a:pt x="1236640" y="910226"/>
                    <a:pt x="1238368" y="919975"/>
                    <a:pt x="1246979" y="925551"/>
                  </a:cubicBezTo>
                  <a:cubicBezTo>
                    <a:pt x="1260405" y="934239"/>
                    <a:pt x="1279637" y="932375"/>
                    <a:pt x="1292960" y="924140"/>
                  </a:cubicBezTo>
                  <a:lnTo>
                    <a:pt x="1293764" y="927517"/>
                  </a:lnTo>
                  <a:cubicBezTo>
                    <a:pt x="1306052" y="928894"/>
                    <a:pt x="1300075" y="916264"/>
                    <a:pt x="1300631" y="915579"/>
                  </a:cubicBezTo>
                  <a:cubicBezTo>
                    <a:pt x="1301041" y="915083"/>
                    <a:pt x="1303470" y="917555"/>
                    <a:pt x="1305676" y="916529"/>
                  </a:cubicBezTo>
                  <a:cubicBezTo>
                    <a:pt x="1311474" y="913818"/>
                    <a:pt x="1320085" y="902034"/>
                    <a:pt x="1326242" y="898494"/>
                  </a:cubicBezTo>
                  <a:cubicBezTo>
                    <a:pt x="1324763" y="909773"/>
                    <a:pt x="1324301" y="932127"/>
                    <a:pt x="1319204" y="941841"/>
                  </a:cubicBezTo>
                  <a:cubicBezTo>
                    <a:pt x="1315878" y="948186"/>
                    <a:pt x="1285452" y="969462"/>
                    <a:pt x="1277499" y="977030"/>
                  </a:cubicBezTo>
                  <a:cubicBezTo>
                    <a:pt x="1252828" y="1000504"/>
                    <a:pt x="1217357" y="1052762"/>
                    <a:pt x="1235323" y="1087601"/>
                  </a:cubicBezTo>
                  <a:cubicBezTo>
                    <a:pt x="1246928" y="1110083"/>
                    <a:pt x="1286632" y="1124526"/>
                    <a:pt x="1309251" y="1112973"/>
                  </a:cubicBezTo>
                  <a:cubicBezTo>
                    <a:pt x="1358909" y="1087609"/>
                    <a:pt x="1359268" y="1004429"/>
                    <a:pt x="1364741" y="956618"/>
                  </a:cubicBezTo>
                  <a:cubicBezTo>
                    <a:pt x="1406497" y="922840"/>
                    <a:pt x="1444851" y="887411"/>
                    <a:pt x="1468410" y="838163"/>
                  </a:cubicBezTo>
                  <a:cubicBezTo>
                    <a:pt x="1472814" y="828953"/>
                    <a:pt x="1486069" y="800263"/>
                    <a:pt x="1485342" y="791729"/>
                  </a:cubicBezTo>
                  <a:cubicBezTo>
                    <a:pt x="1483956" y="775549"/>
                    <a:pt x="1446903" y="784186"/>
                    <a:pt x="1438283" y="792686"/>
                  </a:cubicBezTo>
                  <a:close/>
                  <a:moveTo>
                    <a:pt x="1305745" y="760157"/>
                  </a:moveTo>
                  <a:cubicBezTo>
                    <a:pt x="1305172" y="762628"/>
                    <a:pt x="1302983" y="764073"/>
                    <a:pt x="1300631" y="763543"/>
                  </a:cubicBezTo>
                  <a:lnTo>
                    <a:pt x="1300631" y="760148"/>
                  </a:lnTo>
                  <a:cubicBezTo>
                    <a:pt x="1300631" y="760148"/>
                    <a:pt x="1305745" y="760148"/>
                    <a:pt x="1305745" y="760148"/>
                  </a:cubicBezTo>
                  <a:close/>
                  <a:moveTo>
                    <a:pt x="1064748" y="831861"/>
                  </a:moveTo>
                  <a:lnTo>
                    <a:pt x="1056222" y="831861"/>
                  </a:lnTo>
                  <a:lnTo>
                    <a:pt x="1056222" y="830185"/>
                  </a:lnTo>
                  <a:lnTo>
                    <a:pt x="1064748" y="830185"/>
                  </a:lnTo>
                  <a:lnTo>
                    <a:pt x="1064748" y="831861"/>
                  </a:lnTo>
                  <a:close/>
                  <a:moveTo>
                    <a:pt x="1116022" y="763569"/>
                  </a:moveTo>
                  <a:cubicBezTo>
                    <a:pt x="1114945" y="766049"/>
                    <a:pt x="1110147" y="770196"/>
                    <a:pt x="1107479" y="768657"/>
                  </a:cubicBezTo>
                  <a:lnTo>
                    <a:pt x="1107479" y="763560"/>
                  </a:lnTo>
                  <a:cubicBezTo>
                    <a:pt x="1107479" y="763560"/>
                    <a:pt x="1116022" y="763560"/>
                    <a:pt x="1116022" y="763560"/>
                  </a:cubicBezTo>
                  <a:close/>
                  <a:moveTo>
                    <a:pt x="1109181" y="749895"/>
                  </a:moveTo>
                  <a:cubicBezTo>
                    <a:pt x="1111045" y="751759"/>
                    <a:pt x="1107642" y="755154"/>
                    <a:pt x="1105778" y="753290"/>
                  </a:cubicBezTo>
                  <a:cubicBezTo>
                    <a:pt x="1103914" y="751426"/>
                    <a:pt x="1107317" y="748031"/>
                    <a:pt x="1109181" y="749895"/>
                  </a:cubicBezTo>
                  <a:close/>
                  <a:moveTo>
                    <a:pt x="1088683" y="778944"/>
                  </a:moveTo>
                  <a:cubicBezTo>
                    <a:pt x="1089025" y="779226"/>
                    <a:pt x="1086417" y="786410"/>
                    <a:pt x="1083561" y="784032"/>
                  </a:cubicBezTo>
                  <a:cubicBezTo>
                    <a:pt x="1083219" y="783750"/>
                    <a:pt x="1085827" y="776567"/>
                    <a:pt x="1088683" y="778944"/>
                  </a:cubicBezTo>
                  <a:close/>
                  <a:moveTo>
                    <a:pt x="1136589" y="810593"/>
                  </a:moveTo>
                  <a:cubicBezTo>
                    <a:pt x="1135306" y="832117"/>
                    <a:pt x="1121427" y="870573"/>
                    <a:pt x="1108232" y="888146"/>
                  </a:cubicBezTo>
                  <a:cubicBezTo>
                    <a:pt x="1104905" y="892576"/>
                    <a:pt x="1094353" y="905438"/>
                    <a:pt x="1089573" y="905472"/>
                  </a:cubicBezTo>
                  <a:cubicBezTo>
                    <a:pt x="1067673" y="905617"/>
                    <a:pt x="1071008" y="874361"/>
                    <a:pt x="1073479" y="860252"/>
                  </a:cubicBezTo>
                  <a:cubicBezTo>
                    <a:pt x="1079217" y="827542"/>
                    <a:pt x="1097491" y="817272"/>
                    <a:pt x="1115578" y="795457"/>
                  </a:cubicBezTo>
                  <a:cubicBezTo>
                    <a:pt x="1116493" y="794345"/>
                    <a:pt x="1115706" y="791797"/>
                    <a:pt x="1116159" y="791019"/>
                  </a:cubicBezTo>
                  <a:cubicBezTo>
                    <a:pt x="1116621" y="790224"/>
                    <a:pt x="1133006" y="791917"/>
                    <a:pt x="1134451" y="792952"/>
                  </a:cubicBezTo>
                  <a:cubicBezTo>
                    <a:pt x="1137033" y="794807"/>
                    <a:pt x="1136802" y="806984"/>
                    <a:pt x="1136589" y="810602"/>
                  </a:cubicBezTo>
                  <a:close/>
                  <a:moveTo>
                    <a:pt x="1225430" y="878004"/>
                  </a:moveTo>
                  <a:lnTo>
                    <a:pt x="1226259" y="872891"/>
                  </a:lnTo>
                  <a:cubicBezTo>
                    <a:pt x="1229492" y="875174"/>
                    <a:pt x="1229158" y="876559"/>
                    <a:pt x="1225430" y="878004"/>
                  </a:cubicBezTo>
                  <a:close/>
                  <a:moveTo>
                    <a:pt x="1249322" y="908747"/>
                  </a:moveTo>
                  <a:lnTo>
                    <a:pt x="1244226" y="907019"/>
                  </a:lnTo>
                  <a:lnTo>
                    <a:pt x="1244226" y="905352"/>
                  </a:lnTo>
                  <a:cubicBezTo>
                    <a:pt x="1244226" y="905352"/>
                    <a:pt x="1249331" y="905352"/>
                    <a:pt x="1249331" y="905352"/>
                  </a:cubicBezTo>
                  <a:lnTo>
                    <a:pt x="1249331" y="908755"/>
                  </a:lnTo>
                  <a:close/>
                  <a:moveTo>
                    <a:pt x="1294722" y="1071114"/>
                  </a:moveTo>
                  <a:cubicBezTo>
                    <a:pt x="1289086" y="1077142"/>
                    <a:pt x="1281912" y="1077484"/>
                    <a:pt x="1280150" y="1068428"/>
                  </a:cubicBezTo>
                  <a:cubicBezTo>
                    <a:pt x="1276208" y="1048136"/>
                    <a:pt x="1292259" y="1024149"/>
                    <a:pt x="1304855" y="1009509"/>
                  </a:cubicBezTo>
                  <a:lnTo>
                    <a:pt x="1314279" y="1001000"/>
                  </a:lnTo>
                  <a:cubicBezTo>
                    <a:pt x="1309635" y="1021601"/>
                    <a:pt x="1309858" y="1054908"/>
                    <a:pt x="1294713" y="1071105"/>
                  </a:cubicBezTo>
                  <a:close/>
                  <a:moveTo>
                    <a:pt x="1327978" y="1004421"/>
                  </a:moveTo>
                  <a:lnTo>
                    <a:pt x="1329646" y="1004421"/>
                  </a:lnTo>
                  <a:cubicBezTo>
                    <a:pt x="1329646" y="1004421"/>
                    <a:pt x="1331373" y="1009517"/>
                    <a:pt x="1331373" y="1009517"/>
                  </a:cubicBezTo>
                  <a:cubicBezTo>
                    <a:pt x="1326884" y="1010364"/>
                    <a:pt x="1327799" y="1008542"/>
                    <a:pt x="1327970" y="1004421"/>
                  </a:cubicBezTo>
                  <a:close/>
                  <a:moveTo>
                    <a:pt x="1335649" y="936043"/>
                  </a:moveTo>
                  <a:lnTo>
                    <a:pt x="1331373" y="930972"/>
                  </a:lnTo>
                  <a:cubicBezTo>
                    <a:pt x="1336273" y="930305"/>
                    <a:pt x="1340327" y="932819"/>
                    <a:pt x="1335649" y="936043"/>
                  </a:cubicBezTo>
                  <a:close/>
                  <a:moveTo>
                    <a:pt x="1462988" y="836992"/>
                  </a:moveTo>
                  <a:lnTo>
                    <a:pt x="1457857" y="836992"/>
                  </a:lnTo>
                  <a:cubicBezTo>
                    <a:pt x="1456934" y="834135"/>
                    <a:pt x="1460799" y="830561"/>
                    <a:pt x="1462971" y="831904"/>
                  </a:cubicBezTo>
                  <a:cubicBezTo>
                    <a:pt x="1463185" y="832040"/>
                    <a:pt x="1461090" y="835367"/>
                    <a:pt x="1462980" y="836992"/>
                  </a:cubicBezTo>
                  <a:close/>
                  <a:moveTo>
                    <a:pt x="978584" y="627618"/>
                  </a:moveTo>
                  <a:cubicBezTo>
                    <a:pt x="937084" y="591171"/>
                    <a:pt x="873820" y="597482"/>
                    <a:pt x="828378" y="623812"/>
                  </a:cubicBezTo>
                  <a:cubicBezTo>
                    <a:pt x="774512" y="655034"/>
                    <a:pt x="729061" y="754496"/>
                    <a:pt x="760223" y="812543"/>
                  </a:cubicBezTo>
                  <a:cubicBezTo>
                    <a:pt x="766670" y="824549"/>
                    <a:pt x="781858" y="837633"/>
                    <a:pt x="796344" y="832639"/>
                  </a:cubicBezTo>
                  <a:cubicBezTo>
                    <a:pt x="805349" y="829535"/>
                    <a:pt x="821237" y="797980"/>
                    <a:pt x="820322" y="788471"/>
                  </a:cubicBezTo>
                  <a:cubicBezTo>
                    <a:pt x="819595" y="780971"/>
                    <a:pt x="810163" y="773805"/>
                    <a:pt x="808744" y="767451"/>
                  </a:cubicBezTo>
                  <a:cubicBezTo>
                    <a:pt x="805511" y="752948"/>
                    <a:pt x="816568" y="719640"/>
                    <a:pt x="822930" y="705479"/>
                  </a:cubicBezTo>
                  <a:cubicBezTo>
                    <a:pt x="840068" y="667322"/>
                    <a:pt x="892633" y="637836"/>
                    <a:pt x="932620" y="660720"/>
                  </a:cubicBezTo>
                  <a:cubicBezTo>
                    <a:pt x="943651" y="667031"/>
                    <a:pt x="947739" y="675497"/>
                    <a:pt x="952844" y="686623"/>
                  </a:cubicBezTo>
                  <a:cubicBezTo>
                    <a:pt x="975283" y="735452"/>
                    <a:pt x="968946" y="785683"/>
                    <a:pt x="954879" y="835649"/>
                  </a:cubicBezTo>
                  <a:cubicBezTo>
                    <a:pt x="946148" y="866665"/>
                    <a:pt x="926822" y="929809"/>
                    <a:pt x="886194" y="927509"/>
                  </a:cubicBezTo>
                  <a:cubicBezTo>
                    <a:pt x="877942" y="927039"/>
                    <a:pt x="852749" y="917170"/>
                    <a:pt x="848516" y="910431"/>
                  </a:cubicBezTo>
                  <a:cubicBezTo>
                    <a:pt x="845626" y="905831"/>
                    <a:pt x="855366" y="889275"/>
                    <a:pt x="857555" y="883571"/>
                  </a:cubicBezTo>
                  <a:cubicBezTo>
                    <a:pt x="870237" y="850597"/>
                    <a:pt x="880866" y="817486"/>
                    <a:pt x="890880" y="785349"/>
                  </a:cubicBezTo>
                  <a:cubicBezTo>
                    <a:pt x="897490" y="764142"/>
                    <a:pt x="915081" y="717220"/>
                    <a:pt x="916107" y="697697"/>
                  </a:cubicBezTo>
                  <a:cubicBezTo>
                    <a:pt x="916346" y="693207"/>
                    <a:pt x="915979" y="687127"/>
                    <a:pt x="910198" y="686819"/>
                  </a:cubicBezTo>
                  <a:cubicBezTo>
                    <a:pt x="901424" y="686357"/>
                    <a:pt x="870878" y="698646"/>
                    <a:pt x="866945" y="706770"/>
                  </a:cubicBezTo>
                  <a:cubicBezTo>
                    <a:pt x="851065" y="766502"/>
                    <a:pt x="831798" y="825327"/>
                    <a:pt x="810060" y="883118"/>
                  </a:cubicBezTo>
                  <a:cubicBezTo>
                    <a:pt x="785287" y="867871"/>
                    <a:pt x="759034" y="857019"/>
                    <a:pt x="733328" y="877286"/>
                  </a:cubicBezTo>
                  <a:cubicBezTo>
                    <a:pt x="701509" y="902376"/>
                    <a:pt x="705237" y="955070"/>
                    <a:pt x="738417" y="977809"/>
                  </a:cubicBezTo>
                  <a:cubicBezTo>
                    <a:pt x="756434" y="990157"/>
                    <a:pt x="790683" y="982743"/>
                    <a:pt x="807546" y="970266"/>
                  </a:cubicBezTo>
                  <a:cubicBezTo>
                    <a:pt x="809154" y="973687"/>
                    <a:pt x="793146" y="981460"/>
                    <a:pt x="798995" y="982204"/>
                  </a:cubicBezTo>
                  <a:cubicBezTo>
                    <a:pt x="810394" y="983658"/>
                    <a:pt x="815268" y="963553"/>
                    <a:pt x="821365" y="956430"/>
                  </a:cubicBezTo>
                  <a:cubicBezTo>
                    <a:pt x="837836" y="964528"/>
                    <a:pt x="852211" y="975927"/>
                    <a:pt x="871203" y="978339"/>
                  </a:cubicBezTo>
                  <a:cubicBezTo>
                    <a:pt x="950013" y="988344"/>
                    <a:pt x="984801" y="920069"/>
                    <a:pt x="1004426" y="856138"/>
                  </a:cubicBezTo>
                  <a:cubicBezTo>
                    <a:pt x="1025180" y="788547"/>
                    <a:pt x="1037742" y="679576"/>
                    <a:pt x="978575" y="627609"/>
                  </a:cubicBezTo>
                  <a:close/>
                  <a:moveTo>
                    <a:pt x="811805" y="777234"/>
                  </a:moveTo>
                  <a:lnTo>
                    <a:pt x="811805" y="784041"/>
                  </a:lnTo>
                  <a:cubicBezTo>
                    <a:pt x="811805" y="784041"/>
                    <a:pt x="804990" y="784049"/>
                    <a:pt x="804990" y="784049"/>
                  </a:cubicBezTo>
                  <a:cubicBezTo>
                    <a:pt x="804186" y="778867"/>
                    <a:pt x="806512" y="776430"/>
                    <a:pt x="811805" y="777234"/>
                  </a:cubicBezTo>
                  <a:close/>
                  <a:moveTo>
                    <a:pt x="781636" y="937531"/>
                  </a:moveTo>
                  <a:cubicBezTo>
                    <a:pt x="775487" y="941148"/>
                    <a:pt x="766653" y="942072"/>
                    <a:pt x="759633" y="941234"/>
                  </a:cubicBezTo>
                  <a:cubicBezTo>
                    <a:pt x="741675" y="939105"/>
                    <a:pt x="743103" y="917410"/>
                    <a:pt x="761788" y="914288"/>
                  </a:cubicBezTo>
                  <a:cubicBezTo>
                    <a:pt x="779173" y="911389"/>
                    <a:pt x="803476" y="924678"/>
                    <a:pt x="781636" y="937523"/>
                  </a:cubicBezTo>
                  <a:close/>
                  <a:moveTo>
                    <a:pt x="804981" y="924114"/>
                  </a:moveTo>
                  <a:lnTo>
                    <a:pt x="804981" y="920719"/>
                  </a:lnTo>
                  <a:cubicBezTo>
                    <a:pt x="807341" y="920197"/>
                    <a:pt x="809522" y="921643"/>
                    <a:pt x="810103" y="924105"/>
                  </a:cubicBezTo>
                  <a:lnTo>
                    <a:pt x="804981" y="924105"/>
                  </a:lnTo>
                  <a:close/>
                  <a:moveTo>
                    <a:pt x="823777" y="888240"/>
                  </a:moveTo>
                  <a:cubicBezTo>
                    <a:pt x="823221" y="885726"/>
                    <a:pt x="824529" y="884692"/>
                    <a:pt x="826342" y="883135"/>
                  </a:cubicBezTo>
                  <a:lnTo>
                    <a:pt x="827180" y="888240"/>
                  </a:lnTo>
                  <a:lnTo>
                    <a:pt x="823777" y="888240"/>
                  </a:lnTo>
                  <a:close/>
                  <a:moveTo>
                    <a:pt x="921186" y="925824"/>
                  </a:moveTo>
                  <a:cubicBezTo>
                    <a:pt x="920947" y="926072"/>
                    <a:pt x="914952" y="926474"/>
                    <a:pt x="914362" y="924986"/>
                  </a:cubicBezTo>
                  <a:lnTo>
                    <a:pt x="921169" y="920710"/>
                  </a:lnTo>
                  <a:cubicBezTo>
                    <a:pt x="921007" y="922087"/>
                    <a:pt x="921520" y="925482"/>
                    <a:pt x="921178" y="925824"/>
                  </a:cubicBezTo>
                  <a:close/>
                  <a:moveTo>
                    <a:pt x="967347" y="650792"/>
                  </a:moveTo>
                  <a:cubicBezTo>
                    <a:pt x="965586" y="649971"/>
                    <a:pt x="971948" y="646713"/>
                    <a:pt x="974171" y="647406"/>
                  </a:cubicBezTo>
                  <a:cubicBezTo>
                    <a:pt x="973333" y="650689"/>
                    <a:pt x="970391" y="651254"/>
                    <a:pt x="967347" y="650792"/>
                  </a:cubicBezTo>
                  <a:close/>
                  <a:moveTo>
                    <a:pt x="254628" y="177657"/>
                  </a:moveTo>
                  <a:lnTo>
                    <a:pt x="246093" y="175929"/>
                  </a:lnTo>
                  <a:cubicBezTo>
                    <a:pt x="267506" y="175656"/>
                    <a:pt x="289141" y="176015"/>
                    <a:pt x="310118" y="176006"/>
                  </a:cubicBezTo>
                  <a:cubicBezTo>
                    <a:pt x="352011" y="175998"/>
                    <a:pt x="393931" y="175852"/>
                    <a:pt x="435807" y="175929"/>
                  </a:cubicBezTo>
                  <a:cubicBezTo>
                    <a:pt x="417088" y="176733"/>
                    <a:pt x="397847" y="177366"/>
                    <a:pt x="378529" y="177605"/>
                  </a:cubicBezTo>
                  <a:cubicBezTo>
                    <a:pt x="375639" y="177640"/>
                    <a:pt x="370927" y="176511"/>
                    <a:pt x="369157" y="179341"/>
                  </a:cubicBezTo>
                  <a:cubicBezTo>
                    <a:pt x="349036" y="178956"/>
                    <a:pt x="330205" y="179085"/>
                    <a:pt x="310263" y="179410"/>
                  </a:cubicBezTo>
                  <a:cubicBezTo>
                    <a:pt x="294588" y="179666"/>
                    <a:pt x="278854" y="179059"/>
                    <a:pt x="263205" y="179358"/>
                  </a:cubicBezTo>
                  <a:lnTo>
                    <a:pt x="268327" y="182753"/>
                  </a:lnTo>
                  <a:cubicBezTo>
                    <a:pt x="267036" y="182839"/>
                    <a:pt x="264718" y="182112"/>
                    <a:pt x="264889" y="183608"/>
                  </a:cubicBezTo>
                  <a:cubicBezTo>
                    <a:pt x="267669" y="183352"/>
                    <a:pt x="268053" y="187756"/>
                    <a:pt x="268327" y="187876"/>
                  </a:cubicBezTo>
                  <a:cubicBezTo>
                    <a:pt x="265505" y="185857"/>
                    <a:pt x="262273" y="188483"/>
                    <a:pt x="259271" y="187619"/>
                  </a:cubicBezTo>
                  <a:cubicBezTo>
                    <a:pt x="257184" y="187020"/>
                    <a:pt x="256569" y="184524"/>
                    <a:pt x="256364" y="184464"/>
                  </a:cubicBezTo>
                  <a:lnTo>
                    <a:pt x="261486" y="181060"/>
                  </a:lnTo>
                  <a:lnTo>
                    <a:pt x="249540" y="181034"/>
                  </a:lnTo>
                  <a:lnTo>
                    <a:pt x="254653" y="177648"/>
                  </a:lnTo>
                  <a:close/>
                  <a:moveTo>
                    <a:pt x="430668" y="187884"/>
                  </a:moveTo>
                  <a:lnTo>
                    <a:pt x="340826" y="187747"/>
                  </a:lnTo>
                  <a:lnTo>
                    <a:pt x="337406" y="191348"/>
                  </a:lnTo>
                  <a:lnTo>
                    <a:pt x="305911" y="187893"/>
                  </a:lnTo>
                  <a:cubicBezTo>
                    <a:pt x="315120" y="187876"/>
                    <a:pt x="325049" y="188457"/>
                    <a:pt x="334139" y="187893"/>
                  </a:cubicBezTo>
                  <a:cubicBezTo>
                    <a:pt x="339235" y="187576"/>
                    <a:pt x="336285" y="185019"/>
                    <a:pt x="334960" y="182762"/>
                  </a:cubicBezTo>
                  <a:cubicBezTo>
                    <a:pt x="366044" y="183104"/>
                    <a:pt x="397052" y="183805"/>
                    <a:pt x="428136" y="184464"/>
                  </a:cubicBezTo>
                  <a:lnTo>
                    <a:pt x="430659" y="187876"/>
                  </a:lnTo>
                  <a:close/>
                  <a:moveTo>
                    <a:pt x="1756063" y="174202"/>
                  </a:moveTo>
                  <a:cubicBezTo>
                    <a:pt x="1791355" y="173646"/>
                    <a:pt x="1826416" y="173689"/>
                    <a:pt x="1861203" y="174228"/>
                  </a:cubicBezTo>
                  <a:lnTo>
                    <a:pt x="1861203" y="179350"/>
                  </a:lnTo>
                  <a:cubicBezTo>
                    <a:pt x="1831538" y="176878"/>
                    <a:pt x="1801959" y="178572"/>
                    <a:pt x="1772328" y="177640"/>
                  </a:cubicBezTo>
                  <a:cubicBezTo>
                    <a:pt x="1764478" y="177392"/>
                    <a:pt x="1755251" y="176092"/>
                    <a:pt x="1746691" y="175929"/>
                  </a:cubicBezTo>
                  <a:cubicBezTo>
                    <a:pt x="1748469" y="173082"/>
                    <a:pt x="1753173" y="174245"/>
                    <a:pt x="1756063" y="174193"/>
                  </a:cubicBezTo>
                  <a:close/>
                  <a:moveTo>
                    <a:pt x="490126" y="257929"/>
                  </a:moveTo>
                  <a:lnTo>
                    <a:pt x="434088" y="257929"/>
                  </a:lnTo>
                  <a:cubicBezTo>
                    <a:pt x="452713" y="257339"/>
                    <a:pt x="471424" y="257673"/>
                    <a:pt x="490126" y="257929"/>
                  </a:cubicBezTo>
                  <a:close/>
                  <a:moveTo>
                    <a:pt x="563471" y="257929"/>
                  </a:moveTo>
                  <a:cubicBezTo>
                    <a:pt x="571629" y="257698"/>
                    <a:pt x="579787" y="257510"/>
                    <a:pt x="587911" y="257929"/>
                  </a:cubicBezTo>
                  <a:lnTo>
                    <a:pt x="563471" y="257929"/>
                  </a:lnTo>
                  <a:close/>
                  <a:moveTo>
                    <a:pt x="490126" y="257929"/>
                  </a:moveTo>
                  <a:lnTo>
                    <a:pt x="563471" y="257929"/>
                  </a:lnTo>
                  <a:cubicBezTo>
                    <a:pt x="553372" y="258220"/>
                    <a:pt x="543273" y="258579"/>
                    <a:pt x="533233" y="257938"/>
                  </a:cubicBezTo>
                  <a:cubicBezTo>
                    <a:pt x="531737" y="266036"/>
                    <a:pt x="543050" y="254594"/>
                    <a:pt x="541776" y="263043"/>
                  </a:cubicBezTo>
                  <a:cubicBezTo>
                    <a:pt x="537877" y="260597"/>
                    <a:pt x="528624" y="266977"/>
                    <a:pt x="528111" y="266463"/>
                  </a:cubicBezTo>
                  <a:cubicBezTo>
                    <a:pt x="525571" y="263915"/>
                    <a:pt x="534875" y="261427"/>
                    <a:pt x="531515" y="257929"/>
                  </a:cubicBezTo>
                  <a:cubicBezTo>
                    <a:pt x="517747" y="258246"/>
                    <a:pt x="503936" y="258109"/>
                    <a:pt x="490126" y="257929"/>
                  </a:cubicBezTo>
                  <a:close/>
                  <a:moveTo>
                    <a:pt x="538347" y="527822"/>
                  </a:moveTo>
                  <a:cubicBezTo>
                    <a:pt x="530369" y="529438"/>
                    <a:pt x="529804" y="537417"/>
                    <a:pt x="529804" y="544053"/>
                  </a:cubicBezTo>
                  <a:lnTo>
                    <a:pt x="529804" y="590171"/>
                  </a:lnTo>
                  <a:cubicBezTo>
                    <a:pt x="529804" y="590983"/>
                    <a:pt x="527701" y="595421"/>
                    <a:pt x="526384" y="594438"/>
                  </a:cubicBezTo>
                  <a:lnTo>
                    <a:pt x="526384" y="549166"/>
                  </a:lnTo>
                  <a:cubicBezTo>
                    <a:pt x="526384" y="547721"/>
                    <a:pt x="527786" y="531627"/>
                    <a:pt x="528043" y="530729"/>
                  </a:cubicBezTo>
                  <a:cubicBezTo>
                    <a:pt x="528564" y="528882"/>
                    <a:pt x="531797" y="528805"/>
                    <a:pt x="532353" y="527813"/>
                  </a:cubicBezTo>
                  <a:cubicBezTo>
                    <a:pt x="532925" y="526796"/>
                    <a:pt x="531455" y="526189"/>
                    <a:pt x="531506" y="526112"/>
                  </a:cubicBezTo>
                  <a:cubicBezTo>
                    <a:pt x="532361" y="524838"/>
                    <a:pt x="532883" y="522725"/>
                    <a:pt x="534892" y="522691"/>
                  </a:cubicBezTo>
                  <a:lnTo>
                    <a:pt x="538347" y="527813"/>
                  </a:lnTo>
                  <a:close/>
                  <a:moveTo>
                    <a:pt x="1232271" y="919000"/>
                  </a:moveTo>
                  <a:cubicBezTo>
                    <a:pt x="1237341" y="922070"/>
                    <a:pt x="1237461" y="928381"/>
                    <a:pt x="1241651" y="932674"/>
                  </a:cubicBezTo>
                  <a:cubicBezTo>
                    <a:pt x="1245106" y="936214"/>
                    <a:pt x="1262637" y="941388"/>
                    <a:pt x="1256240" y="945535"/>
                  </a:cubicBezTo>
                  <a:cubicBezTo>
                    <a:pt x="1245175" y="952702"/>
                    <a:pt x="1231005" y="928620"/>
                    <a:pt x="1232271" y="919009"/>
                  </a:cubicBezTo>
                  <a:close/>
                  <a:moveTo>
                    <a:pt x="1884301" y="184464"/>
                  </a:moveTo>
                  <a:cubicBezTo>
                    <a:pt x="1887259" y="184703"/>
                    <a:pt x="1893314" y="185054"/>
                    <a:pt x="1891954" y="189594"/>
                  </a:cubicBezTo>
                  <a:cubicBezTo>
                    <a:pt x="1879041" y="187115"/>
                    <a:pt x="1865744" y="186995"/>
                    <a:pt x="1852660" y="186182"/>
                  </a:cubicBezTo>
                  <a:cubicBezTo>
                    <a:pt x="1841381" y="185490"/>
                    <a:pt x="1831649" y="184669"/>
                    <a:pt x="1819780" y="185088"/>
                  </a:cubicBezTo>
                  <a:cubicBezTo>
                    <a:pt x="1816984" y="185191"/>
                    <a:pt x="1814837" y="187431"/>
                    <a:pt x="1813349" y="182762"/>
                  </a:cubicBezTo>
                  <a:cubicBezTo>
                    <a:pt x="1837020" y="182574"/>
                    <a:pt x="1860707" y="182557"/>
                    <a:pt x="1884301" y="184464"/>
                  </a:cubicBezTo>
                  <a:close/>
                  <a:moveTo>
                    <a:pt x="822537" y="411291"/>
                  </a:moveTo>
                  <a:cubicBezTo>
                    <a:pt x="823982" y="401286"/>
                    <a:pt x="826864" y="385252"/>
                    <a:pt x="829806" y="375820"/>
                  </a:cubicBezTo>
                  <a:cubicBezTo>
                    <a:pt x="831037" y="371860"/>
                    <a:pt x="830037" y="371441"/>
                    <a:pt x="834022" y="374084"/>
                  </a:cubicBezTo>
                  <a:cubicBezTo>
                    <a:pt x="831362" y="388322"/>
                    <a:pt x="827967" y="402620"/>
                    <a:pt x="825479" y="416790"/>
                  </a:cubicBezTo>
                  <a:cubicBezTo>
                    <a:pt x="819912" y="421177"/>
                    <a:pt x="822169" y="413831"/>
                    <a:pt x="822537" y="411291"/>
                  </a:cubicBezTo>
                  <a:close/>
                  <a:moveTo>
                    <a:pt x="540100" y="432157"/>
                  </a:moveTo>
                  <a:cubicBezTo>
                    <a:pt x="539621" y="431763"/>
                    <a:pt x="536124" y="420587"/>
                    <a:pt x="536620" y="420219"/>
                  </a:cubicBezTo>
                  <a:cubicBezTo>
                    <a:pt x="537689" y="419449"/>
                    <a:pt x="542289" y="421861"/>
                    <a:pt x="541759" y="418509"/>
                  </a:cubicBezTo>
                  <a:cubicBezTo>
                    <a:pt x="540160" y="418226"/>
                    <a:pt x="536834" y="419458"/>
                    <a:pt x="536586" y="417559"/>
                  </a:cubicBezTo>
                  <a:cubicBezTo>
                    <a:pt x="536166" y="414361"/>
                    <a:pt x="538800" y="390682"/>
                    <a:pt x="541751" y="392871"/>
                  </a:cubicBezTo>
                  <a:cubicBezTo>
                    <a:pt x="544188" y="399653"/>
                    <a:pt x="543966" y="403236"/>
                    <a:pt x="541768" y="409949"/>
                  </a:cubicBezTo>
                  <a:cubicBezTo>
                    <a:pt x="541280" y="411436"/>
                    <a:pt x="537586" y="412574"/>
                    <a:pt x="543478" y="415071"/>
                  </a:cubicBezTo>
                  <a:cubicBezTo>
                    <a:pt x="544598" y="420510"/>
                    <a:pt x="543777" y="419808"/>
                    <a:pt x="543803" y="424477"/>
                  </a:cubicBezTo>
                  <a:cubicBezTo>
                    <a:pt x="543812" y="426436"/>
                    <a:pt x="545932" y="431430"/>
                    <a:pt x="545180" y="432140"/>
                  </a:cubicBezTo>
                  <a:cubicBezTo>
                    <a:pt x="544992" y="432311"/>
                    <a:pt x="540297" y="432302"/>
                    <a:pt x="540100" y="432140"/>
                  </a:cubicBezTo>
                  <a:close/>
                  <a:moveTo>
                    <a:pt x="176014" y="857507"/>
                  </a:moveTo>
                  <a:cubicBezTo>
                    <a:pt x="164957" y="861543"/>
                    <a:pt x="151591" y="857019"/>
                    <a:pt x="140132" y="857498"/>
                  </a:cubicBezTo>
                  <a:cubicBezTo>
                    <a:pt x="138756" y="851401"/>
                    <a:pt x="150557" y="854590"/>
                    <a:pt x="154798" y="854163"/>
                  </a:cubicBezTo>
                  <a:cubicBezTo>
                    <a:pt x="157210" y="853915"/>
                    <a:pt x="157731" y="852838"/>
                    <a:pt x="158929" y="852384"/>
                  </a:cubicBezTo>
                  <a:cubicBezTo>
                    <a:pt x="161425" y="851426"/>
                    <a:pt x="163315" y="853898"/>
                    <a:pt x="162349" y="847262"/>
                  </a:cubicBezTo>
                  <a:cubicBezTo>
                    <a:pt x="164624" y="847356"/>
                    <a:pt x="166924" y="847176"/>
                    <a:pt x="169182" y="847279"/>
                  </a:cubicBezTo>
                  <a:cubicBezTo>
                    <a:pt x="165804" y="853111"/>
                    <a:pt x="168728" y="851521"/>
                    <a:pt x="170892" y="854095"/>
                  </a:cubicBezTo>
                  <a:cubicBezTo>
                    <a:pt x="173004" y="856609"/>
                    <a:pt x="167480" y="855890"/>
                    <a:pt x="176023" y="857515"/>
                  </a:cubicBezTo>
                  <a:close/>
                  <a:moveTo>
                    <a:pt x="1607379" y="456050"/>
                  </a:moveTo>
                  <a:cubicBezTo>
                    <a:pt x="1602146" y="458606"/>
                    <a:pt x="1600111" y="461240"/>
                    <a:pt x="1593774" y="461274"/>
                  </a:cubicBezTo>
                  <a:cubicBezTo>
                    <a:pt x="1590242" y="461300"/>
                    <a:pt x="1588780" y="462258"/>
                    <a:pt x="1589438" y="457786"/>
                  </a:cubicBezTo>
                  <a:cubicBezTo>
                    <a:pt x="1595202" y="458093"/>
                    <a:pt x="1597280" y="459119"/>
                    <a:pt x="1596305" y="452646"/>
                  </a:cubicBezTo>
                  <a:cubicBezTo>
                    <a:pt x="1602009" y="455887"/>
                    <a:pt x="1603069" y="450175"/>
                    <a:pt x="1606003" y="449473"/>
                  </a:cubicBezTo>
                  <a:cubicBezTo>
                    <a:pt x="1609012" y="448764"/>
                    <a:pt x="1612784" y="452595"/>
                    <a:pt x="1615084" y="449234"/>
                  </a:cubicBezTo>
                  <a:lnTo>
                    <a:pt x="1616794" y="449234"/>
                  </a:lnTo>
                  <a:cubicBezTo>
                    <a:pt x="1620207" y="456281"/>
                    <a:pt x="1612604" y="459855"/>
                    <a:pt x="1608252" y="461172"/>
                  </a:cubicBezTo>
                  <a:lnTo>
                    <a:pt x="1607379" y="456032"/>
                  </a:lnTo>
                  <a:close/>
                  <a:moveTo>
                    <a:pt x="7679" y="495369"/>
                  </a:moveTo>
                  <a:lnTo>
                    <a:pt x="1710" y="502193"/>
                  </a:lnTo>
                  <a:cubicBezTo>
                    <a:pt x="-1223" y="495284"/>
                    <a:pt x="5139" y="493231"/>
                    <a:pt x="5165" y="492667"/>
                  </a:cubicBezTo>
                  <a:cubicBezTo>
                    <a:pt x="5234" y="490982"/>
                    <a:pt x="2283" y="486450"/>
                    <a:pt x="3455" y="485176"/>
                  </a:cubicBezTo>
                  <a:cubicBezTo>
                    <a:pt x="4823" y="483679"/>
                    <a:pt x="16675" y="481362"/>
                    <a:pt x="18796" y="483457"/>
                  </a:cubicBezTo>
                  <a:cubicBezTo>
                    <a:pt x="19292" y="483953"/>
                    <a:pt x="18189" y="494044"/>
                    <a:pt x="20489" y="497054"/>
                  </a:cubicBezTo>
                  <a:cubicBezTo>
                    <a:pt x="14965" y="498456"/>
                    <a:pt x="16915" y="490597"/>
                    <a:pt x="15401" y="487946"/>
                  </a:cubicBezTo>
                  <a:cubicBezTo>
                    <a:pt x="14272" y="485980"/>
                    <a:pt x="10467" y="486604"/>
                    <a:pt x="10253" y="486818"/>
                  </a:cubicBezTo>
                  <a:cubicBezTo>
                    <a:pt x="9509" y="487570"/>
                    <a:pt x="12152" y="496164"/>
                    <a:pt x="10227" y="498756"/>
                  </a:cubicBezTo>
                  <a:lnTo>
                    <a:pt x="7696" y="495361"/>
                  </a:lnTo>
                  <a:close/>
                  <a:moveTo>
                    <a:pt x="1632187" y="179367"/>
                  </a:moveTo>
                  <a:cubicBezTo>
                    <a:pt x="1646707" y="176947"/>
                    <a:pt x="1661014" y="174989"/>
                    <a:pt x="1675851" y="175835"/>
                  </a:cubicBezTo>
                  <a:cubicBezTo>
                    <a:pt x="1679040" y="176015"/>
                    <a:pt x="1682256" y="175450"/>
                    <a:pt x="1683453" y="179350"/>
                  </a:cubicBezTo>
                  <a:cubicBezTo>
                    <a:pt x="1680254" y="180547"/>
                    <a:pt x="1674653" y="182745"/>
                    <a:pt x="1671489" y="182770"/>
                  </a:cubicBezTo>
                  <a:cubicBezTo>
                    <a:pt x="1669112" y="182788"/>
                    <a:pt x="1660740" y="179213"/>
                    <a:pt x="1656105" y="181060"/>
                  </a:cubicBezTo>
                  <a:cubicBezTo>
                    <a:pt x="1656328" y="181052"/>
                    <a:pt x="1658012" y="179444"/>
                    <a:pt x="1660236" y="179281"/>
                  </a:cubicBezTo>
                  <a:cubicBezTo>
                    <a:pt x="1664768" y="178948"/>
                    <a:pt x="1669497" y="179469"/>
                    <a:pt x="1674081" y="179358"/>
                  </a:cubicBezTo>
                  <a:cubicBezTo>
                    <a:pt x="1675551" y="179324"/>
                    <a:pt x="1680229" y="180051"/>
                    <a:pt x="1677467" y="177640"/>
                  </a:cubicBezTo>
                  <a:cubicBezTo>
                    <a:pt x="1670078" y="177913"/>
                    <a:pt x="1662613" y="177289"/>
                    <a:pt x="1655224" y="177640"/>
                  </a:cubicBezTo>
                  <a:cubicBezTo>
                    <a:pt x="1651034" y="177845"/>
                    <a:pt x="1649632" y="176400"/>
                    <a:pt x="1652685" y="181060"/>
                  </a:cubicBezTo>
                  <a:cubicBezTo>
                    <a:pt x="1647964" y="181282"/>
                    <a:pt x="1642876" y="181257"/>
                    <a:pt x="1638130" y="181060"/>
                  </a:cubicBezTo>
                  <a:cubicBezTo>
                    <a:pt x="1636052" y="180975"/>
                    <a:pt x="1631785" y="182351"/>
                    <a:pt x="1632179" y="179367"/>
                  </a:cubicBezTo>
                  <a:close/>
                  <a:moveTo>
                    <a:pt x="530138" y="394060"/>
                  </a:moveTo>
                  <a:lnTo>
                    <a:pt x="531515" y="392871"/>
                  </a:lnTo>
                  <a:cubicBezTo>
                    <a:pt x="531609" y="399464"/>
                    <a:pt x="530189" y="414105"/>
                    <a:pt x="531489" y="419099"/>
                  </a:cubicBezTo>
                  <a:cubicBezTo>
                    <a:pt x="531934" y="420809"/>
                    <a:pt x="534422" y="419501"/>
                    <a:pt x="534952" y="421074"/>
                  </a:cubicBezTo>
                  <a:cubicBezTo>
                    <a:pt x="536244" y="424862"/>
                    <a:pt x="530078" y="422588"/>
                    <a:pt x="531515" y="427043"/>
                  </a:cubicBezTo>
                  <a:lnTo>
                    <a:pt x="526384" y="427043"/>
                  </a:lnTo>
                  <a:cubicBezTo>
                    <a:pt x="526093" y="418620"/>
                    <a:pt x="526119" y="409846"/>
                    <a:pt x="526384" y="401423"/>
                  </a:cubicBezTo>
                  <a:cubicBezTo>
                    <a:pt x="531745" y="402586"/>
                    <a:pt x="529146" y="398438"/>
                    <a:pt x="530138" y="394069"/>
                  </a:cubicBezTo>
                  <a:close/>
                  <a:moveTo>
                    <a:pt x="11014" y="539803"/>
                  </a:moveTo>
                  <a:cubicBezTo>
                    <a:pt x="9834" y="538255"/>
                    <a:pt x="7072" y="538323"/>
                    <a:pt x="6824" y="538041"/>
                  </a:cubicBezTo>
                  <a:cubicBezTo>
                    <a:pt x="3609" y="534381"/>
                    <a:pt x="12237" y="533423"/>
                    <a:pt x="15008" y="535022"/>
                  </a:cubicBezTo>
                  <a:cubicBezTo>
                    <a:pt x="17582" y="536502"/>
                    <a:pt x="17137" y="545045"/>
                    <a:pt x="27305" y="539794"/>
                  </a:cubicBezTo>
                  <a:cubicBezTo>
                    <a:pt x="28870" y="545720"/>
                    <a:pt x="23995" y="550783"/>
                    <a:pt x="18197" y="550099"/>
                  </a:cubicBezTo>
                  <a:cubicBezTo>
                    <a:pt x="16436" y="549893"/>
                    <a:pt x="12186" y="541350"/>
                    <a:pt x="11006" y="539811"/>
                  </a:cubicBezTo>
                  <a:close/>
                  <a:moveTo>
                    <a:pt x="1640730" y="739642"/>
                  </a:moveTo>
                  <a:cubicBezTo>
                    <a:pt x="1640396" y="738932"/>
                    <a:pt x="1639182" y="736332"/>
                    <a:pt x="1639020" y="736221"/>
                  </a:cubicBezTo>
                  <a:cubicBezTo>
                    <a:pt x="1642457" y="737213"/>
                    <a:pt x="1642004" y="734921"/>
                    <a:pt x="1642440" y="734511"/>
                  </a:cubicBezTo>
                  <a:cubicBezTo>
                    <a:pt x="1644108" y="734545"/>
                    <a:pt x="1647306" y="732484"/>
                    <a:pt x="1647554" y="732801"/>
                  </a:cubicBezTo>
                  <a:cubicBezTo>
                    <a:pt x="1648101" y="736555"/>
                    <a:pt x="1644501" y="739300"/>
                    <a:pt x="1640730" y="739633"/>
                  </a:cubicBezTo>
                  <a:close/>
                  <a:moveTo>
                    <a:pt x="1642440" y="734511"/>
                  </a:moveTo>
                  <a:cubicBezTo>
                    <a:pt x="1637677" y="734400"/>
                    <a:pt x="1635086" y="732211"/>
                    <a:pt x="1633897" y="727687"/>
                  </a:cubicBezTo>
                  <a:cubicBezTo>
                    <a:pt x="1641559" y="731244"/>
                    <a:pt x="1637942" y="726746"/>
                    <a:pt x="1641397" y="724121"/>
                  </a:cubicBezTo>
                  <a:cubicBezTo>
                    <a:pt x="1647246" y="719683"/>
                    <a:pt x="1656850" y="722334"/>
                    <a:pt x="1654412" y="731082"/>
                  </a:cubicBezTo>
                  <a:cubicBezTo>
                    <a:pt x="1647537" y="730475"/>
                    <a:pt x="1646810" y="730406"/>
                    <a:pt x="1642440" y="734502"/>
                  </a:cubicBezTo>
                  <a:close/>
                  <a:moveTo>
                    <a:pt x="1213449" y="319423"/>
                  </a:moveTo>
                  <a:cubicBezTo>
                    <a:pt x="1213192" y="320971"/>
                    <a:pt x="1211508" y="321800"/>
                    <a:pt x="1211739" y="326255"/>
                  </a:cubicBezTo>
                  <a:cubicBezTo>
                    <a:pt x="1211072" y="324682"/>
                    <a:pt x="1209336" y="321535"/>
                    <a:pt x="1208318" y="319423"/>
                  </a:cubicBezTo>
                  <a:cubicBezTo>
                    <a:pt x="1212372" y="314865"/>
                    <a:pt x="1206317" y="311042"/>
                    <a:pt x="1210199" y="305116"/>
                  </a:cubicBezTo>
                  <a:cubicBezTo>
                    <a:pt x="1212799" y="301148"/>
                    <a:pt x="1219614" y="299181"/>
                    <a:pt x="1223693" y="301482"/>
                  </a:cubicBezTo>
                  <a:cubicBezTo>
                    <a:pt x="1213500" y="309033"/>
                    <a:pt x="1215228" y="308708"/>
                    <a:pt x="1213449" y="319423"/>
                  </a:cubicBezTo>
                  <a:close/>
                  <a:moveTo>
                    <a:pt x="1213449" y="329667"/>
                  </a:moveTo>
                  <a:cubicBezTo>
                    <a:pt x="1213055" y="328735"/>
                    <a:pt x="1212389" y="327692"/>
                    <a:pt x="1211841" y="326469"/>
                  </a:cubicBezTo>
                  <a:cubicBezTo>
                    <a:pt x="1212200" y="327042"/>
                    <a:pt x="1213458" y="328359"/>
                    <a:pt x="1213449" y="329667"/>
                  </a:cubicBezTo>
                  <a:close/>
                  <a:moveTo>
                    <a:pt x="1211841" y="326469"/>
                  </a:moveTo>
                  <a:cubicBezTo>
                    <a:pt x="1211782" y="326375"/>
                    <a:pt x="1211739" y="326298"/>
                    <a:pt x="1211739" y="326247"/>
                  </a:cubicBezTo>
                  <a:cubicBezTo>
                    <a:pt x="1211773" y="326324"/>
                    <a:pt x="1211807" y="326392"/>
                    <a:pt x="1211841" y="326469"/>
                  </a:cubicBezTo>
                  <a:close/>
                  <a:moveTo>
                    <a:pt x="1213449" y="331378"/>
                  </a:moveTo>
                  <a:cubicBezTo>
                    <a:pt x="1213449" y="330805"/>
                    <a:pt x="1213449" y="330240"/>
                    <a:pt x="1213449" y="329667"/>
                  </a:cubicBezTo>
                  <a:cubicBezTo>
                    <a:pt x="1213671" y="330198"/>
                    <a:pt x="1214894" y="330728"/>
                    <a:pt x="1215159" y="331378"/>
                  </a:cubicBezTo>
                  <a:lnTo>
                    <a:pt x="1213449" y="331378"/>
                  </a:lnTo>
                  <a:close/>
                  <a:moveTo>
                    <a:pt x="1031389" y="649056"/>
                  </a:moveTo>
                  <a:cubicBezTo>
                    <a:pt x="1032090" y="644028"/>
                    <a:pt x="1028379" y="644746"/>
                    <a:pt x="1026463" y="642258"/>
                  </a:cubicBezTo>
                  <a:cubicBezTo>
                    <a:pt x="1025873" y="641488"/>
                    <a:pt x="1027216" y="639171"/>
                    <a:pt x="1026951" y="639000"/>
                  </a:cubicBezTo>
                  <a:cubicBezTo>
                    <a:pt x="1024103" y="637187"/>
                    <a:pt x="1024531" y="641804"/>
                    <a:pt x="1022034" y="635434"/>
                  </a:cubicBezTo>
                  <a:lnTo>
                    <a:pt x="1023744" y="635434"/>
                  </a:lnTo>
                  <a:cubicBezTo>
                    <a:pt x="1024300" y="635579"/>
                    <a:pt x="1025044" y="635228"/>
                    <a:pt x="1025454" y="635434"/>
                  </a:cubicBezTo>
                  <a:cubicBezTo>
                    <a:pt x="1029268" y="637358"/>
                    <a:pt x="1026626" y="639136"/>
                    <a:pt x="1032287" y="637144"/>
                  </a:cubicBezTo>
                  <a:cubicBezTo>
                    <a:pt x="1040744" y="634168"/>
                    <a:pt x="1034373" y="640547"/>
                    <a:pt x="1042540" y="637153"/>
                  </a:cubicBezTo>
                  <a:lnTo>
                    <a:pt x="1040838" y="645678"/>
                  </a:lnTo>
                  <a:cubicBezTo>
                    <a:pt x="1039684" y="645841"/>
                    <a:pt x="1037486" y="646970"/>
                    <a:pt x="1035707" y="647389"/>
                  </a:cubicBezTo>
                  <a:cubicBezTo>
                    <a:pt x="1034168" y="647748"/>
                    <a:pt x="1032526" y="647696"/>
                    <a:pt x="1031389" y="649056"/>
                  </a:cubicBezTo>
                  <a:close/>
                  <a:moveTo>
                    <a:pt x="1695425" y="666168"/>
                  </a:moveTo>
                  <a:cubicBezTo>
                    <a:pt x="1694647" y="667091"/>
                    <a:pt x="1697084" y="671846"/>
                    <a:pt x="1693723" y="671298"/>
                  </a:cubicBezTo>
                  <a:cubicBezTo>
                    <a:pt x="1695835" y="666783"/>
                    <a:pt x="1689165" y="666159"/>
                    <a:pt x="1690320" y="663679"/>
                  </a:cubicBezTo>
                  <a:cubicBezTo>
                    <a:pt x="1691260" y="661644"/>
                    <a:pt x="1695733" y="659557"/>
                    <a:pt x="1695433" y="655949"/>
                  </a:cubicBezTo>
                  <a:cubicBezTo>
                    <a:pt x="1699111" y="656333"/>
                    <a:pt x="1698401" y="662157"/>
                    <a:pt x="1697109" y="664466"/>
                  </a:cubicBezTo>
                  <a:lnTo>
                    <a:pt x="1707371" y="664466"/>
                  </a:lnTo>
                  <a:cubicBezTo>
                    <a:pt x="1707713" y="664201"/>
                    <a:pt x="1704618" y="658959"/>
                    <a:pt x="1705670" y="657659"/>
                  </a:cubicBezTo>
                  <a:cubicBezTo>
                    <a:pt x="1708329" y="654375"/>
                    <a:pt x="1709278" y="660353"/>
                    <a:pt x="1709612" y="660566"/>
                  </a:cubicBezTo>
                  <a:cubicBezTo>
                    <a:pt x="1711442" y="661755"/>
                    <a:pt x="1717496" y="660421"/>
                    <a:pt x="1713126" y="664603"/>
                  </a:cubicBezTo>
                  <a:cubicBezTo>
                    <a:pt x="1706294" y="671145"/>
                    <a:pt x="1696015" y="665458"/>
                    <a:pt x="1695416" y="666168"/>
                  </a:cubicBezTo>
                  <a:close/>
                  <a:moveTo>
                    <a:pt x="1637215" y="772171"/>
                  </a:moveTo>
                  <a:cubicBezTo>
                    <a:pt x="1637745" y="772676"/>
                    <a:pt x="1641021" y="785700"/>
                    <a:pt x="1640867" y="786418"/>
                  </a:cubicBezTo>
                  <a:cubicBezTo>
                    <a:pt x="1640602" y="787667"/>
                    <a:pt x="1632512" y="790891"/>
                    <a:pt x="1630485" y="790873"/>
                  </a:cubicBezTo>
                  <a:cubicBezTo>
                    <a:pt x="1628861" y="786316"/>
                    <a:pt x="1633213" y="787889"/>
                    <a:pt x="1633589" y="787256"/>
                  </a:cubicBezTo>
                  <a:cubicBezTo>
                    <a:pt x="1634111" y="786376"/>
                    <a:pt x="1632247" y="784563"/>
                    <a:pt x="1632179" y="783365"/>
                  </a:cubicBezTo>
                  <a:cubicBezTo>
                    <a:pt x="1632127" y="782536"/>
                    <a:pt x="1637840" y="781681"/>
                    <a:pt x="1635590" y="777225"/>
                  </a:cubicBezTo>
                  <a:lnTo>
                    <a:pt x="1633906" y="780620"/>
                  </a:lnTo>
                  <a:lnTo>
                    <a:pt x="1627073" y="778098"/>
                  </a:lnTo>
                  <a:cubicBezTo>
                    <a:pt x="1628630" y="775019"/>
                    <a:pt x="1633778" y="768922"/>
                    <a:pt x="1637207" y="772171"/>
                  </a:cubicBezTo>
                  <a:close/>
                  <a:moveTo>
                    <a:pt x="280342" y="646824"/>
                  </a:moveTo>
                  <a:cubicBezTo>
                    <a:pt x="281702" y="652186"/>
                    <a:pt x="273227" y="674976"/>
                    <a:pt x="270473" y="681158"/>
                  </a:cubicBezTo>
                  <a:cubicBezTo>
                    <a:pt x="269550" y="683236"/>
                    <a:pt x="269618" y="686212"/>
                    <a:pt x="266617" y="686674"/>
                  </a:cubicBezTo>
                  <a:cubicBezTo>
                    <a:pt x="267215" y="672393"/>
                    <a:pt x="278554" y="660558"/>
                    <a:pt x="276853" y="645678"/>
                  </a:cubicBezTo>
                  <a:cubicBezTo>
                    <a:pt x="276964" y="645824"/>
                    <a:pt x="279871" y="644977"/>
                    <a:pt x="280342" y="646816"/>
                  </a:cubicBezTo>
                  <a:close/>
                  <a:moveTo>
                    <a:pt x="1876981" y="371082"/>
                  </a:moveTo>
                  <a:cubicBezTo>
                    <a:pt x="1875484" y="373767"/>
                    <a:pt x="1875655" y="380378"/>
                    <a:pt x="1869763" y="382618"/>
                  </a:cubicBezTo>
                  <a:cubicBezTo>
                    <a:pt x="1873902" y="374845"/>
                    <a:pt x="1866505" y="378958"/>
                    <a:pt x="1866325" y="372382"/>
                  </a:cubicBezTo>
                  <a:cubicBezTo>
                    <a:pt x="1876194" y="373742"/>
                    <a:pt x="1866855" y="359914"/>
                    <a:pt x="1881701" y="365558"/>
                  </a:cubicBezTo>
                  <a:cubicBezTo>
                    <a:pt x="1882932" y="369851"/>
                    <a:pt x="1877870" y="369483"/>
                    <a:pt x="1876972" y="371091"/>
                  </a:cubicBezTo>
                  <a:close/>
                  <a:moveTo>
                    <a:pt x="1739892" y="168284"/>
                  </a:moveTo>
                  <a:cubicBezTo>
                    <a:pt x="1741483" y="161127"/>
                    <a:pt x="1744938" y="165077"/>
                    <a:pt x="1749538" y="165060"/>
                  </a:cubicBezTo>
                  <a:cubicBezTo>
                    <a:pt x="1755071" y="165043"/>
                    <a:pt x="1760989" y="161631"/>
                    <a:pt x="1762075" y="170798"/>
                  </a:cubicBezTo>
                  <a:cubicBezTo>
                    <a:pt x="1757594" y="173201"/>
                    <a:pt x="1750778" y="168036"/>
                    <a:pt x="1749265" y="168028"/>
                  </a:cubicBezTo>
                  <a:cubicBezTo>
                    <a:pt x="1748717" y="168028"/>
                    <a:pt x="1738464" y="174724"/>
                    <a:pt x="1739901" y="168284"/>
                  </a:cubicBezTo>
                  <a:close/>
                  <a:moveTo>
                    <a:pt x="2013196" y="814706"/>
                  </a:moveTo>
                  <a:cubicBezTo>
                    <a:pt x="2009177" y="817999"/>
                    <a:pt x="2006372" y="810704"/>
                    <a:pt x="2006594" y="806993"/>
                  </a:cubicBezTo>
                  <a:cubicBezTo>
                    <a:pt x="2006817" y="803316"/>
                    <a:pt x="2013752" y="800118"/>
                    <a:pt x="2011623" y="794303"/>
                  </a:cubicBezTo>
                  <a:cubicBezTo>
                    <a:pt x="2017711" y="796158"/>
                    <a:pt x="2015898" y="812492"/>
                    <a:pt x="2013196" y="814706"/>
                  </a:cubicBezTo>
                  <a:close/>
                  <a:moveTo>
                    <a:pt x="1832137" y="307459"/>
                  </a:moveTo>
                  <a:cubicBezTo>
                    <a:pt x="1831504" y="308101"/>
                    <a:pt x="1829049" y="305244"/>
                    <a:pt x="1827314" y="305954"/>
                  </a:cubicBezTo>
                  <a:cubicBezTo>
                    <a:pt x="1826390" y="306331"/>
                    <a:pt x="1813392" y="324212"/>
                    <a:pt x="1811656" y="315130"/>
                  </a:cubicBezTo>
                  <a:cubicBezTo>
                    <a:pt x="1810792" y="310606"/>
                    <a:pt x="1816060" y="312359"/>
                    <a:pt x="1816402" y="312086"/>
                  </a:cubicBezTo>
                  <a:cubicBezTo>
                    <a:pt x="1818369" y="310521"/>
                    <a:pt x="1819652" y="303586"/>
                    <a:pt x="1823055" y="302517"/>
                  </a:cubicBezTo>
                  <a:cubicBezTo>
                    <a:pt x="1824706" y="302003"/>
                    <a:pt x="1831624" y="303457"/>
                    <a:pt x="1832145" y="304081"/>
                  </a:cubicBezTo>
                  <a:cubicBezTo>
                    <a:pt x="1832410" y="304389"/>
                    <a:pt x="1832042" y="306416"/>
                    <a:pt x="1832137" y="307468"/>
                  </a:cubicBezTo>
                  <a:close/>
                  <a:moveTo>
                    <a:pt x="244400" y="473161"/>
                  </a:moveTo>
                  <a:lnTo>
                    <a:pt x="242690" y="468047"/>
                  </a:lnTo>
                  <a:cubicBezTo>
                    <a:pt x="242459" y="474076"/>
                    <a:pt x="240407" y="479874"/>
                    <a:pt x="238825" y="485620"/>
                  </a:cubicBezTo>
                  <a:cubicBezTo>
                    <a:pt x="238157" y="488058"/>
                    <a:pt x="235934" y="489888"/>
                    <a:pt x="235840" y="490247"/>
                  </a:cubicBezTo>
                  <a:lnTo>
                    <a:pt x="232420" y="488537"/>
                  </a:lnTo>
                  <a:cubicBezTo>
                    <a:pt x="238414" y="489238"/>
                    <a:pt x="237927" y="474931"/>
                    <a:pt x="239252" y="469749"/>
                  </a:cubicBezTo>
                  <a:cubicBezTo>
                    <a:pt x="241860" y="459564"/>
                    <a:pt x="242989" y="464593"/>
                    <a:pt x="246085" y="462916"/>
                  </a:cubicBezTo>
                  <a:cubicBezTo>
                    <a:pt x="250797" y="465054"/>
                    <a:pt x="245760" y="475000"/>
                    <a:pt x="244392" y="473161"/>
                  </a:cubicBezTo>
                  <a:close/>
                  <a:moveTo>
                    <a:pt x="1589430" y="796013"/>
                  </a:moveTo>
                  <a:cubicBezTo>
                    <a:pt x="1589823" y="796321"/>
                    <a:pt x="1592867" y="804924"/>
                    <a:pt x="1592825" y="805419"/>
                  </a:cubicBezTo>
                  <a:cubicBezTo>
                    <a:pt x="1592474" y="809593"/>
                    <a:pt x="1586420" y="806069"/>
                    <a:pt x="1586137" y="806309"/>
                  </a:cubicBezTo>
                  <a:cubicBezTo>
                    <a:pt x="1585513" y="806856"/>
                    <a:pt x="1586394" y="812825"/>
                    <a:pt x="1582632" y="813082"/>
                  </a:cubicBezTo>
                  <a:cubicBezTo>
                    <a:pt x="1582161" y="809678"/>
                    <a:pt x="1583358" y="805394"/>
                    <a:pt x="1582640" y="802230"/>
                  </a:cubicBezTo>
                  <a:cubicBezTo>
                    <a:pt x="1582392" y="801110"/>
                    <a:pt x="1576038" y="800708"/>
                    <a:pt x="1579202" y="797715"/>
                  </a:cubicBezTo>
                  <a:cubicBezTo>
                    <a:pt x="1579981" y="796971"/>
                    <a:pt x="1583615" y="799562"/>
                    <a:pt x="1585086" y="799528"/>
                  </a:cubicBezTo>
                  <a:cubicBezTo>
                    <a:pt x="1585907" y="799502"/>
                    <a:pt x="1586069" y="793422"/>
                    <a:pt x="1589421" y="796013"/>
                  </a:cubicBezTo>
                  <a:close/>
                  <a:moveTo>
                    <a:pt x="1898804" y="170807"/>
                  </a:moveTo>
                  <a:cubicBezTo>
                    <a:pt x="1898180" y="167113"/>
                    <a:pt x="1899094" y="167318"/>
                    <a:pt x="1902156" y="166497"/>
                  </a:cubicBezTo>
                  <a:cubicBezTo>
                    <a:pt x="1909373" y="164556"/>
                    <a:pt x="1906517" y="168293"/>
                    <a:pt x="1908184" y="168738"/>
                  </a:cubicBezTo>
                  <a:cubicBezTo>
                    <a:pt x="1913067" y="170029"/>
                    <a:pt x="1923483" y="165060"/>
                    <a:pt x="1926972" y="165676"/>
                  </a:cubicBezTo>
                  <a:cubicBezTo>
                    <a:pt x="1929461" y="166121"/>
                    <a:pt x="1929965" y="169439"/>
                    <a:pt x="1927006" y="170807"/>
                  </a:cubicBezTo>
                  <a:lnTo>
                    <a:pt x="1898804" y="170807"/>
                  </a:lnTo>
                  <a:close/>
                  <a:moveTo>
                    <a:pt x="1197962" y="275759"/>
                  </a:moveTo>
                  <a:cubicBezTo>
                    <a:pt x="1198535" y="272843"/>
                    <a:pt x="1205787" y="259511"/>
                    <a:pt x="1210020" y="263060"/>
                  </a:cubicBezTo>
                  <a:cubicBezTo>
                    <a:pt x="1212063" y="264779"/>
                    <a:pt x="1201956" y="271287"/>
                    <a:pt x="1203187" y="274981"/>
                  </a:cubicBezTo>
                  <a:lnTo>
                    <a:pt x="1211730" y="276725"/>
                  </a:lnTo>
                  <a:cubicBezTo>
                    <a:pt x="1211602" y="285696"/>
                    <a:pt x="1202589" y="278538"/>
                    <a:pt x="1197954" y="275750"/>
                  </a:cubicBezTo>
                  <a:close/>
                  <a:moveTo>
                    <a:pt x="1883420" y="698637"/>
                  </a:moveTo>
                  <a:cubicBezTo>
                    <a:pt x="1877416" y="697081"/>
                    <a:pt x="1880444" y="709985"/>
                    <a:pt x="1879999" y="715723"/>
                  </a:cubicBezTo>
                  <a:cubicBezTo>
                    <a:pt x="1872765" y="717032"/>
                    <a:pt x="1875664" y="713534"/>
                    <a:pt x="1874868" y="712303"/>
                  </a:cubicBezTo>
                  <a:cubicBezTo>
                    <a:pt x="1877656" y="707557"/>
                    <a:pt x="1877023" y="697782"/>
                    <a:pt x="1876578" y="691805"/>
                  </a:cubicBezTo>
                  <a:lnTo>
                    <a:pt x="1878289" y="691805"/>
                  </a:lnTo>
                  <a:cubicBezTo>
                    <a:pt x="1879640" y="693823"/>
                    <a:pt x="1880649" y="695773"/>
                    <a:pt x="1883420" y="695225"/>
                  </a:cubicBezTo>
                  <a:cubicBezTo>
                    <a:pt x="1883514" y="696961"/>
                    <a:pt x="1883394" y="697817"/>
                    <a:pt x="1883420" y="698646"/>
                  </a:cubicBezTo>
                  <a:close/>
                  <a:moveTo>
                    <a:pt x="1063046" y="643977"/>
                  </a:moveTo>
                  <a:cubicBezTo>
                    <a:pt x="1063670" y="641702"/>
                    <a:pt x="1063029" y="635622"/>
                    <a:pt x="1066441" y="635451"/>
                  </a:cubicBezTo>
                  <a:lnTo>
                    <a:pt x="1069879" y="643959"/>
                  </a:lnTo>
                  <a:cubicBezTo>
                    <a:pt x="1067647" y="643805"/>
                    <a:pt x="1065252" y="644250"/>
                    <a:pt x="1063046" y="643977"/>
                  </a:cubicBezTo>
                  <a:close/>
                  <a:moveTo>
                    <a:pt x="1063046" y="643977"/>
                  </a:moveTo>
                  <a:cubicBezTo>
                    <a:pt x="1062542" y="645824"/>
                    <a:pt x="1061772" y="647508"/>
                    <a:pt x="1061336" y="649099"/>
                  </a:cubicBezTo>
                  <a:cubicBezTo>
                    <a:pt x="1059728" y="648851"/>
                    <a:pt x="1057873" y="649278"/>
                    <a:pt x="1056222" y="649082"/>
                  </a:cubicBezTo>
                  <a:lnTo>
                    <a:pt x="1056222" y="647423"/>
                  </a:lnTo>
                  <a:cubicBezTo>
                    <a:pt x="1061182" y="648346"/>
                    <a:pt x="1058984" y="643310"/>
                    <a:pt x="1059651" y="642258"/>
                  </a:cubicBezTo>
                  <a:cubicBezTo>
                    <a:pt x="1060079" y="641574"/>
                    <a:pt x="1062148" y="643865"/>
                    <a:pt x="1063055" y="643977"/>
                  </a:cubicBezTo>
                  <a:close/>
                  <a:moveTo>
                    <a:pt x="1060823" y="655649"/>
                  </a:moveTo>
                  <a:cubicBezTo>
                    <a:pt x="1061011" y="655384"/>
                    <a:pt x="1060797" y="651074"/>
                    <a:pt x="1061336" y="649099"/>
                  </a:cubicBezTo>
                  <a:cubicBezTo>
                    <a:pt x="1062413" y="649261"/>
                    <a:pt x="1063645" y="648979"/>
                    <a:pt x="1064748" y="649116"/>
                  </a:cubicBezTo>
                  <a:cubicBezTo>
                    <a:pt x="1060703" y="659446"/>
                    <a:pt x="1064560" y="654196"/>
                    <a:pt x="1066065" y="654734"/>
                  </a:cubicBezTo>
                  <a:cubicBezTo>
                    <a:pt x="1069503" y="655966"/>
                    <a:pt x="1072042" y="665004"/>
                    <a:pt x="1066467" y="667895"/>
                  </a:cubicBezTo>
                  <a:cubicBezTo>
                    <a:pt x="1061575" y="670426"/>
                    <a:pt x="1062063" y="668425"/>
                    <a:pt x="1059634" y="667895"/>
                  </a:cubicBezTo>
                  <a:lnTo>
                    <a:pt x="1064739" y="660182"/>
                  </a:lnTo>
                  <a:lnTo>
                    <a:pt x="1057933" y="657633"/>
                  </a:lnTo>
                  <a:cubicBezTo>
                    <a:pt x="1057206" y="654837"/>
                    <a:pt x="1060258" y="656462"/>
                    <a:pt x="1060831" y="655658"/>
                  </a:cubicBezTo>
                  <a:close/>
                  <a:moveTo>
                    <a:pt x="1796255" y="182762"/>
                  </a:moveTo>
                  <a:lnTo>
                    <a:pt x="1781931" y="183181"/>
                  </a:lnTo>
                  <a:cubicBezTo>
                    <a:pt x="1786754" y="183001"/>
                    <a:pt x="1791535" y="182847"/>
                    <a:pt x="1796255" y="182762"/>
                  </a:cubicBezTo>
                  <a:close/>
                  <a:moveTo>
                    <a:pt x="1781931" y="183189"/>
                  </a:moveTo>
                  <a:cubicBezTo>
                    <a:pt x="1767505" y="183720"/>
                    <a:pt x="1752737" y="184481"/>
                    <a:pt x="1738148" y="184481"/>
                  </a:cubicBezTo>
                  <a:lnTo>
                    <a:pt x="1781931" y="183189"/>
                  </a:lnTo>
                  <a:close/>
                  <a:moveTo>
                    <a:pt x="1561894" y="785922"/>
                  </a:moveTo>
                  <a:cubicBezTo>
                    <a:pt x="1561501" y="785315"/>
                    <a:pt x="1557071" y="786991"/>
                    <a:pt x="1558696" y="782356"/>
                  </a:cubicBezTo>
                  <a:lnTo>
                    <a:pt x="1565512" y="782356"/>
                  </a:lnTo>
                  <a:cubicBezTo>
                    <a:pt x="1564887" y="784443"/>
                    <a:pt x="1564212" y="793866"/>
                    <a:pt x="1563801" y="794311"/>
                  </a:cubicBezTo>
                  <a:cubicBezTo>
                    <a:pt x="1563262" y="794884"/>
                    <a:pt x="1558131" y="792490"/>
                    <a:pt x="1556045" y="792464"/>
                  </a:cubicBezTo>
                  <a:cubicBezTo>
                    <a:pt x="1553343" y="792438"/>
                    <a:pt x="1547323" y="797971"/>
                    <a:pt x="1546733" y="793422"/>
                  </a:cubicBezTo>
                  <a:cubicBezTo>
                    <a:pt x="1545766" y="785973"/>
                    <a:pt x="1566760" y="793431"/>
                    <a:pt x="1561894" y="785922"/>
                  </a:cubicBezTo>
                  <a:close/>
                  <a:moveTo>
                    <a:pt x="107688" y="180205"/>
                  </a:moveTo>
                  <a:cubicBezTo>
                    <a:pt x="107731" y="176716"/>
                    <a:pt x="128904" y="177905"/>
                    <a:pt x="131590" y="177648"/>
                  </a:cubicBezTo>
                  <a:cubicBezTo>
                    <a:pt x="133197" y="186986"/>
                    <a:pt x="126416" y="181129"/>
                    <a:pt x="120473" y="181043"/>
                  </a:cubicBezTo>
                  <a:cubicBezTo>
                    <a:pt x="118369" y="181009"/>
                    <a:pt x="107628" y="184968"/>
                    <a:pt x="107688" y="180196"/>
                  </a:cubicBezTo>
                  <a:close/>
                  <a:moveTo>
                    <a:pt x="52942" y="304047"/>
                  </a:moveTo>
                  <a:cubicBezTo>
                    <a:pt x="50779" y="303654"/>
                    <a:pt x="49162" y="300900"/>
                    <a:pt x="48615" y="298993"/>
                  </a:cubicBezTo>
                  <a:cubicBezTo>
                    <a:pt x="47948" y="296667"/>
                    <a:pt x="46007" y="276819"/>
                    <a:pt x="51223" y="281848"/>
                  </a:cubicBezTo>
                  <a:cubicBezTo>
                    <a:pt x="53883" y="284413"/>
                    <a:pt x="52703" y="299652"/>
                    <a:pt x="52942" y="304047"/>
                  </a:cubicBezTo>
                  <a:close/>
                  <a:moveTo>
                    <a:pt x="639186" y="857507"/>
                  </a:moveTo>
                  <a:lnTo>
                    <a:pt x="639186" y="855796"/>
                  </a:lnTo>
                  <a:cubicBezTo>
                    <a:pt x="649105" y="855882"/>
                    <a:pt x="653980" y="843380"/>
                    <a:pt x="659692" y="857481"/>
                  </a:cubicBezTo>
                  <a:cubicBezTo>
                    <a:pt x="658024" y="859525"/>
                    <a:pt x="641871" y="857276"/>
                    <a:pt x="639186" y="857498"/>
                  </a:cubicBezTo>
                  <a:close/>
                  <a:moveTo>
                    <a:pt x="2038953" y="345060"/>
                  </a:moveTo>
                  <a:lnTo>
                    <a:pt x="2056047" y="350182"/>
                  </a:lnTo>
                  <a:lnTo>
                    <a:pt x="2054303" y="357015"/>
                  </a:lnTo>
                  <a:cubicBezTo>
                    <a:pt x="2047128" y="355647"/>
                    <a:pt x="2041955" y="351824"/>
                    <a:pt x="2038945" y="345060"/>
                  </a:cubicBezTo>
                  <a:close/>
                  <a:moveTo>
                    <a:pt x="1714229" y="189586"/>
                  </a:moveTo>
                  <a:cubicBezTo>
                    <a:pt x="1713417" y="184703"/>
                    <a:pt x="1715256" y="186747"/>
                    <a:pt x="1718172" y="185943"/>
                  </a:cubicBezTo>
                  <a:cubicBezTo>
                    <a:pt x="1722764" y="184677"/>
                    <a:pt x="1726569" y="184344"/>
                    <a:pt x="1731315" y="184464"/>
                  </a:cubicBezTo>
                  <a:cubicBezTo>
                    <a:pt x="1736643" y="184600"/>
                    <a:pt x="1745040" y="185909"/>
                    <a:pt x="1751821" y="186174"/>
                  </a:cubicBezTo>
                  <a:lnTo>
                    <a:pt x="1714229" y="189577"/>
                  </a:lnTo>
                  <a:close/>
                  <a:moveTo>
                    <a:pt x="191424" y="781467"/>
                  </a:moveTo>
                  <a:cubicBezTo>
                    <a:pt x="187473" y="785144"/>
                    <a:pt x="185874" y="776156"/>
                    <a:pt x="183950" y="772676"/>
                  </a:cubicBezTo>
                  <a:cubicBezTo>
                    <a:pt x="182719" y="770453"/>
                    <a:pt x="176852" y="769529"/>
                    <a:pt x="179452" y="761850"/>
                  </a:cubicBezTo>
                  <a:lnTo>
                    <a:pt x="189166" y="772591"/>
                  </a:lnTo>
                  <a:cubicBezTo>
                    <a:pt x="190466" y="775130"/>
                    <a:pt x="190133" y="778739"/>
                    <a:pt x="191433" y="781467"/>
                  </a:cubicBezTo>
                  <a:close/>
                  <a:moveTo>
                    <a:pt x="1921012" y="208399"/>
                  </a:moveTo>
                  <a:cubicBezTo>
                    <a:pt x="1924826" y="212153"/>
                    <a:pt x="1908724" y="221782"/>
                    <a:pt x="1907355" y="220337"/>
                  </a:cubicBezTo>
                  <a:cubicBezTo>
                    <a:pt x="1905098" y="214086"/>
                    <a:pt x="1917335" y="204782"/>
                    <a:pt x="1921012" y="208399"/>
                  </a:cubicBezTo>
                  <a:close/>
                  <a:moveTo>
                    <a:pt x="1662955" y="225476"/>
                  </a:moveTo>
                  <a:cubicBezTo>
                    <a:pt x="1664563" y="226007"/>
                    <a:pt x="1671190" y="226887"/>
                    <a:pt x="1671498" y="227195"/>
                  </a:cubicBezTo>
                  <a:cubicBezTo>
                    <a:pt x="1675038" y="230701"/>
                    <a:pt x="1666282" y="229923"/>
                    <a:pt x="1668086" y="233138"/>
                  </a:cubicBezTo>
                  <a:cubicBezTo>
                    <a:pt x="1669446" y="235559"/>
                    <a:pt x="1673491" y="234575"/>
                    <a:pt x="1673191" y="237406"/>
                  </a:cubicBezTo>
                  <a:cubicBezTo>
                    <a:pt x="1659663" y="242400"/>
                    <a:pt x="1664913" y="234430"/>
                    <a:pt x="1662955" y="225476"/>
                  </a:cubicBezTo>
                  <a:close/>
                  <a:moveTo>
                    <a:pt x="1464716" y="702896"/>
                  </a:moveTo>
                  <a:cubicBezTo>
                    <a:pt x="1464476" y="706274"/>
                    <a:pt x="1471292" y="706599"/>
                    <a:pt x="1469804" y="710592"/>
                  </a:cubicBezTo>
                  <a:lnTo>
                    <a:pt x="1461270" y="710592"/>
                  </a:lnTo>
                  <a:cubicBezTo>
                    <a:pt x="1461270" y="710592"/>
                    <a:pt x="1461270" y="696944"/>
                    <a:pt x="1461270" y="696944"/>
                  </a:cubicBezTo>
                  <a:lnTo>
                    <a:pt x="1469804" y="696944"/>
                  </a:lnTo>
                  <a:cubicBezTo>
                    <a:pt x="1471625" y="701613"/>
                    <a:pt x="1464861" y="700775"/>
                    <a:pt x="1464716" y="702896"/>
                  </a:cubicBezTo>
                  <a:close/>
                  <a:moveTo>
                    <a:pt x="883594" y="486826"/>
                  </a:moveTo>
                  <a:lnTo>
                    <a:pt x="883594" y="464610"/>
                  </a:lnTo>
                  <a:cubicBezTo>
                    <a:pt x="885287" y="464635"/>
                    <a:pt x="887015" y="464524"/>
                    <a:pt x="888725" y="464618"/>
                  </a:cubicBezTo>
                  <a:cubicBezTo>
                    <a:pt x="888400" y="465704"/>
                    <a:pt x="887109" y="467124"/>
                    <a:pt x="887015" y="468039"/>
                  </a:cubicBezTo>
                  <a:cubicBezTo>
                    <a:pt x="886391" y="474392"/>
                    <a:pt x="887092" y="481952"/>
                    <a:pt x="887015" y="488537"/>
                  </a:cubicBezTo>
                  <a:lnTo>
                    <a:pt x="883594" y="486826"/>
                  </a:lnTo>
                  <a:close/>
                  <a:moveTo>
                    <a:pt x="104242" y="852384"/>
                  </a:moveTo>
                  <a:lnTo>
                    <a:pt x="111049" y="855788"/>
                  </a:lnTo>
                  <a:cubicBezTo>
                    <a:pt x="111246" y="855634"/>
                    <a:pt x="110117" y="851025"/>
                    <a:pt x="113606" y="852393"/>
                  </a:cubicBezTo>
                  <a:cubicBezTo>
                    <a:pt x="123893" y="856438"/>
                    <a:pt x="103584" y="870419"/>
                    <a:pt x="104242" y="852393"/>
                  </a:cubicBezTo>
                  <a:close/>
                  <a:moveTo>
                    <a:pt x="1222984" y="289937"/>
                  </a:moveTo>
                  <a:cubicBezTo>
                    <a:pt x="1223428" y="289065"/>
                    <a:pt x="1224814" y="281078"/>
                    <a:pt x="1228824" y="285268"/>
                  </a:cubicBezTo>
                  <a:cubicBezTo>
                    <a:pt x="1230116" y="286611"/>
                    <a:pt x="1225900" y="302636"/>
                    <a:pt x="1222017" y="298916"/>
                  </a:cubicBezTo>
                  <a:cubicBezTo>
                    <a:pt x="1217135" y="294247"/>
                    <a:pt x="1222736" y="290425"/>
                    <a:pt x="1222984" y="289937"/>
                  </a:cubicBezTo>
                  <a:close/>
                  <a:moveTo>
                    <a:pt x="247804" y="459496"/>
                  </a:moveTo>
                  <a:cubicBezTo>
                    <a:pt x="243990" y="459265"/>
                    <a:pt x="241758" y="461351"/>
                    <a:pt x="243357" y="455921"/>
                  </a:cubicBezTo>
                  <a:cubicBezTo>
                    <a:pt x="245349" y="449149"/>
                    <a:pt x="247162" y="442632"/>
                    <a:pt x="247821" y="435586"/>
                  </a:cubicBezTo>
                  <a:cubicBezTo>
                    <a:pt x="250660" y="435124"/>
                    <a:pt x="249710" y="439768"/>
                    <a:pt x="249582" y="441606"/>
                  </a:cubicBezTo>
                  <a:cubicBezTo>
                    <a:pt x="249129" y="448404"/>
                    <a:pt x="249138" y="449901"/>
                    <a:pt x="249505" y="456075"/>
                  </a:cubicBezTo>
                  <a:cubicBezTo>
                    <a:pt x="249651" y="458487"/>
                    <a:pt x="248360" y="458529"/>
                    <a:pt x="247795" y="459496"/>
                  </a:cubicBezTo>
                  <a:close/>
                  <a:moveTo>
                    <a:pt x="1625363" y="712303"/>
                  </a:moveTo>
                  <a:lnTo>
                    <a:pt x="1628766" y="702058"/>
                  </a:lnTo>
                  <a:cubicBezTo>
                    <a:pt x="1634410" y="702383"/>
                    <a:pt x="1640200" y="701836"/>
                    <a:pt x="1645852" y="702041"/>
                  </a:cubicBezTo>
                  <a:lnTo>
                    <a:pt x="1646673" y="696961"/>
                  </a:lnTo>
                  <a:cubicBezTo>
                    <a:pt x="1654002" y="700065"/>
                    <a:pt x="1652035" y="701246"/>
                    <a:pt x="1645852" y="703760"/>
                  </a:cubicBezTo>
                  <a:cubicBezTo>
                    <a:pt x="1643466" y="703614"/>
                    <a:pt x="1632709" y="703332"/>
                    <a:pt x="1632187" y="703768"/>
                  </a:cubicBezTo>
                  <a:cubicBezTo>
                    <a:pt x="1628365" y="706992"/>
                    <a:pt x="1635291" y="707035"/>
                    <a:pt x="1635462" y="707266"/>
                  </a:cubicBezTo>
                  <a:cubicBezTo>
                    <a:pt x="1636976" y="709404"/>
                    <a:pt x="1630827" y="714321"/>
                    <a:pt x="1630494" y="713996"/>
                  </a:cubicBezTo>
                  <a:cubicBezTo>
                    <a:pt x="1629570" y="713115"/>
                    <a:pt x="1632683" y="708121"/>
                    <a:pt x="1625363" y="712294"/>
                  </a:cubicBezTo>
                  <a:close/>
                  <a:moveTo>
                    <a:pt x="1997949" y="522708"/>
                  </a:moveTo>
                  <a:lnTo>
                    <a:pt x="2001335" y="540649"/>
                  </a:lnTo>
                  <a:lnTo>
                    <a:pt x="2001335" y="556854"/>
                  </a:lnTo>
                  <a:lnTo>
                    <a:pt x="1997949" y="542325"/>
                  </a:lnTo>
                  <a:lnTo>
                    <a:pt x="1997949" y="522708"/>
                  </a:lnTo>
                  <a:close/>
                  <a:moveTo>
                    <a:pt x="1476645" y="273288"/>
                  </a:moveTo>
                  <a:lnTo>
                    <a:pt x="1480074" y="283541"/>
                  </a:lnTo>
                  <a:cubicBezTo>
                    <a:pt x="1480177" y="284088"/>
                    <a:pt x="1479997" y="284695"/>
                    <a:pt x="1480074" y="285251"/>
                  </a:cubicBezTo>
                  <a:cubicBezTo>
                    <a:pt x="1480690" y="289578"/>
                    <a:pt x="1489122" y="296821"/>
                    <a:pt x="1478364" y="295487"/>
                  </a:cubicBezTo>
                  <a:cubicBezTo>
                    <a:pt x="1483435" y="287825"/>
                    <a:pt x="1475567" y="286081"/>
                    <a:pt x="1474413" y="283173"/>
                  </a:cubicBezTo>
                  <a:cubicBezTo>
                    <a:pt x="1473242" y="280223"/>
                    <a:pt x="1470847" y="271714"/>
                    <a:pt x="1476645" y="273288"/>
                  </a:cubicBezTo>
                  <a:close/>
                  <a:moveTo>
                    <a:pt x="2003037" y="298087"/>
                  </a:moveTo>
                  <a:cubicBezTo>
                    <a:pt x="2005569" y="294923"/>
                    <a:pt x="2004483" y="300387"/>
                    <a:pt x="2004773" y="300618"/>
                  </a:cubicBezTo>
                  <a:cubicBezTo>
                    <a:pt x="2008878" y="303893"/>
                    <a:pt x="2006740" y="295350"/>
                    <a:pt x="2011597" y="297206"/>
                  </a:cubicBezTo>
                  <a:cubicBezTo>
                    <a:pt x="2011914" y="299028"/>
                    <a:pt x="2010853" y="302944"/>
                    <a:pt x="2011760" y="303970"/>
                  </a:cubicBezTo>
                  <a:cubicBezTo>
                    <a:pt x="2012469" y="304774"/>
                    <a:pt x="2023586" y="302388"/>
                    <a:pt x="2011640" y="310880"/>
                  </a:cubicBezTo>
                  <a:cubicBezTo>
                    <a:pt x="2010280" y="304338"/>
                    <a:pt x="2002866" y="307186"/>
                    <a:pt x="2003037" y="298087"/>
                  </a:cubicBezTo>
                  <a:close/>
                  <a:moveTo>
                    <a:pt x="587928" y="731082"/>
                  </a:moveTo>
                  <a:cubicBezTo>
                    <a:pt x="585594" y="728260"/>
                    <a:pt x="587236" y="718109"/>
                    <a:pt x="592161" y="719144"/>
                  </a:cubicBezTo>
                  <a:cubicBezTo>
                    <a:pt x="597344" y="720230"/>
                    <a:pt x="594393" y="732322"/>
                    <a:pt x="587928" y="731082"/>
                  </a:cubicBezTo>
                  <a:close/>
                  <a:moveTo>
                    <a:pt x="1726167" y="693524"/>
                  </a:moveTo>
                  <a:cubicBezTo>
                    <a:pt x="1725492" y="694430"/>
                    <a:pt x="1723833" y="688940"/>
                    <a:pt x="1721028" y="696106"/>
                  </a:cubicBezTo>
                  <a:cubicBezTo>
                    <a:pt x="1720780" y="696748"/>
                    <a:pt x="1726749" y="696508"/>
                    <a:pt x="1724457" y="700348"/>
                  </a:cubicBezTo>
                  <a:cubicBezTo>
                    <a:pt x="1713041" y="697662"/>
                    <a:pt x="1719831" y="697346"/>
                    <a:pt x="1719232" y="692737"/>
                  </a:cubicBezTo>
                  <a:cubicBezTo>
                    <a:pt x="1718847" y="689769"/>
                    <a:pt x="1712682" y="692232"/>
                    <a:pt x="1712511" y="688410"/>
                  </a:cubicBezTo>
                  <a:cubicBezTo>
                    <a:pt x="1715478" y="687273"/>
                    <a:pt x="1729810" y="688624"/>
                    <a:pt x="1726167" y="693524"/>
                  </a:cubicBezTo>
                  <a:close/>
                  <a:moveTo>
                    <a:pt x="887006" y="502202"/>
                  </a:moveTo>
                  <a:cubicBezTo>
                    <a:pt x="887006" y="498679"/>
                    <a:pt x="886989" y="494916"/>
                    <a:pt x="887006" y="491949"/>
                  </a:cubicBezTo>
                  <a:cubicBezTo>
                    <a:pt x="897516" y="497969"/>
                    <a:pt x="890324" y="488280"/>
                    <a:pt x="897251" y="488545"/>
                  </a:cubicBezTo>
                  <a:cubicBezTo>
                    <a:pt x="898508" y="497370"/>
                    <a:pt x="896054" y="493924"/>
                    <a:pt x="892864" y="496019"/>
                  </a:cubicBezTo>
                  <a:cubicBezTo>
                    <a:pt x="886544" y="500175"/>
                    <a:pt x="892984" y="505742"/>
                    <a:pt x="887006" y="502202"/>
                  </a:cubicBezTo>
                  <a:close/>
                  <a:moveTo>
                    <a:pt x="1691149" y="741258"/>
                  </a:moveTo>
                  <a:cubicBezTo>
                    <a:pt x="1689311" y="745970"/>
                    <a:pt x="1683726" y="747714"/>
                    <a:pt x="1683461" y="748176"/>
                  </a:cubicBezTo>
                  <a:cubicBezTo>
                    <a:pt x="1678869" y="741155"/>
                    <a:pt x="1685642" y="743627"/>
                    <a:pt x="1686745" y="740343"/>
                  </a:cubicBezTo>
                  <a:cubicBezTo>
                    <a:pt x="1687258" y="738829"/>
                    <a:pt x="1685189" y="736897"/>
                    <a:pt x="1685172" y="736221"/>
                  </a:cubicBezTo>
                  <a:lnTo>
                    <a:pt x="1690302" y="732801"/>
                  </a:lnTo>
                  <a:cubicBezTo>
                    <a:pt x="1690328" y="735674"/>
                    <a:pt x="1692235" y="738487"/>
                    <a:pt x="1691158" y="741249"/>
                  </a:cubicBezTo>
                  <a:close/>
                  <a:moveTo>
                    <a:pt x="1683453" y="748176"/>
                  </a:moveTo>
                  <a:cubicBezTo>
                    <a:pt x="1682538" y="749758"/>
                    <a:pt x="1685599" y="754034"/>
                    <a:pt x="1680870" y="753333"/>
                  </a:cubicBezTo>
                  <a:cubicBezTo>
                    <a:pt x="1673337" y="752204"/>
                    <a:pt x="1671447" y="742618"/>
                    <a:pt x="1683453" y="748176"/>
                  </a:cubicBezTo>
                  <a:close/>
                  <a:moveTo>
                    <a:pt x="416994" y="459487"/>
                  </a:moveTo>
                  <a:cubicBezTo>
                    <a:pt x="411333" y="459675"/>
                    <a:pt x="409913" y="456503"/>
                    <a:pt x="408648" y="451731"/>
                  </a:cubicBezTo>
                  <a:lnTo>
                    <a:pt x="415292" y="445839"/>
                  </a:lnTo>
                  <a:cubicBezTo>
                    <a:pt x="411820" y="451971"/>
                    <a:pt x="419482" y="451107"/>
                    <a:pt x="416994" y="459487"/>
                  </a:cubicBezTo>
                  <a:close/>
                  <a:moveTo>
                    <a:pt x="121319" y="781399"/>
                  </a:moveTo>
                  <a:cubicBezTo>
                    <a:pt x="116693" y="783288"/>
                    <a:pt x="110963" y="784212"/>
                    <a:pt x="105944" y="784032"/>
                  </a:cubicBezTo>
                  <a:cubicBezTo>
                    <a:pt x="110100" y="779586"/>
                    <a:pt x="118865" y="776841"/>
                    <a:pt x="124731" y="777225"/>
                  </a:cubicBezTo>
                  <a:cubicBezTo>
                    <a:pt x="125509" y="781612"/>
                    <a:pt x="124022" y="780287"/>
                    <a:pt x="121311" y="781399"/>
                  </a:cubicBezTo>
                  <a:close/>
                  <a:moveTo>
                    <a:pt x="1856064" y="278436"/>
                  </a:moveTo>
                  <a:cubicBezTo>
                    <a:pt x="1854388" y="288022"/>
                    <a:pt x="1851651" y="288030"/>
                    <a:pt x="1844237" y="283353"/>
                  </a:cubicBezTo>
                  <a:cubicBezTo>
                    <a:pt x="1845597" y="276238"/>
                    <a:pt x="1849898" y="278530"/>
                    <a:pt x="1856064" y="278436"/>
                  </a:cubicBezTo>
                  <a:close/>
                  <a:moveTo>
                    <a:pt x="1527928" y="826756"/>
                  </a:moveTo>
                  <a:cubicBezTo>
                    <a:pt x="1529348" y="821257"/>
                    <a:pt x="1523421" y="824010"/>
                    <a:pt x="1522797" y="823335"/>
                  </a:cubicBezTo>
                  <a:cubicBezTo>
                    <a:pt x="1521762" y="822206"/>
                    <a:pt x="1524473" y="816784"/>
                    <a:pt x="1524524" y="814801"/>
                  </a:cubicBezTo>
                  <a:cubicBezTo>
                    <a:pt x="1531699" y="817109"/>
                    <a:pt x="1531665" y="819931"/>
                    <a:pt x="1531340" y="826756"/>
                  </a:cubicBezTo>
                  <a:cubicBezTo>
                    <a:pt x="1530203" y="826756"/>
                    <a:pt x="1529065" y="826756"/>
                    <a:pt x="1527920" y="826756"/>
                  </a:cubicBezTo>
                  <a:close/>
                  <a:moveTo>
                    <a:pt x="428957" y="862637"/>
                  </a:moveTo>
                  <a:lnTo>
                    <a:pt x="428991" y="871924"/>
                  </a:lnTo>
                  <a:cubicBezTo>
                    <a:pt x="428384" y="876756"/>
                    <a:pt x="416780" y="866178"/>
                    <a:pt x="418721" y="864348"/>
                  </a:cubicBezTo>
                  <a:cubicBezTo>
                    <a:pt x="427042" y="868256"/>
                    <a:pt x="423005" y="863236"/>
                    <a:pt x="428957" y="862646"/>
                  </a:cubicBezTo>
                  <a:close/>
                  <a:moveTo>
                    <a:pt x="659692" y="384328"/>
                  </a:moveTo>
                  <a:cubicBezTo>
                    <a:pt x="666986" y="384234"/>
                    <a:pt x="658811" y="375649"/>
                    <a:pt x="669937" y="380933"/>
                  </a:cubicBezTo>
                  <a:lnTo>
                    <a:pt x="664831" y="384311"/>
                  </a:lnTo>
                  <a:cubicBezTo>
                    <a:pt x="667551" y="386483"/>
                    <a:pt x="675179" y="380113"/>
                    <a:pt x="675093" y="385166"/>
                  </a:cubicBezTo>
                  <a:cubicBezTo>
                    <a:pt x="675016" y="389305"/>
                    <a:pt x="662582" y="388219"/>
                    <a:pt x="659701" y="386039"/>
                  </a:cubicBezTo>
                  <a:cubicBezTo>
                    <a:pt x="659701" y="385466"/>
                    <a:pt x="659709" y="384901"/>
                    <a:pt x="659701" y="384328"/>
                  </a:cubicBezTo>
                  <a:close/>
                  <a:moveTo>
                    <a:pt x="232428" y="334815"/>
                  </a:moveTo>
                  <a:cubicBezTo>
                    <a:pt x="237696" y="331788"/>
                    <a:pt x="246914" y="340092"/>
                    <a:pt x="246102" y="344154"/>
                  </a:cubicBezTo>
                  <a:cubicBezTo>
                    <a:pt x="245837" y="345479"/>
                    <a:pt x="242006" y="347711"/>
                    <a:pt x="240980" y="346753"/>
                  </a:cubicBezTo>
                  <a:cubicBezTo>
                    <a:pt x="240706" y="346497"/>
                    <a:pt x="240646" y="341323"/>
                    <a:pt x="239406" y="339339"/>
                  </a:cubicBezTo>
                  <a:cubicBezTo>
                    <a:pt x="237619" y="336483"/>
                    <a:pt x="232531" y="338133"/>
                    <a:pt x="232428" y="334815"/>
                  </a:cubicBezTo>
                  <a:close/>
                  <a:moveTo>
                    <a:pt x="1698837" y="635425"/>
                  </a:moveTo>
                  <a:cubicBezTo>
                    <a:pt x="1692124" y="633167"/>
                    <a:pt x="1692859" y="639820"/>
                    <a:pt x="1686882" y="638846"/>
                  </a:cubicBezTo>
                  <a:cubicBezTo>
                    <a:pt x="1685197" y="628105"/>
                    <a:pt x="1694133" y="628139"/>
                    <a:pt x="1698837" y="635425"/>
                  </a:cubicBezTo>
                  <a:close/>
                  <a:moveTo>
                    <a:pt x="1871465" y="773796"/>
                  </a:moveTo>
                  <a:cubicBezTo>
                    <a:pt x="1870336" y="772702"/>
                    <a:pt x="1880572" y="762465"/>
                    <a:pt x="1880863" y="760148"/>
                  </a:cubicBezTo>
                  <a:lnTo>
                    <a:pt x="1881692" y="770401"/>
                  </a:lnTo>
                  <a:cubicBezTo>
                    <a:pt x="1878254" y="765570"/>
                    <a:pt x="1875527" y="777747"/>
                    <a:pt x="1871465" y="773796"/>
                  </a:cubicBezTo>
                  <a:close/>
                  <a:moveTo>
                    <a:pt x="430685" y="766989"/>
                  </a:moveTo>
                  <a:cubicBezTo>
                    <a:pt x="429855" y="769846"/>
                    <a:pt x="427777" y="773155"/>
                    <a:pt x="424664" y="773771"/>
                  </a:cubicBezTo>
                  <a:cubicBezTo>
                    <a:pt x="420389" y="774609"/>
                    <a:pt x="422381" y="764603"/>
                    <a:pt x="418875" y="762525"/>
                  </a:cubicBezTo>
                  <a:cubicBezTo>
                    <a:pt x="417413" y="759490"/>
                    <a:pt x="421611" y="759541"/>
                    <a:pt x="422116" y="760140"/>
                  </a:cubicBezTo>
                  <a:cubicBezTo>
                    <a:pt x="423476" y="761764"/>
                    <a:pt x="420671" y="769016"/>
                    <a:pt x="430685" y="766989"/>
                  </a:cubicBezTo>
                  <a:close/>
                  <a:moveTo>
                    <a:pt x="1657807" y="751562"/>
                  </a:moveTo>
                  <a:lnTo>
                    <a:pt x="1647571" y="755000"/>
                  </a:lnTo>
                  <a:cubicBezTo>
                    <a:pt x="1647879" y="751580"/>
                    <a:pt x="1648640" y="741985"/>
                    <a:pt x="1652625" y="744832"/>
                  </a:cubicBezTo>
                  <a:cubicBezTo>
                    <a:pt x="1652805" y="744961"/>
                    <a:pt x="1652351" y="746876"/>
                    <a:pt x="1653232" y="747663"/>
                  </a:cubicBezTo>
                  <a:cubicBezTo>
                    <a:pt x="1655002" y="749254"/>
                    <a:pt x="1659081" y="746252"/>
                    <a:pt x="1657807" y="751554"/>
                  </a:cubicBezTo>
                  <a:close/>
                  <a:moveTo>
                    <a:pt x="502457" y="722556"/>
                  </a:moveTo>
                  <a:cubicBezTo>
                    <a:pt x="505227" y="731090"/>
                    <a:pt x="494316" y="733297"/>
                    <a:pt x="499036" y="724283"/>
                  </a:cubicBezTo>
                  <a:lnTo>
                    <a:pt x="488783" y="724266"/>
                  </a:lnTo>
                  <a:cubicBezTo>
                    <a:pt x="489125" y="724027"/>
                    <a:pt x="488860" y="720666"/>
                    <a:pt x="490485" y="719982"/>
                  </a:cubicBezTo>
                  <a:cubicBezTo>
                    <a:pt x="493444" y="717280"/>
                    <a:pt x="491186" y="722470"/>
                    <a:pt x="493050" y="722573"/>
                  </a:cubicBezTo>
                  <a:cubicBezTo>
                    <a:pt x="494743" y="722676"/>
                    <a:pt x="493640" y="719007"/>
                    <a:pt x="493922" y="717434"/>
                  </a:cubicBezTo>
                  <a:cubicBezTo>
                    <a:pt x="497240" y="716861"/>
                    <a:pt x="494709" y="721342"/>
                    <a:pt x="495718" y="722428"/>
                  </a:cubicBezTo>
                  <a:cubicBezTo>
                    <a:pt x="496419" y="723189"/>
                    <a:pt x="500781" y="722256"/>
                    <a:pt x="502448" y="722547"/>
                  </a:cubicBezTo>
                  <a:close/>
                  <a:moveTo>
                    <a:pt x="438381" y="732818"/>
                  </a:moveTo>
                  <a:lnTo>
                    <a:pt x="439219" y="717425"/>
                  </a:lnTo>
                  <a:cubicBezTo>
                    <a:pt x="439723" y="717639"/>
                    <a:pt x="440519" y="717194"/>
                    <a:pt x="440929" y="717425"/>
                  </a:cubicBezTo>
                  <a:cubicBezTo>
                    <a:pt x="444769" y="722017"/>
                    <a:pt x="445342" y="729722"/>
                    <a:pt x="438381" y="732818"/>
                  </a:cubicBezTo>
                  <a:close/>
                  <a:moveTo>
                    <a:pt x="1167305" y="688393"/>
                  </a:moveTo>
                  <a:cubicBezTo>
                    <a:pt x="1167947" y="688170"/>
                    <a:pt x="1170504" y="685887"/>
                    <a:pt x="1172436" y="684972"/>
                  </a:cubicBezTo>
                  <a:lnTo>
                    <a:pt x="1179294" y="687555"/>
                  </a:lnTo>
                  <a:cubicBezTo>
                    <a:pt x="1175977" y="696029"/>
                    <a:pt x="1171837" y="694875"/>
                    <a:pt x="1167314" y="688393"/>
                  </a:cubicBezTo>
                  <a:close/>
                  <a:moveTo>
                    <a:pt x="529804" y="360419"/>
                  </a:moveTo>
                  <a:lnTo>
                    <a:pt x="540066" y="362137"/>
                  </a:lnTo>
                  <a:cubicBezTo>
                    <a:pt x="540143" y="367721"/>
                    <a:pt x="536816" y="370295"/>
                    <a:pt x="531515" y="370672"/>
                  </a:cubicBezTo>
                  <a:cubicBezTo>
                    <a:pt x="531472" y="367448"/>
                    <a:pt x="532669" y="362283"/>
                    <a:pt x="529804" y="360419"/>
                  </a:cubicBezTo>
                  <a:close/>
                  <a:moveTo>
                    <a:pt x="1878297" y="744764"/>
                  </a:moveTo>
                  <a:cubicBezTo>
                    <a:pt x="1871037" y="745585"/>
                    <a:pt x="1868420" y="746167"/>
                    <a:pt x="1869763" y="737940"/>
                  </a:cubicBezTo>
                  <a:cubicBezTo>
                    <a:pt x="1872790" y="738410"/>
                    <a:pt x="1875612" y="740257"/>
                    <a:pt x="1878297" y="737940"/>
                  </a:cubicBezTo>
                  <a:cubicBezTo>
                    <a:pt x="1878605" y="738333"/>
                    <a:pt x="1881752" y="737016"/>
                    <a:pt x="1881718" y="738778"/>
                  </a:cubicBezTo>
                  <a:lnTo>
                    <a:pt x="1878297" y="744773"/>
                  </a:lnTo>
                  <a:close/>
                  <a:moveTo>
                    <a:pt x="1244217" y="592736"/>
                  </a:moveTo>
                  <a:cubicBezTo>
                    <a:pt x="1244165" y="592172"/>
                    <a:pt x="1244251" y="591599"/>
                    <a:pt x="1244217" y="591026"/>
                  </a:cubicBezTo>
                  <a:lnTo>
                    <a:pt x="1252794" y="595293"/>
                  </a:lnTo>
                  <a:cubicBezTo>
                    <a:pt x="1246697" y="596516"/>
                    <a:pt x="1250904" y="604306"/>
                    <a:pt x="1245944" y="606384"/>
                  </a:cubicBezTo>
                  <a:cubicBezTo>
                    <a:pt x="1247655" y="601536"/>
                    <a:pt x="1244507" y="595755"/>
                    <a:pt x="1244217" y="592728"/>
                  </a:cubicBezTo>
                  <a:close/>
                  <a:moveTo>
                    <a:pt x="1647562" y="247659"/>
                  </a:moveTo>
                  <a:cubicBezTo>
                    <a:pt x="1643004" y="246299"/>
                    <a:pt x="1639738" y="247094"/>
                    <a:pt x="1635616" y="249378"/>
                  </a:cubicBezTo>
                  <a:cubicBezTo>
                    <a:pt x="1636258" y="244290"/>
                    <a:pt x="1637993" y="236260"/>
                    <a:pt x="1643646" y="241382"/>
                  </a:cubicBezTo>
                  <a:cubicBezTo>
                    <a:pt x="1644356" y="242032"/>
                    <a:pt x="1647845" y="247411"/>
                    <a:pt x="1647562" y="247650"/>
                  </a:cubicBezTo>
                  <a:close/>
                  <a:moveTo>
                    <a:pt x="1604839" y="268157"/>
                  </a:moveTo>
                  <a:lnTo>
                    <a:pt x="1616794" y="259639"/>
                  </a:lnTo>
                  <a:cubicBezTo>
                    <a:pt x="1618197" y="269260"/>
                    <a:pt x="1612630" y="268670"/>
                    <a:pt x="1604839" y="268157"/>
                  </a:cubicBezTo>
                  <a:close/>
                  <a:moveTo>
                    <a:pt x="2008194" y="276708"/>
                  </a:moveTo>
                  <a:lnTo>
                    <a:pt x="2012469" y="266481"/>
                  </a:lnTo>
                  <a:lnTo>
                    <a:pt x="2013333" y="273305"/>
                  </a:lnTo>
                  <a:lnTo>
                    <a:pt x="2018430" y="269893"/>
                  </a:lnTo>
                  <a:cubicBezTo>
                    <a:pt x="2020157" y="276768"/>
                    <a:pt x="2013915" y="276529"/>
                    <a:pt x="2008202" y="276717"/>
                  </a:cubicBezTo>
                  <a:close/>
                  <a:moveTo>
                    <a:pt x="642606" y="280129"/>
                  </a:moveTo>
                  <a:cubicBezTo>
                    <a:pt x="649781" y="281129"/>
                    <a:pt x="650114" y="292956"/>
                    <a:pt x="652876" y="298053"/>
                  </a:cubicBezTo>
                  <a:cubicBezTo>
                    <a:pt x="652748" y="303192"/>
                    <a:pt x="650935" y="299797"/>
                    <a:pt x="649841" y="297659"/>
                  </a:cubicBezTo>
                  <a:cubicBezTo>
                    <a:pt x="647284" y="292691"/>
                    <a:pt x="646771" y="285893"/>
                    <a:pt x="642606" y="281831"/>
                  </a:cubicBezTo>
                  <a:cubicBezTo>
                    <a:pt x="642564" y="281266"/>
                    <a:pt x="642666" y="280685"/>
                    <a:pt x="642606" y="280120"/>
                  </a:cubicBezTo>
                  <a:close/>
                  <a:moveTo>
                    <a:pt x="61562" y="810901"/>
                  </a:moveTo>
                  <a:cubicBezTo>
                    <a:pt x="60621" y="813082"/>
                    <a:pt x="60014" y="826781"/>
                    <a:pt x="54678" y="821625"/>
                  </a:cubicBezTo>
                  <a:cubicBezTo>
                    <a:pt x="53455" y="820436"/>
                    <a:pt x="60596" y="805668"/>
                    <a:pt x="64914" y="806266"/>
                  </a:cubicBezTo>
                  <a:cubicBezTo>
                    <a:pt x="66376" y="810764"/>
                    <a:pt x="62349" y="809054"/>
                    <a:pt x="61553" y="810901"/>
                  </a:cubicBezTo>
                  <a:close/>
                  <a:moveTo>
                    <a:pt x="840846" y="269893"/>
                  </a:moveTo>
                  <a:cubicBezTo>
                    <a:pt x="841102" y="267686"/>
                    <a:pt x="840538" y="265198"/>
                    <a:pt x="840863" y="263051"/>
                  </a:cubicBezTo>
                  <a:cubicBezTo>
                    <a:pt x="844181" y="260067"/>
                    <a:pt x="847875" y="257673"/>
                    <a:pt x="846019" y="263889"/>
                  </a:cubicBezTo>
                  <a:cubicBezTo>
                    <a:pt x="845840" y="264505"/>
                    <a:pt x="842983" y="264488"/>
                    <a:pt x="842599" y="265959"/>
                  </a:cubicBezTo>
                  <a:cubicBezTo>
                    <a:pt x="841974" y="268311"/>
                    <a:pt x="843052" y="271398"/>
                    <a:pt x="842573" y="273296"/>
                  </a:cubicBezTo>
                  <a:cubicBezTo>
                    <a:pt x="842342" y="274220"/>
                    <a:pt x="840811" y="279000"/>
                    <a:pt x="839178" y="278410"/>
                  </a:cubicBezTo>
                  <a:lnTo>
                    <a:pt x="837459" y="268165"/>
                  </a:lnTo>
                  <a:lnTo>
                    <a:pt x="840854" y="269893"/>
                  </a:lnTo>
                  <a:close/>
                  <a:moveTo>
                    <a:pt x="38516" y="519202"/>
                  </a:moveTo>
                  <a:lnTo>
                    <a:pt x="44416" y="524393"/>
                  </a:lnTo>
                  <a:cubicBezTo>
                    <a:pt x="40474" y="522631"/>
                    <a:pt x="32478" y="530960"/>
                    <a:pt x="30751" y="529524"/>
                  </a:cubicBezTo>
                  <a:cubicBezTo>
                    <a:pt x="28263" y="527454"/>
                    <a:pt x="38841" y="522152"/>
                    <a:pt x="38516" y="519202"/>
                  </a:cubicBezTo>
                  <a:close/>
                  <a:moveTo>
                    <a:pt x="1616794" y="368970"/>
                  </a:moveTo>
                  <a:cubicBezTo>
                    <a:pt x="1617496" y="369748"/>
                    <a:pt x="1616110" y="376820"/>
                    <a:pt x="1615170" y="378240"/>
                  </a:cubicBezTo>
                  <a:cubicBezTo>
                    <a:pt x="1612647" y="382028"/>
                    <a:pt x="1601522" y="370364"/>
                    <a:pt x="1616794" y="368970"/>
                  </a:cubicBezTo>
                  <a:close/>
                  <a:moveTo>
                    <a:pt x="1567247" y="837017"/>
                  </a:moveTo>
                  <a:cubicBezTo>
                    <a:pt x="1568351" y="843345"/>
                    <a:pt x="1563271" y="838582"/>
                    <a:pt x="1559543" y="838668"/>
                  </a:cubicBezTo>
                  <a:cubicBezTo>
                    <a:pt x="1556849" y="838728"/>
                    <a:pt x="1554531" y="840335"/>
                    <a:pt x="1551872" y="840421"/>
                  </a:cubicBezTo>
                  <a:cubicBezTo>
                    <a:pt x="1549666" y="827132"/>
                    <a:pt x="1558747" y="838360"/>
                    <a:pt x="1567247" y="837017"/>
                  </a:cubicBezTo>
                  <a:close/>
                  <a:moveTo>
                    <a:pt x="432395" y="245974"/>
                  </a:moveTo>
                  <a:cubicBezTo>
                    <a:pt x="434276" y="246427"/>
                    <a:pt x="443974" y="248908"/>
                    <a:pt x="444341" y="249403"/>
                  </a:cubicBezTo>
                  <a:cubicBezTo>
                    <a:pt x="445077" y="250395"/>
                    <a:pt x="444042" y="252884"/>
                    <a:pt x="442640" y="253662"/>
                  </a:cubicBezTo>
                  <a:cubicBezTo>
                    <a:pt x="440681" y="254945"/>
                    <a:pt x="429479" y="250900"/>
                    <a:pt x="432386" y="245974"/>
                  </a:cubicBezTo>
                  <a:close/>
                  <a:moveTo>
                    <a:pt x="534798" y="750049"/>
                  </a:moveTo>
                  <a:cubicBezTo>
                    <a:pt x="538706" y="756334"/>
                    <a:pt x="529334" y="755308"/>
                    <a:pt x="524691" y="755009"/>
                  </a:cubicBezTo>
                  <a:cubicBezTo>
                    <a:pt x="522852" y="747689"/>
                    <a:pt x="532661" y="746603"/>
                    <a:pt x="534798" y="750049"/>
                  </a:cubicBezTo>
                  <a:close/>
                  <a:moveTo>
                    <a:pt x="1994511" y="797715"/>
                  </a:moveTo>
                  <a:cubicBezTo>
                    <a:pt x="1993160" y="798621"/>
                    <a:pt x="1991937" y="800374"/>
                    <a:pt x="1990227" y="801093"/>
                  </a:cubicBezTo>
                  <a:cubicBezTo>
                    <a:pt x="1986704" y="798211"/>
                    <a:pt x="1985592" y="793584"/>
                    <a:pt x="1985985" y="789172"/>
                  </a:cubicBezTo>
                  <a:cubicBezTo>
                    <a:pt x="1988294" y="790326"/>
                    <a:pt x="1991159" y="792353"/>
                    <a:pt x="1992801" y="794294"/>
                  </a:cubicBezTo>
                  <a:cubicBezTo>
                    <a:pt x="1993246" y="794824"/>
                    <a:pt x="1993118" y="797048"/>
                    <a:pt x="1994511" y="797715"/>
                  </a:cubicBezTo>
                  <a:close/>
                  <a:moveTo>
                    <a:pt x="64931" y="836992"/>
                  </a:moveTo>
                  <a:cubicBezTo>
                    <a:pt x="61938" y="834332"/>
                    <a:pt x="75501" y="827209"/>
                    <a:pt x="76869" y="828457"/>
                  </a:cubicBezTo>
                  <a:lnTo>
                    <a:pt x="78579" y="838710"/>
                  </a:lnTo>
                  <a:cubicBezTo>
                    <a:pt x="74321" y="838291"/>
                    <a:pt x="77125" y="833725"/>
                    <a:pt x="76886" y="833605"/>
                  </a:cubicBezTo>
                  <a:cubicBezTo>
                    <a:pt x="73662" y="831980"/>
                    <a:pt x="68831" y="838214"/>
                    <a:pt x="64931" y="837000"/>
                  </a:cubicBezTo>
                  <a:close/>
                  <a:moveTo>
                    <a:pt x="218737" y="794311"/>
                  </a:moveTo>
                  <a:lnTo>
                    <a:pt x="214496" y="804539"/>
                  </a:lnTo>
                  <a:cubicBezTo>
                    <a:pt x="206885" y="799271"/>
                    <a:pt x="211118" y="795397"/>
                    <a:pt x="218737" y="794311"/>
                  </a:cubicBezTo>
                  <a:close/>
                  <a:moveTo>
                    <a:pt x="218754" y="835307"/>
                  </a:moveTo>
                  <a:cubicBezTo>
                    <a:pt x="223552" y="840301"/>
                    <a:pt x="210690" y="843285"/>
                    <a:pt x="208501" y="837847"/>
                  </a:cubicBezTo>
                  <a:cubicBezTo>
                    <a:pt x="205842" y="831237"/>
                    <a:pt x="218241" y="834777"/>
                    <a:pt x="218754" y="835307"/>
                  </a:cubicBezTo>
                  <a:close/>
                  <a:moveTo>
                    <a:pt x="1001519" y="25629"/>
                  </a:moveTo>
                  <a:cubicBezTo>
                    <a:pt x="1004289" y="23311"/>
                    <a:pt x="1013362" y="33051"/>
                    <a:pt x="1015192" y="34154"/>
                  </a:cubicBezTo>
                  <a:lnTo>
                    <a:pt x="1013482" y="35865"/>
                  </a:lnTo>
                  <a:cubicBezTo>
                    <a:pt x="1009745" y="33316"/>
                    <a:pt x="1003939" y="33111"/>
                    <a:pt x="1001519" y="25629"/>
                  </a:cubicBezTo>
                  <a:close/>
                  <a:moveTo>
                    <a:pt x="991266" y="226349"/>
                  </a:moveTo>
                  <a:cubicBezTo>
                    <a:pt x="991505" y="225263"/>
                    <a:pt x="993882" y="219909"/>
                    <a:pt x="996354" y="222073"/>
                  </a:cubicBezTo>
                  <a:cubicBezTo>
                    <a:pt x="997089" y="222714"/>
                    <a:pt x="1003075" y="230701"/>
                    <a:pt x="1001519" y="232292"/>
                  </a:cubicBezTo>
                  <a:cubicBezTo>
                    <a:pt x="999620" y="234233"/>
                    <a:pt x="991146" y="226930"/>
                    <a:pt x="991274" y="226349"/>
                  </a:cubicBezTo>
                  <a:close/>
                  <a:moveTo>
                    <a:pt x="659684" y="862637"/>
                  </a:moveTo>
                  <a:cubicBezTo>
                    <a:pt x="660693" y="863612"/>
                    <a:pt x="659359" y="868538"/>
                    <a:pt x="657152" y="869410"/>
                  </a:cubicBezTo>
                  <a:cubicBezTo>
                    <a:pt x="639485" y="863262"/>
                    <a:pt x="657161" y="860200"/>
                    <a:pt x="659684" y="862637"/>
                  </a:cubicBezTo>
                  <a:close/>
                  <a:moveTo>
                    <a:pt x="93963" y="804547"/>
                  </a:moveTo>
                  <a:cubicBezTo>
                    <a:pt x="92672" y="806660"/>
                    <a:pt x="90637" y="815604"/>
                    <a:pt x="90149" y="816186"/>
                  </a:cubicBezTo>
                  <a:cubicBezTo>
                    <a:pt x="89482" y="816981"/>
                    <a:pt x="85455" y="815698"/>
                    <a:pt x="85309" y="818768"/>
                  </a:cubicBezTo>
                  <a:cubicBezTo>
                    <a:pt x="82966" y="821599"/>
                    <a:pt x="83411" y="817366"/>
                    <a:pt x="84078" y="816023"/>
                  </a:cubicBezTo>
                  <a:cubicBezTo>
                    <a:pt x="86164" y="811825"/>
                    <a:pt x="89764" y="806891"/>
                    <a:pt x="93955" y="804547"/>
                  </a:cubicBezTo>
                  <a:close/>
                  <a:moveTo>
                    <a:pt x="309340" y="478275"/>
                  </a:moveTo>
                  <a:cubicBezTo>
                    <a:pt x="309263" y="470895"/>
                    <a:pt x="309408" y="463455"/>
                    <a:pt x="309331" y="456075"/>
                  </a:cubicBezTo>
                  <a:cubicBezTo>
                    <a:pt x="309323" y="454938"/>
                    <a:pt x="309348" y="453800"/>
                    <a:pt x="309331" y="452655"/>
                  </a:cubicBezTo>
                  <a:cubicBezTo>
                    <a:pt x="313598" y="458239"/>
                    <a:pt x="309477" y="467910"/>
                    <a:pt x="311024" y="473760"/>
                  </a:cubicBezTo>
                  <a:cubicBezTo>
                    <a:pt x="311332" y="474940"/>
                    <a:pt x="319627" y="475590"/>
                    <a:pt x="309340" y="478275"/>
                  </a:cubicBezTo>
                  <a:close/>
                  <a:moveTo>
                    <a:pt x="1962033" y="896775"/>
                  </a:moveTo>
                  <a:cubicBezTo>
                    <a:pt x="1959510" y="900178"/>
                    <a:pt x="1948180" y="897160"/>
                    <a:pt x="1951788" y="893388"/>
                  </a:cubicBezTo>
                  <a:cubicBezTo>
                    <a:pt x="1953892" y="891191"/>
                    <a:pt x="1965471" y="892131"/>
                    <a:pt x="1962033" y="896775"/>
                  </a:cubicBezTo>
                  <a:close/>
                  <a:moveTo>
                    <a:pt x="1803079" y="895073"/>
                  </a:moveTo>
                  <a:cubicBezTo>
                    <a:pt x="1802925" y="895261"/>
                    <a:pt x="1798624" y="896416"/>
                    <a:pt x="1798401" y="896322"/>
                  </a:cubicBezTo>
                  <a:cubicBezTo>
                    <a:pt x="1798102" y="896202"/>
                    <a:pt x="1798085" y="894201"/>
                    <a:pt x="1797521" y="893927"/>
                  </a:cubicBezTo>
                  <a:cubicBezTo>
                    <a:pt x="1794237" y="892337"/>
                    <a:pt x="1790038" y="895509"/>
                    <a:pt x="1791133" y="889968"/>
                  </a:cubicBezTo>
                  <a:cubicBezTo>
                    <a:pt x="1793792" y="888523"/>
                    <a:pt x="1806645" y="890909"/>
                    <a:pt x="1803079" y="895073"/>
                  </a:cubicBezTo>
                  <a:close/>
                  <a:moveTo>
                    <a:pt x="77741" y="857541"/>
                  </a:moveTo>
                  <a:cubicBezTo>
                    <a:pt x="77245" y="857378"/>
                    <a:pt x="73149" y="850357"/>
                    <a:pt x="71764" y="848972"/>
                  </a:cubicBezTo>
                  <a:cubicBezTo>
                    <a:pt x="73611" y="849596"/>
                    <a:pt x="81529" y="850417"/>
                    <a:pt x="81880" y="850794"/>
                  </a:cubicBezTo>
                  <a:cubicBezTo>
                    <a:pt x="83069" y="852059"/>
                    <a:pt x="83454" y="859371"/>
                    <a:pt x="77741" y="857532"/>
                  </a:cubicBezTo>
                  <a:close/>
                  <a:moveTo>
                    <a:pt x="1686873" y="642275"/>
                  </a:moveTo>
                  <a:lnTo>
                    <a:pt x="1697118" y="640556"/>
                  </a:lnTo>
                  <a:lnTo>
                    <a:pt x="1697118" y="647380"/>
                  </a:lnTo>
                  <a:cubicBezTo>
                    <a:pt x="1696485" y="648039"/>
                    <a:pt x="1684573" y="647226"/>
                    <a:pt x="1686873" y="642275"/>
                  </a:cubicBezTo>
                  <a:close/>
                  <a:moveTo>
                    <a:pt x="1551846" y="703777"/>
                  </a:moveTo>
                  <a:cubicBezTo>
                    <a:pt x="1551547" y="705650"/>
                    <a:pt x="1552342" y="711849"/>
                    <a:pt x="1551846" y="712320"/>
                  </a:cubicBezTo>
                  <a:cubicBezTo>
                    <a:pt x="1547451" y="716536"/>
                    <a:pt x="1539755" y="702306"/>
                    <a:pt x="1551846" y="703777"/>
                  </a:cubicBezTo>
                  <a:close/>
                  <a:moveTo>
                    <a:pt x="209348" y="708865"/>
                  </a:moveTo>
                  <a:lnTo>
                    <a:pt x="205081" y="712294"/>
                  </a:lnTo>
                  <a:cubicBezTo>
                    <a:pt x="205448" y="704709"/>
                    <a:pt x="208450" y="704760"/>
                    <a:pt x="215317" y="705479"/>
                  </a:cubicBezTo>
                  <a:lnTo>
                    <a:pt x="211041" y="712294"/>
                  </a:lnTo>
                  <a:lnTo>
                    <a:pt x="209339" y="708865"/>
                  </a:lnTo>
                  <a:close/>
                  <a:moveTo>
                    <a:pt x="678497" y="871155"/>
                  </a:moveTo>
                  <a:lnTo>
                    <a:pt x="664840" y="866930"/>
                  </a:lnTo>
                  <a:cubicBezTo>
                    <a:pt x="668415" y="861868"/>
                    <a:pt x="676624" y="866956"/>
                    <a:pt x="678497" y="871155"/>
                  </a:cubicBezTo>
                  <a:close/>
                  <a:moveTo>
                    <a:pt x="1859501" y="300618"/>
                  </a:moveTo>
                  <a:lnTo>
                    <a:pt x="1866317" y="290391"/>
                  </a:lnTo>
                  <a:cubicBezTo>
                    <a:pt x="1866069" y="298386"/>
                    <a:pt x="1869147" y="302174"/>
                    <a:pt x="1859501" y="300618"/>
                  </a:cubicBezTo>
                  <a:close/>
                  <a:moveTo>
                    <a:pt x="2086807" y="512446"/>
                  </a:moveTo>
                  <a:cubicBezTo>
                    <a:pt x="2086132" y="516919"/>
                    <a:pt x="2080342" y="517945"/>
                    <a:pt x="2079992" y="517586"/>
                  </a:cubicBezTo>
                  <a:cubicBezTo>
                    <a:pt x="2079675" y="517252"/>
                    <a:pt x="2079042" y="510745"/>
                    <a:pt x="2076545" y="509043"/>
                  </a:cubicBezTo>
                  <a:cubicBezTo>
                    <a:pt x="2082899" y="506820"/>
                    <a:pt x="2082514" y="512361"/>
                    <a:pt x="2086798" y="512438"/>
                  </a:cubicBezTo>
                  <a:close/>
                  <a:moveTo>
                    <a:pt x="2090211" y="512438"/>
                  </a:moveTo>
                  <a:cubicBezTo>
                    <a:pt x="2089082" y="512455"/>
                    <a:pt x="2087944" y="512472"/>
                    <a:pt x="2086807" y="512446"/>
                  </a:cubicBezTo>
                  <a:cubicBezTo>
                    <a:pt x="2087739" y="506281"/>
                    <a:pt x="2090194" y="507033"/>
                    <a:pt x="2090211" y="512438"/>
                  </a:cubicBezTo>
                  <a:close/>
                  <a:moveTo>
                    <a:pt x="992993" y="208391"/>
                  </a:moveTo>
                  <a:cubicBezTo>
                    <a:pt x="997551" y="208904"/>
                    <a:pt x="998970" y="216711"/>
                    <a:pt x="996242" y="218524"/>
                  </a:cubicBezTo>
                  <a:cubicBezTo>
                    <a:pt x="989282" y="223125"/>
                    <a:pt x="991890" y="212615"/>
                    <a:pt x="992993" y="208391"/>
                  </a:cubicBezTo>
                  <a:close/>
                  <a:moveTo>
                    <a:pt x="2001344" y="415071"/>
                  </a:moveTo>
                  <a:cubicBezTo>
                    <a:pt x="2000318" y="408606"/>
                    <a:pt x="2004816" y="413874"/>
                    <a:pt x="2008612" y="413044"/>
                  </a:cubicBezTo>
                  <a:cubicBezTo>
                    <a:pt x="2011366" y="412446"/>
                    <a:pt x="2014000" y="406614"/>
                    <a:pt x="2016728" y="413352"/>
                  </a:cubicBezTo>
                  <a:cubicBezTo>
                    <a:pt x="2011093" y="415789"/>
                    <a:pt x="2007450" y="416311"/>
                    <a:pt x="2001344" y="415071"/>
                  </a:cubicBezTo>
                  <a:close/>
                  <a:moveTo>
                    <a:pt x="912635" y="179358"/>
                  </a:moveTo>
                  <a:lnTo>
                    <a:pt x="910104" y="187876"/>
                  </a:lnTo>
                  <a:cubicBezTo>
                    <a:pt x="903741" y="182411"/>
                    <a:pt x="903297" y="177768"/>
                    <a:pt x="912635" y="179358"/>
                  </a:cubicBezTo>
                  <a:close/>
                  <a:moveTo>
                    <a:pt x="550276" y="415122"/>
                  </a:moveTo>
                  <a:cubicBezTo>
                    <a:pt x="551337" y="415806"/>
                    <a:pt x="555236" y="423366"/>
                    <a:pt x="553723" y="425324"/>
                  </a:cubicBezTo>
                  <a:cubicBezTo>
                    <a:pt x="550054" y="430070"/>
                    <a:pt x="542529" y="410120"/>
                    <a:pt x="550276" y="415122"/>
                  </a:cubicBezTo>
                  <a:close/>
                  <a:moveTo>
                    <a:pt x="1775749" y="273296"/>
                  </a:moveTo>
                  <a:lnTo>
                    <a:pt x="1770635" y="257921"/>
                  </a:lnTo>
                  <a:cubicBezTo>
                    <a:pt x="1775261" y="259930"/>
                    <a:pt x="1775860" y="265959"/>
                    <a:pt x="1777450" y="269876"/>
                  </a:cubicBezTo>
                  <a:cubicBezTo>
                    <a:pt x="1775843" y="270354"/>
                    <a:pt x="1775783" y="271842"/>
                    <a:pt x="1775740" y="273296"/>
                  </a:cubicBezTo>
                  <a:close/>
                  <a:moveTo>
                    <a:pt x="452901" y="235712"/>
                  </a:moveTo>
                  <a:cubicBezTo>
                    <a:pt x="454560" y="231736"/>
                    <a:pt x="455296" y="223501"/>
                    <a:pt x="461427" y="225485"/>
                  </a:cubicBezTo>
                  <a:cubicBezTo>
                    <a:pt x="461897" y="228897"/>
                    <a:pt x="457066" y="225177"/>
                    <a:pt x="457998" y="229726"/>
                  </a:cubicBezTo>
                  <a:cubicBezTo>
                    <a:pt x="458160" y="230496"/>
                    <a:pt x="469457" y="232779"/>
                    <a:pt x="452901" y="235712"/>
                  </a:cubicBezTo>
                  <a:close/>
                  <a:moveTo>
                    <a:pt x="1534795" y="847236"/>
                  </a:moveTo>
                  <a:cubicBezTo>
                    <a:pt x="1535240" y="840600"/>
                    <a:pt x="1530776" y="847698"/>
                    <a:pt x="1527962" y="842978"/>
                  </a:cubicBezTo>
                  <a:lnTo>
                    <a:pt x="1529655" y="838702"/>
                  </a:lnTo>
                  <a:cubicBezTo>
                    <a:pt x="1534992" y="842635"/>
                    <a:pt x="1545510" y="840036"/>
                    <a:pt x="1534795" y="847228"/>
                  </a:cubicBezTo>
                  <a:close/>
                  <a:moveTo>
                    <a:pt x="2126110" y="731090"/>
                  </a:moveTo>
                  <a:cubicBezTo>
                    <a:pt x="2117994" y="730757"/>
                    <a:pt x="2121150" y="722718"/>
                    <a:pt x="2125272" y="719152"/>
                  </a:cubicBezTo>
                  <a:lnTo>
                    <a:pt x="2126110" y="731090"/>
                  </a:lnTo>
                  <a:close/>
                  <a:moveTo>
                    <a:pt x="1639875" y="257972"/>
                  </a:moveTo>
                  <a:cubicBezTo>
                    <a:pt x="1628459" y="251917"/>
                    <a:pt x="1641123" y="252285"/>
                    <a:pt x="1647554" y="254526"/>
                  </a:cubicBezTo>
                  <a:cubicBezTo>
                    <a:pt x="1644578" y="258280"/>
                    <a:pt x="1644185" y="260255"/>
                    <a:pt x="1639875" y="257972"/>
                  </a:cubicBezTo>
                  <a:close/>
                  <a:moveTo>
                    <a:pt x="1864641" y="753307"/>
                  </a:moveTo>
                  <a:cubicBezTo>
                    <a:pt x="1866009" y="756215"/>
                    <a:pt x="1872773" y="759729"/>
                    <a:pt x="1873149" y="760174"/>
                  </a:cubicBezTo>
                  <a:cubicBezTo>
                    <a:pt x="1873423" y="760490"/>
                    <a:pt x="1873748" y="763663"/>
                    <a:pt x="1872329" y="763509"/>
                  </a:cubicBezTo>
                  <a:cubicBezTo>
                    <a:pt x="1864530" y="762645"/>
                    <a:pt x="1863914" y="762175"/>
                    <a:pt x="1864632" y="753307"/>
                  </a:cubicBezTo>
                  <a:close/>
                  <a:moveTo>
                    <a:pt x="184292" y="870941"/>
                  </a:moveTo>
                  <a:cubicBezTo>
                    <a:pt x="184138" y="871283"/>
                    <a:pt x="178682" y="875764"/>
                    <a:pt x="177733" y="874575"/>
                  </a:cubicBezTo>
                  <a:cubicBezTo>
                    <a:pt x="174090" y="861406"/>
                    <a:pt x="186567" y="865904"/>
                    <a:pt x="184292" y="870941"/>
                  </a:cubicBezTo>
                  <a:close/>
                  <a:moveTo>
                    <a:pt x="1529630" y="859200"/>
                  </a:moveTo>
                  <a:cubicBezTo>
                    <a:pt x="1525525" y="860226"/>
                    <a:pt x="1517743" y="856284"/>
                    <a:pt x="1521104" y="852384"/>
                  </a:cubicBezTo>
                  <a:cubicBezTo>
                    <a:pt x="1521386" y="852059"/>
                    <a:pt x="1529296" y="853855"/>
                    <a:pt x="1529570" y="854189"/>
                  </a:cubicBezTo>
                  <a:cubicBezTo>
                    <a:pt x="1530057" y="854787"/>
                    <a:pt x="1529433" y="857780"/>
                    <a:pt x="1529630" y="859200"/>
                  </a:cubicBezTo>
                  <a:close/>
                  <a:moveTo>
                    <a:pt x="746857" y="630311"/>
                  </a:moveTo>
                  <a:cubicBezTo>
                    <a:pt x="749174" y="634048"/>
                    <a:pt x="751295" y="634356"/>
                    <a:pt x="753689" y="640565"/>
                  </a:cubicBezTo>
                  <a:cubicBezTo>
                    <a:pt x="752022" y="641026"/>
                    <a:pt x="752090" y="642531"/>
                    <a:pt x="751979" y="643985"/>
                  </a:cubicBezTo>
                  <a:cubicBezTo>
                    <a:pt x="749174" y="640915"/>
                    <a:pt x="748353" y="634672"/>
                    <a:pt x="745147" y="632030"/>
                  </a:cubicBezTo>
                  <a:lnTo>
                    <a:pt x="746857" y="630320"/>
                  </a:lnTo>
                  <a:close/>
                  <a:moveTo>
                    <a:pt x="1599717" y="333080"/>
                  </a:moveTo>
                  <a:cubicBezTo>
                    <a:pt x="1598058" y="326897"/>
                    <a:pt x="1610150" y="324152"/>
                    <a:pt x="1609928" y="328821"/>
                  </a:cubicBezTo>
                  <a:cubicBezTo>
                    <a:pt x="1609851" y="330403"/>
                    <a:pt x="1600564" y="333909"/>
                    <a:pt x="1599717" y="333080"/>
                  </a:cubicBezTo>
                  <a:close/>
                  <a:moveTo>
                    <a:pt x="1885130" y="686725"/>
                  </a:moveTo>
                  <a:lnTo>
                    <a:pt x="1886840" y="690103"/>
                  </a:lnTo>
                  <a:cubicBezTo>
                    <a:pt x="1885703" y="690120"/>
                    <a:pt x="1884557" y="690086"/>
                    <a:pt x="1883420" y="690103"/>
                  </a:cubicBezTo>
                  <a:cubicBezTo>
                    <a:pt x="1882992" y="685212"/>
                    <a:pt x="1883685" y="683390"/>
                    <a:pt x="1881709" y="678148"/>
                  </a:cubicBezTo>
                  <a:lnTo>
                    <a:pt x="1885130" y="676438"/>
                  </a:lnTo>
                  <a:cubicBezTo>
                    <a:pt x="1885361" y="681936"/>
                    <a:pt x="1883129" y="684271"/>
                    <a:pt x="1890252" y="683288"/>
                  </a:cubicBezTo>
                  <a:lnTo>
                    <a:pt x="1885130" y="686725"/>
                  </a:lnTo>
                  <a:close/>
                  <a:moveTo>
                    <a:pt x="63041" y="831732"/>
                  </a:moveTo>
                  <a:cubicBezTo>
                    <a:pt x="56174" y="836111"/>
                    <a:pt x="58141" y="824541"/>
                    <a:pt x="59817" y="823352"/>
                  </a:cubicBezTo>
                  <a:cubicBezTo>
                    <a:pt x="63734" y="820556"/>
                    <a:pt x="66265" y="829680"/>
                    <a:pt x="63041" y="831732"/>
                  </a:cubicBezTo>
                  <a:close/>
                  <a:moveTo>
                    <a:pt x="666251" y="728174"/>
                  </a:moveTo>
                  <a:cubicBezTo>
                    <a:pt x="660504" y="729961"/>
                    <a:pt x="658845" y="731082"/>
                    <a:pt x="659692" y="724275"/>
                  </a:cubicBezTo>
                  <a:lnTo>
                    <a:pt x="669945" y="724275"/>
                  </a:lnTo>
                  <a:cubicBezTo>
                    <a:pt x="670715" y="728798"/>
                    <a:pt x="669184" y="727268"/>
                    <a:pt x="666251" y="728174"/>
                  </a:cubicBezTo>
                  <a:close/>
                  <a:moveTo>
                    <a:pt x="393093" y="163974"/>
                  </a:moveTo>
                  <a:cubicBezTo>
                    <a:pt x="396034" y="164214"/>
                    <a:pt x="399848" y="170901"/>
                    <a:pt x="398189" y="172500"/>
                  </a:cubicBezTo>
                  <a:cubicBezTo>
                    <a:pt x="395034" y="175553"/>
                    <a:pt x="389014" y="169139"/>
                    <a:pt x="393093" y="163974"/>
                  </a:cubicBezTo>
                  <a:close/>
                  <a:moveTo>
                    <a:pt x="1597990" y="239133"/>
                  </a:moveTo>
                  <a:lnTo>
                    <a:pt x="1589464" y="236602"/>
                  </a:lnTo>
                  <a:lnTo>
                    <a:pt x="1597981" y="232309"/>
                  </a:lnTo>
                  <a:lnTo>
                    <a:pt x="1597981" y="239133"/>
                  </a:lnTo>
                  <a:close/>
                  <a:moveTo>
                    <a:pt x="1968865" y="778936"/>
                  </a:moveTo>
                  <a:cubicBezTo>
                    <a:pt x="1969430" y="788778"/>
                    <a:pt x="1952045" y="780159"/>
                    <a:pt x="1961152" y="778927"/>
                  </a:cubicBezTo>
                  <a:cubicBezTo>
                    <a:pt x="1963589" y="778594"/>
                    <a:pt x="1966368" y="779132"/>
                    <a:pt x="1968865" y="778936"/>
                  </a:cubicBezTo>
                  <a:close/>
                  <a:moveTo>
                    <a:pt x="2028708" y="843850"/>
                  </a:moveTo>
                  <a:cubicBezTo>
                    <a:pt x="2031462" y="849853"/>
                    <a:pt x="2017241" y="846005"/>
                    <a:pt x="2016736" y="845526"/>
                  </a:cubicBezTo>
                  <a:cubicBezTo>
                    <a:pt x="2011229" y="840318"/>
                    <a:pt x="2028042" y="843858"/>
                    <a:pt x="2028708" y="843850"/>
                  </a:cubicBezTo>
                  <a:close/>
                  <a:moveTo>
                    <a:pt x="975881" y="71730"/>
                  </a:moveTo>
                  <a:lnTo>
                    <a:pt x="992959" y="66607"/>
                  </a:lnTo>
                  <a:cubicBezTo>
                    <a:pt x="993908" y="71499"/>
                    <a:pt x="991642" y="69361"/>
                    <a:pt x="989213" y="70481"/>
                  </a:cubicBezTo>
                  <a:cubicBezTo>
                    <a:pt x="986528" y="71730"/>
                    <a:pt x="983740" y="72431"/>
                    <a:pt x="981012" y="73440"/>
                  </a:cubicBezTo>
                  <a:cubicBezTo>
                    <a:pt x="980166" y="71131"/>
                    <a:pt x="977729" y="71909"/>
                    <a:pt x="975881" y="71730"/>
                  </a:cubicBezTo>
                  <a:close/>
                  <a:moveTo>
                    <a:pt x="305911" y="433867"/>
                  </a:moveTo>
                  <a:cubicBezTo>
                    <a:pt x="306099" y="432824"/>
                    <a:pt x="305765" y="431558"/>
                    <a:pt x="305919" y="430463"/>
                  </a:cubicBezTo>
                  <a:cubicBezTo>
                    <a:pt x="306997" y="430541"/>
                    <a:pt x="309117" y="430233"/>
                    <a:pt x="309323" y="430463"/>
                  </a:cubicBezTo>
                  <a:cubicBezTo>
                    <a:pt x="310007" y="431225"/>
                    <a:pt x="309271" y="447601"/>
                    <a:pt x="309331" y="450953"/>
                  </a:cubicBezTo>
                  <a:cubicBezTo>
                    <a:pt x="304910" y="446942"/>
                    <a:pt x="310332" y="437886"/>
                    <a:pt x="305911" y="433867"/>
                  </a:cubicBezTo>
                  <a:close/>
                  <a:moveTo>
                    <a:pt x="1833864" y="341640"/>
                  </a:moveTo>
                  <a:cubicBezTo>
                    <a:pt x="1832804" y="335320"/>
                    <a:pt x="1834360" y="333541"/>
                    <a:pt x="1840679" y="333097"/>
                  </a:cubicBezTo>
                  <a:lnTo>
                    <a:pt x="1837251" y="337355"/>
                  </a:lnTo>
                  <a:cubicBezTo>
                    <a:pt x="1846161" y="341742"/>
                    <a:pt x="1838490" y="340553"/>
                    <a:pt x="1833864" y="341640"/>
                  </a:cubicBezTo>
                  <a:close/>
                  <a:moveTo>
                    <a:pt x="2042374" y="268165"/>
                  </a:moveTo>
                  <a:cubicBezTo>
                    <a:pt x="2043101" y="265266"/>
                    <a:pt x="2042186" y="256655"/>
                    <a:pt x="2047479" y="257938"/>
                  </a:cubicBezTo>
                  <a:cubicBezTo>
                    <a:pt x="2047735" y="261974"/>
                    <a:pt x="2048479" y="268593"/>
                    <a:pt x="2042374" y="268165"/>
                  </a:cubicBezTo>
                  <a:close/>
                  <a:moveTo>
                    <a:pt x="653800" y="356878"/>
                  </a:moveTo>
                  <a:cubicBezTo>
                    <a:pt x="657340" y="357485"/>
                    <a:pt x="655801" y="361214"/>
                    <a:pt x="659692" y="360419"/>
                  </a:cubicBezTo>
                  <a:cubicBezTo>
                    <a:pt x="659675" y="360991"/>
                    <a:pt x="659718" y="361556"/>
                    <a:pt x="659692" y="362129"/>
                  </a:cubicBezTo>
                  <a:cubicBezTo>
                    <a:pt x="657298" y="362154"/>
                    <a:pt x="648327" y="361137"/>
                    <a:pt x="647720" y="359546"/>
                  </a:cubicBezTo>
                  <a:cubicBezTo>
                    <a:pt x="646352" y="355997"/>
                    <a:pt x="651885" y="356553"/>
                    <a:pt x="653800" y="356878"/>
                  </a:cubicBezTo>
                  <a:close/>
                  <a:moveTo>
                    <a:pt x="1890269" y="799433"/>
                  </a:moveTo>
                  <a:lnTo>
                    <a:pt x="1895383" y="799417"/>
                  </a:lnTo>
                  <a:lnTo>
                    <a:pt x="1895383" y="807959"/>
                  </a:lnTo>
                  <a:cubicBezTo>
                    <a:pt x="1890312" y="808472"/>
                    <a:pt x="1889782" y="803872"/>
                    <a:pt x="1890269" y="799433"/>
                  </a:cubicBezTo>
                  <a:close/>
                  <a:moveTo>
                    <a:pt x="280265" y="292084"/>
                  </a:moveTo>
                  <a:lnTo>
                    <a:pt x="273449" y="292084"/>
                  </a:lnTo>
                  <a:cubicBezTo>
                    <a:pt x="272526" y="287637"/>
                    <a:pt x="273449" y="282395"/>
                    <a:pt x="278383" y="285431"/>
                  </a:cubicBezTo>
                  <a:cubicBezTo>
                    <a:pt x="278674" y="285610"/>
                    <a:pt x="280855" y="291545"/>
                    <a:pt x="280265" y="292084"/>
                  </a:cubicBezTo>
                  <a:close/>
                  <a:moveTo>
                    <a:pt x="40979" y="541487"/>
                  </a:moveTo>
                  <a:cubicBezTo>
                    <a:pt x="42920" y="543865"/>
                    <a:pt x="33137" y="553451"/>
                    <a:pt x="32444" y="547430"/>
                  </a:cubicBezTo>
                  <a:cubicBezTo>
                    <a:pt x="31666" y="540743"/>
                    <a:pt x="36720" y="542736"/>
                    <a:pt x="40979" y="541487"/>
                  </a:cubicBezTo>
                  <a:close/>
                  <a:moveTo>
                    <a:pt x="281966" y="250224"/>
                  </a:moveTo>
                  <a:cubicBezTo>
                    <a:pt x="280239" y="256758"/>
                    <a:pt x="271055" y="245743"/>
                    <a:pt x="277734" y="244272"/>
                  </a:cubicBezTo>
                  <a:cubicBezTo>
                    <a:pt x="280906" y="243571"/>
                    <a:pt x="282616" y="247770"/>
                    <a:pt x="281966" y="250224"/>
                  </a:cubicBezTo>
                  <a:close/>
                  <a:moveTo>
                    <a:pt x="167471" y="184472"/>
                  </a:moveTo>
                  <a:cubicBezTo>
                    <a:pt x="169917" y="184848"/>
                    <a:pt x="172235" y="185729"/>
                    <a:pt x="174304" y="186182"/>
                  </a:cubicBezTo>
                  <a:cubicBezTo>
                    <a:pt x="169746" y="187200"/>
                    <a:pt x="172508" y="194460"/>
                    <a:pt x="168352" y="192998"/>
                  </a:cubicBezTo>
                  <a:cubicBezTo>
                    <a:pt x="164769" y="191741"/>
                    <a:pt x="166420" y="187132"/>
                    <a:pt x="167471" y="184472"/>
                  </a:cubicBezTo>
                  <a:close/>
                  <a:moveTo>
                    <a:pt x="1664648" y="247667"/>
                  </a:moveTo>
                  <a:cubicBezTo>
                    <a:pt x="1652197" y="250541"/>
                    <a:pt x="1659338" y="238321"/>
                    <a:pt x="1662929" y="240852"/>
                  </a:cubicBezTo>
                  <a:cubicBezTo>
                    <a:pt x="1663220" y="241057"/>
                    <a:pt x="1665024" y="247334"/>
                    <a:pt x="1664648" y="247667"/>
                  </a:cubicBezTo>
                  <a:close/>
                  <a:moveTo>
                    <a:pt x="1515417" y="809105"/>
                  </a:moveTo>
                  <a:cubicBezTo>
                    <a:pt x="1511509" y="812594"/>
                    <a:pt x="1506310" y="811337"/>
                    <a:pt x="1509141" y="807993"/>
                  </a:cubicBezTo>
                  <a:cubicBezTo>
                    <a:pt x="1509542" y="807523"/>
                    <a:pt x="1517948" y="803590"/>
                    <a:pt x="1519368" y="801127"/>
                  </a:cubicBezTo>
                  <a:cubicBezTo>
                    <a:pt x="1520351" y="802298"/>
                    <a:pt x="1516494" y="808148"/>
                    <a:pt x="1515417" y="809105"/>
                  </a:cubicBezTo>
                  <a:close/>
                  <a:moveTo>
                    <a:pt x="1548434" y="857507"/>
                  </a:moveTo>
                  <a:lnTo>
                    <a:pt x="1538164" y="856634"/>
                  </a:lnTo>
                  <a:cubicBezTo>
                    <a:pt x="1540020" y="848502"/>
                    <a:pt x="1544458" y="854864"/>
                    <a:pt x="1548434" y="855796"/>
                  </a:cubicBezTo>
                  <a:lnTo>
                    <a:pt x="1548434" y="857507"/>
                  </a:lnTo>
                  <a:close/>
                  <a:moveTo>
                    <a:pt x="2044058" y="770393"/>
                  </a:moveTo>
                  <a:cubicBezTo>
                    <a:pt x="2046222" y="775130"/>
                    <a:pt x="2032617" y="777781"/>
                    <a:pt x="2032121" y="777208"/>
                  </a:cubicBezTo>
                  <a:cubicBezTo>
                    <a:pt x="2031779" y="776815"/>
                    <a:pt x="2031359" y="773215"/>
                    <a:pt x="2033275" y="772094"/>
                  </a:cubicBezTo>
                  <a:cubicBezTo>
                    <a:pt x="2040304" y="767981"/>
                    <a:pt x="2038654" y="773480"/>
                    <a:pt x="2038962" y="773771"/>
                  </a:cubicBezTo>
                  <a:cubicBezTo>
                    <a:pt x="2042630" y="777217"/>
                    <a:pt x="2041621" y="769495"/>
                    <a:pt x="2044058" y="770393"/>
                  </a:cubicBezTo>
                  <a:close/>
                  <a:moveTo>
                    <a:pt x="1741560" y="643985"/>
                  </a:moveTo>
                  <a:cubicBezTo>
                    <a:pt x="1743399" y="645644"/>
                    <a:pt x="1737600" y="655786"/>
                    <a:pt x="1734744" y="648227"/>
                  </a:cubicBezTo>
                  <a:cubicBezTo>
                    <a:pt x="1732589" y="642531"/>
                    <a:pt x="1740525" y="643053"/>
                    <a:pt x="1741560" y="643985"/>
                  </a:cubicBezTo>
                  <a:close/>
                  <a:moveTo>
                    <a:pt x="1975715" y="744781"/>
                  </a:moveTo>
                  <a:cubicBezTo>
                    <a:pt x="1976074" y="745029"/>
                    <a:pt x="1975382" y="751349"/>
                    <a:pt x="1977417" y="753298"/>
                  </a:cubicBezTo>
                  <a:lnTo>
                    <a:pt x="1970593" y="753298"/>
                  </a:lnTo>
                  <a:cubicBezTo>
                    <a:pt x="1971063" y="751486"/>
                    <a:pt x="1971696" y="742045"/>
                    <a:pt x="1975715" y="744781"/>
                  </a:cubicBezTo>
                  <a:close/>
                  <a:moveTo>
                    <a:pt x="637467" y="732801"/>
                  </a:moveTo>
                  <a:cubicBezTo>
                    <a:pt x="636441" y="733904"/>
                    <a:pt x="629249" y="730329"/>
                    <a:pt x="628932" y="727704"/>
                  </a:cubicBezTo>
                  <a:cubicBezTo>
                    <a:pt x="634063" y="723685"/>
                    <a:pt x="640520" y="729525"/>
                    <a:pt x="637467" y="732801"/>
                  </a:cubicBezTo>
                  <a:close/>
                  <a:moveTo>
                    <a:pt x="46118" y="503912"/>
                  </a:moveTo>
                  <a:cubicBezTo>
                    <a:pt x="47460" y="509163"/>
                    <a:pt x="39046" y="508222"/>
                    <a:pt x="35882" y="509017"/>
                  </a:cubicBezTo>
                  <a:cubicBezTo>
                    <a:pt x="34642" y="503570"/>
                    <a:pt x="42595" y="504109"/>
                    <a:pt x="46118" y="503912"/>
                  </a:cubicBezTo>
                  <a:close/>
                  <a:moveTo>
                    <a:pt x="407065" y="265694"/>
                  </a:moveTo>
                  <a:cubicBezTo>
                    <a:pt x="406954" y="267550"/>
                    <a:pt x="408502" y="269551"/>
                    <a:pt x="408459" y="269876"/>
                  </a:cubicBezTo>
                  <a:cubicBezTo>
                    <a:pt x="408391" y="270354"/>
                    <a:pt x="405655" y="272356"/>
                    <a:pt x="405039" y="273296"/>
                  </a:cubicBezTo>
                  <a:cubicBezTo>
                    <a:pt x="405193" y="268199"/>
                    <a:pt x="404919" y="263034"/>
                    <a:pt x="405047" y="257929"/>
                  </a:cubicBezTo>
                  <a:cubicBezTo>
                    <a:pt x="411187" y="256749"/>
                    <a:pt x="407271" y="262188"/>
                    <a:pt x="407065" y="265694"/>
                  </a:cubicBezTo>
                  <a:close/>
                  <a:moveTo>
                    <a:pt x="938281" y="37567"/>
                  </a:moveTo>
                  <a:lnTo>
                    <a:pt x="939991" y="35856"/>
                  </a:lnTo>
                  <a:lnTo>
                    <a:pt x="955366" y="40961"/>
                  </a:lnTo>
                  <a:cubicBezTo>
                    <a:pt x="949526" y="41492"/>
                    <a:pt x="943540" y="38601"/>
                    <a:pt x="938281" y="37567"/>
                  </a:cubicBezTo>
                  <a:close/>
                  <a:moveTo>
                    <a:pt x="1700556" y="632030"/>
                  </a:moveTo>
                  <a:cubicBezTo>
                    <a:pt x="1704780" y="631594"/>
                    <a:pt x="1709552" y="631902"/>
                    <a:pt x="1709081" y="637135"/>
                  </a:cubicBezTo>
                  <a:cubicBezTo>
                    <a:pt x="1704857" y="637572"/>
                    <a:pt x="1700085" y="637264"/>
                    <a:pt x="1700556" y="632030"/>
                  </a:cubicBezTo>
                  <a:close/>
                  <a:moveTo>
                    <a:pt x="102515" y="205791"/>
                  </a:moveTo>
                  <a:cubicBezTo>
                    <a:pt x="102480" y="205483"/>
                    <a:pt x="104020" y="200061"/>
                    <a:pt x="104251" y="199856"/>
                  </a:cubicBezTo>
                  <a:cubicBezTo>
                    <a:pt x="104849" y="199309"/>
                    <a:pt x="108843" y="203824"/>
                    <a:pt x="111058" y="203294"/>
                  </a:cubicBezTo>
                  <a:cubicBezTo>
                    <a:pt x="110929" y="205731"/>
                    <a:pt x="102951" y="209947"/>
                    <a:pt x="102515" y="205791"/>
                  </a:cubicBezTo>
                  <a:close/>
                  <a:moveTo>
                    <a:pt x="2037251" y="512438"/>
                  </a:moveTo>
                  <a:cubicBezTo>
                    <a:pt x="2033207" y="509300"/>
                    <a:pt x="2046213" y="506760"/>
                    <a:pt x="2047496" y="507341"/>
                  </a:cubicBezTo>
                  <a:cubicBezTo>
                    <a:pt x="2047026" y="510933"/>
                    <a:pt x="2039466" y="514157"/>
                    <a:pt x="2037251" y="512438"/>
                  </a:cubicBezTo>
                  <a:close/>
                  <a:moveTo>
                    <a:pt x="198239" y="809687"/>
                  </a:moveTo>
                  <a:lnTo>
                    <a:pt x="208484" y="813116"/>
                  </a:lnTo>
                  <a:cubicBezTo>
                    <a:pt x="208954" y="821556"/>
                    <a:pt x="198932" y="812868"/>
                    <a:pt x="198239" y="809687"/>
                  </a:cubicBezTo>
                  <a:close/>
                  <a:moveTo>
                    <a:pt x="1040830" y="165685"/>
                  </a:moveTo>
                  <a:lnTo>
                    <a:pt x="1052785" y="158861"/>
                  </a:lnTo>
                  <a:cubicBezTo>
                    <a:pt x="1055812" y="162050"/>
                    <a:pt x="1044062" y="166437"/>
                    <a:pt x="1042540" y="167395"/>
                  </a:cubicBezTo>
                  <a:lnTo>
                    <a:pt x="1040830" y="165685"/>
                  </a:lnTo>
                  <a:close/>
                  <a:moveTo>
                    <a:pt x="1719352" y="206680"/>
                  </a:moveTo>
                  <a:lnTo>
                    <a:pt x="1724466" y="206680"/>
                  </a:lnTo>
                  <a:lnTo>
                    <a:pt x="1724466" y="213504"/>
                  </a:lnTo>
                  <a:lnTo>
                    <a:pt x="1719352" y="213504"/>
                  </a:lnTo>
                  <a:lnTo>
                    <a:pt x="1719352" y="206680"/>
                  </a:lnTo>
                  <a:close/>
                  <a:moveTo>
                    <a:pt x="1714229" y="739625"/>
                  </a:moveTo>
                  <a:lnTo>
                    <a:pt x="1717753" y="737871"/>
                  </a:lnTo>
                  <a:cubicBezTo>
                    <a:pt x="1717487" y="739214"/>
                    <a:pt x="1716949" y="740788"/>
                    <a:pt x="1714229" y="739625"/>
                  </a:cubicBezTo>
                  <a:close/>
                  <a:moveTo>
                    <a:pt x="1718360" y="736341"/>
                  </a:moveTo>
                  <a:cubicBezTo>
                    <a:pt x="1718830" y="736366"/>
                    <a:pt x="1719369" y="736555"/>
                    <a:pt x="1719925" y="736785"/>
                  </a:cubicBezTo>
                  <a:lnTo>
                    <a:pt x="1717744" y="737871"/>
                  </a:lnTo>
                  <a:cubicBezTo>
                    <a:pt x="1717907" y="737051"/>
                    <a:pt x="1717966" y="736315"/>
                    <a:pt x="1718360" y="736341"/>
                  </a:cubicBezTo>
                  <a:close/>
                  <a:moveTo>
                    <a:pt x="1724466" y="734519"/>
                  </a:moveTo>
                  <a:cubicBezTo>
                    <a:pt x="1725252" y="739830"/>
                    <a:pt x="1722379" y="737803"/>
                    <a:pt x="1719933" y="736785"/>
                  </a:cubicBezTo>
                  <a:lnTo>
                    <a:pt x="1724466" y="734519"/>
                  </a:lnTo>
                  <a:close/>
                  <a:moveTo>
                    <a:pt x="1215134" y="693515"/>
                  </a:moveTo>
                  <a:cubicBezTo>
                    <a:pt x="1214817" y="693780"/>
                    <a:pt x="1212799" y="693404"/>
                    <a:pt x="1211747" y="693515"/>
                  </a:cubicBezTo>
                  <a:lnTo>
                    <a:pt x="1211747" y="684989"/>
                  </a:lnTo>
                  <a:cubicBezTo>
                    <a:pt x="1217083" y="683390"/>
                    <a:pt x="1217442" y="691583"/>
                    <a:pt x="1215134" y="693515"/>
                  </a:cubicBezTo>
                  <a:close/>
                  <a:moveTo>
                    <a:pt x="225587" y="314283"/>
                  </a:moveTo>
                  <a:lnTo>
                    <a:pt x="225587" y="307468"/>
                  </a:lnTo>
                  <a:cubicBezTo>
                    <a:pt x="225955" y="307066"/>
                    <a:pt x="232189" y="308922"/>
                    <a:pt x="232411" y="309195"/>
                  </a:cubicBezTo>
                  <a:cubicBezTo>
                    <a:pt x="234754" y="312111"/>
                    <a:pt x="228606" y="314472"/>
                    <a:pt x="225587" y="314283"/>
                  </a:cubicBezTo>
                  <a:close/>
                  <a:moveTo>
                    <a:pt x="1027156" y="244281"/>
                  </a:moveTo>
                  <a:cubicBezTo>
                    <a:pt x="1032654" y="249438"/>
                    <a:pt x="1015586" y="245393"/>
                    <a:pt x="1015192" y="245957"/>
                  </a:cubicBezTo>
                  <a:cubicBezTo>
                    <a:pt x="1015192" y="240989"/>
                    <a:pt x="1026455" y="243623"/>
                    <a:pt x="1027156" y="244281"/>
                  </a:cubicBezTo>
                  <a:close/>
                  <a:moveTo>
                    <a:pt x="538347" y="702058"/>
                  </a:moveTo>
                  <a:cubicBezTo>
                    <a:pt x="537877" y="704102"/>
                    <a:pt x="536098" y="706282"/>
                    <a:pt x="536620" y="708891"/>
                  </a:cubicBezTo>
                  <a:cubicBezTo>
                    <a:pt x="531617" y="707334"/>
                    <a:pt x="534764" y="705316"/>
                    <a:pt x="534927" y="703768"/>
                  </a:cubicBezTo>
                  <a:cubicBezTo>
                    <a:pt x="535303" y="700134"/>
                    <a:pt x="535192" y="699972"/>
                    <a:pt x="531506" y="700348"/>
                  </a:cubicBezTo>
                  <a:cubicBezTo>
                    <a:pt x="532601" y="700228"/>
                    <a:pt x="535175" y="698997"/>
                    <a:pt x="538339" y="698637"/>
                  </a:cubicBezTo>
                  <a:cubicBezTo>
                    <a:pt x="538185" y="699732"/>
                    <a:pt x="538561" y="701075"/>
                    <a:pt x="538339" y="702058"/>
                  </a:cubicBezTo>
                  <a:close/>
                  <a:moveTo>
                    <a:pt x="775923" y="241690"/>
                  </a:moveTo>
                  <a:lnTo>
                    <a:pt x="786159" y="240852"/>
                  </a:lnTo>
                  <a:cubicBezTo>
                    <a:pt x="786912" y="247531"/>
                    <a:pt x="778446" y="245530"/>
                    <a:pt x="775923" y="241690"/>
                  </a:cubicBezTo>
                  <a:close/>
                  <a:moveTo>
                    <a:pt x="449472" y="707180"/>
                  </a:moveTo>
                  <a:cubicBezTo>
                    <a:pt x="449181" y="708241"/>
                    <a:pt x="447796" y="709780"/>
                    <a:pt x="447762" y="710601"/>
                  </a:cubicBezTo>
                  <a:cubicBezTo>
                    <a:pt x="446094" y="710746"/>
                    <a:pt x="444273" y="710379"/>
                    <a:pt x="442631" y="710601"/>
                  </a:cubicBezTo>
                  <a:cubicBezTo>
                    <a:pt x="442075" y="710678"/>
                    <a:pt x="441485" y="710550"/>
                    <a:pt x="440921" y="710601"/>
                  </a:cubicBezTo>
                  <a:cubicBezTo>
                    <a:pt x="439723" y="701870"/>
                    <a:pt x="443914" y="706556"/>
                    <a:pt x="449464" y="707180"/>
                  </a:cubicBezTo>
                  <a:close/>
                  <a:moveTo>
                    <a:pt x="2026981" y="418509"/>
                  </a:moveTo>
                  <a:lnTo>
                    <a:pt x="2026981" y="427034"/>
                  </a:lnTo>
                  <a:cubicBezTo>
                    <a:pt x="2023945" y="430481"/>
                    <a:pt x="2018122" y="417748"/>
                    <a:pt x="2026981" y="418509"/>
                  </a:cubicBezTo>
                  <a:close/>
                  <a:moveTo>
                    <a:pt x="789605" y="240835"/>
                  </a:moveTo>
                  <a:lnTo>
                    <a:pt x="787887" y="234019"/>
                  </a:lnTo>
                  <a:cubicBezTo>
                    <a:pt x="793377" y="233156"/>
                    <a:pt x="797439" y="236961"/>
                    <a:pt x="792128" y="240826"/>
                  </a:cubicBezTo>
                  <a:lnTo>
                    <a:pt x="789605" y="240826"/>
                  </a:lnTo>
                  <a:close/>
                  <a:moveTo>
                    <a:pt x="705836" y="819931"/>
                  </a:moveTo>
                  <a:cubicBezTo>
                    <a:pt x="710351" y="824113"/>
                    <a:pt x="692453" y="827542"/>
                    <a:pt x="697310" y="821659"/>
                  </a:cubicBezTo>
                  <a:cubicBezTo>
                    <a:pt x="697652" y="821248"/>
                    <a:pt x="705305" y="819435"/>
                    <a:pt x="705836" y="819931"/>
                  </a:cubicBezTo>
                  <a:close/>
                  <a:moveTo>
                    <a:pt x="1880008" y="782348"/>
                  </a:moveTo>
                  <a:lnTo>
                    <a:pt x="1886832" y="782348"/>
                  </a:lnTo>
                  <a:cubicBezTo>
                    <a:pt x="1886832" y="782348"/>
                    <a:pt x="1886832" y="787453"/>
                    <a:pt x="1886832" y="787453"/>
                  </a:cubicBezTo>
                  <a:cubicBezTo>
                    <a:pt x="1883685" y="787855"/>
                    <a:pt x="1881820" y="787556"/>
                    <a:pt x="1880025" y="784870"/>
                  </a:cubicBezTo>
                  <a:lnTo>
                    <a:pt x="1880025" y="782339"/>
                  </a:lnTo>
                  <a:close/>
                  <a:moveTo>
                    <a:pt x="1768899" y="872865"/>
                  </a:moveTo>
                  <a:lnTo>
                    <a:pt x="1763785" y="872865"/>
                  </a:lnTo>
                  <a:cubicBezTo>
                    <a:pt x="1763785" y="872865"/>
                    <a:pt x="1763785" y="866049"/>
                    <a:pt x="1763785" y="866049"/>
                  </a:cubicBezTo>
                  <a:lnTo>
                    <a:pt x="1766316" y="866049"/>
                  </a:lnTo>
                  <a:cubicBezTo>
                    <a:pt x="1769002" y="867854"/>
                    <a:pt x="1769292" y="869718"/>
                    <a:pt x="1768899" y="872865"/>
                  </a:cubicBezTo>
                  <a:close/>
                  <a:moveTo>
                    <a:pt x="193117" y="800289"/>
                  </a:moveTo>
                  <a:cubicBezTo>
                    <a:pt x="196264" y="794226"/>
                    <a:pt x="204089" y="800383"/>
                    <a:pt x="201643" y="802837"/>
                  </a:cubicBezTo>
                  <a:cubicBezTo>
                    <a:pt x="200976" y="803504"/>
                    <a:pt x="194032" y="801888"/>
                    <a:pt x="193117" y="800289"/>
                  </a:cubicBezTo>
                  <a:close/>
                  <a:moveTo>
                    <a:pt x="372577" y="169943"/>
                  </a:moveTo>
                  <a:lnTo>
                    <a:pt x="382814" y="169105"/>
                  </a:lnTo>
                  <a:lnTo>
                    <a:pt x="382814" y="172500"/>
                  </a:lnTo>
                  <a:cubicBezTo>
                    <a:pt x="379171" y="172628"/>
                    <a:pt x="374998" y="173218"/>
                    <a:pt x="372577" y="169935"/>
                  </a:cubicBezTo>
                  <a:close/>
                  <a:moveTo>
                    <a:pt x="1868027" y="802016"/>
                  </a:moveTo>
                  <a:cubicBezTo>
                    <a:pt x="1869010" y="806488"/>
                    <a:pt x="1862349" y="805984"/>
                    <a:pt x="1861212" y="804539"/>
                  </a:cubicBezTo>
                  <a:cubicBezTo>
                    <a:pt x="1858757" y="801443"/>
                    <a:pt x="1866872" y="796731"/>
                    <a:pt x="1868027" y="802016"/>
                  </a:cubicBezTo>
                  <a:close/>
                  <a:moveTo>
                    <a:pt x="700217" y="855933"/>
                  </a:moveTo>
                  <a:lnTo>
                    <a:pt x="687048" y="859200"/>
                  </a:lnTo>
                  <a:cubicBezTo>
                    <a:pt x="685885" y="852838"/>
                    <a:pt x="696403" y="856617"/>
                    <a:pt x="700217" y="855933"/>
                  </a:cubicBezTo>
                  <a:close/>
                  <a:moveTo>
                    <a:pt x="700705" y="855813"/>
                  </a:moveTo>
                  <a:cubicBezTo>
                    <a:pt x="700559" y="855865"/>
                    <a:pt x="700388" y="855907"/>
                    <a:pt x="700217" y="855933"/>
                  </a:cubicBezTo>
                  <a:lnTo>
                    <a:pt x="700705" y="855813"/>
                  </a:lnTo>
                  <a:close/>
                  <a:moveTo>
                    <a:pt x="1707371" y="722564"/>
                  </a:moveTo>
                  <a:cubicBezTo>
                    <a:pt x="1708945" y="724018"/>
                    <a:pt x="1703720" y="730552"/>
                    <a:pt x="1700556" y="729380"/>
                  </a:cubicBezTo>
                  <a:cubicBezTo>
                    <a:pt x="1699675" y="725506"/>
                    <a:pt x="1704353" y="719777"/>
                    <a:pt x="1707371" y="722564"/>
                  </a:cubicBezTo>
                  <a:close/>
                  <a:moveTo>
                    <a:pt x="707272" y="809396"/>
                  </a:moveTo>
                  <a:cubicBezTo>
                    <a:pt x="706922" y="810003"/>
                    <a:pt x="701320" y="811867"/>
                    <a:pt x="700722" y="811371"/>
                  </a:cubicBezTo>
                  <a:cubicBezTo>
                    <a:pt x="698430" y="809473"/>
                    <a:pt x="706862" y="804761"/>
                    <a:pt x="706699" y="802845"/>
                  </a:cubicBezTo>
                  <a:cubicBezTo>
                    <a:pt x="708307" y="803470"/>
                    <a:pt x="707854" y="808396"/>
                    <a:pt x="707272" y="809396"/>
                  </a:cubicBezTo>
                  <a:close/>
                  <a:moveTo>
                    <a:pt x="722939" y="864331"/>
                  </a:moveTo>
                  <a:cubicBezTo>
                    <a:pt x="719655" y="861184"/>
                    <a:pt x="729985" y="857455"/>
                    <a:pt x="733175" y="859234"/>
                  </a:cubicBezTo>
                  <a:cubicBezTo>
                    <a:pt x="733662" y="862124"/>
                    <a:pt x="730592" y="860388"/>
                    <a:pt x="728599" y="861517"/>
                  </a:cubicBezTo>
                  <a:cubicBezTo>
                    <a:pt x="728163" y="861765"/>
                    <a:pt x="725914" y="867187"/>
                    <a:pt x="722939" y="864331"/>
                  </a:cubicBezTo>
                  <a:close/>
                  <a:moveTo>
                    <a:pt x="975881" y="64897"/>
                  </a:moveTo>
                  <a:cubicBezTo>
                    <a:pt x="979567" y="64478"/>
                    <a:pt x="985425" y="60048"/>
                    <a:pt x="989572" y="62332"/>
                  </a:cubicBezTo>
                  <a:cubicBezTo>
                    <a:pt x="985972" y="65538"/>
                    <a:pt x="979806" y="65273"/>
                    <a:pt x="975881" y="66599"/>
                  </a:cubicBezTo>
                  <a:lnTo>
                    <a:pt x="975881" y="64888"/>
                  </a:lnTo>
                  <a:close/>
                  <a:moveTo>
                    <a:pt x="1338223" y="649945"/>
                  </a:moveTo>
                  <a:lnTo>
                    <a:pt x="1348459" y="649107"/>
                  </a:lnTo>
                  <a:lnTo>
                    <a:pt x="1348459" y="652502"/>
                  </a:lnTo>
                  <a:cubicBezTo>
                    <a:pt x="1344816" y="652631"/>
                    <a:pt x="1340643" y="653221"/>
                    <a:pt x="1338223" y="649937"/>
                  </a:cubicBezTo>
                  <a:close/>
                  <a:moveTo>
                    <a:pt x="500755" y="193862"/>
                  </a:moveTo>
                  <a:cubicBezTo>
                    <a:pt x="502123" y="193169"/>
                    <a:pt x="510589" y="190971"/>
                    <a:pt x="510991" y="191313"/>
                  </a:cubicBezTo>
                  <a:cubicBezTo>
                    <a:pt x="514506" y="194272"/>
                    <a:pt x="502739" y="199129"/>
                    <a:pt x="500755" y="193862"/>
                  </a:cubicBezTo>
                  <a:close/>
                  <a:moveTo>
                    <a:pt x="1651855" y="213496"/>
                  </a:moveTo>
                  <a:cubicBezTo>
                    <a:pt x="1646100" y="211375"/>
                    <a:pt x="1652035" y="204491"/>
                    <a:pt x="1654386" y="206680"/>
                  </a:cubicBezTo>
                  <a:cubicBezTo>
                    <a:pt x="1654797" y="207065"/>
                    <a:pt x="1658209" y="215839"/>
                    <a:pt x="1651855" y="213496"/>
                  </a:cubicBezTo>
                  <a:close/>
                  <a:moveTo>
                    <a:pt x="2021842" y="286970"/>
                  </a:moveTo>
                  <a:cubicBezTo>
                    <a:pt x="2024672" y="291160"/>
                    <a:pt x="2012769" y="295769"/>
                    <a:pt x="2013325" y="286970"/>
                  </a:cubicBezTo>
                  <a:cubicBezTo>
                    <a:pt x="2015813" y="289151"/>
                    <a:pt x="2021602" y="286611"/>
                    <a:pt x="2021842" y="286970"/>
                  </a:cubicBezTo>
                  <a:close/>
                  <a:moveTo>
                    <a:pt x="1973988" y="903625"/>
                  </a:moveTo>
                  <a:lnTo>
                    <a:pt x="1965471" y="902778"/>
                  </a:lnTo>
                  <a:cubicBezTo>
                    <a:pt x="1970012" y="897468"/>
                    <a:pt x="1973971" y="893594"/>
                    <a:pt x="1973988" y="903625"/>
                  </a:cubicBezTo>
                  <a:close/>
                  <a:moveTo>
                    <a:pt x="1727894" y="652537"/>
                  </a:moveTo>
                  <a:cubicBezTo>
                    <a:pt x="1728408" y="652135"/>
                    <a:pt x="1734522" y="653965"/>
                    <a:pt x="1734727" y="654247"/>
                  </a:cubicBezTo>
                  <a:cubicBezTo>
                    <a:pt x="1736737" y="657026"/>
                    <a:pt x="1728912" y="664568"/>
                    <a:pt x="1727894" y="652537"/>
                  </a:cubicBezTo>
                  <a:close/>
                  <a:moveTo>
                    <a:pt x="987845" y="78562"/>
                  </a:moveTo>
                  <a:cubicBezTo>
                    <a:pt x="987614" y="77793"/>
                    <a:pt x="986896" y="77143"/>
                    <a:pt x="986135" y="76852"/>
                  </a:cubicBezTo>
                  <a:cubicBezTo>
                    <a:pt x="992488" y="75373"/>
                    <a:pt x="1000090" y="71473"/>
                    <a:pt x="1006641" y="70036"/>
                  </a:cubicBezTo>
                  <a:cubicBezTo>
                    <a:pt x="1002759" y="75698"/>
                    <a:pt x="993446" y="75116"/>
                    <a:pt x="987845" y="78562"/>
                  </a:cubicBezTo>
                  <a:close/>
                  <a:moveTo>
                    <a:pt x="169173" y="864348"/>
                  </a:moveTo>
                  <a:cubicBezTo>
                    <a:pt x="172645" y="867572"/>
                    <a:pt x="160109" y="872865"/>
                    <a:pt x="162366" y="866930"/>
                  </a:cubicBezTo>
                  <a:cubicBezTo>
                    <a:pt x="163196" y="864733"/>
                    <a:pt x="168044" y="863304"/>
                    <a:pt x="169173" y="864348"/>
                  </a:cubicBezTo>
                  <a:close/>
                  <a:moveTo>
                    <a:pt x="613548" y="158852"/>
                  </a:moveTo>
                  <a:lnTo>
                    <a:pt x="622083" y="155457"/>
                  </a:lnTo>
                  <a:lnTo>
                    <a:pt x="615259" y="160562"/>
                  </a:lnTo>
                  <a:cubicBezTo>
                    <a:pt x="614609" y="160143"/>
                    <a:pt x="614139" y="159220"/>
                    <a:pt x="613548" y="158852"/>
                  </a:cubicBezTo>
                  <a:close/>
                  <a:moveTo>
                    <a:pt x="1032287" y="162264"/>
                  </a:moveTo>
                  <a:lnTo>
                    <a:pt x="1030576" y="160554"/>
                  </a:lnTo>
                  <a:cubicBezTo>
                    <a:pt x="1033612" y="159947"/>
                    <a:pt x="1038247" y="156184"/>
                    <a:pt x="1042531" y="157150"/>
                  </a:cubicBezTo>
                  <a:lnTo>
                    <a:pt x="1032287" y="162255"/>
                  </a:lnTo>
                  <a:close/>
                  <a:moveTo>
                    <a:pt x="2062872" y="486818"/>
                  </a:moveTo>
                  <a:cubicBezTo>
                    <a:pt x="2061743" y="487870"/>
                    <a:pt x="2056894" y="486433"/>
                    <a:pt x="2056065" y="484235"/>
                  </a:cubicBezTo>
                  <a:cubicBezTo>
                    <a:pt x="2053816" y="478301"/>
                    <a:pt x="2066343" y="483585"/>
                    <a:pt x="2062872" y="486818"/>
                  </a:cubicBezTo>
                  <a:close/>
                  <a:moveTo>
                    <a:pt x="58073" y="507324"/>
                  </a:moveTo>
                  <a:cubicBezTo>
                    <a:pt x="57902" y="509188"/>
                    <a:pt x="58509" y="511574"/>
                    <a:pt x="58013" y="513225"/>
                  </a:cubicBezTo>
                  <a:cubicBezTo>
                    <a:pt x="56243" y="519117"/>
                    <a:pt x="48333" y="511454"/>
                    <a:pt x="58073" y="507324"/>
                  </a:cubicBezTo>
                  <a:close/>
                  <a:moveTo>
                    <a:pt x="575939" y="398002"/>
                  </a:moveTo>
                  <a:lnTo>
                    <a:pt x="575939" y="404818"/>
                  </a:lnTo>
                  <a:cubicBezTo>
                    <a:pt x="569132" y="404775"/>
                    <a:pt x="569226" y="398002"/>
                    <a:pt x="575939" y="398002"/>
                  </a:cubicBezTo>
                  <a:close/>
                  <a:moveTo>
                    <a:pt x="2013325" y="526103"/>
                  </a:moveTo>
                  <a:lnTo>
                    <a:pt x="2013325" y="520998"/>
                  </a:lnTo>
                  <a:cubicBezTo>
                    <a:pt x="2013325" y="520998"/>
                    <a:pt x="2020140" y="520998"/>
                    <a:pt x="2020140" y="520998"/>
                  </a:cubicBezTo>
                  <a:cubicBezTo>
                    <a:pt x="2021405" y="525017"/>
                    <a:pt x="2017036" y="525684"/>
                    <a:pt x="2013325" y="526103"/>
                  </a:cubicBezTo>
                  <a:close/>
                  <a:moveTo>
                    <a:pt x="1213458" y="259622"/>
                  </a:moveTo>
                  <a:cubicBezTo>
                    <a:pt x="1212337" y="256484"/>
                    <a:pt x="1218665" y="251259"/>
                    <a:pt x="1220273" y="252807"/>
                  </a:cubicBezTo>
                  <a:cubicBezTo>
                    <a:pt x="1221393" y="255945"/>
                    <a:pt x="1215065" y="261170"/>
                    <a:pt x="1213458" y="259622"/>
                  </a:cubicBezTo>
                  <a:close/>
                  <a:moveTo>
                    <a:pt x="1666341" y="731099"/>
                  </a:moveTo>
                  <a:cubicBezTo>
                    <a:pt x="1667248" y="731962"/>
                    <a:pt x="1668240" y="739325"/>
                    <a:pt x="1668060" y="741335"/>
                  </a:cubicBezTo>
                  <a:cubicBezTo>
                    <a:pt x="1664434" y="741566"/>
                    <a:pt x="1660911" y="725917"/>
                    <a:pt x="1666341" y="731099"/>
                  </a:cubicBezTo>
                  <a:close/>
                  <a:moveTo>
                    <a:pt x="649439" y="722556"/>
                  </a:moveTo>
                  <a:lnTo>
                    <a:pt x="651149" y="722556"/>
                  </a:lnTo>
                  <a:cubicBezTo>
                    <a:pt x="652090" y="722368"/>
                    <a:pt x="654330" y="722838"/>
                    <a:pt x="654570" y="722556"/>
                  </a:cubicBezTo>
                  <a:cubicBezTo>
                    <a:pt x="654228" y="722855"/>
                    <a:pt x="654630" y="731441"/>
                    <a:pt x="649439" y="722556"/>
                  </a:cubicBezTo>
                  <a:close/>
                  <a:moveTo>
                    <a:pt x="654570" y="722556"/>
                  </a:moveTo>
                  <a:cubicBezTo>
                    <a:pt x="655279" y="721709"/>
                    <a:pt x="654099" y="714321"/>
                    <a:pt x="659692" y="715732"/>
                  </a:cubicBezTo>
                  <a:cubicBezTo>
                    <a:pt x="661343" y="722513"/>
                    <a:pt x="656366" y="720991"/>
                    <a:pt x="654570" y="722556"/>
                  </a:cubicBezTo>
                  <a:close/>
                  <a:moveTo>
                    <a:pt x="1232262" y="692634"/>
                  </a:moveTo>
                  <a:cubicBezTo>
                    <a:pt x="1230013" y="686700"/>
                    <a:pt x="1242541" y="691984"/>
                    <a:pt x="1239069" y="695217"/>
                  </a:cubicBezTo>
                  <a:cubicBezTo>
                    <a:pt x="1237940" y="696269"/>
                    <a:pt x="1233092" y="694832"/>
                    <a:pt x="1232262" y="692634"/>
                  </a:cubicBezTo>
                  <a:close/>
                  <a:moveTo>
                    <a:pt x="30751" y="684109"/>
                  </a:moveTo>
                  <a:cubicBezTo>
                    <a:pt x="30879" y="682569"/>
                    <a:pt x="35069" y="683031"/>
                    <a:pt x="35711" y="683424"/>
                  </a:cubicBezTo>
                  <a:cubicBezTo>
                    <a:pt x="39730" y="685904"/>
                    <a:pt x="37199" y="696807"/>
                    <a:pt x="30751" y="684109"/>
                  </a:cubicBezTo>
                  <a:close/>
                  <a:moveTo>
                    <a:pt x="1862913" y="649099"/>
                  </a:moveTo>
                  <a:lnTo>
                    <a:pt x="1864624" y="647389"/>
                  </a:lnTo>
                  <a:cubicBezTo>
                    <a:pt x="1864863" y="647953"/>
                    <a:pt x="1872081" y="653503"/>
                    <a:pt x="1869746" y="655923"/>
                  </a:cubicBezTo>
                  <a:cubicBezTo>
                    <a:pt x="1866881" y="658873"/>
                    <a:pt x="1864820" y="651066"/>
                    <a:pt x="1862913" y="649099"/>
                  </a:cubicBezTo>
                  <a:close/>
                  <a:moveTo>
                    <a:pt x="2042340" y="517577"/>
                  </a:moveTo>
                  <a:cubicBezTo>
                    <a:pt x="2042613" y="517800"/>
                    <a:pt x="2044469" y="523999"/>
                    <a:pt x="2044067" y="524393"/>
                  </a:cubicBezTo>
                  <a:cubicBezTo>
                    <a:pt x="2042006" y="526403"/>
                    <a:pt x="2037303" y="520998"/>
                    <a:pt x="2038953" y="517577"/>
                  </a:cubicBezTo>
                  <a:cubicBezTo>
                    <a:pt x="2040005" y="517680"/>
                    <a:pt x="2042006" y="517312"/>
                    <a:pt x="2042340" y="517577"/>
                  </a:cubicBezTo>
                  <a:close/>
                  <a:moveTo>
                    <a:pt x="438894" y="228598"/>
                  </a:moveTo>
                  <a:cubicBezTo>
                    <a:pt x="438783" y="228880"/>
                    <a:pt x="435003" y="231736"/>
                    <a:pt x="434114" y="232292"/>
                  </a:cubicBezTo>
                  <a:cubicBezTo>
                    <a:pt x="431848" y="222047"/>
                    <a:pt x="441152" y="223125"/>
                    <a:pt x="438894" y="228598"/>
                  </a:cubicBezTo>
                  <a:close/>
                  <a:moveTo>
                    <a:pt x="1211747" y="269876"/>
                  </a:moveTo>
                  <a:cubicBezTo>
                    <a:pt x="1210020" y="268311"/>
                    <a:pt x="1217075" y="261324"/>
                    <a:pt x="1218563" y="263060"/>
                  </a:cubicBezTo>
                  <a:cubicBezTo>
                    <a:pt x="1220290" y="265061"/>
                    <a:pt x="1213645" y="271603"/>
                    <a:pt x="1211747" y="269876"/>
                  </a:cubicBezTo>
                  <a:close/>
                  <a:moveTo>
                    <a:pt x="934877" y="234002"/>
                  </a:moveTo>
                  <a:lnTo>
                    <a:pt x="934877" y="230599"/>
                  </a:lnTo>
                  <a:cubicBezTo>
                    <a:pt x="934877" y="230599"/>
                    <a:pt x="943403" y="230599"/>
                    <a:pt x="943403" y="230599"/>
                  </a:cubicBezTo>
                  <a:lnTo>
                    <a:pt x="943403" y="234002"/>
                  </a:lnTo>
                  <a:lnTo>
                    <a:pt x="934877" y="234002"/>
                  </a:lnTo>
                  <a:close/>
                  <a:moveTo>
                    <a:pt x="1692013" y="795996"/>
                  </a:moveTo>
                  <a:cubicBezTo>
                    <a:pt x="1689302" y="793285"/>
                    <a:pt x="1694416" y="788180"/>
                    <a:pt x="1697126" y="790891"/>
                  </a:cubicBezTo>
                  <a:cubicBezTo>
                    <a:pt x="1699838" y="793602"/>
                    <a:pt x="1694724" y="798707"/>
                    <a:pt x="1692013" y="795996"/>
                  </a:cubicBezTo>
                  <a:close/>
                  <a:moveTo>
                    <a:pt x="1816778" y="812227"/>
                  </a:moveTo>
                  <a:lnTo>
                    <a:pt x="1825304" y="811389"/>
                  </a:lnTo>
                  <a:cubicBezTo>
                    <a:pt x="1826792" y="816896"/>
                    <a:pt x="1819771" y="815664"/>
                    <a:pt x="1816778" y="812227"/>
                  </a:cubicBezTo>
                  <a:close/>
                  <a:moveTo>
                    <a:pt x="519560" y="177648"/>
                  </a:moveTo>
                  <a:cubicBezTo>
                    <a:pt x="519885" y="177357"/>
                    <a:pt x="527778" y="179068"/>
                    <a:pt x="528094" y="179367"/>
                  </a:cubicBezTo>
                  <a:cubicBezTo>
                    <a:pt x="533422" y="184404"/>
                    <a:pt x="514694" y="182069"/>
                    <a:pt x="519560" y="177648"/>
                  </a:cubicBezTo>
                  <a:close/>
                  <a:moveTo>
                    <a:pt x="1791124" y="896818"/>
                  </a:moveTo>
                  <a:cubicBezTo>
                    <a:pt x="1795194" y="901623"/>
                    <a:pt x="1785463" y="899144"/>
                    <a:pt x="1782581" y="898485"/>
                  </a:cubicBezTo>
                  <a:cubicBezTo>
                    <a:pt x="1782590" y="894346"/>
                    <a:pt x="1789978" y="895466"/>
                    <a:pt x="1791124" y="896818"/>
                  </a:cubicBezTo>
                  <a:close/>
                  <a:moveTo>
                    <a:pt x="1396321" y="678140"/>
                  </a:moveTo>
                  <a:cubicBezTo>
                    <a:pt x="1396099" y="677678"/>
                    <a:pt x="1388899" y="673795"/>
                    <a:pt x="1395492" y="671324"/>
                  </a:cubicBezTo>
                  <a:cubicBezTo>
                    <a:pt x="1400905" y="669297"/>
                    <a:pt x="1395979" y="677806"/>
                    <a:pt x="1396321" y="678140"/>
                  </a:cubicBezTo>
                  <a:close/>
                  <a:moveTo>
                    <a:pt x="252917" y="423622"/>
                  </a:moveTo>
                  <a:lnTo>
                    <a:pt x="249557" y="421142"/>
                  </a:lnTo>
                  <a:lnTo>
                    <a:pt x="254619" y="406545"/>
                  </a:lnTo>
                  <a:lnTo>
                    <a:pt x="252917" y="423622"/>
                  </a:lnTo>
                  <a:close/>
                  <a:moveTo>
                    <a:pt x="1705661" y="874575"/>
                  </a:moveTo>
                  <a:cubicBezTo>
                    <a:pt x="1702292" y="877910"/>
                    <a:pt x="1698820" y="866965"/>
                    <a:pt x="1700564" y="864339"/>
                  </a:cubicBezTo>
                  <a:cubicBezTo>
                    <a:pt x="1704087" y="863988"/>
                    <a:pt x="1700975" y="868820"/>
                    <a:pt x="1702694" y="870830"/>
                  </a:cubicBezTo>
                  <a:cubicBezTo>
                    <a:pt x="1702984" y="871172"/>
                    <a:pt x="1708782" y="871497"/>
                    <a:pt x="1705670" y="874575"/>
                  </a:cubicBezTo>
                  <a:close/>
                  <a:moveTo>
                    <a:pt x="1891946" y="638837"/>
                  </a:moveTo>
                  <a:cubicBezTo>
                    <a:pt x="1891723" y="639077"/>
                    <a:pt x="1890825" y="638752"/>
                    <a:pt x="1890278" y="638837"/>
                  </a:cubicBezTo>
                  <a:cubicBezTo>
                    <a:pt x="1890192" y="635186"/>
                    <a:pt x="1889269" y="629978"/>
                    <a:pt x="1893664" y="628593"/>
                  </a:cubicBezTo>
                  <a:cubicBezTo>
                    <a:pt x="1893792" y="630756"/>
                    <a:pt x="1892989" y="637708"/>
                    <a:pt x="1891954" y="638829"/>
                  </a:cubicBezTo>
                  <a:close/>
                  <a:moveTo>
                    <a:pt x="1505720" y="857515"/>
                  </a:moveTo>
                  <a:lnTo>
                    <a:pt x="1515956" y="857515"/>
                  </a:lnTo>
                  <a:cubicBezTo>
                    <a:pt x="1515956" y="857515"/>
                    <a:pt x="1515956" y="859191"/>
                    <a:pt x="1515956" y="859191"/>
                  </a:cubicBezTo>
                  <a:lnTo>
                    <a:pt x="1505720" y="860910"/>
                  </a:lnTo>
                  <a:lnTo>
                    <a:pt x="1505720" y="857507"/>
                  </a:lnTo>
                  <a:close/>
                  <a:moveTo>
                    <a:pt x="1821883" y="833580"/>
                  </a:moveTo>
                  <a:cubicBezTo>
                    <a:pt x="1818651" y="836119"/>
                    <a:pt x="1815855" y="827662"/>
                    <a:pt x="1816770" y="826764"/>
                  </a:cubicBezTo>
                  <a:cubicBezTo>
                    <a:pt x="1818831" y="824754"/>
                    <a:pt x="1823534" y="830159"/>
                    <a:pt x="1821883" y="833580"/>
                  </a:cubicBezTo>
                  <a:close/>
                  <a:moveTo>
                    <a:pt x="138431" y="847253"/>
                  </a:moveTo>
                  <a:cubicBezTo>
                    <a:pt x="135275" y="842764"/>
                    <a:pt x="144023" y="839241"/>
                    <a:pt x="145238" y="840429"/>
                  </a:cubicBezTo>
                  <a:cubicBezTo>
                    <a:pt x="147572" y="842704"/>
                    <a:pt x="138747" y="847707"/>
                    <a:pt x="138431" y="847253"/>
                  </a:cubicBezTo>
                  <a:close/>
                  <a:moveTo>
                    <a:pt x="731456" y="421929"/>
                  </a:moveTo>
                  <a:cubicBezTo>
                    <a:pt x="732550" y="424623"/>
                    <a:pt x="732499" y="427718"/>
                    <a:pt x="733183" y="430455"/>
                  </a:cubicBezTo>
                  <a:cubicBezTo>
                    <a:pt x="730344" y="431054"/>
                    <a:pt x="729378" y="429172"/>
                    <a:pt x="728052" y="427034"/>
                  </a:cubicBezTo>
                  <a:cubicBezTo>
                    <a:pt x="727830" y="425683"/>
                    <a:pt x="725897" y="423853"/>
                    <a:pt x="726359" y="421921"/>
                  </a:cubicBezTo>
                  <a:cubicBezTo>
                    <a:pt x="729549" y="421220"/>
                    <a:pt x="726915" y="425170"/>
                    <a:pt x="728907" y="425341"/>
                  </a:cubicBezTo>
                  <a:cubicBezTo>
                    <a:pt x="730840" y="425504"/>
                    <a:pt x="728317" y="421142"/>
                    <a:pt x="731447" y="421921"/>
                  </a:cubicBezTo>
                  <a:close/>
                  <a:moveTo>
                    <a:pt x="1980829" y="852367"/>
                  </a:moveTo>
                  <a:lnTo>
                    <a:pt x="1974013" y="851529"/>
                  </a:lnTo>
                  <a:cubicBezTo>
                    <a:pt x="1977563" y="846937"/>
                    <a:pt x="1980342" y="845791"/>
                    <a:pt x="1980829" y="852367"/>
                  </a:cubicBezTo>
                  <a:close/>
                  <a:moveTo>
                    <a:pt x="1208327" y="714022"/>
                  </a:moveTo>
                  <a:lnTo>
                    <a:pt x="1215142" y="714022"/>
                  </a:lnTo>
                  <a:lnTo>
                    <a:pt x="1215142" y="717416"/>
                  </a:lnTo>
                  <a:lnTo>
                    <a:pt x="1208327" y="717416"/>
                  </a:lnTo>
                  <a:lnTo>
                    <a:pt x="1208327" y="714022"/>
                  </a:lnTo>
                  <a:close/>
                  <a:moveTo>
                    <a:pt x="1972278" y="852376"/>
                  </a:moveTo>
                  <a:lnTo>
                    <a:pt x="1963752" y="852376"/>
                  </a:lnTo>
                  <a:cubicBezTo>
                    <a:pt x="1963752" y="852376"/>
                    <a:pt x="1963752" y="850674"/>
                    <a:pt x="1963752" y="850674"/>
                  </a:cubicBezTo>
                  <a:cubicBezTo>
                    <a:pt x="1967224" y="849802"/>
                    <a:pt x="1973364" y="845825"/>
                    <a:pt x="1972278" y="852376"/>
                  </a:cubicBezTo>
                  <a:close/>
                  <a:moveTo>
                    <a:pt x="2008177" y="469749"/>
                  </a:moveTo>
                  <a:cubicBezTo>
                    <a:pt x="2010759" y="472674"/>
                    <a:pt x="2005945" y="477420"/>
                    <a:pt x="2003063" y="474854"/>
                  </a:cubicBezTo>
                  <a:cubicBezTo>
                    <a:pt x="2001233" y="473221"/>
                    <a:pt x="2006560" y="467919"/>
                    <a:pt x="2008177" y="469749"/>
                  </a:cubicBezTo>
                  <a:close/>
                  <a:moveTo>
                    <a:pt x="1102366" y="155440"/>
                  </a:moveTo>
                  <a:cubicBezTo>
                    <a:pt x="1108061" y="154243"/>
                    <a:pt x="1105008" y="158792"/>
                    <a:pt x="1105778" y="162264"/>
                  </a:cubicBezTo>
                  <a:lnTo>
                    <a:pt x="1102357" y="162264"/>
                  </a:lnTo>
                  <a:cubicBezTo>
                    <a:pt x="1102485" y="160006"/>
                    <a:pt x="1102246" y="157697"/>
                    <a:pt x="1102366" y="155440"/>
                  </a:cubicBezTo>
                  <a:close/>
                  <a:moveTo>
                    <a:pt x="719527" y="158861"/>
                  </a:moveTo>
                  <a:cubicBezTo>
                    <a:pt x="721143" y="157030"/>
                    <a:pt x="726470" y="162333"/>
                    <a:pt x="724640" y="163966"/>
                  </a:cubicBezTo>
                  <a:cubicBezTo>
                    <a:pt x="721758" y="166531"/>
                    <a:pt x="716953" y="161785"/>
                    <a:pt x="719527" y="158861"/>
                  </a:cubicBezTo>
                  <a:close/>
                  <a:moveTo>
                    <a:pt x="606716" y="162281"/>
                  </a:moveTo>
                  <a:cubicBezTo>
                    <a:pt x="604193" y="170542"/>
                    <a:pt x="600456" y="169387"/>
                    <a:pt x="601602" y="160554"/>
                  </a:cubicBezTo>
                  <a:lnTo>
                    <a:pt x="606716" y="162281"/>
                  </a:lnTo>
                  <a:close/>
                  <a:moveTo>
                    <a:pt x="251198" y="425341"/>
                  </a:moveTo>
                  <a:lnTo>
                    <a:pt x="251198" y="433867"/>
                  </a:lnTo>
                  <a:cubicBezTo>
                    <a:pt x="251198" y="433867"/>
                    <a:pt x="247804" y="433867"/>
                    <a:pt x="247804" y="433867"/>
                  </a:cubicBezTo>
                  <a:cubicBezTo>
                    <a:pt x="247102" y="433123"/>
                    <a:pt x="248872" y="424178"/>
                    <a:pt x="251198" y="425341"/>
                  </a:cubicBezTo>
                  <a:close/>
                  <a:moveTo>
                    <a:pt x="774204" y="162281"/>
                  </a:moveTo>
                  <a:cubicBezTo>
                    <a:pt x="778070" y="159630"/>
                    <a:pt x="785167" y="167130"/>
                    <a:pt x="775923" y="167378"/>
                  </a:cubicBezTo>
                  <a:cubicBezTo>
                    <a:pt x="776718" y="165582"/>
                    <a:pt x="773725" y="162606"/>
                    <a:pt x="774204" y="162281"/>
                  </a:cubicBezTo>
                  <a:close/>
                  <a:moveTo>
                    <a:pt x="377691" y="416807"/>
                  </a:moveTo>
                  <a:lnTo>
                    <a:pt x="386234" y="420210"/>
                  </a:lnTo>
                  <a:cubicBezTo>
                    <a:pt x="386234" y="420783"/>
                    <a:pt x="386234" y="421348"/>
                    <a:pt x="386234" y="421921"/>
                  </a:cubicBezTo>
                  <a:cubicBezTo>
                    <a:pt x="380599" y="422725"/>
                    <a:pt x="379299" y="422169"/>
                    <a:pt x="377691" y="416815"/>
                  </a:cubicBezTo>
                  <a:close/>
                  <a:moveTo>
                    <a:pt x="1244209" y="693524"/>
                  </a:moveTo>
                  <a:cubicBezTo>
                    <a:pt x="1245089" y="694430"/>
                    <a:pt x="1242002" y="703315"/>
                    <a:pt x="1239095" y="700339"/>
                  </a:cubicBezTo>
                  <a:cubicBezTo>
                    <a:pt x="1238214" y="699433"/>
                    <a:pt x="1241301" y="690548"/>
                    <a:pt x="1244209" y="693524"/>
                  </a:cubicBezTo>
                  <a:close/>
                  <a:moveTo>
                    <a:pt x="1992809" y="392863"/>
                  </a:moveTo>
                  <a:cubicBezTo>
                    <a:pt x="1990227" y="389938"/>
                    <a:pt x="1995042" y="385192"/>
                    <a:pt x="1997923" y="387758"/>
                  </a:cubicBezTo>
                  <a:cubicBezTo>
                    <a:pt x="1999753" y="389391"/>
                    <a:pt x="1994426" y="394693"/>
                    <a:pt x="1992809" y="392863"/>
                  </a:cubicBezTo>
                  <a:close/>
                  <a:moveTo>
                    <a:pt x="1341635" y="568818"/>
                  </a:moveTo>
                  <a:cubicBezTo>
                    <a:pt x="1342695" y="570314"/>
                    <a:pt x="1342738" y="571041"/>
                    <a:pt x="1343345" y="572238"/>
                  </a:cubicBezTo>
                  <a:cubicBezTo>
                    <a:pt x="1340215" y="580482"/>
                    <a:pt x="1334058" y="568022"/>
                    <a:pt x="1341635" y="568818"/>
                  </a:cubicBezTo>
                  <a:close/>
                  <a:moveTo>
                    <a:pt x="572519" y="905343"/>
                  </a:moveTo>
                  <a:cubicBezTo>
                    <a:pt x="575101" y="908268"/>
                    <a:pt x="570287" y="913014"/>
                    <a:pt x="567405" y="910449"/>
                  </a:cubicBezTo>
                  <a:cubicBezTo>
                    <a:pt x="565575" y="908815"/>
                    <a:pt x="570903" y="903513"/>
                    <a:pt x="572519" y="905343"/>
                  </a:cubicBezTo>
                  <a:close/>
                  <a:moveTo>
                    <a:pt x="974171" y="59775"/>
                  </a:moveTo>
                  <a:lnTo>
                    <a:pt x="974171" y="58064"/>
                  </a:lnTo>
                  <a:cubicBezTo>
                    <a:pt x="975958" y="57842"/>
                    <a:pt x="981483" y="53883"/>
                    <a:pt x="984441" y="57209"/>
                  </a:cubicBezTo>
                  <a:cubicBezTo>
                    <a:pt x="984441" y="58005"/>
                    <a:pt x="976215" y="59330"/>
                    <a:pt x="974171" y="59775"/>
                  </a:cubicBezTo>
                  <a:close/>
                  <a:moveTo>
                    <a:pt x="2006466" y="502193"/>
                  </a:moveTo>
                  <a:lnTo>
                    <a:pt x="1999651" y="502193"/>
                  </a:lnTo>
                  <a:lnTo>
                    <a:pt x="1999651" y="498798"/>
                  </a:lnTo>
                  <a:lnTo>
                    <a:pt x="2006466" y="498798"/>
                  </a:lnTo>
                  <a:lnTo>
                    <a:pt x="2006466" y="502193"/>
                  </a:lnTo>
                  <a:close/>
                  <a:moveTo>
                    <a:pt x="1987670" y="807976"/>
                  </a:moveTo>
                  <a:cubicBezTo>
                    <a:pt x="1989115" y="809413"/>
                    <a:pt x="1984831" y="814416"/>
                    <a:pt x="1982565" y="814801"/>
                  </a:cubicBezTo>
                  <a:cubicBezTo>
                    <a:pt x="1980880" y="811371"/>
                    <a:pt x="1985643" y="805958"/>
                    <a:pt x="1987670" y="807976"/>
                  </a:cubicBezTo>
                  <a:close/>
                  <a:moveTo>
                    <a:pt x="917757" y="208391"/>
                  </a:moveTo>
                  <a:cubicBezTo>
                    <a:pt x="916295" y="208014"/>
                    <a:pt x="913020" y="205098"/>
                    <a:pt x="912661" y="204098"/>
                  </a:cubicBezTo>
                  <a:cubicBezTo>
                    <a:pt x="910882" y="199121"/>
                    <a:pt x="919793" y="201883"/>
                    <a:pt x="917757" y="208391"/>
                  </a:cubicBezTo>
                  <a:close/>
                  <a:moveTo>
                    <a:pt x="767380" y="227187"/>
                  </a:moveTo>
                  <a:cubicBezTo>
                    <a:pt x="768996" y="225357"/>
                    <a:pt x="774324" y="230659"/>
                    <a:pt x="772494" y="232292"/>
                  </a:cubicBezTo>
                  <a:cubicBezTo>
                    <a:pt x="769612" y="234857"/>
                    <a:pt x="764806" y="230111"/>
                    <a:pt x="767380" y="227187"/>
                  </a:cubicBezTo>
                  <a:close/>
                  <a:moveTo>
                    <a:pt x="459742" y="213504"/>
                  </a:moveTo>
                  <a:cubicBezTo>
                    <a:pt x="457912" y="211871"/>
                    <a:pt x="463240" y="206569"/>
                    <a:pt x="464856" y="208399"/>
                  </a:cubicBezTo>
                  <a:cubicBezTo>
                    <a:pt x="467439" y="211324"/>
                    <a:pt x="462624" y="216070"/>
                    <a:pt x="459742" y="213504"/>
                  </a:cubicBezTo>
                  <a:close/>
                  <a:moveTo>
                    <a:pt x="1259601" y="211794"/>
                  </a:moveTo>
                  <a:cubicBezTo>
                    <a:pt x="1259019" y="211170"/>
                    <a:pt x="1258523" y="205406"/>
                    <a:pt x="1262132" y="206697"/>
                  </a:cubicBezTo>
                  <a:cubicBezTo>
                    <a:pt x="1267408" y="208587"/>
                    <a:pt x="1261260" y="213581"/>
                    <a:pt x="1259601" y="211794"/>
                  </a:cubicBezTo>
                  <a:close/>
                  <a:moveTo>
                    <a:pt x="1833864" y="806266"/>
                  </a:moveTo>
                  <a:lnTo>
                    <a:pt x="1837268" y="806266"/>
                  </a:lnTo>
                  <a:cubicBezTo>
                    <a:pt x="1837268" y="806266"/>
                    <a:pt x="1836430" y="813082"/>
                    <a:pt x="1836430" y="813082"/>
                  </a:cubicBezTo>
                  <a:cubicBezTo>
                    <a:pt x="1833796" y="811243"/>
                    <a:pt x="1833454" y="809413"/>
                    <a:pt x="1833864" y="806266"/>
                  </a:cubicBezTo>
                  <a:close/>
                  <a:moveTo>
                    <a:pt x="350352" y="223749"/>
                  </a:moveTo>
                  <a:cubicBezTo>
                    <a:pt x="348617" y="222030"/>
                    <a:pt x="353687" y="216891"/>
                    <a:pt x="355466" y="218644"/>
                  </a:cubicBezTo>
                  <a:cubicBezTo>
                    <a:pt x="357202" y="220363"/>
                    <a:pt x="352131" y="225502"/>
                    <a:pt x="350352" y="223749"/>
                  </a:cubicBezTo>
                  <a:close/>
                  <a:moveTo>
                    <a:pt x="1898812" y="230599"/>
                  </a:moveTo>
                  <a:lnTo>
                    <a:pt x="1903926" y="230599"/>
                  </a:lnTo>
                  <a:cubicBezTo>
                    <a:pt x="1905038" y="234763"/>
                    <a:pt x="1902105" y="233942"/>
                    <a:pt x="1898821" y="235712"/>
                  </a:cubicBezTo>
                  <a:lnTo>
                    <a:pt x="1898821" y="230599"/>
                  </a:lnTo>
                  <a:close/>
                  <a:moveTo>
                    <a:pt x="73474" y="809687"/>
                  </a:moveTo>
                  <a:cubicBezTo>
                    <a:pt x="78767" y="814869"/>
                    <a:pt x="62674" y="812611"/>
                    <a:pt x="66650" y="807968"/>
                  </a:cubicBezTo>
                  <a:cubicBezTo>
                    <a:pt x="68292" y="809541"/>
                    <a:pt x="73226" y="809447"/>
                    <a:pt x="73474" y="809687"/>
                  </a:cubicBezTo>
                  <a:close/>
                  <a:moveTo>
                    <a:pt x="2050908" y="604700"/>
                  </a:moveTo>
                  <a:cubicBezTo>
                    <a:pt x="2052695" y="606359"/>
                    <a:pt x="2047693" y="612499"/>
                    <a:pt x="2045803" y="607231"/>
                  </a:cubicBezTo>
                  <a:cubicBezTo>
                    <a:pt x="2044511" y="603622"/>
                    <a:pt x="2050275" y="604118"/>
                    <a:pt x="2050908" y="604700"/>
                  </a:cubicBezTo>
                  <a:close/>
                  <a:moveTo>
                    <a:pt x="698995" y="818204"/>
                  </a:moveTo>
                  <a:cubicBezTo>
                    <a:pt x="696523" y="820829"/>
                    <a:pt x="693419" y="814330"/>
                    <a:pt x="693889" y="811380"/>
                  </a:cubicBezTo>
                  <a:cubicBezTo>
                    <a:pt x="696207" y="811842"/>
                    <a:pt x="700405" y="816699"/>
                    <a:pt x="698995" y="818204"/>
                  </a:cubicBezTo>
                  <a:close/>
                  <a:moveTo>
                    <a:pt x="25603" y="498790"/>
                  </a:moveTo>
                  <a:cubicBezTo>
                    <a:pt x="27356" y="500560"/>
                    <a:pt x="22208" y="505640"/>
                    <a:pt x="20489" y="503895"/>
                  </a:cubicBezTo>
                  <a:cubicBezTo>
                    <a:pt x="18736" y="502125"/>
                    <a:pt x="23884" y="497045"/>
                    <a:pt x="25603" y="498790"/>
                  </a:cubicBezTo>
                  <a:close/>
                  <a:moveTo>
                    <a:pt x="1151938" y="249386"/>
                  </a:moveTo>
                  <a:cubicBezTo>
                    <a:pt x="1154256" y="249848"/>
                    <a:pt x="1158454" y="254705"/>
                    <a:pt x="1157044" y="256210"/>
                  </a:cubicBezTo>
                  <a:cubicBezTo>
                    <a:pt x="1154572" y="258836"/>
                    <a:pt x="1151468" y="252337"/>
                    <a:pt x="1151938" y="249386"/>
                  </a:cubicBezTo>
                  <a:close/>
                  <a:moveTo>
                    <a:pt x="2061161" y="500474"/>
                  </a:moveTo>
                  <a:cubicBezTo>
                    <a:pt x="2053063" y="502296"/>
                    <a:pt x="2052798" y="492368"/>
                    <a:pt x="2057715" y="495403"/>
                  </a:cubicBezTo>
                  <a:cubicBezTo>
                    <a:pt x="2057972" y="495566"/>
                    <a:pt x="2059904" y="499474"/>
                    <a:pt x="2061161" y="500474"/>
                  </a:cubicBezTo>
                  <a:close/>
                  <a:moveTo>
                    <a:pt x="1823585" y="333088"/>
                  </a:moveTo>
                  <a:cubicBezTo>
                    <a:pt x="1823790" y="333259"/>
                    <a:pt x="1824167" y="336911"/>
                    <a:pt x="1825313" y="338193"/>
                  </a:cubicBezTo>
                  <a:lnTo>
                    <a:pt x="1820190" y="338193"/>
                  </a:lnTo>
                  <a:cubicBezTo>
                    <a:pt x="1820190" y="338193"/>
                    <a:pt x="1820190" y="333097"/>
                    <a:pt x="1820190" y="333097"/>
                  </a:cubicBezTo>
                  <a:cubicBezTo>
                    <a:pt x="1821242" y="333199"/>
                    <a:pt x="1823260" y="332831"/>
                    <a:pt x="1823577" y="333097"/>
                  </a:cubicBezTo>
                  <a:close/>
                  <a:moveTo>
                    <a:pt x="810095" y="493659"/>
                  </a:moveTo>
                  <a:lnTo>
                    <a:pt x="813515" y="493659"/>
                  </a:lnTo>
                  <a:cubicBezTo>
                    <a:pt x="813259" y="495882"/>
                    <a:pt x="813712" y="498260"/>
                    <a:pt x="813498" y="500492"/>
                  </a:cubicBezTo>
                  <a:cubicBezTo>
                    <a:pt x="809667" y="499722"/>
                    <a:pt x="810676" y="496276"/>
                    <a:pt x="810095" y="493659"/>
                  </a:cubicBezTo>
                  <a:close/>
                  <a:moveTo>
                    <a:pt x="440579" y="757617"/>
                  </a:moveTo>
                  <a:cubicBezTo>
                    <a:pt x="440476" y="759079"/>
                    <a:pt x="437663" y="759763"/>
                    <a:pt x="437509" y="760140"/>
                  </a:cubicBezTo>
                  <a:lnTo>
                    <a:pt x="435798" y="758429"/>
                  </a:lnTo>
                  <a:cubicBezTo>
                    <a:pt x="435935" y="756864"/>
                    <a:pt x="437757" y="753504"/>
                    <a:pt x="437509" y="753307"/>
                  </a:cubicBezTo>
                  <a:cubicBezTo>
                    <a:pt x="437782" y="754188"/>
                    <a:pt x="440707" y="755812"/>
                    <a:pt x="440579" y="757617"/>
                  </a:cubicBezTo>
                  <a:close/>
                  <a:moveTo>
                    <a:pt x="95699" y="180196"/>
                  </a:moveTo>
                  <a:cubicBezTo>
                    <a:pt x="96392" y="178879"/>
                    <a:pt x="102019" y="177152"/>
                    <a:pt x="102515" y="177648"/>
                  </a:cubicBezTo>
                  <a:cubicBezTo>
                    <a:pt x="105072" y="180222"/>
                    <a:pt x="97674" y="184746"/>
                    <a:pt x="95699" y="180196"/>
                  </a:cubicBezTo>
                  <a:close/>
                  <a:moveTo>
                    <a:pt x="391365" y="633732"/>
                  </a:moveTo>
                  <a:lnTo>
                    <a:pt x="394803" y="643113"/>
                  </a:lnTo>
                  <a:cubicBezTo>
                    <a:pt x="391588" y="644994"/>
                    <a:pt x="391588" y="639153"/>
                    <a:pt x="391365" y="637153"/>
                  </a:cubicBezTo>
                  <a:cubicBezTo>
                    <a:pt x="391245" y="636041"/>
                    <a:pt x="391451" y="634861"/>
                    <a:pt x="391365" y="633732"/>
                  </a:cubicBezTo>
                  <a:close/>
                  <a:moveTo>
                    <a:pt x="543478" y="741326"/>
                  </a:moveTo>
                  <a:cubicBezTo>
                    <a:pt x="540100" y="744183"/>
                    <a:pt x="538629" y="735905"/>
                    <a:pt x="538364" y="732801"/>
                  </a:cubicBezTo>
                  <a:cubicBezTo>
                    <a:pt x="539621" y="731219"/>
                    <a:pt x="543871" y="740993"/>
                    <a:pt x="543478" y="741326"/>
                  </a:cubicBezTo>
                  <a:close/>
                  <a:moveTo>
                    <a:pt x="165753" y="833597"/>
                  </a:moveTo>
                  <a:lnTo>
                    <a:pt x="165753" y="836992"/>
                  </a:lnTo>
                  <a:cubicBezTo>
                    <a:pt x="165753" y="836992"/>
                    <a:pt x="158929" y="836992"/>
                    <a:pt x="158929" y="836992"/>
                  </a:cubicBezTo>
                  <a:cubicBezTo>
                    <a:pt x="159844" y="833597"/>
                    <a:pt x="162571" y="833161"/>
                    <a:pt x="165753" y="833605"/>
                  </a:cubicBezTo>
                  <a:close/>
                  <a:moveTo>
                    <a:pt x="1596280" y="334807"/>
                  </a:moveTo>
                  <a:cubicBezTo>
                    <a:pt x="1598033" y="336577"/>
                    <a:pt x="1592885" y="341657"/>
                    <a:pt x="1591166" y="339912"/>
                  </a:cubicBezTo>
                  <a:cubicBezTo>
                    <a:pt x="1589413" y="338142"/>
                    <a:pt x="1594561" y="333062"/>
                    <a:pt x="1596280" y="334807"/>
                  </a:cubicBezTo>
                  <a:close/>
                  <a:moveTo>
                    <a:pt x="500729" y="731099"/>
                  </a:moveTo>
                  <a:cubicBezTo>
                    <a:pt x="502671" y="733553"/>
                    <a:pt x="497266" y="737700"/>
                    <a:pt x="493914" y="736204"/>
                  </a:cubicBezTo>
                  <a:cubicBezTo>
                    <a:pt x="493888" y="734092"/>
                    <a:pt x="500473" y="730765"/>
                    <a:pt x="500729" y="731099"/>
                  </a:cubicBezTo>
                  <a:close/>
                  <a:moveTo>
                    <a:pt x="1956911" y="852376"/>
                  </a:moveTo>
                  <a:cubicBezTo>
                    <a:pt x="1955868" y="852581"/>
                    <a:pt x="1954465" y="853966"/>
                    <a:pt x="1953490" y="854086"/>
                  </a:cubicBezTo>
                  <a:cubicBezTo>
                    <a:pt x="1951891" y="845628"/>
                    <a:pt x="1957697" y="843465"/>
                    <a:pt x="1956911" y="852376"/>
                  </a:cubicBezTo>
                  <a:close/>
                  <a:moveTo>
                    <a:pt x="1174146" y="717425"/>
                  </a:moveTo>
                  <a:lnTo>
                    <a:pt x="1174146" y="714030"/>
                  </a:lnTo>
                  <a:cubicBezTo>
                    <a:pt x="1177336" y="713585"/>
                    <a:pt x="1180056" y="714030"/>
                    <a:pt x="1180970" y="717416"/>
                  </a:cubicBezTo>
                  <a:lnTo>
                    <a:pt x="1174146" y="717416"/>
                  </a:lnTo>
                  <a:close/>
                  <a:moveTo>
                    <a:pt x="1457840" y="715715"/>
                  </a:moveTo>
                  <a:cubicBezTo>
                    <a:pt x="1457208" y="716296"/>
                    <a:pt x="1451444" y="716792"/>
                    <a:pt x="1452735" y="713184"/>
                  </a:cubicBezTo>
                  <a:cubicBezTo>
                    <a:pt x="1454625" y="707916"/>
                    <a:pt x="1459627" y="714056"/>
                    <a:pt x="1457840" y="715715"/>
                  </a:cubicBezTo>
                  <a:close/>
                  <a:moveTo>
                    <a:pt x="2059468" y="285268"/>
                  </a:moveTo>
                  <a:cubicBezTo>
                    <a:pt x="2061187" y="283532"/>
                    <a:pt x="2066326" y="288603"/>
                    <a:pt x="2064582" y="290374"/>
                  </a:cubicBezTo>
                  <a:cubicBezTo>
                    <a:pt x="2062863" y="292109"/>
                    <a:pt x="2057724" y="287038"/>
                    <a:pt x="2059468" y="285268"/>
                  </a:cubicBezTo>
                  <a:close/>
                  <a:moveTo>
                    <a:pt x="637458" y="871172"/>
                  </a:moveTo>
                  <a:lnTo>
                    <a:pt x="637458" y="876286"/>
                  </a:lnTo>
                  <a:cubicBezTo>
                    <a:pt x="637458" y="876286"/>
                    <a:pt x="632353" y="876286"/>
                    <a:pt x="632353" y="876286"/>
                  </a:cubicBezTo>
                  <a:cubicBezTo>
                    <a:pt x="631242" y="872121"/>
                    <a:pt x="634175" y="872942"/>
                    <a:pt x="637458" y="871172"/>
                  </a:cubicBezTo>
                  <a:close/>
                  <a:moveTo>
                    <a:pt x="1699701" y="884846"/>
                  </a:moveTo>
                  <a:lnTo>
                    <a:pt x="1700539" y="891661"/>
                  </a:lnTo>
                  <a:lnTo>
                    <a:pt x="1697135" y="891661"/>
                  </a:lnTo>
                  <a:cubicBezTo>
                    <a:pt x="1696725" y="888514"/>
                    <a:pt x="1697067" y="886684"/>
                    <a:pt x="1699701" y="884846"/>
                  </a:cubicBezTo>
                  <a:close/>
                  <a:moveTo>
                    <a:pt x="1878306" y="360410"/>
                  </a:moveTo>
                  <a:cubicBezTo>
                    <a:pt x="1876553" y="358640"/>
                    <a:pt x="1881701" y="353560"/>
                    <a:pt x="1883420" y="355305"/>
                  </a:cubicBezTo>
                  <a:cubicBezTo>
                    <a:pt x="1885173" y="357075"/>
                    <a:pt x="1880025" y="362154"/>
                    <a:pt x="1878306" y="360410"/>
                  </a:cubicBezTo>
                  <a:close/>
                  <a:moveTo>
                    <a:pt x="2050917" y="572255"/>
                  </a:moveTo>
                  <a:lnTo>
                    <a:pt x="2056039" y="572255"/>
                  </a:lnTo>
                  <a:cubicBezTo>
                    <a:pt x="2056039" y="572255"/>
                    <a:pt x="2056039" y="577352"/>
                    <a:pt x="2056039" y="577352"/>
                  </a:cubicBezTo>
                  <a:cubicBezTo>
                    <a:pt x="2051874" y="578455"/>
                    <a:pt x="2052695" y="575539"/>
                    <a:pt x="2050917" y="572255"/>
                  </a:cubicBezTo>
                  <a:close/>
                  <a:moveTo>
                    <a:pt x="1878297" y="674728"/>
                  </a:moveTo>
                  <a:lnTo>
                    <a:pt x="1876587" y="678148"/>
                  </a:lnTo>
                  <a:cubicBezTo>
                    <a:pt x="1875851" y="675660"/>
                    <a:pt x="1875732" y="672290"/>
                    <a:pt x="1874885" y="669622"/>
                  </a:cubicBezTo>
                  <a:cubicBezTo>
                    <a:pt x="1880657" y="668331"/>
                    <a:pt x="1877263" y="672658"/>
                    <a:pt x="1878297" y="674736"/>
                  </a:cubicBezTo>
                  <a:close/>
                  <a:moveTo>
                    <a:pt x="966500" y="30717"/>
                  </a:moveTo>
                  <a:cubicBezTo>
                    <a:pt x="964645" y="29887"/>
                    <a:pt x="962156" y="27895"/>
                    <a:pt x="960497" y="27322"/>
                  </a:cubicBezTo>
                  <a:lnTo>
                    <a:pt x="960497" y="25612"/>
                  </a:lnTo>
                  <a:cubicBezTo>
                    <a:pt x="963063" y="26997"/>
                    <a:pt x="970049" y="26133"/>
                    <a:pt x="966500" y="30717"/>
                  </a:cubicBezTo>
                  <a:close/>
                  <a:moveTo>
                    <a:pt x="20481" y="520998"/>
                  </a:moveTo>
                  <a:cubicBezTo>
                    <a:pt x="21062" y="521622"/>
                    <a:pt x="21558" y="527386"/>
                    <a:pt x="17949" y="526095"/>
                  </a:cubicBezTo>
                  <a:cubicBezTo>
                    <a:pt x="12673" y="524205"/>
                    <a:pt x="18822" y="519211"/>
                    <a:pt x="20481" y="520998"/>
                  </a:cubicBezTo>
                  <a:close/>
                  <a:moveTo>
                    <a:pt x="1695425" y="722564"/>
                  </a:moveTo>
                  <a:lnTo>
                    <a:pt x="1698828" y="722564"/>
                  </a:lnTo>
                  <a:lnTo>
                    <a:pt x="1698828" y="727670"/>
                  </a:lnTo>
                  <a:lnTo>
                    <a:pt x="1695425" y="727670"/>
                  </a:lnTo>
                  <a:lnTo>
                    <a:pt x="1695425" y="722564"/>
                  </a:lnTo>
                  <a:close/>
                  <a:moveTo>
                    <a:pt x="946841" y="2540"/>
                  </a:moveTo>
                  <a:lnTo>
                    <a:pt x="946841" y="0"/>
                  </a:lnTo>
                  <a:cubicBezTo>
                    <a:pt x="946841" y="0"/>
                    <a:pt x="949380" y="0"/>
                    <a:pt x="949380" y="0"/>
                  </a:cubicBezTo>
                  <a:cubicBezTo>
                    <a:pt x="950689" y="453"/>
                    <a:pt x="951339" y="3027"/>
                    <a:pt x="951954" y="3403"/>
                  </a:cubicBezTo>
                  <a:lnTo>
                    <a:pt x="950244" y="5114"/>
                  </a:lnTo>
                  <a:cubicBezTo>
                    <a:pt x="949680" y="4387"/>
                    <a:pt x="947294" y="3865"/>
                    <a:pt x="946841" y="2540"/>
                  </a:cubicBezTo>
                  <a:close/>
                  <a:moveTo>
                    <a:pt x="2069713" y="727661"/>
                  </a:moveTo>
                  <a:cubicBezTo>
                    <a:pt x="2066309" y="728773"/>
                    <a:pt x="2064847" y="725181"/>
                    <a:pt x="2062880" y="724258"/>
                  </a:cubicBezTo>
                  <a:lnTo>
                    <a:pt x="2064590" y="722547"/>
                  </a:lnTo>
                  <a:cubicBezTo>
                    <a:pt x="2066540" y="723839"/>
                    <a:pt x="2069123" y="725181"/>
                    <a:pt x="2069721" y="727653"/>
                  </a:cubicBezTo>
                  <a:close/>
                  <a:moveTo>
                    <a:pt x="203353" y="719144"/>
                  </a:moveTo>
                  <a:lnTo>
                    <a:pt x="203353" y="722547"/>
                  </a:lnTo>
                  <a:cubicBezTo>
                    <a:pt x="203353" y="722547"/>
                    <a:pt x="196538" y="722547"/>
                    <a:pt x="196538" y="722547"/>
                  </a:cubicBezTo>
                  <a:cubicBezTo>
                    <a:pt x="194468" y="721615"/>
                    <a:pt x="202412" y="718220"/>
                    <a:pt x="203353" y="719152"/>
                  </a:cubicBezTo>
                  <a:close/>
                  <a:moveTo>
                    <a:pt x="719509" y="732792"/>
                  </a:moveTo>
                  <a:lnTo>
                    <a:pt x="714396" y="732792"/>
                  </a:lnTo>
                  <a:lnTo>
                    <a:pt x="714396" y="729397"/>
                  </a:lnTo>
                  <a:lnTo>
                    <a:pt x="719509" y="729397"/>
                  </a:lnTo>
                  <a:lnTo>
                    <a:pt x="719509" y="732792"/>
                  </a:lnTo>
                  <a:close/>
                  <a:moveTo>
                    <a:pt x="996379" y="444950"/>
                  </a:moveTo>
                  <a:lnTo>
                    <a:pt x="1001510" y="441572"/>
                  </a:lnTo>
                  <a:lnTo>
                    <a:pt x="992967" y="449251"/>
                  </a:lnTo>
                  <a:cubicBezTo>
                    <a:pt x="992967" y="446976"/>
                    <a:pt x="992967" y="444693"/>
                    <a:pt x="992967" y="442418"/>
                  </a:cubicBezTo>
                  <a:lnTo>
                    <a:pt x="996371" y="444950"/>
                  </a:lnTo>
                  <a:close/>
                  <a:moveTo>
                    <a:pt x="661394" y="710592"/>
                  </a:moveTo>
                  <a:lnTo>
                    <a:pt x="656280" y="710592"/>
                  </a:lnTo>
                  <a:lnTo>
                    <a:pt x="656280" y="707197"/>
                  </a:lnTo>
                  <a:lnTo>
                    <a:pt x="661394" y="707197"/>
                  </a:lnTo>
                  <a:lnTo>
                    <a:pt x="661394" y="710592"/>
                  </a:lnTo>
                  <a:close/>
                  <a:moveTo>
                    <a:pt x="522963" y="736238"/>
                  </a:moveTo>
                  <a:cubicBezTo>
                    <a:pt x="523793" y="736931"/>
                    <a:pt x="519962" y="740736"/>
                    <a:pt x="517849" y="739633"/>
                  </a:cubicBezTo>
                  <a:lnTo>
                    <a:pt x="517849" y="734519"/>
                  </a:lnTo>
                  <a:cubicBezTo>
                    <a:pt x="517849" y="734519"/>
                    <a:pt x="522963" y="736247"/>
                    <a:pt x="522963" y="736247"/>
                  </a:cubicBezTo>
                  <a:close/>
                  <a:moveTo>
                    <a:pt x="1201486" y="690120"/>
                  </a:moveTo>
                  <a:cubicBezTo>
                    <a:pt x="1204675" y="689667"/>
                    <a:pt x="1207411" y="690103"/>
                    <a:pt x="1208318" y="693507"/>
                  </a:cubicBezTo>
                  <a:cubicBezTo>
                    <a:pt x="1205128" y="693960"/>
                    <a:pt x="1202392" y="693524"/>
                    <a:pt x="1201486" y="690120"/>
                  </a:cubicBezTo>
                  <a:close/>
                  <a:moveTo>
                    <a:pt x="487064" y="744755"/>
                  </a:moveTo>
                  <a:lnTo>
                    <a:pt x="481950" y="744755"/>
                  </a:lnTo>
                  <a:lnTo>
                    <a:pt x="481950" y="741361"/>
                  </a:lnTo>
                  <a:lnTo>
                    <a:pt x="487064" y="741361"/>
                  </a:lnTo>
                  <a:lnTo>
                    <a:pt x="487064" y="744755"/>
                  </a:lnTo>
                  <a:close/>
                  <a:moveTo>
                    <a:pt x="37567" y="671298"/>
                  </a:moveTo>
                  <a:lnTo>
                    <a:pt x="32453" y="671298"/>
                  </a:lnTo>
                  <a:lnTo>
                    <a:pt x="32453" y="667904"/>
                  </a:lnTo>
                  <a:lnTo>
                    <a:pt x="37567" y="667904"/>
                  </a:lnTo>
                  <a:lnTo>
                    <a:pt x="37567" y="671298"/>
                  </a:lnTo>
                  <a:close/>
                  <a:moveTo>
                    <a:pt x="490502" y="751605"/>
                  </a:moveTo>
                  <a:lnTo>
                    <a:pt x="495616" y="751605"/>
                  </a:lnTo>
                  <a:lnTo>
                    <a:pt x="495616" y="755000"/>
                  </a:lnTo>
                  <a:lnTo>
                    <a:pt x="490502" y="755000"/>
                  </a:lnTo>
                  <a:lnTo>
                    <a:pt x="490502" y="751605"/>
                  </a:lnTo>
                  <a:close/>
                  <a:moveTo>
                    <a:pt x="15367" y="753315"/>
                  </a:moveTo>
                  <a:lnTo>
                    <a:pt x="20481" y="753315"/>
                  </a:lnTo>
                  <a:lnTo>
                    <a:pt x="20481" y="756710"/>
                  </a:lnTo>
                  <a:lnTo>
                    <a:pt x="15367" y="756710"/>
                  </a:lnTo>
                  <a:lnTo>
                    <a:pt x="15367" y="753315"/>
                  </a:lnTo>
                  <a:close/>
                  <a:moveTo>
                    <a:pt x="415284" y="269876"/>
                  </a:moveTo>
                  <a:lnTo>
                    <a:pt x="410170" y="269876"/>
                  </a:lnTo>
                  <a:cubicBezTo>
                    <a:pt x="409400" y="262889"/>
                    <a:pt x="418157" y="266883"/>
                    <a:pt x="415284" y="269876"/>
                  </a:cubicBezTo>
                  <a:close/>
                  <a:moveTo>
                    <a:pt x="2013307" y="756710"/>
                  </a:moveTo>
                  <a:lnTo>
                    <a:pt x="2008194" y="756710"/>
                  </a:lnTo>
                  <a:lnTo>
                    <a:pt x="2008194" y="753315"/>
                  </a:lnTo>
                  <a:lnTo>
                    <a:pt x="2013307" y="753315"/>
                  </a:lnTo>
                  <a:lnTo>
                    <a:pt x="2013307" y="756710"/>
                  </a:lnTo>
                  <a:close/>
                  <a:moveTo>
                    <a:pt x="1943245" y="756727"/>
                  </a:moveTo>
                  <a:lnTo>
                    <a:pt x="1948359" y="756727"/>
                  </a:lnTo>
                  <a:lnTo>
                    <a:pt x="1948359" y="760122"/>
                  </a:lnTo>
                  <a:lnTo>
                    <a:pt x="1943245" y="760122"/>
                  </a:lnTo>
                  <a:lnTo>
                    <a:pt x="1943245" y="756727"/>
                  </a:lnTo>
                  <a:close/>
                  <a:moveTo>
                    <a:pt x="422150" y="652519"/>
                  </a:moveTo>
                  <a:cubicBezTo>
                    <a:pt x="421697" y="649330"/>
                    <a:pt x="422133" y="646602"/>
                    <a:pt x="425537" y="645687"/>
                  </a:cubicBezTo>
                  <a:cubicBezTo>
                    <a:pt x="425990" y="648877"/>
                    <a:pt x="425554" y="651604"/>
                    <a:pt x="422150" y="652519"/>
                  </a:cubicBezTo>
                  <a:close/>
                  <a:moveTo>
                    <a:pt x="411880" y="645695"/>
                  </a:moveTo>
                  <a:cubicBezTo>
                    <a:pt x="412863" y="644712"/>
                    <a:pt x="416968" y="647115"/>
                    <a:pt x="416968" y="648252"/>
                  </a:cubicBezTo>
                  <a:cubicBezTo>
                    <a:pt x="416968" y="652981"/>
                    <a:pt x="409297" y="648278"/>
                    <a:pt x="411880" y="645695"/>
                  </a:cubicBezTo>
                  <a:close/>
                  <a:moveTo>
                    <a:pt x="1004939" y="80272"/>
                  </a:moveTo>
                  <a:lnTo>
                    <a:pt x="1004939" y="78562"/>
                  </a:lnTo>
                  <a:cubicBezTo>
                    <a:pt x="1006786" y="77793"/>
                    <a:pt x="1008394" y="73979"/>
                    <a:pt x="1011772" y="75159"/>
                  </a:cubicBezTo>
                  <a:cubicBezTo>
                    <a:pt x="1010994" y="78374"/>
                    <a:pt x="1007222" y="78836"/>
                    <a:pt x="1004939" y="80264"/>
                  </a:cubicBezTo>
                  <a:close/>
                  <a:moveTo>
                    <a:pt x="85420" y="893371"/>
                  </a:moveTo>
                  <a:cubicBezTo>
                    <a:pt x="82633" y="892140"/>
                    <a:pt x="79768" y="889617"/>
                    <a:pt x="80324" y="886539"/>
                  </a:cubicBezTo>
                  <a:cubicBezTo>
                    <a:pt x="83111" y="887770"/>
                    <a:pt x="85976" y="890293"/>
                    <a:pt x="85420" y="893371"/>
                  </a:cubicBezTo>
                  <a:close/>
                  <a:moveTo>
                    <a:pt x="1719352" y="633740"/>
                  </a:moveTo>
                  <a:lnTo>
                    <a:pt x="1724466" y="633740"/>
                  </a:lnTo>
                  <a:lnTo>
                    <a:pt x="1724466" y="637135"/>
                  </a:lnTo>
                  <a:lnTo>
                    <a:pt x="1719352" y="637135"/>
                  </a:lnTo>
                  <a:lnTo>
                    <a:pt x="1719352" y="633740"/>
                  </a:lnTo>
                  <a:close/>
                  <a:moveTo>
                    <a:pt x="635765" y="884837"/>
                  </a:moveTo>
                  <a:cubicBezTo>
                    <a:pt x="636458" y="890233"/>
                    <a:pt x="633473" y="887975"/>
                    <a:pt x="628941" y="888232"/>
                  </a:cubicBezTo>
                  <a:cubicBezTo>
                    <a:pt x="627693" y="887685"/>
                    <a:pt x="631224" y="885205"/>
                    <a:pt x="632353" y="884837"/>
                  </a:cubicBezTo>
                  <a:cubicBezTo>
                    <a:pt x="633208" y="884555"/>
                    <a:pt x="634713" y="885025"/>
                    <a:pt x="635774" y="884837"/>
                  </a:cubicBezTo>
                  <a:close/>
                  <a:moveTo>
                    <a:pt x="275160" y="632022"/>
                  </a:moveTo>
                  <a:cubicBezTo>
                    <a:pt x="278956" y="633202"/>
                    <a:pt x="279179" y="635947"/>
                    <a:pt x="276853" y="638854"/>
                  </a:cubicBezTo>
                  <a:lnTo>
                    <a:pt x="275142" y="638854"/>
                  </a:lnTo>
                  <a:cubicBezTo>
                    <a:pt x="274860" y="636665"/>
                    <a:pt x="275313" y="634245"/>
                    <a:pt x="275160" y="632022"/>
                  </a:cubicBezTo>
                  <a:close/>
                  <a:moveTo>
                    <a:pt x="649439" y="785743"/>
                  </a:moveTo>
                  <a:cubicBezTo>
                    <a:pt x="646608" y="788163"/>
                    <a:pt x="644034" y="781937"/>
                    <a:pt x="644325" y="778927"/>
                  </a:cubicBezTo>
                  <a:cubicBezTo>
                    <a:pt x="646446" y="778901"/>
                    <a:pt x="649755" y="785469"/>
                    <a:pt x="649439" y="785743"/>
                  </a:cubicBezTo>
                  <a:close/>
                  <a:moveTo>
                    <a:pt x="428957" y="251088"/>
                  </a:moveTo>
                  <a:lnTo>
                    <a:pt x="425554" y="251088"/>
                  </a:lnTo>
                  <a:lnTo>
                    <a:pt x="425554" y="245983"/>
                  </a:lnTo>
                  <a:lnTo>
                    <a:pt x="428957" y="245983"/>
                  </a:lnTo>
                  <a:lnTo>
                    <a:pt x="428957" y="251088"/>
                  </a:lnTo>
                  <a:close/>
                  <a:moveTo>
                    <a:pt x="647737" y="473178"/>
                  </a:moveTo>
                  <a:cubicBezTo>
                    <a:pt x="649849" y="471476"/>
                    <a:pt x="654476" y="476650"/>
                    <a:pt x="652859" y="478275"/>
                  </a:cubicBezTo>
                  <a:cubicBezTo>
                    <a:pt x="650251" y="480909"/>
                    <a:pt x="647404" y="473452"/>
                    <a:pt x="647737" y="473178"/>
                  </a:cubicBezTo>
                  <a:close/>
                  <a:moveTo>
                    <a:pt x="1909066" y="234019"/>
                  </a:moveTo>
                  <a:lnTo>
                    <a:pt x="1917591" y="234019"/>
                  </a:lnTo>
                  <a:lnTo>
                    <a:pt x="1917591" y="235704"/>
                  </a:lnTo>
                  <a:lnTo>
                    <a:pt x="1909074" y="237431"/>
                  </a:lnTo>
                  <a:lnTo>
                    <a:pt x="1909074" y="234028"/>
                  </a:lnTo>
                  <a:close/>
                  <a:moveTo>
                    <a:pt x="902390" y="239116"/>
                  </a:moveTo>
                  <a:cubicBezTo>
                    <a:pt x="899312" y="239680"/>
                    <a:pt x="896789" y="236807"/>
                    <a:pt x="895558" y="234028"/>
                  </a:cubicBezTo>
                  <a:cubicBezTo>
                    <a:pt x="898636" y="233464"/>
                    <a:pt x="901159" y="236337"/>
                    <a:pt x="902390" y="239116"/>
                  </a:cubicBezTo>
                  <a:close/>
                  <a:moveTo>
                    <a:pt x="1854379" y="790891"/>
                  </a:moveTo>
                  <a:lnTo>
                    <a:pt x="1859493" y="790891"/>
                  </a:lnTo>
                  <a:lnTo>
                    <a:pt x="1859493" y="794286"/>
                  </a:lnTo>
                  <a:lnTo>
                    <a:pt x="1854379" y="794286"/>
                  </a:lnTo>
                  <a:lnTo>
                    <a:pt x="1854379" y="790891"/>
                  </a:lnTo>
                  <a:close/>
                  <a:moveTo>
                    <a:pt x="1033997" y="232309"/>
                  </a:moveTo>
                  <a:lnTo>
                    <a:pt x="1039111" y="232309"/>
                  </a:lnTo>
                  <a:lnTo>
                    <a:pt x="1039111" y="235704"/>
                  </a:lnTo>
                  <a:lnTo>
                    <a:pt x="1033997" y="235704"/>
                  </a:lnTo>
                  <a:lnTo>
                    <a:pt x="1033997" y="232309"/>
                  </a:lnTo>
                  <a:close/>
                  <a:moveTo>
                    <a:pt x="1897085" y="232292"/>
                  </a:moveTo>
                  <a:lnTo>
                    <a:pt x="1893681" y="232292"/>
                  </a:lnTo>
                  <a:lnTo>
                    <a:pt x="1893681" y="227187"/>
                  </a:lnTo>
                  <a:lnTo>
                    <a:pt x="1897085" y="227187"/>
                  </a:lnTo>
                  <a:lnTo>
                    <a:pt x="1897085" y="232292"/>
                  </a:lnTo>
                  <a:close/>
                  <a:moveTo>
                    <a:pt x="27313" y="486818"/>
                  </a:moveTo>
                  <a:lnTo>
                    <a:pt x="23910" y="486818"/>
                  </a:lnTo>
                  <a:lnTo>
                    <a:pt x="23910" y="481713"/>
                  </a:lnTo>
                  <a:lnTo>
                    <a:pt x="27313" y="481713"/>
                  </a:lnTo>
                  <a:lnTo>
                    <a:pt x="27313" y="486818"/>
                  </a:lnTo>
                  <a:close/>
                  <a:moveTo>
                    <a:pt x="779344" y="218644"/>
                  </a:moveTo>
                  <a:lnTo>
                    <a:pt x="784458" y="218644"/>
                  </a:lnTo>
                  <a:lnTo>
                    <a:pt x="784458" y="222039"/>
                  </a:lnTo>
                  <a:lnTo>
                    <a:pt x="779344" y="222039"/>
                  </a:lnTo>
                  <a:lnTo>
                    <a:pt x="779344" y="218644"/>
                  </a:lnTo>
                  <a:close/>
                  <a:moveTo>
                    <a:pt x="2061161" y="341640"/>
                  </a:moveTo>
                  <a:cubicBezTo>
                    <a:pt x="2062145" y="342623"/>
                    <a:pt x="2059742" y="346719"/>
                    <a:pt x="2058604" y="346719"/>
                  </a:cubicBezTo>
                  <a:cubicBezTo>
                    <a:pt x="2053875" y="346719"/>
                    <a:pt x="2058579" y="339057"/>
                    <a:pt x="2061161" y="341640"/>
                  </a:cubicBezTo>
                  <a:close/>
                  <a:moveTo>
                    <a:pt x="424716" y="222039"/>
                  </a:moveTo>
                  <a:cubicBezTo>
                    <a:pt x="420132" y="220115"/>
                    <a:pt x="422321" y="214317"/>
                    <a:pt x="425528" y="216933"/>
                  </a:cubicBezTo>
                  <a:cubicBezTo>
                    <a:pt x="425836" y="217181"/>
                    <a:pt x="428769" y="223732"/>
                    <a:pt x="424716" y="222039"/>
                  </a:cubicBezTo>
                  <a:close/>
                  <a:moveTo>
                    <a:pt x="878455" y="216916"/>
                  </a:moveTo>
                  <a:lnTo>
                    <a:pt x="875051" y="216916"/>
                  </a:lnTo>
                  <a:lnTo>
                    <a:pt x="875051" y="211811"/>
                  </a:lnTo>
                  <a:lnTo>
                    <a:pt x="878455" y="211811"/>
                  </a:lnTo>
                  <a:lnTo>
                    <a:pt x="878455" y="216916"/>
                  </a:lnTo>
                  <a:close/>
                  <a:moveTo>
                    <a:pt x="451174" y="208382"/>
                  </a:moveTo>
                  <a:lnTo>
                    <a:pt x="447770" y="208382"/>
                  </a:lnTo>
                  <a:lnTo>
                    <a:pt x="447770" y="203277"/>
                  </a:lnTo>
                  <a:lnTo>
                    <a:pt x="451174" y="203277"/>
                  </a:lnTo>
                  <a:lnTo>
                    <a:pt x="451174" y="208382"/>
                  </a:lnTo>
                  <a:close/>
                  <a:moveTo>
                    <a:pt x="1654412" y="816519"/>
                  </a:moveTo>
                  <a:lnTo>
                    <a:pt x="1659526" y="816519"/>
                  </a:lnTo>
                  <a:lnTo>
                    <a:pt x="1659526" y="819914"/>
                  </a:lnTo>
                  <a:lnTo>
                    <a:pt x="1654412" y="819914"/>
                  </a:lnTo>
                  <a:lnTo>
                    <a:pt x="1654412" y="816519"/>
                  </a:lnTo>
                  <a:close/>
                  <a:moveTo>
                    <a:pt x="1060464" y="175912"/>
                  </a:moveTo>
                  <a:lnTo>
                    <a:pt x="1061327" y="176776"/>
                  </a:lnTo>
                  <a:cubicBezTo>
                    <a:pt x="1060250" y="178751"/>
                    <a:pt x="1057359" y="179760"/>
                    <a:pt x="1056205" y="181052"/>
                  </a:cubicBezTo>
                  <a:lnTo>
                    <a:pt x="1054495" y="181052"/>
                  </a:lnTo>
                  <a:cubicBezTo>
                    <a:pt x="1055760" y="180248"/>
                    <a:pt x="1057086" y="175219"/>
                    <a:pt x="1060464" y="175912"/>
                  </a:cubicBezTo>
                  <a:close/>
                  <a:moveTo>
                    <a:pt x="240971" y="867760"/>
                  </a:moveTo>
                  <a:lnTo>
                    <a:pt x="246085" y="867760"/>
                  </a:lnTo>
                  <a:lnTo>
                    <a:pt x="246085" y="871155"/>
                  </a:lnTo>
                  <a:lnTo>
                    <a:pt x="240971" y="871155"/>
                  </a:lnTo>
                  <a:lnTo>
                    <a:pt x="240971" y="867760"/>
                  </a:lnTo>
                  <a:close/>
                  <a:moveTo>
                    <a:pt x="1449314" y="561968"/>
                  </a:moveTo>
                  <a:cubicBezTo>
                    <a:pt x="1449067" y="562216"/>
                    <a:pt x="1442721" y="563960"/>
                    <a:pt x="1442490" y="563687"/>
                  </a:cubicBezTo>
                  <a:cubicBezTo>
                    <a:pt x="1438873" y="559445"/>
                    <a:pt x="1454326" y="557059"/>
                    <a:pt x="1449314" y="561968"/>
                  </a:cubicBezTo>
                  <a:close/>
                  <a:moveTo>
                    <a:pt x="99120" y="833597"/>
                  </a:moveTo>
                  <a:lnTo>
                    <a:pt x="104234" y="833597"/>
                  </a:lnTo>
                  <a:lnTo>
                    <a:pt x="104234" y="836992"/>
                  </a:lnTo>
                  <a:lnTo>
                    <a:pt x="99120" y="836992"/>
                  </a:lnTo>
                  <a:lnTo>
                    <a:pt x="99120" y="833597"/>
                  </a:lnTo>
                  <a:close/>
                  <a:moveTo>
                    <a:pt x="1999642" y="840421"/>
                  </a:moveTo>
                  <a:lnTo>
                    <a:pt x="1999642" y="835298"/>
                  </a:lnTo>
                  <a:cubicBezTo>
                    <a:pt x="2004004" y="836598"/>
                    <a:pt x="2006364" y="836504"/>
                    <a:pt x="1999642" y="840421"/>
                  </a:cubicBezTo>
                  <a:close/>
                  <a:moveTo>
                    <a:pt x="2042356" y="368970"/>
                  </a:moveTo>
                  <a:lnTo>
                    <a:pt x="2042356" y="372373"/>
                  </a:lnTo>
                  <a:cubicBezTo>
                    <a:pt x="2042356" y="372373"/>
                    <a:pt x="2035541" y="372373"/>
                    <a:pt x="2035541" y="372373"/>
                  </a:cubicBezTo>
                  <a:cubicBezTo>
                    <a:pt x="2033472" y="371441"/>
                    <a:pt x="2041416" y="368046"/>
                    <a:pt x="2042356" y="368979"/>
                  </a:cubicBezTo>
                  <a:close/>
                  <a:moveTo>
                    <a:pt x="191407" y="837017"/>
                  </a:moveTo>
                  <a:lnTo>
                    <a:pt x="196521" y="837017"/>
                  </a:lnTo>
                  <a:lnTo>
                    <a:pt x="196521" y="840412"/>
                  </a:lnTo>
                  <a:lnTo>
                    <a:pt x="191407" y="840412"/>
                  </a:lnTo>
                  <a:lnTo>
                    <a:pt x="191407" y="837017"/>
                  </a:lnTo>
                  <a:close/>
                  <a:moveTo>
                    <a:pt x="1510842" y="845535"/>
                  </a:moveTo>
                  <a:lnTo>
                    <a:pt x="1510842" y="840429"/>
                  </a:lnTo>
                  <a:lnTo>
                    <a:pt x="1514246" y="840429"/>
                  </a:lnTo>
                  <a:lnTo>
                    <a:pt x="1514246" y="845535"/>
                  </a:lnTo>
                  <a:lnTo>
                    <a:pt x="1510842" y="845535"/>
                  </a:lnTo>
                  <a:close/>
                  <a:moveTo>
                    <a:pt x="1909066" y="840429"/>
                  </a:moveTo>
                  <a:lnTo>
                    <a:pt x="1912469" y="840429"/>
                  </a:lnTo>
                  <a:lnTo>
                    <a:pt x="1912469" y="845535"/>
                  </a:lnTo>
                  <a:lnTo>
                    <a:pt x="1909066" y="845535"/>
                  </a:lnTo>
                  <a:lnTo>
                    <a:pt x="1909066" y="840429"/>
                  </a:lnTo>
                  <a:close/>
                  <a:moveTo>
                    <a:pt x="2040672" y="845552"/>
                  </a:moveTo>
                  <a:lnTo>
                    <a:pt x="2044075" y="845552"/>
                  </a:lnTo>
                  <a:lnTo>
                    <a:pt x="2044075" y="850657"/>
                  </a:lnTo>
                  <a:lnTo>
                    <a:pt x="2040672" y="850657"/>
                  </a:lnTo>
                  <a:lnTo>
                    <a:pt x="2040672" y="845552"/>
                  </a:lnTo>
                  <a:close/>
                  <a:moveTo>
                    <a:pt x="131590" y="854095"/>
                  </a:moveTo>
                  <a:lnTo>
                    <a:pt x="136703" y="854095"/>
                  </a:lnTo>
                  <a:lnTo>
                    <a:pt x="136703" y="857489"/>
                  </a:lnTo>
                  <a:lnTo>
                    <a:pt x="131590" y="857489"/>
                  </a:lnTo>
                  <a:lnTo>
                    <a:pt x="131590" y="854095"/>
                  </a:lnTo>
                  <a:close/>
                  <a:moveTo>
                    <a:pt x="716106" y="859217"/>
                  </a:moveTo>
                  <a:cubicBezTo>
                    <a:pt x="717089" y="858233"/>
                    <a:pt x="721194" y="860636"/>
                    <a:pt x="721194" y="861774"/>
                  </a:cubicBezTo>
                  <a:cubicBezTo>
                    <a:pt x="721194" y="866503"/>
                    <a:pt x="713523" y="861799"/>
                    <a:pt x="716106" y="859217"/>
                  </a:cubicBezTo>
                  <a:close/>
                  <a:moveTo>
                    <a:pt x="463154" y="864348"/>
                  </a:moveTo>
                  <a:lnTo>
                    <a:pt x="468268" y="864348"/>
                  </a:lnTo>
                  <a:lnTo>
                    <a:pt x="468268" y="867743"/>
                  </a:lnTo>
                  <a:lnTo>
                    <a:pt x="463154" y="867743"/>
                  </a:lnTo>
                  <a:lnTo>
                    <a:pt x="463154" y="864348"/>
                  </a:lnTo>
                  <a:close/>
                  <a:moveTo>
                    <a:pt x="919485" y="34172"/>
                  </a:moveTo>
                  <a:cubicBezTo>
                    <a:pt x="922367" y="32906"/>
                    <a:pt x="924941" y="35634"/>
                    <a:pt x="926317" y="35865"/>
                  </a:cubicBezTo>
                  <a:lnTo>
                    <a:pt x="922897" y="37575"/>
                  </a:lnTo>
                  <a:cubicBezTo>
                    <a:pt x="921597" y="36711"/>
                    <a:pt x="919493" y="36173"/>
                    <a:pt x="919476" y="34180"/>
                  </a:cubicBezTo>
                  <a:close/>
                  <a:moveTo>
                    <a:pt x="1621925" y="727695"/>
                  </a:moveTo>
                  <a:cubicBezTo>
                    <a:pt x="1622267" y="727978"/>
                    <a:pt x="1619659" y="735161"/>
                    <a:pt x="1616803" y="732783"/>
                  </a:cubicBezTo>
                  <a:cubicBezTo>
                    <a:pt x="1616461" y="732501"/>
                    <a:pt x="1619069" y="725318"/>
                    <a:pt x="1621925" y="727695"/>
                  </a:cubicBezTo>
                  <a:close/>
                  <a:moveTo>
                    <a:pt x="428966" y="734494"/>
                  </a:moveTo>
                  <a:lnTo>
                    <a:pt x="423843" y="734494"/>
                  </a:lnTo>
                  <a:cubicBezTo>
                    <a:pt x="423843" y="734494"/>
                    <a:pt x="423843" y="731107"/>
                    <a:pt x="423843" y="731107"/>
                  </a:cubicBezTo>
                  <a:cubicBezTo>
                    <a:pt x="426204" y="730586"/>
                    <a:pt x="428384" y="732031"/>
                    <a:pt x="428957" y="734494"/>
                  </a:cubicBezTo>
                  <a:close/>
                  <a:moveTo>
                    <a:pt x="675076" y="857507"/>
                  </a:moveTo>
                  <a:cubicBezTo>
                    <a:pt x="672331" y="859396"/>
                    <a:pt x="668910" y="860995"/>
                    <a:pt x="666533" y="857507"/>
                  </a:cubicBezTo>
                  <a:cubicBezTo>
                    <a:pt x="669372" y="857652"/>
                    <a:pt x="672237" y="857404"/>
                    <a:pt x="675076" y="857507"/>
                  </a:cubicBezTo>
                  <a:close/>
                  <a:moveTo>
                    <a:pt x="1753523" y="856643"/>
                  </a:moveTo>
                  <a:lnTo>
                    <a:pt x="1750111" y="860919"/>
                  </a:lnTo>
                  <a:cubicBezTo>
                    <a:pt x="1749538" y="860919"/>
                    <a:pt x="1748974" y="860919"/>
                    <a:pt x="1748401" y="860919"/>
                  </a:cubicBezTo>
                  <a:cubicBezTo>
                    <a:pt x="1747289" y="856463"/>
                    <a:pt x="1754455" y="854471"/>
                    <a:pt x="1753523" y="856643"/>
                  </a:cubicBezTo>
                  <a:close/>
                  <a:moveTo>
                    <a:pt x="2026981" y="396300"/>
                  </a:moveTo>
                  <a:lnTo>
                    <a:pt x="2026981" y="399695"/>
                  </a:lnTo>
                  <a:cubicBezTo>
                    <a:pt x="2024459" y="400251"/>
                    <a:pt x="2023424" y="398943"/>
                    <a:pt x="2021867" y="397130"/>
                  </a:cubicBezTo>
                  <a:lnTo>
                    <a:pt x="2026981" y="396292"/>
                  </a:lnTo>
                  <a:close/>
                  <a:moveTo>
                    <a:pt x="1772319" y="690112"/>
                  </a:moveTo>
                  <a:cubicBezTo>
                    <a:pt x="1772841" y="692472"/>
                    <a:pt x="1771396" y="694653"/>
                    <a:pt x="1768924" y="695225"/>
                  </a:cubicBezTo>
                  <a:lnTo>
                    <a:pt x="1768924" y="690112"/>
                  </a:lnTo>
                  <a:cubicBezTo>
                    <a:pt x="1768924" y="690112"/>
                    <a:pt x="1772319" y="690112"/>
                    <a:pt x="1772319" y="690112"/>
                  </a:cubicBezTo>
                  <a:close/>
                  <a:moveTo>
                    <a:pt x="234121" y="286953"/>
                  </a:moveTo>
                  <a:lnTo>
                    <a:pt x="228999" y="286953"/>
                  </a:lnTo>
                  <a:cubicBezTo>
                    <a:pt x="229572" y="284473"/>
                    <a:pt x="231761" y="283028"/>
                    <a:pt x="234113" y="283558"/>
                  </a:cubicBezTo>
                  <a:lnTo>
                    <a:pt x="234113" y="286953"/>
                  </a:lnTo>
                  <a:close/>
                  <a:moveTo>
                    <a:pt x="1741551" y="686683"/>
                  </a:moveTo>
                  <a:lnTo>
                    <a:pt x="1736455" y="686683"/>
                  </a:lnTo>
                  <a:cubicBezTo>
                    <a:pt x="1734163" y="682997"/>
                    <a:pt x="1740269" y="682150"/>
                    <a:pt x="1741560" y="683279"/>
                  </a:cubicBezTo>
                  <a:cubicBezTo>
                    <a:pt x="1741782" y="683476"/>
                    <a:pt x="1741483" y="685605"/>
                    <a:pt x="1741560" y="686683"/>
                  </a:cubicBezTo>
                  <a:close/>
                  <a:moveTo>
                    <a:pt x="1900531" y="393726"/>
                  </a:moveTo>
                  <a:lnTo>
                    <a:pt x="1893681" y="396292"/>
                  </a:lnTo>
                  <a:cubicBezTo>
                    <a:pt x="1893664" y="395728"/>
                    <a:pt x="1893707" y="395154"/>
                    <a:pt x="1893681" y="394582"/>
                  </a:cubicBezTo>
                  <a:lnTo>
                    <a:pt x="1900531" y="393726"/>
                  </a:lnTo>
                  <a:close/>
                  <a:moveTo>
                    <a:pt x="30751" y="845552"/>
                  </a:moveTo>
                  <a:lnTo>
                    <a:pt x="35873" y="845552"/>
                  </a:lnTo>
                  <a:cubicBezTo>
                    <a:pt x="35300" y="848031"/>
                    <a:pt x="33111" y="849477"/>
                    <a:pt x="30759" y="848947"/>
                  </a:cubicBezTo>
                  <a:lnTo>
                    <a:pt x="30759" y="845552"/>
                  </a:lnTo>
                  <a:close/>
                  <a:moveTo>
                    <a:pt x="2032103" y="770376"/>
                  </a:moveTo>
                  <a:lnTo>
                    <a:pt x="2028700" y="770376"/>
                  </a:lnTo>
                  <a:cubicBezTo>
                    <a:pt x="2028700" y="770376"/>
                    <a:pt x="2028700" y="765262"/>
                    <a:pt x="2028700" y="765262"/>
                  </a:cubicBezTo>
                  <a:cubicBezTo>
                    <a:pt x="2031172" y="765835"/>
                    <a:pt x="2032617" y="768024"/>
                    <a:pt x="2032095" y="770376"/>
                  </a:cubicBezTo>
                  <a:close/>
                  <a:moveTo>
                    <a:pt x="642598" y="838702"/>
                  </a:moveTo>
                  <a:lnTo>
                    <a:pt x="637475" y="838702"/>
                  </a:lnTo>
                  <a:cubicBezTo>
                    <a:pt x="638048" y="836222"/>
                    <a:pt x="640237" y="834777"/>
                    <a:pt x="642589" y="835307"/>
                  </a:cubicBezTo>
                  <a:lnTo>
                    <a:pt x="642589" y="838702"/>
                  </a:lnTo>
                  <a:close/>
                  <a:moveTo>
                    <a:pt x="438372" y="768682"/>
                  </a:moveTo>
                  <a:lnTo>
                    <a:pt x="439210" y="773788"/>
                  </a:lnTo>
                  <a:lnTo>
                    <a:pt x="435807" y="773788"/>
                  </a:lnTo>
                  <a:cubicBezTo>
                    <a:pt x="435251" y="771274"/>
                    <a:pt x="436559" y="770239"/>
                    <a:pt x="438372" y="768682"/>
                  </a:cubicBezTo>
                  <a:close/>
                  <a:moveTo>
                    <a:pt x="1782590" y="889096"/>
                  </a:moveTo>
                  <a:lnTo>
                    <a:pt x="1787704" y="888258"/>
                  </a:lnTo>
                  <a:lnTo>
                    <a:pt x="1787704" y="891653"/>
                  </a:lnTo>
                  <a:cubicBezTo>
                    <a:pt x="1785181" y="892208"/>
                    <a:pt x="1784146" y="890900"/>
                    <a:pt x="1782590" y="889087"/>
                  </a:cubicBezTo>
                  <a:close/>
                  <a:moveTo>
                    <a:pt x="170901" y="640573"/>
                  </a:moveTo>
                  <a:lnTo>
                    <a:pt x="174304" y="640573"/>
                  </a:lnTo>
                  <a:cubicBezTo>
                    <a:pt x="174304" y="640573"/>
                    <a:pt x="173466" y="645678"/>
                    <a:pt x="173466" y="645678"/>
                  </a:cubicBezTo>
                  <a:cubicBezTo>
                    <a:pt x="171653" y="644122"/>
                    <a:pt x="170345" y="643087"/>
                    <a:pt x="170901" y="640573"/>
                  </a:cubicBezTo>
                  <a:close/>
                  <a:moveTo>
                    <a:pt x="63204" y="775498"/>
                  </a:moveTo>
                  <a:lnTo>
                    <a:pt x="59800" y="775498"/>
                  </a:lnTo>
                  <a:cubicBezTo>
                    <a:pt x="59800" y="775498"/>
                    <a:pt x="59800" y="770384"/>
                    <a:pt x="59800" y="770384"/>
                  </a:cubicBezTo>
                  <a:cubicBezTo>
                    <a:pt x="62272" y="770957"/>
                    <a:pt x="63717" y="773146"/>
                    <a:pt x="63195" y="775498"/>
                  </a:cubicBezTo>
                  <a:close/>
                  <a:moveTo>
                    <a:pt x="1599726" y="263051"/>
                  </a:moveTo>
                  <a:cubicBezTo>
                    <a:pt x="1599144" y="259939"/>
                    <a:pt x="1601598" y="257382"/>
                    <a:pt x="1604839" y="257946"/>
                  </a:cubicBezTo>
                  <a:lnTo>
                    <a:pt x="1599726" y="263051"/>
                  </a:lnTo>
                  <a:close/>
                  <a:moveTo>
                    <a:pt x="1057052" y="167378"/>
                  </a:moveTo>
                  <a:cubicBezTo>
                    <a:pt x="1059703" y="169644"/>
                    <a:pt x="1053152" y="170516"/>
                    <a:pt x="1052793" y="170807"/>
                  </a:cubicBezTo>
                  <a:lnTo>
                    <a:pt x="1051083" y="170807"/>
                  </a:lnTo>
                  <a:cubicBezTo>
                    <a:pt x="1052699" y="170046"/>
                    <a:pt x="1054238" y="166728"/>
                    <a:pt x="1057052" y="167378"/>
                  </a:cubicBezTo>
                  <a:close/>
                  <a:moveTo>
                    <a:pt x="1225404" y="309161"/>
                  </a:moveTo>
                  <a:lnTo>
                    <a:pt x="1220282" y="309161"/>
                  </a:lnTo>
                  <a:cubicBezTo>
                    <a:pt x="1220854" y="306681"/>
                    <a:pt x="1223044" y="305236"/>
                    <a:pt x="1225395" y="305766"/>
                  </a:cubicBezTo>
                  <a:lnTo>
                    <a:pt x="1225395" y="309161"/>
                  </a:lnTo>
                  <a:close/>
                  <a:moveTo>
                    <a:pt x="199095" y="821642"/>
                  </a:moveTo>
                  <a:lnTo>
                    <a:pt x="199933" y="826747"/>
                  </a:lnTo>
                  <a:lnTo>
                    <a:pt x="196529" y="826747"/>
                  </a:lnTo>
                  <a:cubicBezTo>
                    <a:pt x="195973" y="824233"/>
                    <a:pt x="197282" y="823198"/>
                    <a:pt x="199095" y="821642"/>
                  </a:cubicBezTo>
                  <a:close/>
                  <a:moveTo>
                    <a:pt x="1631323" y="189629"/>
                  </a:moveTo>
                  <a:cubicBezTo>
                    <a:pt x="1633880" y="189629"/>
                    <a:pt x="1633880" y="194683"/>
                    <a:pt x="1631323" y="194683"/>
                  </a:cubicBezTo>
                  <a:cubicBezTo>
                    <a:pt x="1628766" y="194683"/>
                    <a:pt x="1628766" y="189629"/>
                    <a:pt x="1631323" y="189629"/>
                  </a:cubicBezTo>
                  <a:close/>
                  <a:moveTo>
                    <a:pt x="1450999" y="628601"/>
                  </a:moveTo>
                  <a:cubicBezTo>
                    <a:pt x="1447869" y="627789"/>
                    <a:pt x="1447237" y="624146"/>
                    <a:pt x="1445885" y="621768"/>
                  </a:cubicBezTo>
                  <a:lnTo>
                    <a:pt x="1447596" y="621768"/>
                  </a:lnTo>
                  <a:cubicBezTo>
                    <a:pt x="1447989" y="622871"/>
                    <a:pt x="1453009" y="624043"/>
                    <a:pt x="1450999" y="628601"/>
                  </a:cubicBezTo>
                  <a:close/>
                  <a:moveTo>
                    <a:pt x="1731298" y="199839"/>
                  </a:moveTo>
                  <a:lnTo>
                    <a:pt x="1727894" y="199839"/>
                  </a:lnTo>
                  <a:cubicBezTo>
                    <a:pt x="1727339" y="197325"/>
                    <a:pt x="1728647" y="196290"/>
                    <a:pt x="1730460" y="194734"/>
                  </a:cubicBezTo>
                  <a:lnTo>
                    <a:pt x="1731298" y="199839"/>
                  </a:lnTo>
                  <a:close/>
                  <a:moveTo>
                    <a:pt x="1632179" y="811363"/>
                  </a:moveTo>
                  <a:lnTo>
                    <a:pt x="1627056" y="811363"/>
                  </a:lnTo>
                  <a:cubicBezTo>
                    <a:pt x="1627056" y="811363"/>
                    <a:pt x="1627056" y="807976"/>
                    <a:pt x="1627056" y="807976"/>
                  </a:cubicBezTo>
                  <a:cubicBezTo>
                    <a:pt x="1629416" y="807455"/>
                    <a:pt x="1631597" y="808900"/>
                    <a:pt x="1632179" y="811363"/>
                  </a:cubicBezTo>
                  <a:close/>
                  <a:moveTo>
                    <a:pt x="1678330" y="628601"/>
                  </a:moveTo>
                  <a:lnTo>
                    <a:pt x="1678330" y="630311"/>
                  </a:lnTo>
                  <a:cubicBezTo>
                    <a:pt x="1677253" y="627498"/>
                    <a:pt x="1675534" y="625608"/>
                    <a:pt x="1676637" y="621777"/>
                  </a:cubicBezTo>
                  <a:lnTo>
                    <a:pt x="1678313" y="621777"/>
                  </a:lnTo>
                  <a:cubicBezTo>
                    <a:pt x="1678313" y="621777"/>
                    <a:pt x="1678330" y="628601"/>
                    <a:pt x="1678330" y="628601"/>
                  </a:cubicBezTo>
                  <a:close/>
                  <a:moveTo>
                    <a:pt x="1926160" y="249395"/>
                  </a:moveTo>
                  <a:lnTo>
                    <a:pt x="1931282" y="249395"/>
                  </a:lnTo>
                  <a:cubicBezTo>
                    <a:pt x="1930709" y="251875"/>
                    <a:pt x="1928520" y="253320"/>
                    <a:pt x="1926160" y="252790"/>
                  </a:cubicBezTo>
                  <a:lnTo>
                    <a:pt x="1926160" y="249395"/>
                  </a:lnTo>
                  <a:close/>
                  <a:moveTo>
                    <a:pt x="158929" y="479994"/>
                  </a:moveTo>
                  <a:cubicBezTo>
                    <a:pt x="158407" y="477779"/>
                    <a:pt x="157774" y="475453"/>
                    <a:pt x="157218" y="473161"/>
                  </a:cubicBezTo>
                  <a:cubicBezTo>
                    <a:pt x="163187" y="472229"/>
                    <a:pt x="158672" y="475461"/>
                    <a:pt x="158929" y="479994"/>
                  </a:cubicBezTo>
                  <a:close/>
                  <a:moveTo>
                    <a:pt x="1652685" y="790891"/>
                  </a:moveTo>
                  <a:cubicBezTo>
                    <a:pt x="1653206" y="793251"/>
                    <a:pt x="1651761" y="795431"/>
                    <a:pt x="1649290" y="796004"/>
                  </a:cubicBezTo>
                  <a:lnTo>
                    <a:pt x="1649290" y="790891"/>
                  </a:lnTo>
                  <a:cubicBezTo>
                    <a:pt x="1649290" y="790891"/>
                    <a:pt x="1652685" y="790891"/>
                    <a:pt x="1652685" y="790891"/>
                  </a:cubicBezTo>
                  <a:close/>
                  <a:moveTo>
                    <a:pt x="1746682" y="876286"/>
                  </a:moveTo>
                  <a:lnTo>
                    <a:pt x="1743279" y="876286"/>
                  </a:lnTo>
                  <a:cubicBezTo>
                    <a:pt x="1743279" y="876286"/>
                    <a:pt x="1743279" y="871172"/>
                    <a:pt x="1743279" y="871172"/>
                  </a:cubicBezTo>
                  <a:cubicBezTo>
                    <a:pt x="1745750" y="871745"/>
                    <a:pt x="1747195" y="873934"/>
                    <a:pt x="1746674" y="876286"/>
                  </a:cubicBezTo>
                  <a:close/>
                  <a:moveTo>
                    <a:pt x="1342499" y="582491"/>
                  </a:moveTo>
                  <a:lnTo>
                    <a:pt x="1343337" y="587597"/>
                  </a:lnTo>
                  <a:lnTo>
                    <a:pt x="1339933" y="587597"/>
                  </a:lnTo>
                  <a:cubicBezTo>
                    <a:pt x="1339377" y="585083"/>
                    <a:pt x="1340686" y="584048"/>
                    <a:pt x="1342499" y="582491"/>
                  </a:cubicBezTo>
                  <a:close/>
                  <a:moveTo>
                    <a:pt x="42714" y="486835"/>
                  </a:moveTo>
                  <a:lnTo>
                    <a:pt x="47837" y="486835"/>
                  </a:lnTo>
                  <a:cubicBezTo>
                    <a:pt x="47264" y="489315"/>
                    <a:pt x="45075" y="490760"/>
                    <a:pt x="42723" y="490230"/>
                  </a:cubicBezTo>
                  <a:lnTo>
                    <a:pt x="42723" y="486835"/>
                  </a:lnTo>
                  <a:close/>
                  <a:moveTo>
                    <a:pt x="1044242" y="227187"/>
                  </a:moveTo>
                  <a:lnTo>
                    <a:pt x="1044242" y="230582"/>
                  </a:lnTo>
                  <a:cubicBezTo>
                    <a:pt x="1044242" y="230582"/>
                    <a:pt x="1039128" y="230582"/>
                    <a:pt x="1039128" y="230582"/>
                  </a:cubicBezTo>
                  <a:cubicBezTo>
                    <a:pt x="1039701" y="228110"/>
                    <a:pt x="1041890" y="226665"/>
                    <a:pt x="1044242" y="227187"/>
                  </a:cubicBezTo>
                  <a:close/>
                  <a:moveTo>
                    <a:pt x="124731" y="807959"/>
                  </a:moveTo>
                  <a:lnTo>
                    <a:pt x="121328" y="807959"/>
                  </a:lnTo>
                  <a:cubicBezTo>
                    <a:pt x="121328" y="807959"/>
                    <a:pt x="121328" y="802845"/>
                    <a:pt x="121328" y="802845"/>
                  </a:cubicBezTo>
                  <a:cubicBezTo>
                    <a:pt x="123799" y="803419"/>
                    <a:pt x="125244" y="805608"/>
                    <a:pt x="124723" y="807959"/>
                  </a:cubicBezTo>
                  <a:close/>
                  <a:moveTo>
                    <a:pt x="422142" y="225476"/>
                  </a:moveTo>
                  <a:lnTo>
                    <a:pt x="425545" y="225476"/>
                  </a:lnTo>
                  <a:cubicBezTo>
                    <a:pt x="425545" y="225476"/>
                    <a:pt x="424707" y="230582"/>
                    <a:pt x="424707" y="230582"/>
                  </a:cubicBezTo>
                  <a:cubicBezTo>
                    <a:pt x="422894" y="229025"/>
                    <a:pt x="421586" y="227990"/>
                    <a:pt x="422142" y="225476"/>
                  </a:cubicBezTo>
                  <a:close/>
                  <a:moveTo>
                    <a:pt x="1555292" y="796004"/>
                  </a:moveTo>
                  <a:cubicBezTo>
                    <a:pt x="1557764" y="796577"/>
                    <a:pt x="1559209" y="798767"/>
                    <a:pt x="1558688" y="801118"/>
                  </a:cubicBezTo>
                  <a:lnTo>
                    <a:pt x="1555284" y="801118"/>
                  </a:lnTo>
                  <a:cubicBezTo>
                    <a:pt x="1555284" y="801118"/>
                    <a:pt x="1555284" y="796004"/>
                    <a:pt x="1555284" y="796004"/>
                  </a:cubicBezTo>
                  <a:close/>
                  <a:moveTo>
                    <a:pt x="281984" y="597841"/>
                  </a:moveTo>
                  <a:lnTo>
                    <a:pt x="276861" y="597858"/>
                  </a:lnTo>
                  <a:cubicBezTo>
                    <a:pt x="277349" y="596661"/>
                    <a:pt x="277545" y="595370"/>
                    <a:pt x="278572" y="594438"/>
                  </a:cubicBezTo>
                  <a:cubicBezTo>
                    <a:pt x="278683" y="594763"/>
                    <a:pt x="282309" y="595866"/>
                    <a:pt x="281992" y="597841"/>
                  </a:cubicBezTo>
                  <a:close/>
                  <a:moveTo>
                    <a:pt x="1035707" y="217771"/>
                  </a:moveTo>
                  <a:lnTo>
                    <a:pt x="1040821" y="216933"/>
                  </a:lnTo>
                  <a:lnTo>
                    <a:pt x="1040821" y="220328"/>
                  </a:lnTo>
                  <a:cubicBezTo>
                    <a:pt x="1038298" y="220884"/>
                    <a:pt x="1037264" y="219576"/>
                    <a:pt x="1035707" y="217763"/>
                  </a:cubicBezTo>
                  <a:close/>
                  <a:moveTo>
                    <a:pt x="1327978" y="601262"/>
                  </a:moveTo>
                  <a:lnTo>
                    <a:pt x="1327978" y="592736"/>
                  </a:lnTo>
                  <a:lnTo>
                    <a:pt x="1329654" y="592736"/>
                  </a:lnTo>
                  <a:lnTo>
                    <a:pt x="1329654" y="601262"/>
                  </a:lnTo>
                  <a:lnTo>
                    <a:pt x="1327978" y="601262"/>
                  </a:lnTo>
                  <a:close/>
                  <a:moveTo>
                    <a:pt x="719509" y="869470"/>
                  </a:moveTo>
                  <a:cubicBezTo>
                    <a:pt x="722400" y="872360"/>
                    <a:pt x="716850" y="872891"/>
                    <a:pt x="715225" y="874550"/>
                  </a:cubicBezTo>
                  <a:cubicBezTo>
                    <a:pt x="714575" y="871933"/>
                    <a:pt x="717192" y="867153"/>
                    <a:pt x="719509" y="869470"/>
                  </a:cubicBezTo>
                  <a:close/>
                  <a:moveTo>
                    <a:pt x="1902233" y="222047"/>
                  </a:moveTo>
                  <a:cubicBezTo>
                    <a:pt x="1900369" y="220183"/>
                    <a:pt x="1903772" y="216788"/>
                    <a:pt x="1905636" y="218652"/>
                  </a:cubicBezTo>
                  <a:cubicBezTo>
                    <a:pt x="1907501" y="220516"/>
                    <a:pt x="1904097" y="223911"/>
                    <a:pt x="1902233" y="222047"/>
                  </a:cubicBezTo>
                  <a:close/>
                  <a:moveTo>
                    <a:pt x="690469" y="218627"/>
                  </a:moveTo>
                  <a:cubicBezTo>
                    <a:pt x="688604" y="216762"/>
                    <a:pt x="692008" y="213368"/>
                    <a:pt x="693872" y="215232"/>
                  </a:cubicBezTo>
                  <a:cubicBezTo>
                    <a:pt x="695736" y="217096"/>
                    <a:pt x="692333" y="220491"/>
                    <a:pt x="690469" y="218627"/>
                  </a:cubicBezTo>
                  <a:close/>
                  <a:moveTo>
                    <a:pt x="1815051" y="206689"/>
                  </a:moveTo>
                  <a:cubicBezTo>
                    <a:pt x="1816915" y="208553"/>
                    <a:pt x="1813512" y="211948"/>
                    <a:pt x="1811648" y="210084"/>
                  </a:cubicBezTo>
                  <a:cubicBezTo>
                    <a:pt x="1809783" y="208220"/>
                    <a:pt x="1813187" y="204825"/>
                    <a:pt x="1815051" y="206689"/>
                  </a:cubicBezTo>
                  <a:close/>
                  <a:moveTo>
                    <a:pt x="1770626" y="210084"/>
                  </a:moveTo>
                  <a:cubicBezTo>
                    <a:pt x="1768762" y="208220"/>
                    <a:pt x="1772165" y="204825"/>
                    <a:pt x="1774030" y="206689"/>
                  </a:cubicBezTo>
                  <a:cubicBezTo>
                    <a:pt x="1775894" y="208553"/>
                    <a:pt x="1772491" y="211948"/>
                    <a:pt x="1770626" y="210084"/>
                  </a:cubicBezTo>
                  <a:close/>
                  <a:moveTo>
                    <a:pt x="117890" y="806258"/>
                  </a:moveTo>
                  <a:cubicBezTo>
                    <a:pt x="119027" y="808396"/>
                    <a:pt x="115154" y="812210"/>
                    <a:pt x="114504" y="811380"/>
                  </a:cubicBezTo>
                  <a:cubicBezTo>
                    <a:pt x="113366" y="809242"/>
                    <a:pt x="117240" y="805428"/>
                    <a:pt x="117890" y="806258"/>
                  </a:cubicBezTo>
                  <a:close/>
                  <a:moveTo>
                    <a:pt x="982714" y="235730"/>
                  </a:moveTo>
                  <a:cubicBezTo>
                    <a:pt x="984578" y="237594"/>
                    <a:pt x="981175" y="240989"/>
                    <a:pt x="979310" y="239124"/>
                  </a:cubicBezTo>
                  <a:cubicBezTo>
                    <a:pt x="977446" y="237260"/>
                    <a:pt x="980850" y="233865"/>
                    <a:pt x="982714" y="235730"/>
                  </a:cubicBezTo>
                  <a:close/>
                  <a:moveTo>
                    <a:pt x="126442" y="787479"/>
                  </a:moveTo>
                  <a:cubicBezTo>
                    <a:pt x="128306" y="789343"/>
                    <a:pt x="124902" y="792738"/>
                    <a:pt x="123038" y="790873"/>
                  </a:cubicBezTo>
                  <a:cubicBezTo>
                    <a:pt x="121174" y="789009"/>
                    <a:pt x="124577" y="785614"/>
                    <a:pt x="126442" y="787479"/>
                  </a:cubicBezTo>
                  <a:close/>
                  <a:moveTo>
                    <a:pt x="1608243" y="785768"/>
                  </a:moveTo>
                  <a:cubicBezTo>
                    <a:pt x="1610107" y="787633"/>
                    <a:pt x="1606704" y="791028"/>
                    <a:pt x="1604839" y="789163"/>
                  </a:cubicBezTo>
                  <a:cubicBezTo>
                    <a:pt x="1602975" y="787299"/>
                    <a:pt x="1606379" y="783904"/>
                    <a:pt x="1608243" y="785768"/>
                  </a:cubicBezTo>
                  <a:close/>
                  <a:moveTo>
                    <a:pt x="254645" y="244247"/>
                  </a:moveTo>
                  <a:cubicBezTo>
                    <a:pt x="252781" y="242383"/>
                    <a:pt x="256184" y="238988"/>
                    <a:pt x="258048" y="240852"/>
                  </a:cubicBezTo>
                  <a:cubicBezTo>
                    <a:pt x="259912" y="242716"/>
                    <a:pt x="256509" y="246111"/>
                    <a:pt x="254645" y="244247"/>
                  </a:cubicBezTo>
                  <a:close/>
                  <a:moveTo>
                    <a:pt x="1910759" y="242562"/>
                  </a:moveTo>
                  <a:cubicBezTo>
                    <a:pt x="1912623" y="244427"/>
                    <a:pt x="1909219" y="247821"/>
                    <a:pt x="1907355" y="245957"/>
                  </a:cubicBezTo>
                  <a:cubicBezTo>
                    <a:pt x="1905491" y="244093"/>
                    <a:pt x="1908894" y="240698"/>
                    <a:pt x="1910759" y="242562"/>
                  </a:cubicBezTo>
                  <a:close/>
                  <a:moveTo>
                    <a:pt x="213623" y="201549"/>
                  </a:moveTo>
                  <a:cubicBezTo>
                    <a:pt x="211759" y="199685"/>
                    <a:pt x="215163" y="196290"/>
                    <a:pt x="217027" y="198154"/>
                  </a:cubicBezTo>
                  <a:cubicBezTo>
                    <a:pt x="218891" y="200019"/>
                    <a:pt x="215488" y="203414"/>
                    <a:pt x="213623" y="201549"/>
                  </a:cubicBezTo>
                  <a:close/>
                  <a:moveTo>
                    <a:pt x="2009887" y="351884"/>
                  </a:moveTo>
                  <a:cubicBezTo>
                    <a:pt x="2011751" y="353748"/>
                    <a:pt x="2008348" y="357143"/>
                    <a:pt x="2006483" y="355279"/>
                  </a:cubicBezTo>
                  <a:cubicBezTo>
                    <a:pt x="2004619" y="353415"/>
                    <a:pt x="2008022" y="350020"/>
                    <a:pt x="2009887" y="351884"/>
                  </a:cubicBezTo>
                  <a:close/>
                  <a:moveTo>
                    <a:pt x="2068020" y="355296"/>
                  </a:moveTo>
                  <a:cubicBezTo>
                    <a:pt x="2068669" y="354467"/>
                    <a:pt x="2072543" y="358281"/>
                    <a:pt x="2071406" y="360419"/>
                  </a:cubicBezTo>
                  <a:cubicBezTo>
                    <a:pt x="2070756" y="361248"/>
                    <a:pt x="2066882" y="357434"/>
                    <a:pt x="2068020" y="355296"/>
                  </a:cubicBezTo>
                  <a:close/>
                  <a:moveTo>
                    <a:pt x="1584333" y="784041"/>
                  </a:moveTo>
                  <a:cubicBezTo>
                    <a:pt x="1582469" y="782177"/>
                    <a:pt x="1585873" y="778782"/>
                    <a:pt x="1587737" y="780646"/>
                  </a:cubicBezTo>
                  <a:cubicBezTo>
                    <a:pt x="1589601" y="782510"/>
                    <a:pt x="1586197" y="785905"/>
                    <a:pt x="1584333" y="784041"/>
                  </a:cubicBezTo>
                  <a:close/>
                  <a:moveTo>
                    <a:pt x="95699" y="816494"/>
                  </a:moveTo>
                  <a:cubicBezTo>
                    <a:pt x="93835" y="814629"/>
                    <a:pt x="97238" y="811235"/>
                    <a:pt x="99103" y="813099"/>
                  </a:cubicBezTo>
                  <a:cubicBezTo>
                    <a:pt x="100967" y="814963"/>
                    <a:pt x="97563" y="818358"/>
                    <a:pt x="95699" y="816494"/>
                  </a:cubicBezTo>
                  <a:close/>
                  <a:moveTo>
                    <a:pt x="1608243" y="309178"/>
                  </a:moveTo>
                  <a:cubicBezTo>
                    <a:pt x="1610107" y="311042"/>
                    <a:pt x="1606704" y="314437"/>
                    <a:pt x="1604839" y="312573"/>
                  </a:cubicBezTo>
                  <a:cubicBezTo>
                    <a:pt x="1602975" y="310709"/>
                    <a:pt x="1606379" y="307314"/>
                    <a:pt x="1608243" y="309178"/>
                  </a:cubicBezTo>
                  <a:close/>
                  <a:moveTo>
                    <a:pt x="1816761" y="818196"/>
                  </a:moveTo>
                  <a:lnTo>
                    <a:pt x="1809946" y="818196"/>
                  </a:lnTo>
                  <a:lnTo>
                    <a:pt x="1809946" y="816519"/>
                  </a:lnTo>
                  <a:lnTo>
                    <a:pt x="1816761" y="816519"/>
                  </a:lnTo>
                  <a:lnTo>
                    <a:pt x="1816761" y="818196"/>
                  </a:lnTo>
                  <a:close/>
                  <a:moveTo>
                    <a:pt x="430676" y="257929"/>
                  </a:moveTo>
                  <a:cubicBezTo>
                    <a:pt x="428401" y="257989"/>
                    <a:pt x="426110" y="257895"/>
                    <a:pt x="423843" y="257929"/>
                  </a:cubicBezTo>
                  <a:cubicBezTo>
                    <a:pt x="424399" y="255372"/>
                    <a:pt x="429975" y="255270"/>
                    <a:pt x="430676" y="257929"/>
                  </a:cubicBezTo>
                  <a:close/>
                  <a:moveTo>
                    <a:pt x="642615" y="473153"/>
                  </a:moveTo>
                  <a:cubicBezTo>
                    <a:pt x="640751" y="471288"/>
                    <a:pt x="644154" y="467893"/>
                    <a:pt x="646018" y="469758"/>
                  </a:cubicBezTo>
                  <a:cubicBezTo>
                    <a:pt x="647883" y="471622"/>
                    <a:pt x="644479" y="475017"/>
                    <a:pt x="642615" y="473153"/>
                  </a:cubicBezTo>
                  <a:close/>
                  <a:moveTo>
                    <a:pt x="1977417" y="770393"/>
                  </a:moveTo>
                  <a:cubicBezTo>
                    <a:pt x="1979281" y="772257"/>
                    <a:pt x="1975878" y="775652"/>
                    <a:pt x="1974013" y="773788"/>
                  </a:cubicBezTo>
                  <a:cubicBezTo>
                    <a:pt x="1972149" y="771923"/>
                    <a:pt x="1975553" y="768529"/>
                    <a:pt x="1977417" y="770393"/>
                  </a:cubicBezTo>
                  <a:close/>
                  <a:moveTo>
                    <a:pt x="606724" y="170798"/>
                  </a:moveTo>
                  <a:cubicBezTo>
                    <a:pt x="604860" y="168934"/>
                    <a:pt x="608264" y="165539"/>
                    <a:pt x="610128" y="167403"/>
                  </a:cubicBezTo>
                  <a:cubicBezTo>
                    <a:pt x="611992" y="169268"/>
                    <a:pt x="608589" y="172663"/>
                    <a:pt x="606724" y="170798"/>
                  </a:cubicBezTo>
                  <a:close/>
                  <a:moveTo>
                    <a:pt x="1637301" y="302346"/>
                  </a:moveTo>
                  <a:cubicBezTo>
                    <a:pt x="1639165" y="304210"/>
                    <a:pt x="1635762" y="307605"/>
                    <a:pt x="1633897" y="305741"/>
                  </a:cubicBezTo>
                  <a:cubicBezTo>
                    <a:pt x="1632033" y="303876"/>
                    <a:pt x="1635437" y="300481"/>
                    <a:pt x="1637301" y="302346"/>
                  </a:cubicBezTo>
                  <a:close/>
                  <a:moveTo>
                    <a:pt x="1092121" y="165693"/>
                  </a:moveTo>
                  <a:lnTo>
                    <a:pt x="1093797" y="165693"/>
                  </a:lnTo>
                  <a:cubicBezTo>
                    <a:pt x="1093104" y="168943"/>
                    <a:pt x="1094935" y="171602"/>
                    <a:pt x="1095525" y="174228"/>
                  </a:cubicBezTo>
                  <a:lnTo>
                    <a:pt x="1092104" y="172517"/>
                  </a:lnTo>
                  <a:cubicBezTo>
                    <a:pt x="1092446" y="170414"/>
                    <a:pt x="1091847" y="167882"/>
                    <a:pt x="1092121" y="165693"/>
                  </a:cubicBezTo>
                  <a:close/>
                  <a:moveTo>
                    <a:pt x="208510" y="298925"/>
                  </a:moveTo>
                  <a:lnTo>
                    <a:pt x="213606" y="300652"/>
                  </a:lnTo>
                  <a:lnTo>
                    <a:pt x="213606" y="302320"/>
                  </a:lnTo>
                  <a:cubicBezTo>
                    <a:pt x="209485" y="302491"/>
                    <a:pt x="207663" y="303406"/>
                    <a:pt x="208510" y="298925"/>
                  </a:cubicBezTo>
                  <a:close/>
                  <a:moveTo>
                    <a:pt x="1770609" y="901923"/>
                  </a:moveTo>
                  <a:cubicBezTo>
                    <a:pt x="1772473" y="903787"/>
                    <a:pt x="1769070" y="907182"/>
                    <a:pt x="1767206" y="905318"/>
                  </a:cubicBezTo>
                  <a:cubicBezTo>
                    <a:pt x="1765341" y="903454"/>
                    <a:pt x="1768745" y="900059"/>
                    <a:pt x="1770609" y="901923"/>
                  </a:cubicBezTo>
                  <a:close/>
                  <a:moveTo>
                    <a:pt x="1517675" y="838728"/>
                  </a:moveTo>
                  <a:cubicBezTo>
                    <a:pt x="1519813" y="837590"/>
                    <a:pt x="1523635" y="841464"/>
                    <a:pt x="1522797" y="842114"/>
                  </a:cubicBezTo>
                  <a:cubicBezTo>
                    <a:pt x="1520659" y="843251"/>
                    <a:pt x="1516837" y="839378"/>
                    <a:pt x="1517675" y="838728"/>
                  </a:cubicBezTo>
                  <a:close/>
                  <a:moveTo>
                    <a:pt x="1603121" y="838719"/>
                  </a:moveTo>
                  <a:cubicBezTo>
                    <a:pt x="1604985" y="840583"/>
                    <a:pt x="1601581" y="843978"/>
                    <a:pt x="1599717" y="842114"/>
                  </a:cubicBezTo>
                  <a:cubicBezTo>
                    <a:pt x="1597853" y="840250"/>
                    <a:pt x="1601256" y="836855"/>
                    <a:pt x="1603121" y="838719"/>
                  </a:cubicBezTo>
                  <a:close/>
                  <a:moveTo>
                    <a:pt x="1965454" y="753315"/>
                  </a:moveTo>
                  <a:cubicBezTo>
                    <a:pt x="1967318" y="755180"/>
                    <a:pt x="1963914" y="758575"/>
                    <a:pt x="1962050" y="756710"/>
                  </a:cubicBezTo>
                  <a:cubicBezTo>
                    <a:pt x="1960186" y="754846"/>
                    <a:pt x="1963589" y="751451"/>
                    <a:pt x="1965454" y="753315"/>
                  </a:cubicBezTo>
                  <a:close/>
                  <a:moveTo>
                    <a:pt x="1633880" y="845552"/>
                  </a:moveTo>
                  <a:cubicBezTo>
                    <a:pt x="1635744" y="847416"/>
                    <a:pt x="1632341" y="850811"/>
                    <a:pt x="1630477" y="848947"/>
                  </a:cubicBezTo>
                  <a:cubicBezTo>
                    <a:pt x="1628613" y="847082"/>
                    <a:pt x="1632016" y="843687"/>
                    <a:pt x="1633880" y="845552"/>
                  </a:cubicBezTo>
                  <a:close/>
                  <a:moveTo>
                    <a:pt x="90551" y="847262"/>
                  </a:moveTo>
                  <a:cubicBezTo>
                    <a:pt x="92415" y="849126"/>
                    <a:pt x="89012" y="852521"/>
                    <a:pt x="87148" y="850657"/>
                  </a:cubicBezTo>
                  <a:cubicBezTo>
                    <a:pt x="85283" y="848793"/>
                    <a:pt x="88687" y="845398"/>
                    <a:pt x="90551" y="847262"/>
                  </a:cubicBezTo>
                  <a:close/>
                  <a:moveTo>
                    <a:pt x="1587745" y="450970"/>
                  </a:moveTo>
                  <a:cubicBezTo>
                    <a:pt x="1589883" y="449833"/>
                    <a:pt x="1593705" y="453707"/>
                    <a:pt x="1592867" y="454356"/>
                  </a:cubicBezTo>
                  <a:cubicBezTo>
                    <a:pt x="1590730" y="455494"/>
                    <a:pt x="1586907" y="451620"/>
                    <a:pt x="1587745" y="450970"/>
                  </a:cubicBezTo>
                  <a:close/>
                  <a:moveTo>
                    <a:pt x="189688" y="676438"/>
                  </a:moveTo>
                  <a:lnTo>
                    <a:pt x="189688" y="674728"/>
                  </a:lnTo>
                  <a:cubicBezTo>
                    <a:pt x="190004" y="674728"/>
                    <a:pt x="194802" y="670469"/>
                    <a:pt x="193117" y="675566"/>
                  </a:cubicBezTo>
                  <a:cubicBezTo>
                    <a:pt x="192527" y="677353"/>
                    <a:pt x="190885" y="676079"/>
                    <a:pt x="189688" y="676438"/>
                  </a:cubicBezTo>
                  <a:close/>
                  <a:moveTo>
                    <a:pt x="403329" y="292092"/>
                  </a:moveTo>
                  <a:cubicBezTo>
                    <a:pt x="403876" y="290545"/>
                    <a:pt x="404996" y="288860"/>
                    <a:pt x="405039" y="288672"/>
                  </a:cubicBezTo>
                  <a:cubicBezTo>
                    <a:pt x="408331" y="291100"/>
                    <a:pt x="407091" y="292811"/>
                    <a:pt x="403329" y="292092"/>
                  </a:cubicBezTo>
                  <a:close/>
                  <a:moveTo>
                    <a:pt x="280265" y="268182"/>
                  </a:moveTo>
                  <a:cubicBezTo>
                    <a:pt x="282129" y="270047"/>
                    <a:pt x="278725" y="273442"/>
                    <a:pt x="276861" y="271577"/>
                  </a:cubicBezTo>
                  <a:cubicBezTo>
                    <a:pt x="274997" y="269713"/>
                    <a:pt x="278401" y="266318"/>
                    <a:pt x="280265" y="268182"/>
                  </a:cubicBezTo>
                  <a:close/>
                  <a:moveTo>
                    <a:pt x="27313" y="744773"/>
                  </a:moveTo>
                  <a:cubicBezTo>
                    <a:pt x="29178" y="746637"/>
                    <a:pt x="25774" y="750032"/>
                    <a:pt x="23910" y="748167"/>
                  </a:cubicBezTo>
                  <a:cubicBezTo>
                    <a:pt x="22046" y="746303"/>
                    <a:pt x="25449" y="742908"/>
                    <a:pt x="27313" y="744773"/>
                  </a:cubicBezTo>
                  <a:close/>
                  <a:moveTo>
                    <a:pt x="22191" y="676446"/>
                  </a:moveTo>
                  <a:cubicBezTo>
                    <a:pt x="24055" y="678311"/>
                    <a:pt x="20652" y="681706"/>
                    <a:pt x="18787" y="679841"/>
                  </a:cubicBezTo>
                  <a:cubicBezTo>
                    <a:pt x="16923" y="677977"/>
                    <a:pt x="20327" y="674582"/>
                    <a:pt x="22191" y="676446"/>
                  </a:cubicBezTo>
                  <a:close/>
                  <a:moveTo>
                    <a:pt x="1808210" y="268182"/>
                  </a:moveTo>
                  <a:cubicBezTo>
                    <a:pt x="1810074" y="270047"/>
                    <a:pt x="1806670" y="273442"/>
                    <a:pt x="1804806" y="271577"/>
                  </a:cubicBezTo>
                  <a:cubicBezTo>
                    <a:pt x="1802942" y="269713"/>
                    <a:pt x="1806346" y="266318"/>
                    <a:pt x="1808210" y="268182"/>
                  </a:cubicBezTo>
                  <a:close/>
                  <a:moveTo>
                    <a:pt x="1180988" y="686674"/>
                  </a:moveTo>
                  <a:cubicBezTo>
                    <a:pt x="1179123" y="684810"/>
                    <a:pt x="1182527" y="681415"/>
                    <a:pt x="1184391" y="683279"/>
                  </a:cubicBezTo>
                  <a:cubicBezTo>
                    <a:pt x="1186255" y="685143"/>
                    <a:pt x="1182852" y="688538"/>
                    <a:pt x="1180988" y="686674"/>
                  </a:cubicBezTo>
                  <a:close/>
                  <a:moveTo>
                    <a:pt x="432378" y="736230"/>
                  </a:moveTo>
                  <a:cubicBezTo>
                    <a:pt x="434242" y="738094"/>
                    <a:pt x="430839" y="741489"/>
                    <a:pt x="428974" y="739625"/>
                  </a:cubicBezTo>
                  <a:cubicBezTo>
                    <a:pt x="427110" y="737760"/>
                    <a:pt x="430513" y="734366"/>
                    <a:pt x="432378" y="736230"/>
                  </a:cubicBezTo>
                  <a:close/>
                  <a:moveTo>
                    <a:pt x="2066284" y="273288"/>
                  </a:moveTo>
                  <a:lnTo>
                    <a:pt x="2062872" y="273288"/>
                  </a:lnTo>
                  <a:cubicBezTo>
                    <a:pt x="2062872" y="273288"/>
                    <a:pt x="2064599" y="268182"/>
                    <a:pt x="2064599" y="268182"/>
                  </a:cubicBezTo>
                  <a:lnTo>
                    <a:pt x="2066267" y="268182"/>
                  </a:lnTo>
                  <a:cubicBezTo>
                    <a:pt x="2066267" y="268182"/>
                    <a:pt x="2066267" y="273288"/>
                    <a:pt x="2066267" y="273288"/>
                  </a:cubicBezTo>
                  <a:close/>
                  <a:moveTo>
                    <a:pt x="1729614" y="690095"/>
                  </a:moveTo>
                  <a:cubicBezTo>
                    <a:pt x="1727749" y="688230"/>
                    <a:pt x="1731153" y="684835"/>
                    <a:pt x="1733017" y="686700"/>
                  </a:cubicBezTo>
                  <a:cubicBezTo>
                    <a:pt x="1734881" y="688564"/>
                    <a:pt x="1731478" y="691959"/>
                    <a:pt x="1729614" y="690095"/>
                  </a:cubicBezTo>
                  <a:close/>
                  <a:moveTo>
                    <a:pt x="1112610" y="157142"/>
                  </a:moveTo>
                  <a:lnTo>
                    <a:pt x="1110900" y="157142"/>
                  </a:lnTo>
                  <a:cubicBezTo>
                    <a:pt x="1110626" y="156192"/>
                    <a:pt x="1107112" y="153447"/>
                    <a:pt x="1110045" y="152002"/>
                  </a:cubicBezTo>
                  <a:cubicBezTo>
                    <a:pt x="1111191" y="151951"/>
                    <a:pt x="1111755" y="155679"/>
                    <a:pt x="1112610" y="157142"/>
                  </a:cubicBezTo>
                  <a:close/>
                  <a:moveTo>
                    <a:pt x="1170735" y="700339"/>
                  </a:moveTo>
                  <a:cubicBezTo>
                    <a:pt x="1168870" y="698475"/>
                    <a:pt x="1172274" y="695080"/>
                    <a:pt x="1174138" y="696944"/>
                  </a:cubicBezTo>
                  <a:cubicBezTo>
                    <a:pt x="1176002" y="698808"/>
                    <a:pt x="1172599" y="702203"/>
                    <a:pt x="1170735" y="700339"/>
                  </a:cubicBezTo>
                  <a:close/>
                  <a:moveTo>
                    <a:pt x="184583" y="700356"/>
                  </a:moveTo>
                  <a:lnTo>
                    <a:pt x="186250" y="700356"/>
                  </a:lnTo>
                  <a:cubicBezTo>
                    <a:pt x="186250" y="700356"/>
                    <a:pt x="187978" y="705453"/>
                    <a:pt x="187978" y="705453"/>
                  </a:cubicBezTo>
                  <a:cubicBezTo>
                    <a:pt x="183488" y="706300"/>
                    <a:pt x="184403" y="704478"/>
                    <a:pt x="184574" y="700356"/>
                  </a:cubicBezTo>
                  <a:close/>
                  <a:moveTo>
                    <a:pt x="1196363" y="705462"/>
                  </a:moveTo>
                  <a:cubicBezTo>
                    <a:pt x="1194499" y="703597"/>
                    <a:pt x="1197902" y="700202"/>
                    <a:pt x="1199767" y="702067"/>
                  </a:cubicBezTo>
                  <a:cubicBezTo>
                    <a:pt x="1201631" y="703931"/>
                    <a:pt x="1198227" y="707326"/>
                    <a:pt x="1196363" y="705462"/>
                  </a:cubicBezTo>
                  <a:close/>
                  <a:moveTo>
                    <a:pt x="1736429" y="708899"/>
                  </a:moveTo>
                  <a:cubicBezTo>
                    <a:pt x="1738293" y="710763"/>
                    <a:pt x="1734890" y="714158"/>
                    <a:pt x="1733025" y="712294"/>
                  </a:cubicBezTo>
                  <a:cubicBezTo>
                    <a:pt x="1731161" y="710430"/>
                    <a:pt x="1734565" y="707035"/>
                    <a:pt x="1736429" y="708899"/>
                  </a:cubicBezTo>
                  <a:close/>
                  <a:moveTo>
                    <a:pt x="0" y="514165"/>
                  </a:moveTo>
                  <a:lnTo>
                    <a:pt x="1676" y="514165"/>
                  </a:lnTo>
                  <a:lnTo>
                    <a:pt x="1676" y="520981"/>
                  </a:lnTo>
                  <a:lnTo>
                    <a:pt x="0" y="520981"/>
                  </a:lnTo>
                  <a:lnTo>
                    <a:pt x="0" y="514165"/>
                  </a:lnTo>
                  <a:close/>
                  <a:moveTo>
                    <a:pt x="165761" y="715723"/>
                  </a:moveTo>
                  <a:cubicBezTo>
                    <a:pt x="165812" y="715159"/>
                    <a:pt x="165735" y="714586"/>
                    <a:pt x="165761" y="714013"/>
                  </a:cubicBezTo>
                  <a:cubicBezTo>
                    <a:pt x="172671" y="715005"/>
                    <a:pt x="172448" y="720136"/>
                    <a:pt x="165761" y="715723"/>
                  </a:cubicBezTo>
                  <a:close/>
                  <a:moveTo>
                    <a:pt x="1780871" y="717416"/>
                  </a:moveTo>
                  <a:cubicBezTo>
                    <a:pt x="1778733" y="718554"/>
                    <a:pt x="1774910" y="714680"/>
                    <a:pt x="1775749" y="714030"/>
                  </a:cubicBezTo>
                  <a:cubicBezTo>
                    <a:pt x="1777887" y="712893"/>
                    <a:pt x="1781709" y="716767"/>
                    <a:pt x="1780871" y="717416"/>
                  </a:cubicBezTo>
                  <a:close/>
                  <a:moveTo>
                    <a:pt x="11955" y="727670"/>
                  </a:moveTo>
                  <a:cubicBezTo>
                    <a:pt x="10091" y="725805"/>
                    <a:pt x="13494" y="722411"/>
                    <a:pt x="15358" y="724275"/>
                  </a:cubicBezTo>
                  <a:cubicBezTo>
                    <a:pt x="17223" y="726139"/>
                    <a:pt x="13819" y="729534"/>
                    <a:pt x="11955" y="727670"/>
                  </a:cubicBezTo>
                  <a:close/>
                  <a:moveTo>
                    <a:pt x="405039" y="280129"/>
                  </a:moveTo>
                  <a:cubicBezTo>
                    <a:pt x="405150" y="278436"/>
                    <a:pt x="404970" y="276708"/>
                    <a:pt x="405039" y="275006"/>
                  </a:cubicBezTo>
                  <a:cubicBezTo>
                    <a:pt x="407613" y="275246"/>
                    <a:pt x="407613" y="279889"/>
                    <a:pt x="405039" y="280129"/>
                  </a:cubicBezTo>
                  <a:close/>
                  <a:moveTo>
                    <a:pt x="487073" y="847253"/>
                  </a:moveTo>
                  <a:lnTo>
                    <a:pt x="487073" y="845543"/>
                  </a:lnTo>
                  <a:cubicBezTo>
                    <a:pt x="486500" y="838480"/>
                    <a:pt x="491682" y="843696"/>
                    <a:pt x="487073" y="847253"/>
                  </a:cubicBezTo>
                  <a:close/>
                  <a:moveTo>
                    <a:pt x="943412" y="162281"/>
                  </a:moveTo>
                  <a:lnTo>
                    <a:pt x="940008" y="165676"/>
                  </a:lnTo>
                  <a:cubicBezTo>
                    <a:pt x="939521" y="162110"/>
                    <a:pt x="939837" y="161785"/>
                    <a:pt x="943412" y="162281"/>
                  </a:cubicBezTo>
                  <a:close/>
                  <a:moveTo>
                    <a:pt x="772511" y="218635"/>
                  </a:moveTo>
                  <a:cubicBezTo>
                    <a:pt x="772024" y="215069"/>
                    <a:pt x="772340" y="214744"/>
                    <a:pt x="775915" y="215240"/>
                  </a:cubicBezTo>
                  <a:lnTo>
                    <a:pt x="772511" y="218635"/>
                  </a:lnTo>
                  <a:close/>
                  <a:moveTo>
                    <a:pt x="813507" y="252807"/>
                  </a:moveTo>
                  <a:cubicBezTo>
                    <a:pt x="813635" y="252927"/>
                    <a:pt x="814157" y="256424"/>
                    <a:pt x="812669" y="256202"/>
                  </a:cubicBezTo>
                  <a:cubicBezTo>
                    <a:pt x="808008" y="253534"/>
                    <a:pt x="811523" y="250866"/>
                    <a:pt x="813507" y="252807"/>
                  </a:cubicBezTo>
                  <a:close/>
                  <a:moveTo>
                    <a:pt x="1970584" y="773805"/>
                  </a:moveTo>
                  <a:lnTo>
                    <a:pt x="1968874" y="770384"/>
                  </a:lnTo>
                  <a:cubicBezTo>
                    <a:pt x="1970584" y="770581"/>
                    <a:pt x="1970491" y="772428"/>
                    <a:pt x="1970584" y="773805"/>
                  </a:cubicBezTo>
                  <a:close/>
                  <a:moveTo>
                    <a:pt x="992976" y="459496"/>
                  </a:moveTo>
                  <a:cubicBezTo>
                    <a:pt x="992976" y="458923"/>
                    <a:pt x="992976" y="458358"/>
                    <a:pt x="992976" y="457786"/>
                  </a:cubicBezTo>
                  <a:cubicBezTo>
                    <a:pt x="997816" y="457101"/>
                    <a:pt x="997816" y="460180"/>
                    <a:pt x="992976" y="459496"/>
                  </a:cubicBezTo>
                  <a:close/>
                  <a:moveTo>
                    <a:pt x="1047662" y="111024"/>
                  </a:moveTo>
                  <a:lnTo>
                    <a:pt x="1045952" y="111024"/>
                  </a:lnTo>
                  <a:lnTo>
                    <a:pt x="1050228" y="105884"/>
                  </a:lnTo>
                  <a:cubicBezTo>
                    <a:pt x="1053871" y="108347"/>
                    <a:pt x="1048107" y="110083"/>
                    <a:pt x="1047662" y="111024"/>
                  </a:cubicBezTo>
                  <a:close/>
                  <a:moveTo>
                    <a:pt x="1244217" y="587605"/>
                  </a:moveTo>
                  <a:cubicBezTo>
                    <a:pt x="1244191" y="587041"/>
                    <a:pt x="1244243" y="586468"/>
                    <a:pt x="1244217" y="585895"/>
                  </a:cubicBezTo>
                  <a:cubicBezTo>
                    <a:pt x="1249057" y="585211"/>
                    <a:pt x="1249057" y="588289"/>
                    <a:pt x="1244217" y="587605"/>
                  </a:cubicBezTo>
                  <a:close/>
                  <a:moveTo>
                    <a:pt x="1883420" y="667895"/>
                  </a:moveTo>
                  <a:cubicBezTo>
                    <a:pt x="1885070" y="668365"/>
                    <a:pt x="1885027" y="669862"/>
                    <a:pt x="1885130" y="671316"/>
                  </a:cubicBezTo>
                  <a:cubicBezTo>
                    <a:pt x="1883565" y="670897"/>
                    <a:pt x="1883343" y="669314"/>
                    <a:pt x="1883420" y="667895"/>
                  </a:cubicBezTo>
                  <a:close/>
                  <a:moveTo>
                    <a:pt x="661402" y="855796"/>
                  </a:moveTo>
                  <a:lnTo>
                    <a:pt x="664823" y="857507"/>
                  </a:lnTo>
                  <a:cubicBezTo>
                    <a:pt x="664010" y="857378"/>
                    <a:pt x="663113" y="857660"/>
                    <a:pt x="662283" y="857489"/>
                  </a:cubicBezTo>
                  <a:lnTo>
                    <a:pt x="661402" y="855796"/>
                  </a:lnTo>
                  <a:close/>
                  <a:moveTo>
                    <a:pt x="405039" y="286962"/>
                  </a:moveTo>
                  <a:cubicBezTo>
                    <a:pt x="405133" y="286414"/>
                    <a:pt x="404979" y="285816"/>
                    <a:pt x="405039" y="285251"/>
                  </a:cubicBezTo>
                  <a:cubicBezTo>
                    <a:pt x="409879" y="284567"/>
                    <a:pt x="409879" y="287645"/>
                    <a:pt x="405039" y="286962"/>
                  </a:cubicBezTo>
                  <a:close/>
                  <a:moveTo>
                    <a:pt x="659692" y="367251"/>
                  </a:moveTo>
                  <a:lnTo>
                    <a:pt x="661394" y="368123"/>
                  </a:lnTo>
                  <a:lnTo>
                    <a:pt x="659692" y="370672"/>
                  </a:lnTo>
                  <a:cubicBezTo>
                    <a:pt x="659957" y="370432"/>
                    <a:pt x="659538" y="368277"/>
                    <a:pt x="659692" y="367251"/>
                  </a:cubicBezTo>
                  <a:close/>
                  <a:moveTo>
                    <a:pt x="1548434" y="859208"/>
                  </a:moveTo>
                  <a:lnTo>
                    <a:pt x="1550144" y="859208"/>
                  </a:lnTo>
                  <a:cubicBezTo>
                    <a:pt x="1549845" y="859183"/>
                    <a:pt x="1549529" y="862603"/>
                    <a:pt x="1548434" y="859208"/>
                  </a:cubicBezTo>
                  <a:close/>
                  <a:moveTo>
                    <a:pt x="1883420" y="710601"/>
                  </a:moveTo>
                  <a:cubicBezTo>
                    <a:pt x="1883437" y="711046"/>
                    <a:pt x="1883420" y="711413"/>
                    <a:pt x="1883420" y="711790"/>
                  </a:cubicBezTo>
                  <a:lnTo>
                    <a:pt x="1883420" y="710601"/>
                  </a:lnTo>
                  <a:close/>
                  <a:moveTo>
                    <a:pt x="1883420" y="711790"/>
                  </a:moveTo>
                  <a:lnTo>
                    <a:pt x="1883420" y="712311"/>
                  </a:lnTo>
                  <a:cubicBezTo>
                    <a:pt x="1883420" y="712132"/>
                    <a:pt x="1883420" y="711961"/>
                    <a:pt x="1883420" y="711790"/>
                  </a:cubicBezTo>
                  <a:close/>
                  <a:moveTo>
                    <a:pt x="288808" y="314301"/>
                  </a:moveTo>
                  <a:lnTo>
                    <a:pt x="288047" y="324631"/>
                  </a:lnTo>
                  <a:lnTo>
                    <a:pt x="282001" y="343324"/>
                  </a:lnTo>
                  <a:cubicBezTo>
                    <a:pt x="282403" y="334448"/>
                    <a:pt x="284164" y="325657"/>
                    <a:pt x="285438" y="316857"/>
                  </a:cubicBezTo>
                  <a:cubicBezTo>
                    <a:pt x="285875" y="313864"/>
                    <a:pt x="284566" y="313993"/>
                    <a:pt x="288808" y="314301"/>
                  </a:cubicBezTo>
                  <a:close/>
                  <a:moveTo>
                    <a:pt x="97478" y="523589"/>
                  </a:moveTo>
                  <a:cubicBezTo>
                    <a:pt x="98136" y="520793"/>
                    <a:pt x="95468" y="518432"/>
                    <a:pt x="100813" y="519296"/>
                  </a:cubicBezTo>
                  <a:cubicBezTo>
                    <a:pt x="97880" y="527839"/>
                    <a:pt x="101206" y="523982"/>
                    <a:pt x="102523" y="528669"/>
                  </a:cubicBezTo>
                  <a:lnTo>
                    <a:pt x="93989" y="536356"/>
                  </a:lnTo>
                  <a:cubicBezTo>
                    <a:pt x="95622" y="532123"/>
                    <a:pt x="96435" y="528002"/>
                    <a:pt x="97478" y="523589"/>
                  </a:cubicBezTo>
                  <a:close/>
                  <a:moveTo>
                    <a:pt x="343554" y="465473"/>
                  </a:moveTo>
                  <a:cubicBezTo>
                    <a:pt x="343545" y="474110"/>
                    <a:pt x="335251" y="465388"/>
                    <a:pt x="333404" y="466534"/>
                  </a:cubicBezTo>
                  <a:cubicBezTo>
                    <a:pt x="333164" y="466688"/>
                    <a:pt x="332164" y="473512"/>
                    <a:pt x="329863" y="467158"/>
                  </a:cubicBezTo>
                  <a:cubicBezTo>
                    <a:pt x="328349" y="462968"/>
                    <a:pt x="338115" y="465465"/>
                    <a:pt x="339270" y="461223"/>
                  </a:cubicBezTo>
                  <a:cubicBezTo>
                    <a:pt x="340450" y="460710"/>
                    <a:pt x="339826" y="462874"/>
                    <a:pt x="340818" y="463900"/>
                  </a:cubicBezTo>
                  <a:cubicBezTo>
                    <a:pt x="341570" y="464678"/>
                    <a:pt x="343554" y="464507"/>
                    <a:pt x="343554" y="465473"/>
                  </a:cubicBezTo>
                  <a:close/>
                  <a:moveTo>
                    <a:pt x="170883" y="744747"/>
                  </a:moveTo>
                  <a:cubicBezTo>
                    <a:pt x="165830" y="743079"/>
                    <a:pt x="162315" y="743610"/>
                    <a:pt x="157218" y="744747"/>
                  </a:cubicBezTo>
                  <a:cubicBezTo>
                    <a:pt x="158424" y="743156"/>
                    <a:pt x="162477" y="738718"/>
                    <a:pt x="163640" y="737949"/>
                  </a:cubicBezTo>
                  <a:cubicBezTo>
                    <a:pt x="165402" y="736777"/>
                    <a:pt x="166941" y="735845"/>
                    <a:pt x="169173" y="736247"/>
                  </a:cubicBezTo>
                  <a:cubicBezTo>
                    <a:pt x="170088" y="736974"/>
                    <a:pt x="161913" y="740317"/>
                    <a:pt x="170883" y="744755"/>
                  </a:cubicBezTo>
                  <a:close/>
                  <a:moveTo>
                    <a:pt x="115350" y="509026"/>
                  </a:moveTo>
                  <a:cubicBezTo>
                    <a:pt x="109168" y="493719"/>
                    <a:pt x="122226" y="499337"/>
                    <a:pt x="123012" y="498807"/>
                  </a:cubicBezTo>
                  <a:cubicBezTo>
                    <a:pt x="124030" y="498106"/>
                    <a:pt x="123021" y="489956"/>
                    <a:pt x="128152" y="491966"/>
                  </a:cubicBezTo>
                  <a:cubicBezTo>
                    <a:pt x="130478" y="504254"/>
                    <a:pt x="116394" y="494865"/>
                    <a:pt x="115350" y="509034"/>
                  </a:cubicBezTo>
                  <a:close/>
                  <a:moveTo>
                    <a:pt x="100804" y="568801"/>
                  </a:moveTo>
                  <a:cubicBezTo>
                    <a:pt x="104422" y="564080"/>
                    <a:pt x="98692" y="565962"/>
                    <a:pt x="99111" y="564550"/>
                  </a:cubicBezTo>
                  <a:cubicBezTo>
                    <a:pt x="100924" y="563028"/>
                    <a:pt x="102746" y="559266"/>
                    <a:pt x="105704" y="560548"/>
                  </a:cubicBezTo>
                  <a:cubicBezTo>
                    <a:pt x="105952" y="560660"/>
                    <a:pt x="107269" y="564876"/>
                    <a:pt x="109356" y="564533"/>
                  </a:cubicBezTo>
                  <a:lnTo>
                    <a:pt x="100804" y="568801"/>
                  </a:lnTo>
                  <a:close/>
                  <a:moveTo>
                    <a:pt x="384533" y="285277"/>
                  </a:moveTo>
                  <a:cubicBezTo>
                    <a:pt x="388663" y="289082"/>
                    <a:pt x="374989" y="289441"/>
                    <a:pt x="373185" y="290100"/>
                  </a:cubicBezTo>
                  <a:cubicBezTo>
                    <a:pt x="371346" y="290775"/>
                    <a:pt x="368627" y="296471"/>
                    <a:pt x="365736" y="293794"/>
                  </a:cubicBezTo>
                  <a:cubicBezTo>
                    <a:pt x="364719" y="292853"/>
                    <a:pt x="373296" y="280864"/>
                    <a:pt x="374921" y="287432"/>
                  </a:cubicBezTo>
                  <a:cubicBezTo>
                    <a:pt x="374639" y="282344"/>
                    <a:pt x="382711" y="283601"/>
                    <a:pt x="384533" y="285277"/>
                  </a:cubicBezTo>
                  <a:close/>
                  <a:moveTo>
                    <a:pt x="280256" y="322843"/>
                  </a:moveTo>
                  <a:cubicBezTo>
                    <a:pt x="279393" y="332643"/>
                    <a:pt x="277836" y="342469"/>
                    <a:pt x="276340" y="352200"/>
                  </a:cubicBezTo>
                  <a:cubicBezTo>
                    <a:pt x="275792" y="355749"/>
                    <a:pt x="273791" y="359991"/>
                    <a:pt x="273441" y="362120"/>
                  </a:cubicBezTo>
                  <a:lnTo>
                    <a:pt x="271730" y="360410"/>
                  </a:lnTo>
                  <a:lnTo>
                    <a:pt x="280256" y="322835"/>
                  </a:lnTo>
                  <a:close/>
                  <a:moveTo>
                    <a:pt x="97315" y="591128"/>
                  </a:moveTo>
                  <a:cubicBezTo>
                    <a:pt x="97700" y="591496"/>
                    <a:pt x="96905" y="593985"/>
                    <a:pt x="97486" y="594780"/>
                  </a:cubicBezTo>
                  <a:cubicBezTo>
                    <a:pt x="99120" y="597029"/>
                    <a:pt x="101258" y="595302"/>
                    <a:pt x="100804" y="597841"/>
                  </a:cubicBezTo>
                  <a:cubicBezTo>
                    <a:pt x="87763" y="600108"/>
                    <a:pt x="92270" y="586322"/>
                    <a:pt x="97315" y="591128"/>
                  </a:cubicBezTo>
                  <a:close/>
                  <a:moveTo>
                    <a:pt x="119635" y="594438"/>
                  </a:moveTo>
                  <a:cubicBezTo>
                    <a:pt x="118215" y="586972"/>
                    <a:pt x="121251" y="586186"/>
                    <a:pt x="128152" y="585912"/>
                  </a:cubicBezTo>
                  <a:cubicBezTo>
                    <a:pt x="128836" y="588554"/>
                    <a:pt x="126211" y="586955"/>
                    <a:pt x="125347" y="588212"/>
                  </a:cubicBezTo>
                  <a:cubicBezTo>
                    <a:pt x="123816" y="590444"/>
                    <a:pt x="124919" y="593651"/>
                    <a:pt x="119635" y="594438"/>
                  </a:cubicBezTo>
                  <a:close/>
                  <a:moveTo>
                    <a:pt x="111075" y="418517"/>
                  </a:moveTo>
                  <a:cubicBezTo>
                    <a:pt x="109099" y="423964"/>
                    <a:pt x="103224" y="421861"/>
                    <a:pt x="99128" y="423622"/>
                  </a:cubicBezTo>
                  <a:cubicBezTo>
                    <a:pt x="95203" y="419629"/>
                    <a:pt x="109339" y="417517"/>
                    <a:pt x="111075" y="418517"/>
                  </a:cubicBezTo>
                  <a:close/>
                  <a:moveTo>
                    <a:pt x="240954" y="679876"/>
                  </a:moveTo>
                  <a:cubicBezTo>
                    <a:pt x="240295" y="680953"/>
                    <a:pt x="233925" y="688495"/>
                    <a:pt x="232428" y="686674"/>
                  </a:cubicBezTo>
                  <a:cubicBezTo>
                    <a:pt x="232154" y="686340"/>
                    <a:pt x="233822" y="678430"/>
                    <a:pt x="234138" y="678140"/>
                  </a:cubicBezTo>
                  <a:cubicBezTo>
                    <a:pt x="235147" y="677225"/>
                    <a:pt x="239201" y="679978"/>
                    <a:pt x="240954" y="679876"/>
                  </a:cubicBezTo>
                  <a:close/>
                  <a:moveTo>
                    <a:pt x="231539" y="628644"/>
                  </a:moveTo>
                  <a:lnTo>
                    <a:pt x="242664" y="628618"/>
                  </a:lnTo>
                  <a:cubicBezTo>
                    <a:pt x="240518" y="635091"/>
                    <a:pt x="228785" y="635100"/>
                    <a:pt x="231539" y="628644"/>
                  </a:cubicBezTo>
                  <a:close/>
                  <a:moveTo>
                    <a:pt x="252934" y="476565"/>
                  </a:moveTo>
                  <a:lnTo>
                    <a:pt x="254653" y="468047"/>
                  </a:lnTo>
                  <a:cubicBezTo>
                    <a:pt x="258544" y="469185"/>
                    <a:pt x="254910" y="476633"/>
                    <a:pt x="261460" y="473161"/>
                  </a:cubicBezTo>
                  <a:cubicBezTo>
                    <a:pt x="262803" y="478959"/>
                    <a:pt x="256466" y="476017"/>
                    <a:pt x="252934" y="476573"/>
                  </a:cubicBezTo>
                  <a:close/>
                  <a:moveTo>
                    <a:pt x="230692" y="565406"/>
                  </a:moveTo>
                  <a:cubicBezTo>
                    <a:pt x="232137" y="567646"/>
                    <a:pt x="225151" y="573863"/>
                    <a:pt x="223885" y="572230"/>
                  </a:cubicBezTo>
                  <a:cubicBezTo>
                    <a:pt x="223073" y="562823"/>
                    <a:pt x="223851" y="566783"/>
                    <a:pt x="230692" y="565406"/>
                  </a:cubicBezTo>
                  <a:close/>
                  <a:moveTo>
                    <a:pt x="72602" y="526146"/>
                  </a:moveTo>
                  <a:cubicBezTo>
                    <a:pt x="78819" y="529986"/>
                    <a:pt x="75236" y="533945"/>
                    <a:pt x="75167" y="539777"/>
                  </a:cubicBezTo>
                  <a:cubicBezTo>
                    <a:pt x="69446" y="537579"/>
                    <a:pt x="74680" y="530901"/>
                    <a:pt x="72602" y="526146"/>
                  </a:cubicBezTo>
                  <a:close/>
                  <a:moveTo>
                    <a:pt x="109373" y="493642"/>
                  </a:moveTo>
                  <a:lnTo>
                    <a:pt x="119609" y="488545"/>
                  </a:lnTo>
                  <a:cubicBezTo>
                    <a:pt x="124047" y="493984"/>
                    <a:pt x="113161" y="494642"/>
                    <a:pt x="109373" y="493642"/>
                  </a:cubicBezTo>
                  <a:close/>
                  <a:moveTo>
                    <a:pt x="130726" y="334833"/>
                  </a:moveTo>
                  <a:lnTo>
                    <a:pt x="133266" y="338176"/>
                  </a:lnTo>
                  <a:cubicBezTo>
                    <a:pt x="128246" y="338527"/>
                    <a:pt x="130632" y="346026"/>
                    <a:pt x="123038" y="345034"/>
                  </a:cubicBezTo>
                  <a:lnTo>
                    <a:pt x="130717" y="334833"/>
                  </a:lnTo>
                  <a:close/>
                  <a:moveTo>
                    <a:pt x="126467" y="269901"/>
                  </a:moveTo>
                  <a:lnTo>
                    <a:pt x="128143" y="278419"/>
                  </a:lnTo>
                  <a:lnTo>
                    <a:pt x="125595" y="274989"/>
                  </a:lnTo>
                  <a:lnTo>
                    <a:pt x="123047" y="278419"/>
                  </a:lnTo>
                  <a:lnTo>
                    <a:pt x="126459" y="269901"/>
                  </a:lnTo>
                  <a:close/>
                  <a:moveTo>
                    <a:pt x="346932" y="367234"/>
                  </a:moveTo>
                  <a:cubicBezTo>
                    <a:pt x="349540" y="364079"/>
                    <a:pt x="349540" y="359187"/>
                    <a:pt x="353756" y="360427"/>
                  </a:cubicBezTo>
                  <a:cubicBezTo>
                    <a:pt x="354526" y="365592"/>
                    <a:pt x="352268" y="368029"/>
                    <a:pt x="346932" y="367234"/>
                  </a:cubicBezTo>
                  <a:close/>
                  <a:moveTo>
                    <a:pt x="84565" y="280163"/>
                  </a:moveTo>
                  <a:cubicBezTo>
                    <a:pt x="87515" y="281377"/>
                    <a:pt x="89585" y="287269"/>
                    <a:pt x="91124" y="288227"/>
                  </a:cubicBezTo>
                  <a:cubicBezTo>
                    <a:pt x="92381" y="289014"/>
                    <a:pt x="94237" y="288714"/>
                    <a:pt x="95708" y="288689"/>
                  </a:cubicBezTo>
                  <a:lnTo>
                    <a:pt x="94382" y="291220"/>
                  </a:lnTo>
                  <a:cubicBezTo>
                    <a:pt x="98846" y="291784"/>
                    <a:pt x="98350" y="296967"/>
                    <a:pt x="94861" y="295487"/>
                  </a:cubicBezTo>
                  <a:cubicBezTo>
                    <a:pt x="92715" y="294572"/>
                    <a:pt x="84899" y="283575"/>
                    <a:pt x="84565" y="280163"/>
                  </a:cubicBezTo>
                  <a:close/>
                  <a:moveTo>
                    <a:pt x="172611" y="519279"/>
                  </a:moveTo>
                  <a:lnTo>
                    <a:pt x="173440" y="509043"/>
                  </a:lnTo>
                  <a:cubicBezTo>
                    <a:pt x="177220" y="511856"/>
                    <a:pt x="177306" y="517612"/>
                    <a:pt x="172611" y="519279"/>
                  </a:cubicBezTo>
                  <a:close/>
                  <a:moveTo>
                    <a:pt x="92270" y="671324"/>
                  </a:moveTo>
                  <a:cubicBezTo>
                    <a:pt x="98427" y="670811"/>
                    <a:pt x="96135" y="676121"/>
                    <a:pt x="97392" y="679833"/>
                  </a:cubicBezTo>
                  <a:cubicBezTo>
                    <a:pt x="91825" y="681193"/>
                    <a:pt x="94844" y="674377"/>
                    <a:pt x="92270" y="671324"/>
                  </a:cubicBezTo>
                  <a:close/>
                  <a:moveTo>
                    <a:pt x="167454" y="295504"/>
                  </a:moveTo>
                  <a:lnTo>
                    <a:pt x="158937" y="290399"/>
                  </a:lnTo>
                  <a:lnTo>
                    <a:pt x="165744" y="288655"/>
                  </a:lnTo>
                  <a:lnTo>
                    <a:pt x="167454" y="295504"/>
                  </a:lnTo>
                  <a:close/>
                  <a:moveTo>
                    <a:pt x="176006" y="491957"/>
                  </a:moveTo>
                  <a:cubicBezTo>
                    <a:pt x="177237" y="497216"/>
                    <a:pt x="173526" y="494454"/>
                    <a:pt x="172252" y="495437"/>
                  </a:cubicBezTo>
                  <a:cubicBezTo>
                    <a:pt x="170054" y="497139"/>
                    <a:pt x="171824" y="499842"/>
                    <a:pt x="167463" y="498764"/>
                  </a:cubicBezTo>
                  <a:cubicBezTo>
                    <a:pt x="168651" y="494531"/>
                    <a:pt x="171268" y="491786"/>
                    <a:pt x="175997" y="491957"/>
                  </a:cubicBezTo>
                  <a:close/>
                  <a:moveTo>
                    <a:pt x="290544" y="336500"/>
                  </a:moveTo>
                  <a:cubicBezTo>
                    <a:pt x="288474" y="333995"/>
                    <a:pt x="296093" y="328855"/>
                    <a:pt x="299069" y="329685"/>
                  </a:cubicBezTo>
                  <a:lnTo>
                    <a:pt x="290544" y="336500"/>
                  </a:lnTo>
                  <a:close/>
                  <a:moveTo>
                    <a:pt x="181162" y="485116"/>
                  </a:moveTo>
                  <a:cubicBezTo>
                    <a:pt x="182505" y="486741"/>
                    <a:pt x="187755" y="488254"/>
                    <a:pt x="187986" y="488562"/>
                  </a:cubicBezTo>
                  <a:cubicBezTo>
                    <a:pt x="189748" y="490982"/>
                    <a:pt x="179264" y="494993"/>
                    <a:pt x="181162" y="485116"/>
                  </a:cubicBezTo>
                  <a:close/>
                  <a:moveTo>
                    <a:pt x="189679" y="428736"/>
                  </a:moveTo>
                  <a:cubicBezTo>
                    <a:pt x="186763" y="426239"/>
                    <a:pt x="181718" y="422896"/>
                    <a:pt x="182864" y="418509"/>
                  </a:cubicBezTo>
                  <a:lnTo>
                    <a:pt x="189679" y="428736"/>
                  </a:lnTo>
                  <a:close/>
                  <a:moveTo>
                    <a:pt x="357177" y="548328"/>
                  </a:moveTo>
                  <a:cubicBezTo>
                    <a:pt x="360298" y="551082"/>
                    <a:pt x="349660" y="556820"/>
                    <a:pt x="350361" y="548328"/>
                  </a:cubicBezTo>
                  <a:cubicBezTo>
                    <a:pt x="352037" y="548594"/>
                    <a:pt x="356655" y="547867"/>
                    <a:pt x="357177" y="548328"/>
                  </a:cubicBezTo>
                  <a:close/>
                  <a:moveTo>
                    <a:pt x="85438" y="551758"/>
                  </a:moveTo>
                  <a:cubicBezTo>
                    <a:pt x="87661" y="552544"/>
                    <a:pt x="89431" y="550064"/>
                    <a:pt x="89713" y="550064"/>
                  </a:cubicBezTo>
                  <a:cubicBezTo>
                    <a:pt x="94194" y="550064"/>
                    <a:pt x="91552" y="562806"/>
                    <a:pt x="85438" y="551758"/>
                  </a:cubicBezTo>
                  <a:close/>
                  <a:moveTo>
                    <a:pt x="62554" y="288484"/>
                  </a:moveTo>
                  <a:cubicBezTo>
                    <a:pt x="61758" y="285602"/>
                    <a:pt x="60878" y="283301"/>
                    <a:pt x="61528" y="280137"/>
                  </a:cubicBezTo>
                  <a:lnTo>
                    <a:pt x="66624" y="295496"/>
                  </a:lnTo>
                  <a:cubicBezTo>
                    <a:pt x="64794" y="295667"/>
                    <a:pt x="62913" y="289783"/>
                    <a:pt x="62562" y="288484"/>
                  </a:cubicBezTo>
                  <a:close/>
                  <a:moveTo>
                    <a:pt x="73474" y="568801"/>
                  </a:moveTo>
                  <a:lnTo>
                    <a:pt x="77758" y="561994"/>
                  </a:lnTo>
                  <a:cubicBezTo>
                    <a:pt x="79246" y="562584"/>
                    <a:pt x="78844" y="568570"/>
                    <a:pt x="78596" y="568809"/>
                  </a:cubicBezTo>
                  <a:cubicBezTo>
                    <a:pt x="78254" y="569151"/>
                    <a:pt x="74859" y="568638"/>
                    <a:pt x="73474" y="568801"/>
                  </a:cubicBezTo>
                  <a:close/>
                  <a:moveTo>
                    <a:pt x="92262" y="548311"/>
                  </a:moveTo>
                  <a:lnTo>
                    <a:pt x="88858" y="548311"/>
                  </a:lnTo>
                  <a:lnTo>
                    <a:pt x="88858" y="541496"/>
                  </a:lnTo>
                  <a:lnTo>
                    <a:pt x="92262" y="541496"/>
                  </a:lnTo>
                  <a:lnTo>
                    <a:pt x="92262" y="548311"/>
                  </a:lnTo>
                  <a:close/>
                  <a:moveTo>
                    <a:pt x="416985" y="696936"/>
                  </a:moveTo>
                  <a:cubicBezTo>
                    <a:pt x="418242" y="702109"/>
                    <a:pt x="411213" y="702913"/>
                    <a:pt x="408468" y="700331"/>
                  </a:cubicBezTo>
                  <a:cubicBezTo>
                    <a:pt x="408229" y="700108"/>
                    <a:pt x="408553" y="699210"/>
                    <a:pt x="408468" y="698663"/>
                  </a:cubicBezTo>
                  <a:lnTo>
                    <a:pt x="416985" y="696936"/>
                  </a:lnTo>
                  <a:close/>
                  <a:moveTo>
                    <a:pt x="143562" y="741335"/>
                  </a:moveTo>
                  <a:lnTo>
                    <a:pt x="141834" y="736238"/>
                  </a:lnTo>
                  <a:lnTo>
                    <a:pt x="150377" y="739625"/>
                  </a:lnTo>
                  <a:lnTo>
                    <a:pt x="143562" y="741335"/>
                  </a:lnTo>
                  <a:close/>
                  <a:moveTo>
                    <a:pt x="249514" y="538075"/>
                  </a:moveTo>
                  <a:lnTo>
                    <a:pt x="252917" y="538075"/>
                  </a:lnTo>
                  <a:lnTo>
                    <a:pt x="252917" y="544891"/>
                  </a:lnTo>
                  <a:lnTo>
                    <a:pt x="249514" y="544891"/>
                  </a:lnTo>
                  <a:lnTo>
                    <a:pt x="249514" y="538075"/>
                  </a:lnTo>
                  <a:close/>
                  <a:moveTo>
                    <a:pt x="358895" y="538041"/>
                  </a:moveTo>
                  <a:lnTo>
                    <a:pt x="352071" y="541487"/>
                  </a:lnTo>
                  <a:cubicBezTo>
                    <a:pt x="350224" y="535801"/>
                    <a:pt x="356920" y="532534"/>
                    <a:pt x="358895" y="538041"/>
                  </a:cubicBezTo>
                  <a:close/>
                  <a:moveTo>
                    <a:pt x="128169" y="417636"/>
                  </a:moveTo>
                  <a:lnTo>
                    <a:pt x="134993" y="415097"/>
                  </a:lnTo>
                  <a:lnTo>
                    <a:pt x="133266" y="421912"/>
                  </a:lnTo>
                  <a:lnTo>
                    <a:pt x="128160" y="417636"/>
                  </a:lnTo>
                  <a:close/>
                  <a:moveTo>
                    <a:pt x="230701" y="531243"/>
                  </a:moveTo>
                  <a:cubicBezTo>
                    <a:pt x="231205" y="531747"/>
                    <a:pt x="231804" y="537725"/>
                    <a:pt x="228169" y="536339"/>
                  </a:cubicBezTo>
                  <a:cubicBezTo>
                    <a:pt x="221978" y="533979"/>
                    <a:pt x="227725" y="528267"/>
                    <a:pt x="230701" y="531243"/>
                  </a:cubicBezTo>
                  <a:close/>
                  <a:moveTo>
                    <a:pt x="205081" y="503895"/>
                  </a:moveTo>
                  <a:cubicBezTo>
                    <a:pt x="204200" y="502988"/>
                    <a:pt x="207287" y="494104"/>
                    <a:pt x="210194" y="497080"/>
                  </a:cubicBezTo>
                  <a:cubicBezTo>
                    <a:pt x="211075" y="497986"/>
                    <a:pt x="207988" y="506871"/>
                    <a:pt x="205081" y="503895"/>
                  </a:cubicBezTo>
                  <a:close/>
                  <a:moveTo>
                    <a:pt x="297385" y="440691"/>
                  </a:moveTo>
                  <a:cubicBezTo>
                    <a:pt x="296932" y="437604"/>
                    <a:pt x="299369" y="429061"/>
                    <a:pt x="302490" y="432165"/>
                  </a:cubicBezTo>
                  <a:cubicBezTo>
                    <a:pt x="303508" y="433174"/>
                    <a:pt x="298137" y="442342"/>
                    <a:pt x="297385" y="440691"/>
                  </a:cubicBezTo>
                  <a:close/>
                  <a:moveTo>
                    <a:pt x="341809" y="298908"/>
                  </a:moveTo>
                  <a:cubicBezTo>
                    <a:pt x="340142" y="298155"/>
                    <a:pt x="350301" y="291468"/>
                    <a:pt x="350310" y="296360"/>
                  </a:cubicBezTo>
                  <a:cubicBezTo>
                    <a:pt x="350310" y="298643"/>
                    <a:pt x="344161" y="299549"/>
                    <a:pt x="341809" y="298908"/>
                  </a:cubicBezTo>
                  <a:close/>
                  <a:moveTo>
                    <a:pt x="141834" y="411650"/>
                  </a:moveTo>
                  <a:cubicBezTo>
                    <a:pt x="143083" y="409170"/>
                    <a:pt x="143767" y="401594"/>
                    <a:pt x="146957" y="404843"/>
                  </a:cubicBezTo>
                  <a:cubicBezTo>
                    <a:pt x="147726" y="405630"/>
                    <a:pt x="145075" y="414412"/>
                    <a:pt x="141834" y="411650"/>
                  </a:cubicBezTo>
                  <a:close/>
                  <a:moveTo>
                    <a:pt x="114478" y="613225"/>
                  </a:moveTo>
                  <a:cubicBezTo>
                    <a:pt x="113845" y="613807"/>
                    <a:pt x="108082" y="614303"/>
                    <a:pt x="109373" y="610694"/>
                  </a:cubicBezTo>
                  <a:cubicBezTo>
                    <a:pt x="111263" y="605427"/>
                    <a:pt x="116265" y="611566"/>
                    <a:pt x="114478" y="613225"/>
                  </a:cubicBezTo>
                  <a:close/>
                  <a:moveTo>
                    <a:pt x="324698" y="319414"/>
                  </a:moveTo>
                  <a:lnTo>
                    <a:pt x="319584" y="319414"/>
                  </a:lnTo>
                  <a:cubicBezTo>
                    <a:pt x="319584" y="319414"/>
                    <a:pt x="319584" y="314301"/>
                    <a:pt x="319584" y="314301"/>
                  </a:cubicBezTo>
                  <a:cubicBezTo>
                    <a:pt x="320867" y="315446"/>
                    <a:pt x="324518" y="315823"/>
                    <a:pt x="324689" y="316028"/>
                  </a:cubicBezTo>
                  <a:cubicBezTo>
                    <a:pt x="324955" y="316353"/>
                    <a:pt x="324578" y="318362"/>
                    <a:pt x="324689" y="319414"/>
                  </a:cubicBezTo>
                  <a:close/>
                  <a:moveTo>
                    <a:pt x="302507" y="420202"/>
                  </a:moveTo>
                  <a:cubicBezTo>
                    <a:pt x="302960" y="412711"/>
                    <a:pt x="308493" y="414797"/>
                    <a:pt x="307604" y="421903"/>
                  </a:cubicBezTo>
                  <a:cubicBezTo>
                    <a:pt x="304166" y="421844"/>
                    <a:pt x="308083" y="416696"/>
                    <a:pt x="302507" y="420202"/>
                  </a:cubicBezTo>
                  <a:close/>
                  <a:moveTo>
                    <a:pt x="126459" y="312582"/>
                  </a:moveTo>
                  <a:lnTo>
                    <a:pt x="126459" y="307476"/>
                  </a:lnTo>
                  <a:cubicBezTo>
                    <a:pt x="126459" y="307476"/>
                    <a:pt x="131581" y="307476"/>
                    <a:pt x="131581" y="307476"/>
                  </a:cubicBezTo>
                  <a:cubicBezTo>
                    <a:pt x="129802" y="310760"/>
                    <a:pt x="130632" y="313685"/>
                    <a:pt x="126459" y="312573"/>
                  </a:cubicBezTo>
                  <a:close/>
                  <a:moveTo>
                    <a:pt x="104225" y="271603"/>
                  </a:moveTo>
                  <a:lnTo>
                    <a:pt x="104225" y="274998"/>
                  </a:lnTo>
                  <a:cubicBezTo>
                    <a:pt x="101078" y="275408"/>
                    <a:pt x="99248" y="275066"/>
                    <a:pt x="97410" y="272433"/>
                  </a:cubicBezTo>
                  <a:lnTo>
                    <a:pt x="104225" y="271594"/>
                  </a:lnTo>
                  <a:close/>
                  <a:moveTo>
                    <a:pt x="239261" y="544891"/>
                  </a:moveTo>
                  <a:lnTo>
                    <a:pt x="239261" y="541496"/>
                  </a:lnTo>
                  <a:cubicBezTo>
                    <a:pt x="239261" y="541496"/>
                    <a:pt x="246085" y="541496"/>
                    <a:pt x="246085" y="541496"/>
                  </a:cubicBezTo>
                  <a:cubicBezTo>
                    <a:pt x="245170" y="544891"/>
                    <a:pt x="242442" y="545327"/>
                    <a:pt x="239261" y="544882"/>
                  </a:cubicBezTo>
                  <a:close/>
                  <a:moveTo>
                    <a:pt x="121336" y="418509"/>
                  </a:moveTo>
                  <a:lnTo>
                    <a:pt x="124740" y="418509"/>
                  </a:lnTo>
                  <a:cubicBezTo>
                    <a:pt x="124740" y="418509"/>
                    <a:pt x="123902" y="425324"/>
                    <a:pt x="123902" y="425324"/>
                  </a:cubicBezTo>
                  <a:cubicBezTo>
                    <a:pt x="121277" y="423486"/>
                    <a:pt x="120926" y="421656"/>
                    <a:pt x="121336" y="418509"/>
                  </a:cubicBezTo>
                  <a:close/>
                  <a:moveTo>
                    <a:pt x="82008" y="558556"/>
                  </a:moveTo>
                  <a:cubicBezTo>
                    <a:pt x="79879" y="560634"/>
                    <a:pt x="75261" y="555691"/>
                    <a:pt x="78622" y="551740"/>
                  </a:cubicBezTo>
                  <a:cubicBezTo>
                    <a:pt x="80572" y="550637"/>
                    <a:pt x="82692" y="557889"/>
                    <a:pt x="82008" y="558556"/>
                  </a:cubicBezTo>
                  <a:close/>
                  <a:moveTo>
                    <a:pt x="150369" y="345034"/>
                  </a:moveTo>
                  <a:lnTo>
                    <a:pt x="143553" y="345034"/>
                  </a:lnTo>
                  <a:cubicBezTo>
                    <a:pt x="143553" y="345034"/>
                    <a:pt x="143562" y="343367"/>
                    <a:pt x="143562" y="343367"/>
                  </a:cubicBezTo>
                  <a:cubicBezTo>
                    <a:pt x="146512" y="344479"/>
                    <a:pt x="147025" y="339613"/>
                    <a:pt x="147812" y="339929"/>
                  </a:cubicBezTo>
                  <a:cubicBezTo>
                    <a:pt x="149624" y="341486"/>
                    <a:pt x="150933" y="342520"/>
                    <a:pt x="150377" y="345043"/>
                  </a:cubicBezTo>
                  <a:close/>
                  <a:moveTo>
                    <a:pt x="176006" y="450961"/>
                  </a:moveTo>
                  <a:cubicBezTo>
                    <a:pt x="176468" y="451483"/>
                    <a:pt x="175741" y="456101"/>
                    <a:pt x="176006" y="457777"/>
                  </a:cubicBezTo>
                  <a:lnTo>
                    <a:pt x="172602" y="457777"/>
                  </a:lnTo>
                  <a:cubicBezTo>
                    <a:pt x="172602" y="457777"/>
                    <a:pt x="172602" y="450970"/>
                    <a:pt x="172602" y="450970"/>
                  </a:cubicBezTo>
                  <a:cubicBezTo>
                    <a:pt x="173680" y="451038"/>
                    <a:pt x="175809" y="450739"/>
                    <a:pt x="176006" y="450961"/>
                  </a:cubicBezTo>
                  <a:close/>
                  <a:moveTo>
                    <a:pt x="399899" y="584202"/>
                  </a:moveTo>
                  <a:cubicBezTo>
                    <a:pt x="401652" y="585972"/>
                    <a:pt x="396505" y="591051"/>
                    <a:pt x="394786" y="589307"/>
                  </a:cubicBezTo>
                  <a:cubicBezTo>
                    <a:pt x="393033" y="587537"/>
                    <a:pt x="398181" y="582457"/>
                    <a:pt x="399899" y="584202"/>
                  </a:cubicBezTo>
                  <a:close/>
                  <a:moveTo>
                    <a:pt x="136695" y="444129"/>
                  </a:moveTo>
                  <a:lnTo>
                    <a:pt x="136695" y="447532"/>
                  </a:lnTo>
                  <a:cubicBezTo>
                    <a:pt x="136695" y="447532"/>
                    <a:pt x="129888" y="447532"/>
                    <a:pt x="129888" y="447532"/>
                  </a:cubicBezTo>
                  <a:cubicBezTo>
                    <a:pt x="128750" y="442436"/>
                    <a:pt x="132299" y="444283"/>
                    <a:pt x="136695" y="444129"/>
                  </a:cubicBezTo>
                  <a:close/>
                  <a:moveTo>
                    <a:pt x="362324" y="276717"/>
                  </a:moveTo>
                  <a:lnTo>
                    <a:pt x="363154" y="269893"/>
                  </a:lnTo>
                  <a:cubicBezTo>
                    <a:pt x="366891" y="272535"/>
                    <a:pt x="366472" y="275160"/>
                    <a:pt x="362324" y="276717"/>
                  </a:cubicBezTo>
                  <a:close/>
                  <a:moveTo>
                    <a:pt x="333267" y="445839"/>
                  </a:moveTo>
                  <a:lnTo>
                    <a:pt x="336670" y="445839"/>
                  </a:lnTo>
                  <a:lnTo>
                    <a:pt x="336670" y="450944"/>
                  </a:lnTo>
                  <a:lnTo>
                    <a:pt x="333267" y="450944"/>
                  </a:lnTo>
                  <a:lnTo>
                    <a:pt x="333267" y="445839"/>
                  </a:lnTo>
                  <a:close/>
                  <a:moveTo>
                    <a:pt x="64940" y="705496"/>
                  </a:moveTo>
                  <a:cubicBezTo>
                    <a:pt x="70438" y="701682"/>
                    <a:pt x="70866" y="704863"/>
                    <a:pt x="70036" y="710592"/>
                  </a:cubicBezTo>
                  <a:lnTo>
                    <a:pt x="68377" y="710592"/>
                  </a:lnTo>
                  <a:cubicBezTo>
                    <a:pt x="68377" y="710592"/>
                    <a:pt x="64940" y="705496"/>
                    <a:pt x="64940" y="705496"/>
                  </a:cubicBezTo>
                  <a:close/>
                  <a:moveTo>
                    <a:pt x="413582" y="281856"/>
                  </a:moveTo>
                  <a:cubicBezTo>
                    <a:pt x="410974" y="286226"/>
                    <a:pt x="416233" y="289689"/>
                    <a:pt x="410178" y="288663"/>
                  </a:cubicBezTo>
                  <a:lnTo>
                    <a:pt x="410178" y="281848"/>
                  </a:lnTo>
                  <a:lnTo>
                    <a:pt x="413582" y="281848"/>
                  </a:lnTo>
                  <a:close/>
                  <a:moveTo>
                    <a:pt x="75184" y="271611"/>
                  </a:moveTo>
                  <a:lnTo>
                    <a:pt x="80298" y="269884"/>
                  </a:lnTo>
                  <a:lnTo>
                    <a:pt x="80298" y="274998"/>
                  </a:lnTo>
                  <a:cubicBezTo>
                    <a:pt x="78194" y="276101"/>
                    <a:pt x="74363" y="272304"/>
                    <a:pt x="75184" y="271611"/>
                  </a:cubicBezTo>
                  <a:close/>
                  <a:moveTo>
                    <a:pt x="316172" y="285277"/>
                  </a:moveTo>
                  <a:lnTo>
                    <a:pt x="322988" y="285277"/>
                  </a:lnTo>
                  <a:cubicBezTo>
                    <a:pt x="322988" y="285277"/>
                    <a:pt x="322988" y="288672"/>
                    <a:pt x="322988" y="288672"/>
                  </a:cubicBezTo>
                  <a:cubicBezTo>
                    <a:pt x="322047" y="289604"/>
                    <a:pt x="314103" y="286217"/>
                    <a:pt x="316172" y="285277"/>
                  </a:cubicBezTo>
                  <a:close/>
                  <a:moveTo>
                    <a:pt x="314462" y="461189"/>
                  </a:moveTo>
                  <a:cubicBezTo>
                    <a:pt x="313530" y="460248"/>
                    <a:pt x="316925" y="452304"/>
                    <a:pt x="317857" y="454373"/>
                  </a:cubicBezTo>
                  <a:lnTo>
                    <a:pt x="317857" y="461189"/>
                  </a:lnTo>
                  <a:cubicBezTo>
                    <a:pt x="317857" y="461189"/>
                    <a:pt x="314462" y="461189"/>
                    <a:pt x="314462" y="461189"/>
                  </a:cubicBezTo>
                  <a:close/>
                  <a:moveTo>
                    <a:pt x="319576" y="661080"/>
                  </a:moveTo>
                  <a:cubicBezTo>
                    <a:pt x="319798" y="661310"/>
                    <a:pt x="320243" y="664722"/>
                    <a:pt x="318438" y="664440"/>
                  </a:cubicBezTo>
                  <a:cubicBezTo>
                    <a:pt x="315694" y="663465"/>
                    <a:pt x="316292" y="673505"/>
                    <a:pt x="312743" y="669588"/>
                  </a:cubicBezTo>
                  <a:cubicBezTo>
                    <a:pt x="312393" y="669203"/>
                    <a:pt x="317352" y="662764"/>
                    <a:pt x="314462" y="659361"/>
                  </a:cubicBezTo>
                  <a:cubicBezTo>
                    <a:pt x="315480" y="660327"/>
                    <a:pt x="319388" y="660891"/>
                    <a:pt x="319576" y="661080"/>
                  </a:cubicBezTo>
                  <a:close/>
                  <a:moveTo>
                    <a:pt x="117890" y="305758"/>
                  </a:moveTo>
                  <a:cubicBezTo>
                    <a:pt x="115282" y="305706"/>
                    <a:pt x="113931" y="301371"/>
                    <a:pt x="112776" y="300635"/>
                  </a:cubicBezTo>
                  <a:lnTo>
                    <a:pt x="114487" y="298925"/>
                  </a:lnTo>
                  <a:cubicBezTo>
                    <a:pt x="116479" y="300832"/>
                    <a:pt x="118437" y="302824"/>
                    <a:pt x="117890" y="305758"/>
                  </a:cubicBezTo>
                  <a:close/>
                  <a:moveTo>
                    <a:pt x="179426" y="315994"/>
                  </a:moveTo>
                  <a:lnTo>
                    <a:pt x="176023" y="315994"/>
                  </a:lnTo>
                  <a:lnTo>
                    <a:pt x="176023" y="310889"/>
                  </a:lnTo>
                  <a:lnTo>
                    <a:pt x="179426" y="310889"/>
                  </a:lnTo>
                  <a:lnTo>
                    <a:pt x="179426" y="315994"/>
                  </a:lnTo>
                  <a:close/>
                  <a:moveTo>
                    <a:pt x="211049" y="614944"/>
                  </a:moveTo>
                  <a:cubicBezTo>
                    <a:pt x="214787" y="617587"/>
                    <a:pt x="214368" y="620212"/>
                    <a:pt x="210220" y="621768"/>
                  </a:cubicBezTo>
                  <a:lnTo>
                    <a:pt x="211049" y="614944"/>
                  </a:lnTo>
                  <a:close/>
                  <a:moveTo>
                    <a:pt x="258048" y="604700"/>
                  </a:moveTo>
                  <a:cubicBezTo>
                    <a:pt x="260691" y="607616"/>
                    <a:pt x="254465" y="615073"/>
                    <a:pt x="250343" y="614902"/>
                  </a:cubicBezTo>
                  <a:cubicBezTo>
                    <a:pt x="250189" y="610532"/>
                    <a:pt x="252088" y="608924"/>
                    <a:pt x="256355" y="609805"/>
                  </a:cubicBezTo>
                  <a:lnTo>
                    <a:pt x="254662" y="605520"/>
                  </a:lnTo>
                  <a:cubicBezTo>
                    <a:pt x="254371" y="604118"/>
                    <a:pt x="257877" y="604520"/>
                    <a:pt x="258048" y="604700"/>
                  </a:cubicBezTo>
                  <a:close/>
                  <a:moveTo>
                    <a:pt x="222183" y="608933"/>
                  </a:moveTo>
                  <a:cubicBezTo>
                    <a:pt x="220482" y="604888"/>
                    <a:pt x="227041" y="607821"/>
                    <a:pt x="227289" y="608120"/>
                  </a:cubicBezTo>
                  <a:cubicBezTo>
                    <a:pt x="229905" y="611318"/>
                    <a:pt x="224108" y="613516"/>
                    <a:pt x="222183" y="608933"/>
                  </a:cubicBezTo>
                  <a:close/>
                  <a:moveTo>
                    <a:pt x="249514" y="589333"/>
                  </a:moveTo>
                  <a:lnTo>
                    <a:pt x="256329" y="589333"/>
                  </a:lnTo>
                  <a:cubicBezTo>
                    <a:pt x="256329" y="589333"/>
                    <a:pt x="256329" y="592728"/>
                    <a:pt x="256329" y="592728"/>
                  </a:cubicBezTo>
                  <a:cubicBezTo>
                    <a:pt x="255389" y="593660"/>
                    <a:pt x="247444" y="590273"/>
                    <a:pt x="249514" y="589333"/>
                  </a:cubicBezTo>
                  <a:close/>
                  <a:moveTo>
                    <a:pt x="362316" y="372365"/>
                  </a:moveTo>
                  <a:cubicBezTo>
                    <a:pt x="361332" y="371382"/>
                    <a:pt x="363735" y="367285"/>
                    <a:pt x="364873" y="367285"/>
                  </a:cubicBezTo>
                  <a:cubicBezTo>
                    <a:pt x="369602" y="367285"/>
                    <a:pt x="364898" y="374947"/>
                    <a:pt x="362316" y="372365"/>
                  </a:cubicBezTo>
                  <a:close/>
                  <a:moveTo>
                    <a:pt x="369157" y="374075"/>
                  </a:moveTo>
                  <a:cubicBezTo>
                    <a:pt x="368225" y="373134"/>
                    <a:pt x="371620" y="365190"/>
                    <a:pt x="372552" y="367260"/>
                  </a:cubicBezTo>
                  <a:lnTo>
                    <a:pt x="372552" y="374075"/>
                  </a:lnTo>
                  <a:cubicBezTo>
                    <a:pt x="372552" y="374075"/>
                    <a:pt x="369157" y="374075"/>
                    <a:pt x="369157" y="374075"/>
                  </a:cubicBezTo>
                  <a:close/>
                  <a:moveTo>
                    <a:pt x="285413" y="368970"/>
                  </a:moveTo>
                  <a:lnTo>
                    <a:pt x="288816" y="368970"/>
                  </a:lnTo>
                  <a:lnTo>
                    <a:pt x="288816" y="374075"/>
                  </a:lnTo>
                  <a:lnTo>
                    <a:pt x="285413" y="374075"/>
                  </a:lnTo>
                  <a:lnTo>
                    <a:pt x="285413" y="368970"/>
                  </a:lnTo>
                  <a:close/>
                  <a:moveTo>
                    <a:pt x="194810" y="560266"/>
                  </a:moveTo>
                  <a:cubicBezTo>
                    <a:pt x="192202" y="562900"/>
                    <a:pt x="189355" y="555443"/>
                    <a:pt x="189688" y="555170"/>
                  </a:cubicBezTo>
                  <a:cubicBezTo>
                    <a:pt x="191800" y="553468"/>
                    <a:pt x="196426" y="558641"/>
                    <a:pt x="194810" y="560266"/>
                  </a:cubicBezTo>
                  <a:close/>
                  <a:moveTo>
                    <a:pt x="134993" y="555144"/>
                  </a:moveTo>
                  <a:lnTo>
                    <a:pt x="128178" y="555144"/>
                  </a:lnTo>
                  <a:cubicBezTo>
                    <a:pt x="126108" y="554203"/>
                    <a:pt x="134052" y="550817"/>
                    <a:pt x="134993" y="551740"/>
                  </a:cubicBezTo>
                  <a:lnTo>
                    <a:pt x="134993" y="555144"/>
                  </a:lnTo>
                  <a:close/>
                  <a:moveTo>
                    <a:pt x="300788" y="372382"/>
                  </a:moveTo>
                  <a:lnTo>
                    <a:pt x="305902" y="372382"/>
                  </a:lnTo>
                  <a:lnTo>
                    <a:pt x="305902" y="375777"/>
                  </a:lnTo>
                  <a:lnTo>
                    <a:pt x="300788" y="375777"/>
                  </a:lnTo>
                  <a:lnTo>
                    <a:pt x="300788" y="372382"/>
                  </a:lnTo>
                  <a:close/>
                  <a:moveTo>
                    <a:pt x="124740" y="553434"/>
                  </a:moveTo>
                  <a:lnTo>
                    <a:pt x="121336" y="553434"/>
                  </a:lnTo>
                  <a:cubicBezTo>
                    <a:pt x="121336" y="553434"/>
                    <a:pt x="121336" y="546618"/>
                    <a:pt x="121336" y="546618"/>
                  </a:cubicBezTo>
                  <a:cubicBezTo>
                    <a:pt x="122268" y="544549"/>
                    <a:pt x="125663" y="552493"/>
                    <a:pt x="124731" y="553434"/>
                  </a:cubicBezTo>
                  <a:close/>
                  <a:moveTo>
                    <a:pt x="323005" y="527805"/>
                  </a:moveTo>
                  <a:cubicBezTo>
                    <a:pt x="323569" y="524316"/>
                    <a:pt x="327161" y="525710"/>
                    <a:pt x="329820" y="524410"/>
                  </a:cubicBezTo>
                  <a:cubicBezTo>
                    <a:pt x="330958" y="529507"/>
                    <a:pt x="327409" y="527668"/>
                    <a:pt x="323005" y="527805"/>
                  </a:cubicBezTo>
                  <a:close/>
                  <a:moveTo>
                    <a:pt x="271739" y="408255"/>
                  </a:moveTo>
                  <a:lnTo>
                    <a:pt x="275142" y="408255"/>
                  </a:lnTo>
                  <a:cubicBezTo>
                    <a:pt x="275142" y="408255"/>
                    <a:pt x="274304" y="413361"/>
                    <a:pt x="274304" y="413361"/>
                  </a:cubicBezTo>
                  <a:cubicBezTo>
                    <a:pt x="272492" y="411804"/>
                    <a:pt x="271183" y="410769"/>
                    <a:pt x="271739" y="408255"/>
                  </a:cubicBezTo>
                  <a:close/>
                  <a:moveTo>
                    <a:pt x="191415" y="447532"/>
                  </a:moveTo>
                  <a:cubicBezTo>
                    <a:pt x="190723" y="445309"/>
                    <a:pt x="193972" y="438947"/>
                    <a:pt x="194802" y="440708"/>
                  </a:cubicBezTo>
                  <a:cubicBezTo>
                    <a:pt x="195264" y="443752"/>
                    <a:pt x="194699" y="446694"/>
                    <a:pt x="191415" y="447532"/>
                  </a:cubicBezTo>
                  <a:close/>
                  <a:moveTo>
                    <a:pt x="114470" y="286953"/>
                  </a:moveTo>
                  <a:lnTo>
                    <a:pt x="105935" y="281814"/>
                  </a:lnTo>
                  <a:cubicBezTo>
                    <a:pt x="104131" y="277948"/>
                    <a:pt x="108637" y="278196"/>
                    <a:pt x="110587" y="279145"/>
                  </a:cubicBezTo>
                  <a:cubicBezTo>
                    <a:pt x="112392" y="280026"/>
                    <a:pt x="115710" y="284319"/>
                    <a:pt x="114461" y="286944"/>
                  </a:cubicBezTo>
                  <a:close/>
                  <a:moveTo>
                    <a:pt x="300788" y="278436"/>
                  </a:moveTo>
                  <a:lnTo>
                    <a:pt x="305911" y="278436"/>
                  </a:lnTo>
                  <a:cubicBezTo>
                    <a:pt x="305338" y="280916"/>
                    <a:pt x="303148" y="282361"/>
                    <a:pt x="300797" y="281831"/>
                  </a:cubicBezTo>
                  <a:lnTo>
                    <a:pt x="300797" y="278436"/>
                  </a:lnTo>
                  <a:close/>
                  <a:moveTo>
                    <a:pt x="279435" y="517535"/>
                  </a:moveTo>
                  <a:lnTo>
                    <a:pt x="273441" y="513293"/>
                  </a:lnTo>
                  <a:cubicBezTo>
                    <a:pt x="273501" y="511797"/>
                    <a:pt x="278366" y="512267"/>
                    <a:pt x="278563" y="512438"/>
                  </a:cubicBezTo>
                  <a:cubicBezTo>
                    <a:pt x="278760" y="512609"/>
                    <a:pt x="279675" y="516637"/>
                    <a:pt x="279435" y="517535"/>
                  </a:cubicBezTo>
                  <a:close/>
                  <a:moveTo>
                    <a:pt x="196529" y="437270"/>
                  </a:moveTo>
                  <a:cubicBezTo>
                    <a:pt x="194306" y="437963"/>
                    <a:pt x="187935" y="434714"/>
                    <a:pt x="189705" y="433884"/>
                  </a:cubicBezTo>
                  <a:cubicBezTo>
                    <a:pt x="192758" y="433422"/>
                    <a:pt x="195700" y="433987"/>
                    <a:pt x="196529" y="437270"/>
                  </a:cubicBezTo>
                  <a:close/>
                  <a:moveTo>
                    <a:pt x="263188" y="518415"/>
                  </a:moveTo>
                  <a:lnTo>
                    <a:pt x="268301" y="517577"/>
                  </a:lnTo>
                  <a:lnTo>
                    <a:pt x="268301" y="520972"/>
                  </a:lnTo>
                  <a:cubicBezTo>
                    <a:pt x="265779" y="521528"/>
                    <a:pt x="264744" y="520220"/>
                    <a:pt x="263188" y="518407"/>
                  </a:cubicBezTo>
                  <a:close/>
                  <a:moveTo>
                    <a:pt x="174287" y="734519"/>
                  </a:moveTo>
                  <a:cubicBezTo>
                    <a:pt x="177973" y="738120"/>
                    <a:pt x="174176" y="744251"/>
                    <a:pt x="170901" y="735357"/>
                  </a:cubicBezTo>
                  <a:cubicBezTo>
                    <a:pt x="170678" y="733878"/>
                    <a:pt x="174159" y="734391"/>
                    <a:pt x="174287" y="734519"/>
                  </a:cubicBezTo>
                  <a:close/>
                  <a:moveTo>
                    <a:pt x="280282" y="410804"/>
                  </a:moveTo>
                  <a:lnTo>
                    <a:pt x="285396" y="409966"/>
                  </a:lnTo>
                  <a:lnTo>
                    <a:pt x="285396" y="413361"/>
                  </a:lnTo>
                  <a:cubicBezTo>
                    <a:pt x="282873" y="413917"/>
                    <a:pt x="281838" y="412608"/>
                    <a:pt x="280282" y="410795"/>
                  </a:cubicBezTo>
                  <a:close/>
                  <a:moveTo>
                    <a:pt x="336670" y="398011"/>
                  </a:moveTo>
                  <a:cubicBezTo>
                    <a:pt x="336097" y="400482"/>
                    <a:pt x="333908" y="401927"/>
                    <a:pt x="331556" y="401397"/>
                  </a:cubicBezTo>
                  <a:lnTo>
                    <a:pt x="331556" y="398002"/>
                  </a:lnTo>
                  <a:cubicBezTo>
                    <a:pt x="331556" y="398002"/>
                    <a:pt x="336670" y="398002"/>
                    <a:pt x="336670" y="398002"/>
                  </a:cubicBezTo>
                  <a:close/>
                  <a:moveTo>
                    <a:pt x="133300" y="529524"/>
                  </a:moveTo>
                  <a:lnTo>
                    <a:pt x="133300" y="526129"/>
                  </a:lnTo>
                  <a:cubicBezTo>
                    <a:pt x="133300" y="526129"/>
                    <a:pt x="138414" y="526129"/>
                    <a:pt x="138414" y="526129"/>
                  </a:cubicBezTo>
                  <a:cubicBezTo>
                    <a:pt x="137841" y="528600"/>
                    <a:pt x="135652" y="530045"/>
                    <a:pt x="133300" y="529515"/>
                  </a:cubicBezTo>
                  <a:close/>
                  <a:moveTo>
                    <a:pt x="121311" y="456067"/>
                  </a:moveTo>
                  <a:lnTo>
                    <a:pt x="119635" y="456067"/>
                  </a:lnTo>
                  <a:cubicBezTo>
                    <a:pt x="119635" y="456067"/>
                    <a:pt x="117907" y="449260"/>
                    <a:pt x="117907" y="449260"/>
                  </a:cubicBezTo>
                  <a:lnTo>
                    <a:pt x="121319" y="449260"/>
                  </a:lnTo>
                  <a:cubicBezTo>
                    <a:pt x="121319" y="449260"/>
                    <a:pt x="121319" y="456067"/>
                    <a:pt x="121319" y="456067"/>
                  </a:cubicBezTo>
                  <a:close/>
                  <a:moveTo>
                    <a:pt x="181154" y="502210"/>
                  </a:moveTo>
                  <a:lnTo>
                    <a:pt x="184557" y="502210"/>
                  </a:lnTo>
                  <a:cubicBezTo>
                    <a:pt x="184557" y="502210"/>
                    <a:pt x="183719" y="507316"/>
                    <a:pt x="183719" y="507316"/>
                  </a:cubicBezTo>
                  <a:cubicBezTo>
                    <a:pt x="181906" y="505759"/>
                    <a:pt x="180598" y="504724"/>
                    <a:pt x="181154" y="502210"/>
                  </a:cubicBezTo>
                  <a:close/>
                  <a:moveTo>
                    <a:pt x="164923" y="386047"/>
                  </a:moveTo>
                  <a:cubicBezTo>
                    <a:pt x="166402" y="385825"/>
                    <a:pt x="165889" y="389305"/>
                    <a:pt x="165761" y="389434"/>
                  </a:cubicBezTo>
                  <a:cubicBezTo>
                    <a:pt x="162161" y="393111"/>
                    <a:pt x="156021" y="389323"/>
                    <a:pt x="164923" y="386047"/>
                  </a:cubicBezTo>
                  <a:close/>
                  <a:moveTo>
                    <a:pt x="124748" y="743062"/>
                  </a:moveTo>
                  <a:lnTo>
                    <a:pt x="129871" y="743062"/>
                  </a:lnTo>
                  <a:cubicBezTo>
                    <a:pt x="129298" y="745542"/>
                    <a:pt x="127109" y="746987"/>
                    <a:pt x="124757" y="746457"/>
                  </a:cubicBezTo>
                  <a:lnTo>
                    <a:pt x="124757" y="743062"/>
                  </a:lnTo>
                  <a:close/>
                  <a:moveTo>
                    <a:pt x="228152" y="667904"/>
                  </a:moveTo>
                  <a:lnTo>
                    <a:pt x="228990" y="673009"/>
                  </a:lnTo>
                  <a:lnTo>
                    <a:pt x="225587" y="673009"/>
                  </a:lnTo>
                  <a:cubicBezTo>
                    <a:pt x="225031" y="670495"/>
                    <a:pt x="226340" y="669460"/>
                    <a:pt x="228152" y="667904"/>
                  </a:cubicBezTo>
                  <a:close/>
                  <a:moveTo>
                    <a:pt x="334977" y="498790"/>
                  </a:moveTo>
                  <a:lnTo>
                    <a:pt x="340099" y="498790"/>
                  </a:lnTo>
                  <a:cubicBezTo>
                    <a:pt x="339526" y="501270"/>
                    <a:pt x="337337" y="502715"/>
                    <a:pt x="334985" y="502185"/>
                  </a:cubicBezTo>
                  <a:lnTo>
                    <a:pt x="334985" y="498790"/>
                  </a:lnTo>
                  <a:close/>
                  <a:moveTo>
                    <a:pt x="111083" y="377513"/>
                  </a:moveTo>
                  <a:lnTo>
                    <a:pt x="119609" y="377513"/>
                  </a:lnTo>
                  <a:lnTo>
                    <a:pt x="119609" y="379189"/>
                  </a:lnTo>
                  <a:lnTo>
                    <a:pt x="111083" y="379189"/>
                  </a:lnTo>
                  <a:lnTo>
                    <a:pt x="111083" y="377513"/>
                  </a:lnTo>
                  <a:close/>
                  <a:moveTo>
                    <a:pt x="85420" y="292101"/>
                  </a:moveTo>
                  <a:lnTo>
                    <a:pt x="85420" y="297206"/>
                  </a:lnTo>
                  <a:cubicBezTo>
                    <a:pt x="85420" y="297206"/>
                    <a:pt x="80315" y="297198"/>
                    <a:pt x="80315" y="297198"/>
                  </a:cubicBezTo>
                  <a:cubicBezTo>
                    <a:pt x="79665" y="296907"/>
                    <a:pt x="83950" y="292700"/>
                    <a:pt x="85420" y="292101"/>
                  </a:cubicBezTo>
                  <a:close/>
                  <a:moveTo>
                    <a:pt x="99120" y="454373"/>
                  </a:moveTo>
                  <a:lnTo>
                    <a:pt x="102523" y="454373"/>
                  </a:lnTo>
                  <a:cubicBezTo>
                    <a:pt x="102523" y="454373"/>
                    <a:pt x="101685" y="459479"/>
                    <a:pt x="101685" y="459479"/>
                  </a:cubicBezTo>
                  <a:cubicBezTo>
                    <a:pt x="99872" y="457922"/>
                    <a:pt x="98564" y="456888"/>
                    <a:pt x="99120" y="454373"/>
                  </a:cubicBezTo>
                  <a:close/>
                  <a:moveTo>
                    <a:pt x="211922" y="544036"/>
                  </a:moveTo>
                  <a:cubicBezTo>
                    <a:pt x="211699" y="542556"/>
                    <a:pt x="215180" y="543069"/>
                    <a:pt x="215308" y="543198"/>
                  </a:cubicBezTo>
                  <a:cubicBezTo>
                    <a:pt x="218994" y="546798"/>
                    <a:pt x="215197" y="552929"/>
                    <a:pt x="211922" y="544036"/>
                  </a:cubicBezTo>
                  <a:close/>
                  <a:moveTo>
                    <a:pt x="199950" y="416781"/>
                  </a:moveTo>
                  <a:cubicBezTo>
                    <a:pt x="199394" y="414267"/>
                    <a:pt x="200702" y="413232"/>
                    <a:pt x="202515" y="411676"/>
                  </a:cubicBezTo>
                  <a:lnTo>
                    <a:pt x="203353" y="416781"/>
                  </a:lnTo>
                  <a:lnTo>
                    <a:pt x="199950" y="416781"/>
                  </a:lnTo>
                  <a:close/>
                  <a:moveTo>
                    <a:pt x="203379" y="650809"/>
                  </a:moveTo>
                  <a:cubicBezTo>
                    <a:pt x="205850" y="651382"/>
                    <a:pt x="207295" y="653571"/>
                    <a:pt x="206774" y="655923"/>
                  </a:cubicBezTo>
                  <a:lnTo>
                    <a:pt x="203370" y="655923"/>
                  </a:lnTo>
                  <a:cubicBezTo>
                    <a:pt x="203370" y="655923"/>
                    <a:pt x="203370" y="650809"/>
                    <a:pt x="203370" y="650809"/>
                  </a:cubicBezTo>
                  <a:close/>
                  <a:moveTo>
                    <a:pt x="112768" y="553434"/>
                  </a:moveTo>
                  <a:lnTo>
                    <a:pt x="105952" y="553434"/>
                  </a:lnTo>
                  <a:cubicBezTo>
                    <a:pt x="105952" y="553434"/>
                    <a:pt x="105952" y="551749"/>
                    <a:pt x="105952" y="551749"/>
                  </a:cubicBezTo>
                  <a:lnTo>
                    <a:pt x="112759" y="550022"/>
                  </a:lnTo>
                  <a:lnTo>
                    <a:pt x="112759" y="553425"/>
                  </a:lnTo>
                  <a:close/>
                  <a:moveTo>
                    <a:pt x="162332" y="416781"/>
                  </a:moveTo>
                  <a:lnTo>
                    <a:pt x="155517" y="416781"/>
                  </a:lnTo>
                  <a:cubicBezTo>
                    <a:pt x="155517" y="416781"/>
                    <a:pt x="155517" y="415097"/>
                    <a:pt x="155517" y="415097"/>
                  </a:cubicBezTo>
                  <a:lnTo>
                    <a:pt x="162323" y="413369"/>
                  </a:lnTo>
                  <a:lnTo>
                    <a:pt x="162323" y="416773"/>
                  </a:lnTo>
                  <a:close/>
                  <a:moveTo>
                    <a:pt x="353756" y="498773"/>
                  </a:moveTo>
                  <a:lnTo>
                    <a:pt x="350352" y="498773"/>
                  </a:lnTo>
                  <a:cubicBezTo>
                    <a:pt x="350352" y="498773"/>
                    <a:pt x="350352" y="493659"/>
                    <a:pt x="350352" y="493659"/>
                  </a:cubicBezTo>
                  <a:cubicBezTo>
                    <a:pt x="352824" y="494232"/>
                    <a:pt x="354269" y="496421"/>
                    <a:pt x="353747" y="498773"/>
                  </a:cubicBezTo>
                  <a:close/>
                  <a:moveTo>
                    <a:pt x="309340" y="418491"/>
                  </a:moveTo>
                  <a:lnTo>
                    <a:pt x="309340" y="415097"/>
                  </a:lnTo>
                  <a:cubicBezTo>
                    <a:pt x="309340" y="415097"/>
                    <a:pt x="314453" y="415097"/>
                    <a:pt x="314453" y="415097"/>
                  </a:cubicBezTo>
                  <a:cubicBezTo>
                    <a:pt x="313881" y="417568"/>
                    <a:pt x="311691" y="419013"/>
                    <a:pt x="309340" y="418483"/>
                  </a:cubicBezTo>
                  <a:close/>
                  <a:moveTo>
                    <a:pt x="205081" y="625197"/>
                  </a:moveTo>
                  <a:lnTo>
                    <a:pt x="208493" y="625197"/>
                  </a:lnTo>
                  <a:cubicBezTo>
                    <a:pt x="208493" y="625197"/>
                    <a:pt x="206765" y="632013"/>
                    <a:pt x="206765" y="632013"/>
                  </a:cubicBezTo>
                  <a:lnTo>
                    <a:pt x="205089" y="632013"/>
                  </a:lnTo>
                  <a:cubicBezTo>
                    <a:pt x="205089" y="632013"/>
                    <a:pt x="205089" y="625197"/>
                    <a:pt x="205089" y="625197"/>
                  </a:cubicBezTo>
                  <a:close/>
                  <a:moveTo>
                    <a:pt x="326434" y="326255"/>
                  </a:moveTo>
                  <a:lnTo>
                    <a:pt x="326434" y="321142"/>
                  </a:lnTo>
                  <a:cubicBezTo>
                    <a:pt x="326434" y="321142"/>
                    <a:pt x="329829" y="321142"/>
                    <a:pt x="329829" y="321142"/>
                  </a:cubicBezTo>
                  <a:cubicBezTo>
                    <a:pt x="330351" y="323502"/>
                    <a:pt x="328905" y="325682"/>
                    <a:pt x="326434" y="326255"/>
                  </a:cubicBezTo>
                  <a:close/>
                  <a:moveTo>
                    <a:pt x="367421" y="358700"/>
                  </a:moveTo>
                  <a:lnTo>
                    <a:pt x="365745" y="358700"/>
                  </a:lnTo>
                  <a:cubicBezTo>
                    <a:pt x="365745" y="358700"/>
                    <a:pt x="365745" y="351884"/>
                    <a:pt x="365745" y="351884"/>
                  </a:cubicBezTo>
                  <a:lnTo>
                    <a:pt x="369157" y="351884"/>
                  </a:lnTo>
                  <a:cubicBezTo>
                    <a:pt x="369157" y="351884"/>
                    <a:pt x="367430" y="358700"/>
                    <a:pt x="367430" y="358700"/>
                  </a:cubicBezTo>
                  <a:close/>
                  <a:moveTo>
                    <a:pt x="167480" y="326247"/>
                  </a:moveTo>
                  <a:lnTo>
                    <a:pt x="167480" y="322852"/>
                  </a:lnTo>
                  <a:cubicBezTo>
                    <a:pt x="167480" y="322852"/>
                    <a:pt x="172594" y="322852"/>
                    <a:pt x="172594" y="322852"/>
                  </a:cubicBezTo>
                  <a:cubicBezTo>
                    <a:pt x="172021" y="325323"/>
                    <a:pt x="169832" y="326768"/>
                    <a:pt x="167480" y="326247"/>
                  </a:cubicBezTo>
                  <a:close/>
                  <a:moveTo>
                    <a:pt x="169165" y="481695"/>
                  </a:moveTo>
                  <a:cubicBezTo>
                    <a:pt x="164555" y="480173"/>
                    <a:pt x="166693" y="478514"/>
                    <a:pt x="167497" y="474871"/>
                  </a:cubicBezTo>
                  <a:lnTo>
                    <a:pt x="169165" y="474871"/>
                  </a:lnTo>
                  <a:cubicBezTo>
                    <a:pt x="169165" y="474871"/>
                    <a:pt x="169165" y="481695"/>
                    <a:pt x="169165" y="481695"/>
                  </a:cubicBezTo>
                  <a:close/>
                  <a:moveTo>
                    <a:pt x="135002" y="351858"/>
                  </a:moveTo>
                  <a:lnTo>
                    <a:pt x="129879" y="351858"/>
                  </a:lnTo>
                  <a:cubicBezTo>
                    <a:pt x="129879" y="351858"/>
                    <a:pt x="129879" y="348472"/>
                    <a:pt x="129879" y="348472"/>
                  </a:cubicBezTo>
                  <a:cubicBezTo>
                    <a:pt x="132240" y="347950"/>
                    <a:pt x="134420" y="349396"/>
                    <a:pt x="134993" y="351858"/>
                  </a:cubicBezTo>
                  <a:close/>
                  <a:moveTo>
                    <a:pt x="88875" y="585912"/>
                  </a:moveTo>
                  <a:lnTo>
                    <a:pt x="90551" y="585912"/>
                  </a:lnTo>
                  <a:cubicBezTo>
                    <a:pt x="90551" y="585912"/>
                    <a:pt x="90551" y="592728"/>
                    <a:pt x="90551" y="592728"/>
                  </a:cubicBezTo>
                  <a:lnTo>
                    <a:pt x="87139" y="592728"/>
                  </a:lnTo>
                  <a:cubicBezTo>
                    <a:pt x="87139" y="592728"/>
                    <a:pt x="88867" y="585912"/>
                    <a:pt x="88867" y="585912"/>
                  </a:cubicBezTo>
                  <a:close/>
                  <a:moveTo>
                    <a:pt x="112785" y="423614"/>
                  </a:moveTo>
                  <a:lnTo>
                    <a:pt x="112785" y="420219"/>
                  </a:lnTo>
                  <a:cubicBezTo>
                    <a:pt x="112785" y="420219"/>
                    <a:pt x="117899" y="420219"/>
                    <a:pt x="117899" y="420219"/>
                  </a:cubicBezTo>
                  <a:cubicBezTo>
                    <a:pt x="117326" y="422690"/>
                    <a:pt x="115137" y="424135"/>
                    <a:pt x="112785" y="423614"/>
                  </a:cubicBezTo>
                  <a:close/>
                  <a:moveTo>
                    <a:pt x="116180" y="486826"/>
                  </a:moveTo>
                  <a:lnTo>
                    <a:pt x="111066" y="481721"/>
                  </a:lnTo>
                  <a:cubicBezTo>
                    <a:pt x="114299" y="481157"/>
                    <a:pt x="116753" y="483713"/>
                    <a:pt x="116180" y="486826"/>
                  </a:cubicBezTo>
                  <a:close/>
                  <a:moveTo>
                    <a:pt x="287097" y="481713"/>
                  </a:moveTo>
                  <a:cubicBezTo>
                    <a:pt x="288962" y="483577"/>
                    <a:pt x="285558" y="486972"/>
                    <a:pt x="283694" y="485107"/>
                  </a:cubicBezTo>
                  <a:cubicBezTo>
                    <a:pt x="281830" y="483243"/>
                    <a:pt x="285233" y="479848"/>
                    <a:pt x="287097" y="481713"/>
                  </a:cubicBezTo>
                  <a:close/>
                  <a:moveTo>
                    <a:pt x="174295" y="345043"/>
                  </a:moveTo>
                  <a:cubicBezTo>
                    <a:pt x="173646" y="345872"/>
                    <a:pt x="169772" y="342059"/>
                    <a:pt x="170909" y="339921"/>
                  </a:cubicBezTo>
                  <a:cubicBezTo>
                    <a:pt x="171559" y="339091"/>
                    <a:pt x="175433" y="342905"/>
                    <a:pt x="174295" y="345043"/>
                  </a:cubicBezTo>
                  <a:close/>
                  <a:moveTo>
                    <a:pt x="117916" y="602972"/>
                  </a:moveTo>
                  <a:cubicBezTo>
                    <a:pt x="116052" y="601108"/>
                    <a:pt x="119455" y="597713"/>
                    <a:pt x="121319" y="599577"/>
                  </a:cubicBezTo>
                  <a:cubicBezTo>
                    <a:pt x="123183" y="601442"/>
                    <a:pt x="119780" y="604837"/>
                    <a:pt x="117916" y="602972"/>
                  </a:cubicBezTo>
                  <a:close/>
                  <a:moveTo>
                    <a:pt x="160639" y="343316"/>
                  </a:moveTo>
                  <a:cubicBezTo>
                    <a:pt x="159809" y="342666"/>
                    <a:pt x="163623" y="338792"/>
                    <a:pt x="165761" y="339929"/>
                  </a:cubicBezTo>
                  <a:cubicBezTo>
                    <a:pt x="166591" y="340579"/>
                    <a:pt x="162777" y="344453"/>
                    <a:pt x="160639" y="343316"/>
                  </a:cubicBezTo>
                  <a:close/>
                  <a:moveTo>
                    <a:pt x="266608" y="423614"/>
                  </a:moveTo>
                  <a:cubicBezTo>
                    <a:pt x="264744" y="421750"/>
                    <a:pt x="268147" y="418355"/>
                    <a:pt x="270012" y="420219"/>
                  </a:cubicBezTo>
                  <a:cubicBezTo>
                    <a:pt x="271876" y="422083"/>
                    <a:pt x="268472" y="425478"/>
                    <a:pt x="266608" y="423614"/>
                  </a:cubicBezTo>
                  <a:close/>
                  <a:moveTo>
                    <a:pt x="210194" y="584202"/>
                  </a:moveTo>
                  <a:cubicBezTo>
                    <a:pt x="212058" y="586066"/>
                    <a:pt x="208655" y="589461"/>
                    <a:pt x="206791" y="587597"/>
                  </a:cubicBezTo>
                  <a:cubicBezTo>
                    <a:pt x="204927" y="585732"/>
                    <a:pt x="208330" y="582338"/>
                    <a:pt x="210194" y="584202"/>
                  </a:cubicBezTo>
                  <a:close/>
                  <a:moveTo>
                    <a:pt x="203379" y="614936"/>
                  </a:moveTo>
                  <a:cubicBezTo>
                    <a:pt x="204029" y="614106"/>
                    <a:pt x="207903" y="617920"/>
                    <a:pt x="206765" y="620058"/>
                  </a:cubicBezTo>
                  <a:cubicBezTo>
                    <a:pt x="206115" y="620888"/>
                    <a:pt x="202241" y="617074"/>
                    <a:pt x="203379" y="614936"/>
                  </a:cubicBezTo>
                  <a:close/>
                  <a:moveTo>
                    <a:pt x="247804" y="621751"/>
                  </a:moveTo>
                  <a:cubicBezTo>
                    <a:pt x="245666" y="622889"/>
                    <a:pt x="241843" y="619015"/>
                    <a:pt x="242681" y="618365"/>
                  </a:cubicBezTo>
                  <a:cubicBezTo>
                    <a:pt x="244819" y="617228"/>
                    <a:pt x="248642" y="621101"/>
                    <a:pt x="247804" y="621751"/>
                  </a:cubicBezTo>
                  <a:close/>
                  <a:moveTo>
                    <a:pt x="164059" y="490230"/>
                  </a:moveTo>
                  <a:cubicBezTo>
                    <a:pt x="162195" y="488365"/>
                    <a:pt x="165599" y="484970"/>
                    <a:pt x="167463" y="486835"/>
                  </a:cubicBezTo>
                  <a:cubicBezTo>
                    <a:pt x="169327" y="488699"/>
                    <a:pt x="165924" y="492094"/>
                    <a:pt x="164059" y="490230"/>
                  </a:cubicBezTo>
                  <a:close/>
                  <a:moveTo>
                    <a:pt x="99120" y="618365"/>
                  </a:moveTo>
                  <a:cubicBezTo>
                    <a:pt x="101625" y="617766"/>
                    <a:pt x="100214" y="619596"/>
                    <a:pt x="101514" y="621016"/>
                  </a:cubicBezTo>
                  <a:cubicBezTo>
                    <a:pt x="102814" y="622444"/>
                    <a:pt x="105662" y="621135"/>
                    <a:pt x="104225" y="625172"/>
                  </a:cubicBezTo>
                  <a:cubicBezTo>
                    <a:pt x="99949" y="626420"/>
                    <a:pt x="99847" y="622145"/>
                    <a:pt x="99120" y="618356"/>
                  </a:cubicBezTo>
                  <a:close/>
                  <a:moveTo>
                    <a:pt x="76895" y="577352"/>
                  </a:moveTo>
                  <a:cubicBezTo>
                    <a:pt x="75030" y="575488"/>
                    <a:pt x="78434" y="572093"/>
                    <a:pt x="80298" y="573957"/>
                  </a:cubicBezTo>
                  <a:cubicBezTo>
                    <a:pt x="82162" y="575821"/>
                    <a:pt x="78759" y="579216"/>
                    <a:pt x="76895" y="577352"/>
                  </a:cubicBezTo>
                  <a:close/>
                  <a:moveTo>
                    <a:pt x="193091" y="416798"/>
                  </a:moveTo>
                  <a:lnTo>
                    <a:pt x="194819" y="421895"/>
                  </a:lnTo>
                  <a:cubicBezTo>
                    <a:pt x="190329" y="422741"/>
                    <a:pt x="191244" y="420920"/>
                    <a:pt x="191415" y="416798"/>
                  </a:cubicBezTo>
                  <a:lnTo>
                    <a:pt x="193083" y="416798"/>
                  </a:lnTo>
                  <a:close/>
                  <a:moveTo>
                    <a:pt x="111092" y="623487"/>
                  </a:moveTo>
                  <a:lnTo>
                    <a:pt x="112768" y="623487"/>
                  </a:lnTo>
                  <a:lnTo>
                    <a:pt x="112768" y="630303"/>
                  </a:lnTo>
                  <a:lnTo>
                    <a:pt x="111092" y="630303"/>
                  </a:lnTo>
                  <a:lnTo>
                    <a:pt x="111092" y="623487"/>
                  </a:lnTo>
                  <a:close/>
                  <a:moveTo>
                    <a:pt x="331539" y="623487"/>
                  </a:moveTo>
                  <a:cubicBezTo>
                    <a:pt x="333404" y="625351"/>
                    <a:pt x="330000" y="628746"/>
                    <a:pt x="328136" y="626882"/>
                  </a:cubicBezTo>
                  <a:cubicBezTo>
                    <a:pt x="326272" y="625018"/>
                    <a:pt x="329675" y="621623"/>
                    <a:pt x="331539" y="623487"/>
                  </a:cubicBezTo>
                  <a:close/>
                  <a:moveTo>
                    <a:pt x="271722" y="567116"/>
                  </a:moveTo>
                  <a:cubicBezTo>
                    <a:pt x="273586" y="568980"/>
                    <a:pt x="270183" y="572375"/>
                    <a:pt x="268318" y="570511"/>
                  </a:cubicBezTo>
                  <a:cubicBezTo>
                    <a:pt x="266454" y="568647"/>
                    <a:pt x="269858" y="565252"/>
                    <a:pt x="271722" y="567116"/>
                  </a:cubicBezTo>
                  <a:close/>
                  <a:moveTo>
                    <a:pt x="76895" y="490255"/>
                  </a:moveTo>
                  <a:lnTo>
                    <a:pt x="82008" y="490255"/>
                  </a:lnTo>
                  <a:cubicBezTo>
                    <a:pt x="82008" y="490255"/>
                    <a:pt x="82008" y="493650"/>
                    <a:pt x="82008" y="493650"/>
                  </a:cubicBezTo>
                  <a:lnTo>
                    <a:pt x="76912" y="491923"/>
                  </a:lnTo>
                  <a:lnTo>
                    <a:pt x="76912" y="490255"/>
                  </a:lnTo>
                  <a:close/>
                  <a:moveTo>
                    <a:pt x="80324" y="635434"/>
                  </a:moveTo>
                  <a:cubicBezTo>
                    <a:pt x="79477" y="630944"/>
                    <a:pt x="81299" y="631859"/>
                    <a:pt x="85429" y="632039"/>
                  </a:cubicBezTo>
                  <a:lnTo>
                    <a:pt x="85429" y="633706"/>
                  </a:lnTo>
                  <a:cubicBezTo>
                    <a:pt x="85429" y="633706"/>
                    <a:pt x="80324" y="635434"/>
                    <a:pt x="80324" y="635434"/>
                  </a:cubicBezTo>
                  <a:close/>
                  <a:moveTo>
                    <a:pt x="164059" y="425324"/>
                  </a:moveTo>
                  <a:cubicBezTo>
                    <a:pt x="162195" y="423460"/>
                    <a:pt x="165599" y="420065"/>
                    <a:pt x="167463" y="421929"/>
                  </a:cubicBezTo>
                  <a:cubicBezTo>
                    <a:pt x="169327" y="423794"/>
                    <a:pt x="165924" y="427188"/>
                    <a:pt x="164059" y="425324"/>
                  </a:cubicBezTo>
                  <a:close/>
                  <a:moveTo>
                    <a:pt x="290518" y="416773"/>
                  </a:moveTo>
                  <a:lnTo>
                    <a:pt x="283702" y="416773"/>
                  </a:lnTo>
                  <a:lnTo>
                    <a:pt x="283702" y="415097"/>
                  </a:lnTo>
                  <a:lnTo>
                    <a:pt x="290518" y="415097"/>
                  </a:lnTo>
                  <a:lnTo>
                    <a:pt x="290518" y="416773"/>
                  </a:lnTo>
                  <a:close/>
                  <a:moveTo>
                    <a:pt x="93117" y="635442"/>
                  </a:moveTo>
                  <a:cubicBezTo>
                    <a:pt x="96349" y="637725"/>
                    <a:pt x="96016" y="639111"/>
                    <a:pt x="92287" y="640556"/>
                  </a:cubicBezTo>
                  <a:lnTo>
                    <a:pt x="93117" y="635442"/>
                  </a:lnTo>
                  <a:close/>
                  <a:moveTo>
                    <a:pt x="305902" y="493667"/>
                  </a:moveTo>
                  <a:cubicBezTo>
                    <a:pt x="307766" y="495532"/>
                    <a:pt x="304363" y="498927"/>
                    <a:pt x="302498" y="497062"/>
                  </a:cubicBezTo>
                  <a:cubicBezTo>
                    <a:pt x="300634" y="495198"/>
                    <a:pt x="304038" y="491803"/>
                    <a:pt x="305902" y="493667"/>
                  </a:cubicBezTo>
                  <a:close/>
                  <a:moveTo>
                    <a:pt x="109373" y="468047"/>
                  </a:moveTo>
                  <a:lnTo>
                    <a:pt x="116188" y="468047"/>
                  </a:lnTo>
                  <a:lnTo>
                    <a:pt x="116188" y="469723"/>
                  </a:lnTo>
                  <a:lnTo>
                    <a:pt x="109373" y="469723"/>
                  </a:lnTo>
                  <a:lnTo>
                    <a:pt x="109373" y="468047"/>
                  </a:lnTo>
                  <a:close/>
                  <a:moveTo>
                    <a:pt x="218737" y="558582"/>
                  </a:moveTo>
                  <a:cubicBezTo>
                    <a:pt x="220601" y="560446"/>
                    <a:pt x="217198" y="563841"/>
                    <a:pt x="215334" y="561976"/>
                  </a:cubicBezTo>
                  <a:cubicBezTo>
                    <a:pt x="213470" y="560112"/>
                    <a:pt x="216873" y="556717"/>
                    <a:pt x="218737" y="558582"/>
                  </a:cubicBezTo>
                  <a:close/>
                  <a:moveTo>
                    <a:pt x="329855" y="261341"/>
                  </a:moveTo>
                  <a:cubicBezTo>
                    <a:pt x="330504" y="260512"/>
                    <a:pt x="334378" y="264326"/>
                    <a:pt x="333241" y="266463"/>
                  </a:cubicBezTo>
                  <a:cubicBezTo>
                    <a:pt x="332591" y="267293"/>
                    <a:pt x="328717" y="263479"/>
                    <a:pt x="329855" y="261341"/>
                  </a:cubicBezTo>
                  <a:close/>
                  <a:moveTo>
                    <a:pt x="371731" y="298959"/>
                  </a:moveTo>
                  <a:cubicBezTo>
                    <a:pt x="372030" y="299874"/>
                    <a:pt x="371030" y="303859"/>
                    <a:pt x="370850" y="304039"/>
                  </a:cubicBezTo>
                  <a:cubicBezTo>
                    <a:pt x="368422" y="306493"/>
                    <a:pt x="363983" y="301105"/>
                    <a:pt x="371731" y="298959"/>
                  </a:cubicBezTo>
                  <a:close/>
                  <a:moveTo>
                    <a:pt x="136686" y="643985"/>
                  </a:moveTo>
                  <a:lnTo>
                    <a:pt x="136686" y="650801"/>
                  </a:lnTo>
                  <a:lnTo>
                    <a:pt x="135010" y="650801"/>
                  </a:lnTo>
                  <a:lnTo>
                    <a:pt x="135010" y="643985"/>
                  </a:lnTo>
                  <a:lnTo>
                    <a:pt x="136686" y="643985"/>
                  </a:lnTo>
                  <a:close/>
                  <a:moveTo>
                    <a:pt x="324698" y="300635"/>
                  </a:moveTo>
                  <a:cubicBezTo>
                    <a:pt x="326562" y="302499"/>
                    <a:pt x="323159" y="305894"/>
                    <a:pt x="321295" y="304030"/>
                  </a:cubicBezTo>
                  <a:cubicBezTo>
                    <a:pt x="319430" y="302166"/>
                    <a:pt x="322834" y="298771"/>
                    <a:pt x="324698" y="300635"/>
                  </a:cubicBezTo>
                  <a:close/>
                  <a:moveTo>
                    <a:pt x="381121" y="298942"/>
                  </a:moveTo>
                  <a:lnTo>
                    <a:pt x="386234" y="298942"/>
                  </a:lnTo>
                  <a:cubicBezTo>
                    <a:pt x="386234" y="298942"/>
                    <a:pt x="386234" y="302337"/>
                    <a:pt x="386234" y="302337"/>
                  </a:cubicBezTo>
                  <a:lnTo>
                    <a:pt x="381137" y="300610"/>
                  </a:lnTo>
                  <a:lnTo>
                    <a:pt x="381137" y="298942"/>
                  </a:lnTo>
                  <a:close/>
                  <a:moveTo>
                    <a:pt x="357177" y="368970"/>
                  </a:moveTo>
                  <a:cubicBezTo>
                    <a:pt x="359041" y="370834"/>
                    <a:pt x="355637" y="374229"/>
                    <a:pt x="353773" y="372365"/>
                  </a:cubicBezTo>
                  <a:cubicBezTo>
                    <a:pt x="351909" y="370501"/>
                    <a:pt x="355312" y="367106"/>
                    <a:pt x="357177" y="368970"/>
                  </a:cubicBezTo>
                  <a:close/>
                  <a:moveTo>
                    <a:pt x="384524" y="427043"/>
                  </a:moveTo>
                  <a:cubicBezTo>
                    <a:pt x="386388" y="428907"/>
                    <a:pt x="382985" y="432302"/>
                    <a:pt x="381121" y="430438"/>
                  </a:cubicBezTo>
                  <a:cubicBezTo>
                    <a:pt x="379256" y="428574"/>
                    <a:pt x="382660" y="425179"/>
                    <a:pt x="384524" y="427043"/>
                  </a:cubicBezTo>
                  <a:close/>
                  <a:moveTo>
                    <a:pt x="353756" y="462891"/>
                  </a:moveTo>
                  <a:lnTo>
                    <a:pt x="348659" y="464618"/>
                  </a:lnTo>
                  <a:cubicBezTo>
                    <a:pt x="347813" y="460129"/>
                    <a:pt x="349634" y="461044"/>
                    <a:pt x="353764" y="461223"/>
                  </a:cubicBezTo>
                  <a:lnTo>
                    <a:pt x="353764" y="462891"/>
                  </a:lnTo>
                  <a:close/>
                  <a:moveTo>
                    <a:pt x="324698" y="647406"/>
                  </a:moveTo>
                  <a:cubicBezTo>
                    <a:pt x="326562" y="649270"/>
                    <a:pt x="323159" y="652665"/>
                    <a:pt x="321295" y="650801"/>
                  </a:cubicBezTo>
                  <a:cubicBezTo>
                    <a:pt x="319430" y="648936"/>
                    <a:pt x="322834" y="645541"/>
                    <a:pt x="324698" y="647406"/>
                  </a:cubicBezTo>
                  <a:close/>
                  <a:moveTo>
                    <a:pt x="152087" y="411676"/>
                  </a:moveTo>
                  <a:cubicBezTo>
                    <a:pt x="152917" y="412326"/>
                    <a:pt x="149103" y="416200"/>
                    <a:pt x="146965" y="415062"/>
                  </a:cubicBezTo>
                  <a:cubicBezTo>
                    <a:pt x="146136" y="414412"/>
                    <a:pt x="149950" y="410539"/>
                    <a:pt x="152087" y="411676"/>
                  </a:cubicBezTo>
                  <a:close/>
                  <a:moveTo>
                    <a:pt x="187995" y="377496"/>
                  </a:moveTo>
                  <a:cubicBezTo>
                    <a:pt x="187148" y="373006"/>
                    <a:pt x="188970" y="373921"/>
                    <a:pt x="193100" y="374101"/>
                  </a:cubicBezTo>
                  <a:lnTo>
                    <a:pt x="193100" y="375768"/>
                  </a:lnTo>
                  <a:cubicBezTo>
                    <a:pt x="193100" y="375768"/>
                    <a:pt x="187995" y="377496"/>
                    <a:pt x="187995" y="377496"/>
                  </a:cubicBezTo>
                  <a:close/>
                  <a:moveTo>
                    <a:pt x="367430" y="456058"/>
                  </a:moveTo>
                  <a:lnTo>
                    <a:pt x="362333" y="457786"/>
                  </a:lnTo>
                  <a:cubicBezTo>
                    <a:pt x="361486" y="453296"/>
                    <a:pt x="363308" y="454211"/>
                    <a:pt x="367438" y="454390"/>
                  </a:cubicBezTo>
                  <a:lnTo>
                    <a:pt x="367438" y="456058"/>
                  </a:lnTo>
                  <a:close/>
                  <a:moveTo>
                    <a:pt x="123047" y="411684"/>
                  </a:moveTo>
                  <a:lnTo>
                    <a:pt x="129862" y="411684"/>
                  </a:lnTo>
                  <a:lnTo>
                    <a:pt x="129862" y="413361"/>
                  </a:lnTo>
                  <a:lnTo>
                    <a:pt x="123047" y="413361"/>
                  </a:lnTo>
                  <a:lnTo>
                    <a:pt x="123047" y="411684"/>
                  </a:lnTo>
                  <a:close/>
                  <a:moveTo>
                    <a:pt x="169165" y="377513"/>
                  </a:moveTo>
                  <a:cubicBezTo>
                    <a:pt x="166779" y="381199"/>
                    <a:pt x="164949" y="383311"/>
                    <a:pt x="160639" y="380891"/>
                  </a:cubicBezTo>
                  <a:lnTo>
                    <a:pt x="169165" y="377513"/>
                  </a:lnTo>
                  <a:close/>
                  <a:moveTo>
                    <a:pt x="357193" y="432140"/>
                  </a:moveTo>
                  <a:lnTo>
                    <a:pt x="357193" y="430472"/>
                  </a:lnTo>
                  <a:cubicBezTo>
                    <a:pt x="357193" y="430472"/>
                    <a:pt x="362299" y="430472"/>
                    <a:pt x="362299" y="430472"/>
                  </a:cubicBezTo>
                  <a:lnTo>
                    <a:pt x="362299" y="433876"/>
                  </a:lnTo>
                  <a:cubicBezTo>
                    <a:pt x="362299" y="433876"/>
                    <a:pt x="357193" y="432148"/>
                    <a:pt x="357193" y="432148"/>
                  </a:cubicBezTo>
                  <a:close/>
                  <a:moveTo>
                    <a:pt x="132453" y="669640"/>
                  </a:moveTo>
                  <a:cubicBezTo>
                    <a:pt x="132539" y="670794"/>
                    <a:pt x="130110" y="676173"/>
                    <a:pt x="129854" y="676421"/>
                  </a:cubicBezTo>
                  <a:cubicBezTo>
                    <a:pt x="129606" y="676660"/>
                    <a:pt x="128733" y="676335"/>
                    <a:pt x="128186" y="676421"/>
                  </a:cubicBezTo>
                  <a:cubicBezTo>
                    <a:pt x="127237" y="670597"/>
                    <a:pt x="128597" y="672214"/>
                    <a:pt x="132462" y="669631"/>
                  </a:cubicBezTo>
                  <a:close/>
                  <a:moveTo>
                    <a:pt x="109356" y="678123"/>
                  </a:moveTo>
                  <a:lnTo>
                    <a:pt x="102540" y="678123"/>
                  </a:lnTo>
                  <a:lnTo>
                    <a:pt x="102540" y="676446"/>
                  </a:lnTo>
                  <a:lnTo>
                    <a:pt x="109356" y="676446"/>
                  </a:lnTo>
                  <a:lnTo>
                    <a:pt x="109356" y="678123"/>
                  </a:lnTo>
                  <a:close/>
                  <a:moveTo>
                    <a:pt x="352054" y="397985"/>
                  </a:moveTo>
                  <a:cubicBezTo>
                    <a:pt x="351225" y="397335"/>
                    <a:pt x="355039" y="393461"/>
                    <a:pt x="357177" y="394599"/>
                  </a:cubicBezTo>
                  <a:cubicBezTo>
                    <a:pt x="358006" y="395249"/>
                    <a:pt x="354192" y="399122"/>
                    <a:pt x="352054" y="397985"/>
                  </a:cubicBezTo>
                  <a:close/>
                  <a:moveTo>
                    <a:pt x="134993" y="741335"/>
                  </a:moveTo>
                  <a:lnTo>
                    <a:pt x="129879" y="741335"/>
                  </a:lnTo>
                  <a:cubicBezTo>
                    <a:pt x="129879" y="741335"/>
                    <a:pt x="129879" y="739659"/>
                    <a:pt x="129879" y="739659"/>
                  </a:cubicBezTo>
                  <a:lnTo>
                    <a:pt x="134976" y="737931"/>
                  </a:lnTo>
                  <a:lnTo>
                    <a:pt x="134976" y="741335"/>
                  </a:lnTo>
                  <a:close/>
                  <a:moveTo>
                    <a:pt x="302490" y="681577"/>
                  </a:moveTo>
                  <a:lnTo>
                    <a:pt x="305902" y="681577"/>
                  </a:lnTo>
                  <a:cubicBezTo>
                    <a:pt x="305902" y="681577"/>
                    <a:pt x="305902" y="686674"/>
                    <a:pt x="305902" y="686674"/>
                  </a:cubicBezTo>
                  <a:lnTo>
                    <a:pt x="304234" y="686674"/>
                  </a:lnTo>
                  <a:cubicBezTo>
                    <a:pt x="304234" y="686674"/>
                    <a:pt x="302507" y="681577"/>
                    <a:pt x="302507" y="681577"/>
                  </a:cubicBezTo>
                  <a:close/>
                  <a:moveTo>
                    <a:pt x="326408" y="454356"/>
                  </a:moveTo>
                  <a:lnTo>
                    <a:pt x="322996" y="454356"/>
                  </a:lnTo>
                  <a:cubicBezTo>
                    <a:pt x="322996" y="454356"/>
                    <a:pt x="324724" y="449251"/>
                    <a:pt x="324724" y="449251"/>
                  </a:cubicBezTo>
                  <a:lnTo>
                    <a:pt x="326391" y="449251"/>
                  </a:lnTo>
                  <a:cubicBezTo>
                    <a:pt x="326391" y="449251"/>
                    <a:pt x="326391" y="454356"/>
                    <a:pt x="326391" y="454356"/>
                  </a:cubicBezTo>
                  <a:close/>
                  <a:moveTo>
                    <a:pt x="82000" y="288672"/>
                  </a:moveTo>
                  <a:cubicBezTo>
                    <a:pt x="78109" y="287175"/>
                    <a:pt x="76723" y="282267"/>
                    <a:pt x="76903" y="278436"/>
                  </a:cubicBezTo>
                  <a:cubicBezTo>
                    <a:pt x="79469" y="279659"/>
                    <a:pt x="81145" y="286021"/>
                    <a:pt x="82000" y="288672"/>
                  </a:cubicBezTo>
                  <a:close/>
                  <a:moveTo>
                    <a:pt x="157210" y="432182"/>
                  </a:moveTo>
                  <a:lnTo>
                    <a:pt x="157210" y="433850"/>
                  </a:lnTo>
                  <a:cubicBezTo>
                    <a:pt x="157210" y="433850"/>
                    <a:pt x="152104" y="435577"/>
                    <a:pt x="152104" y="435577"/>
                  </a:cubicBezTo>
                  <a:cubicBezTo>
                    <a:pt x="151258" y="431088"/>
                    <a:pt x="153079" y="432003"/>
                    <a:pt x="157210" y="432182"/>
                  </a:cubicBezTo>
                  <a:close/>
                  <a:moveTo>
                    <a:pt x="107646" y="398011"/>
                  </a:moveTo>
                  <a:cubicBezTo>
                    <a:pt x="109510" y="399875"/>
                    <a:pt x="106106" y="403270"/>
                    <a:pt x="104242" y="401406"/>
                  </a:cubicBezTo>
                  <a:cubicBezTo>
                    <a:pt x="102378" y="399541"/>
                    <a:pt x="105781" y="396147"/>
                    <a:pt x="107646" y="398011"/>
                  </a:cubicBezTo>
                  <a:close/>
                  <a:moveTo>
                    <a:pt x="164051" y="432182"/>
                  </a:moveTo>
                  <a:lnTo>
                    <a:pt x="167463" y="432182"/>
                  </a:lnTo>
                  <a:cubicBezTo>
                    <a:pt x="167463" y="432182"/>
                    <a:pt x="167463" y="437279"/>
                    <a:pt x="167463" y="437279"/>
                  </a:cubicBezTo>
                  <a:lnTo>
                    <a:pt x="165795" y="437279"/>
                  </a:lnTo>
                  <a:cubicBezTo>
                    <a:pt x="165795" y="437279"/>
                    <a:pt x="164068" y="432182"/>
                    <a:pt x="164068" y="432182"/>
                  </a:cubicBezTo>
                  <a:close/>
                  <a:moveTo>
                    <a:pt x="304183" y="274998"/>
                  </a:moveTo>
                  <a:lnTo>
                    <a:pt x="302516" y="274998"/>
                  </a:lnTo>
                  <a:cubicBezTo>
                    <a:pt x="302345" y="270876"/>
                    <a:pt x="301430" y="269055"/>
                    <a:pt x="305919" y="269901"/>
                  </a:cubicBezTo>
                  <a:lnTo>
                    <a:pt x="304192" y="274998"/>
                  </a:lnTo>
                  <a:close/>
                  <a:moveTo>
                    <a:pt x="119626" y="507316"/>
                  </a:moveTo>
                  <a:cubicBezTo>
                    <a:pt x="117762" y="505451"/>
                    <a:pt x="121165" y="502056"/>
                    <a:pt x="123030" y="503921"/>
                  </a:cubicBezTo>
                  <a:cubicBezTo>
                    <a:pt x="124894" y="505785"/>
                    <a:pt x="121490" y="509180"/>
                    <a:pt x="119626" y="507316"/>
                  </a:cubicBezTo>
                  <a:close/>
                  <a:moveTo>
                    <a:pt x="341784" y="449242"/>
                  </a:moveTo>
                  <a:cubicBezTo>
                    <a:pt x="341134" y="450072"/>
                    <a:pt x="337260" y="446258"/>
                    <a:pt x="338397" y="444120"/>
                  </a:cubicBezTo>
                  <a:cubicBezTo>
                    <a:pt x="339047" y="443291"/>
                    <a:pt x="342921" y="447105"/>
                    <a:pt x="341784" y="449242"/>
                  </a:cubicBezTo>
                  <a:close/>
                  <a:moveTo>
                    <a:pt x="121319" y="514165"/>
                  </a:moveTo>
                  <a:cubicBezTo>
                    <a:pt x="123183" y="516029"/>
                    <a:pt x="119780" y="519424"/>
                    <a:pt x="117916" y="517560"/>
                  </a:cubicBezTo>
                  <a:cubicBezTo>
                    <a:pt x="116052" y="515696"/>
                    <a:pt x="119455" y="512301"/>
                    <a:pt x="121319" y="514165"/>
                  </a:cubicBezTo>
                  <a:close/>
                  <a:moveTo>
                    <a:pt x="292228" y="435594"/>
                  </a:moveTo>
                  <a:lnTo>
                    <a:pt x="292228" y="437262"/>
                  </a:lnTo>
                  <a:cubicBezTo>
                    <a:pt x="292228" y="437262"/>
                    <a:pt x="287123" y="438989"/>
                    <a:pt x="287123" y="438989"/>
                  </a:cubicBezTo>
                  <a:cubicBezTo>
                    <a:pt x="286276" y="434500"/>
                    <a:pt x="288098" y="435415"/>
                    <a:pt x="292228" y="435594"/>
                  </a:cubicBezTo>
                  <a:close/>
                  <a:moveTo>
                    <a:pt x="324715" y="512438"/>
                  </a:moveTo>
                  <a:cubicBezTo>
                    <a:pt x="322851" y="510574"/>
                    <a:pt x="326254" y="507179"/>
                    <a:pt x="328119" y="509043"/>
                  </a:cubicBezTo>
                  <a:cubicBezTo>
                    <a:pt x="329983" y="510907"/>
                    <a:pt x="326579" y="514302"/>
                    <a:pt x="324715" y="512438"/>
                  </a:cubicBezTo>
                  <a:close/>
                  <a:moveTo>
                    <a:pt x="75193" y="720846"/>
                  </a:moveTo>
                  <a:cubicBezTo>
                    <a:pt x="75843" y="720016"/>
                    <a:pt x="79716" y="723830"/>
                    <a:pt x="78579" y="725968"/>
                  </a:cubicBezTo>
                  <a:cubicBezTo>
                    <a:pt x="77929" y="726797"/>
                    <a:pt x="74056" y="722983"/>
                    <a:pt x="75193" y="720846"/>
                  </a:cubicBezTo>
                  <a:close/>
                  <a:moveTo>
                    <a:pt x="364035" y="724266"/>
                  </a:moveTo>
                  <a:lnTo>
                    <a:pt x="367438" y="727661"/>
                  </a:lnTo>
                  <a:cubicBezTo>
                    <a:pt x="363864" y="728149"/>
                    <a:pt x="363547" y="727832"/>
                    <a:pt x="364035" y="724266"/>
                  </a:cubicBezTo>
                  <a:close/>
                  <a:moveTo>
                    <a:pt x="372552" y="421903"/>
                  </a:moveTo>
                  <a:lnTo>
                    <a:pt x="367464" y="418457"/>
                  </a:lnTo>
                  <a:lnTo>
                    <a:pt x="370012" y="415088"/>
                  </a:lnTo>
                  <a:lnTo>
                    <a:pt x="372552" y="421903"/>
                  </a:lnTo>
                  <a:close/>
                  <a:moveTo>
                    <a:pt x="186267" y="391178"/>
                  </a:moveTo>
                  <a:lnTo>
                    <a:pt x="186267" y="392854"/>
                  </a:lnTo>
                  <a:cubicBezTo>
                    <a:pt x="179161" y="393701"/>
                    <a:pt x="179161" y="390332"/>
                    <a:pt x="186267" y="391178"/>
                  </a:cubicBezTo>
                  <a:close/>
                  <a:moveTo>
                    <a:pt x="93980" y="280129"/>
                  </a:moveTo>
                  <a:cubicBezTo>
                    <a:pt x="95041" y="281266"/>
                    <a:pt x="101762" y="287757"/>
                    <a:pt x="100813" y="288655"/>
                  </a:cubicBezTo>
                  <a:cubicBezTo>
                    <a:pt x="97734" y="291596"/>
                    <a:pt x="94895" y="281583"/>
                    <a:pt x="93980" y="280129"/>
                  </a:cubicBezTo>
                  <a:close/>
                  <a:moveTo>
                    <a:pt x="386226" y="271586"/>
                  </a:moveTo>
                  <a:cubicBezTo>
                    <a:pt x="384242" y="273527"/>
                    <a:pt x="380727" y="270859"/>
                    <a:pt x="385388" y="268191"/>
                  </a:cubicBezTo>
                  <a:cubicBezTo>
                    <a:pt x="386876" y="267977"/>
                    <a:pt x="386354" y="271466"/>
                    <a:pt x="386226" y="271586"/>
                  </a:cubicBezTo>
                  <a:close/>
                  <a:moveTo>
                    <a:pt x="114504" y="679841"/>
                  </a:moveTo>
                  <a:cubicBezTo>
                    <a:pt x="113657" y="672735"/>
                    <a:pt x="117026" y="672735"/>
                    <a:pt x="116180" y="679841"/>
                  </a:cubicBezTo>
                  <a:lnTo>
                    <a:pt x="114504" y="679841"/>
                  </a:lnTo>
                  <a:close/>
                  <a:moveTo>
                    <a:pt x="138405" y="570511"/>
                  </a:moveTo>
                  <a:cubicBezTo>
                    <a:pt x="136079" y="571315"/>
                    <a:pt x="127673" y="568116"/>
                    <a:pt x="129879" y="567124"/>
                  </a:cubicBezTo>
                  <a:lnTo>
                    <a:pt x="138405" y="568835"/>
                  </a:lnTo>
                  <a:lnTo>
                    <a:pt x="138405" y="570511"/>
                  </a:lnTo>
                  <a:close/>
                  <a:moveTo>
                    <a:pt x="152079" y="748193"/>
                  </a:moveTo>
                  <a:lnTo>
                    <a:pt x="150360" y="755009"/>
                  </a:lnTo>
                  <a:cubicBezTo>
                    <a:pt x="144374" y="752725"/>
                    <a:pt x="148727" y="751067"/>
                    <a:pt x="152079" y="748193"/>
                  </a:cubicBezTo>
                  <a:close/>
                  <a:moveTo>
                    <a:pt x="121311" y="297206"/>
                  </a:moveTo>
                  <a:lnTo>
                    <a:pt x="119635" y="297206"/>
                  </a:lnTo>
                  <a:cubicBezTo>
                    <a:pt x="118788" y="290100"/>
                    <a:pt x="122157" y="290100"/>
                    <a:pt x="121311" y="297206"/>
                  </a:cubicBezTo>
                  <a:close/>
                  <a:moveTo>
                    <a:pt x="134993" y="584210"/>
                  </a:moveTo>
                  <a:lnTo>
                    <a:pt x="134993" y="585886"/>
                  </a:lnTo>
                  <a:cubicBezTo>
                    <a:pt x="127887" y="586733"/>
                    <a:pt x="127887" y="583364"/>
                    <a:pt x="134993" y="584210"/>
                  </a:cubicBezTo>
                  <a:close/>
                  <a:moveTo>
                    <a:pt x="374254" y="440691"/>
                  </a:moveTo>
                  <a:cubicBezTo>
                    <a:pt x="373664" y="441854"/>
                    <a:pt x="371355" y="439691"/>
                    <a:pt x="372577" y="437296"/>
                  </a:cubicBezTo>
                  <a:cubicBezTo>
                    <a:pt x="373168" y="436133"/>
                    <a:pt x="375477" y="438297"/>
                    <a:pt x="374254" y="440691"/>
                  </a:cubicBezTo>
                  <a:close/>
                  <a:moveTo>
                    <a:pt x="302481" y="421929"/>
                  </a:moveTo>
                  <a:cubicBezTo>
                    <a:pt x="303644" y="422519"/>
                    <a:pt x="301481" y="424828"/>
                    <a:pt x="299078" y="423605"/>
                  </a:cubicBezTo>
                  <a:cubicBezTo>
                    <a:pt x="297915" y="423015"/>
                    <a:pt x="300079" y="420706"/>
                    <a:pt x="302481" y="421929"/>
                  </a:cubicBezTo>
                  <a:close/>
                  <a:moveTo>
                    <a:pt x="80324" y="480002"/>
                  </a:moveTo>
                  <a:cubicBezTo>
                    <a:pt x="80914" y="478839"/>
                    <a:pt x="83223" y="481003"/>
                    <a:pt x="82000" y="483397"/>
                  </a:cubicBezTo>
                  <a:cubicBezTo>
                    <a:pt x="81410" y="484560"/>
                    <a:pt x="79101" y="482396"/>
                    <a:pt x="80324" y="480002"/>
                  </a:cubicBezTo>
                  <a:close/>
                  <a:moveTo>
                    <a:pt x="258065" y="592719"/>
                  </a:moveTo>
                  <a:cubicBezTo>
                    <a:pt x="256902" y="592129"/>
                    <a:pt x="259066" y="589820"/>
                    <a:pt x="261469" y="591043"/>
                  </a:cubicBezTo>
                  <a:cubicBezTo>
                    <a:pt x="262632" y="591633"/>
                    <a:pt x="260468" y="593942"/>
                    <a:pt x="258065" y="592719"/>
                  </a:cubicBezTo>
                  <a:close/>
                  <a:moveTo>
                    <a:pt x="323013" y="580755"/>
                  </a:moveTo>
                  <a:cubicBezTo>
                    <a:pt x="321851" y="580165"/>
                    <a:pt x="324014" y="577857"/>
                    <a:pt x="326417" y="579079"/>
                  </a:cubicBezTo>
                  <a:cubicBezTo>
                    <a:pt x="327580" y="579669"/>
                    <a:pt x="325416" y="581978"/>
                    <a:pt x="323013" y="580755"/>
                  </a:cubicBezTo>
                  <a:close/>
                  <a:moveTo>
                    <a:pt x="126467" y="558573"/>
                  </a:moveTo>
                  <a:cubicBezTo>
                    <a:pt x="128956" y="557966"/>
                    <a:pt x="127562" y="559856"/>
                    <a:pt x="128921" y="561215"/>
                  </a:cubicBezTo>
                  <a:cubicBezTo>
                    <a:pt x="130281" y="562575"/>
                    <a:pt x="132180" y="561181"/>
                    <a:pt x="131572" y="563670"/>
                  </a:cubicBezTo>
                  <a:cubicBezTo>
                    <a:pt x="128383" y="564226"/>
                    <a:pt x="125920" y="561763"/>
                    <a:pt x="126467" y="558573"/>
                  </a:cubicBezTo>
                  <a:close/>
                  <a:moveTo>
                    <a:pt x="309340" y="269867"/>
                  </a:moveTo>
                  <a:cubicBezTo>
                    <a:pt x="308177" y="269277"/>
                    <a:pt x="310340" y="266968"/>
                    <a:pt x="312743" y="268191"/>
                  </a:cubicBezTo>
                  <a:cubicBezTo>
                    <a:pt x="313906" y="268781"/>
                    <a:pt x="311743" y="271090"/>
                    <a:pt x="309340" y="269867"/>
                  </a:cubicBezTo>
                  <a:close/>
                  <a:moveTo>
                    <a:pt x="311888" y="673017"/>
                  </a:moveTo>
                  <a:lnTo>
                    <a:pt x="311888" y="671307"/>
                  </a:lnTo>
                  <a:cubicBezTo>
                    <a:pt x="313000" y="671880"/>
                    <a:pt x="313000" y="672444"/>
                    <a:pt x="311888" y="673017"/>
                  </a:cubicBezTo>
                  <a:close/>
                  <a:moveTo>
                    <a:pt x="323851" y="584193"/>
                  </a:moveTo>
                  <a:lnTo>
                    <a:pt x="323851" y="582483"/>
                  </a:lnTo>
                  <a:cubicBezTo>
                    <a:pt x="324963" y="583056"/>
                    <a:pt x="324963" y="583620"/>
                    <a:pt x="323851" y="584193"/>
                  </a:cubicBezTo>
                  <a:close/>
                  <a:moveTo>
                    <a:pt x="257202" y="596148"/>
                  </a:moveTo>
                  <a:lnTo>
                    <a:pt x="257202" y="594438"/>
                  </a:lnTo>
                  <a:cubicBezTo>
                    <a:pt x="258313" y="595011"/>
                    <a:pt x="258313" y="595575"/>
                    <a:pt x="257202" y="596148"/>
                  </a:cubicBezTo>
                  <a:close/>
                  <a:moveTo>
                    <a:pt x="354619" y="457786"/>
                  </a:moveTo>
                  <a:cubicBezTo>
                    <a:pt x="355731" y="458358"/>
                    <a:pt x="355731" y="458923"/>
                    <a:pt x="354619" y="459496"/>
                  </a:cubicBezTo>
                  <a:lnTo>
                    <a:pt x="354619" y="457786"/>
                  </a:lnTo>
                  <a:close/>
                  <a:moveTo>
                    <a:pt x="199077" y="437322"/>
                  </a:moveTo>
                  <a:cubicBezTo>
                    <a:pt x="200027" y="438408"/>
                    <a:pt x="202515" y="439545"/>
                    <a:pt x="200822" y="440674"/>
                  </a:cubicBezTo>
                  <a:cubicBezTo>
                    <a:pt x="200001" y="439673"/>
                    <a:pt x="197393" y="438519"/>
                    <a:pt x="199077" y="437322"/>
                  </a:cubicBezTo>
                  <a:close/>
                  <a:moveTo>
                    <a:pt x="837399" y="374819"/>
                  </a:moveTo>
                  <a:cubicBezTo>
                    <a:pt x="838109" y="371937"/>
                    <a:pt x="835715" y="369842"/>
                    <a:pt x="840863" y="370680"/>
                  </a:cubicBezTo>
                  <a:cubicBezTo>
                    <a:pt x="836613" y="387492"/>
                    <a:pt x="835296" y="405031"/>
                    <a:pt x="831473" y="421938"/>
                  </a:cubicBezTo>
                  <a:cubicBezTo>
                    <a:pt x="831046" y="423828"/>
                    <a:pt x="831465" y="427462"/>
                    <a:pt x="828925" y="427034"/>
                  </a:cubicBezTo>
                  <a:cubicBezTo>
                    <a:pt x="831508" y="410034"/>
                    <a:pt x="833303" y="391443"/>
                    <a:pt x="837408" y="374819"/>
                  </a:cubicBezTo>
                  <a:close/>
                  <a:moveTo>
                    <a:pt x="910933" y="541487"/>
                  </a:moveTo>
                  <a:cubicBezTo>
                    <a:pt x="910925" y="542890"/>
                    <a:pt x="911463" y="545583"/>
                    <a:pt x="910719" y="546353"/>
                  </a:cubicBezTo>
                  <a:cubicBezTo>
                    <a:pt x="910420" y="546661"/>
                    <a:pt x="902732" y="548585"/>
                    <a:pt x="902407" y="548311"/>
                  </a:cubicBezTo>
                  <a:cubicBezTo>
                    <a:pt x="898961" y="545438"/>
                    <a:pt x="909839" y="541812"/>
                    <a:pt x="910942" y="541487"/>
                  </a:cubicBezTo>
                  <a:close/>
                  <a:moveTo>
                    <a:pt x="910933" y="541487"/>
                  </a:moveTo>
                  <a:cubicBezTo>
                    <a:pt x="910942" y="540222"/>
                    <a:pt x="911147" y="536562"/>
                    <a:pt x="910933" y="536365"/>
                  </a:cubicBezTo>
                  <a:cubicBezTo>
                    <a:pt x="907273" y="533081"/>
                    <a:pt x="905871" y="540872"/>
                    <a:pt x="903271" y="539794"/>
                  </a:cubicBezTo>
                  <a:cubicBezTo>
                    <a:pt x="902536" y="539486"/>
                    <a:pt x="900731" y="535758"/>
                    <a:pt x="900723" y="535510"/>
                  </a:cubicBezTo>
                  <a:cubicBezTo>
                    <a:pt x="900671" y="531482"/>
                    <a:pt x="907641" y="534860"/>
                    <a:pt x="908881" y="534347"/>
                  </a:cubicBezTo>
                  <a:cubicBezTo>
                    <a:pt x="909642" y="534030"/>
                    <a:pt x="912165" y="527642"/>
                    <a:pt x="914337" y="527839"/>
                  </a:cubicBezTo>
                  <a:cubicBezTo>
                    <a:pt x="914208" y="529703"/>
                    <a:pt x="916569" y="541008"/>
                    <a:pt x="916073" y="541487"/>
                  </a:cubicBezTo>
                  <a:cubicBezTo>
                    <a:pt x="915602" y="541949"/>
                    <a:pt x="912242" y="541102"/>
                    <a:pt x="910942" y="541487"/>
                  </a:cubicBezTo>
                  <a:close/>
                  <a:moveTo>
                    <a:pt x="723828" y="385970"/>
                  </a:moveTo>
                  <a:lnTo>
                    <a:pt x="709282" y="383448"/>
                  </a:lnTo>
                  <a:cubicBezTo>
                    <a:pt x="710881" y="375751"/>
                    <a:pt x="712360" y="384166"/>
                    <a:pt x="714361" y="384311"/>
                  </a:cubicBezTo>
                  <a:cubicBezTo>
                    <a:pt x="714575" y="379899"/>
                    <a:pt x="730857" y="373887"/>
                    <a:pt x="733192" y="380899"/>
                  </a:cubicBezTo>
                  <a:lnTo>
                    <a:pt x="724649" y="379215"/>
                  </a:lnTo>
                  <a:lnTo>
                    <a:pt x="723828" y="385970"/>
                  </a:lnTo>
                  <a:close/>
                  <a:moveTo>
                    <a:pt x="743505" y="437236"/>
                  </a:moveTo>
                  <a:cubicBezTo>
                    <a:pt x="742427" y="436210"/>
                    <a:pt x="745788" y="425341"/>
                    <a:pt x="747712" y="425358"/>
                  </a:cubicBezTo>
                  <a:cubicBezTo>
                    <a:pt x="748037" y="425358"/>
                    <a:pt x="750594" y="427796"/>
                    <a:pt x="750260" y="428711"/>
                  </a:cubicBezTo>
                  <a:cubicBezTo>
                    <a:pt x="750158" y="429001"/>
                    <a:pt x="743274" y="429848"/>
                    <a:pt x="746874" y="433876"/>
                  </a:cubicBezTo>
                  <a:cubicBezTo>
                    <a:pt x="747396" y="434466"/>
                    <a:pt x="761069" y="430113"/>
                    <a:pt x="748601" y="440683"/>
                  </a:cubicBezTo>
                  <a:cubicBezTo>
                    <a:pt x="749662" y="435877"/>
                    <a:pt x="744069" y="437775"/>
                    <a:pt x="743505" y="437236"/>
                  </a:cubicBezTo>
                  <a:close/>
                  <a:moveTo>
                    <a:pt x="682798" y="568792"/>
                  </a:moveTo>
                  <a:cubicBezTo>
                    <a:pt x="683414" y="568655"/>
                    <a:pt x="683610" y="571648"/>
                    <a:pt x="683978" y="571836"/>
                  </a:cubicBezTo>
                  <a:cubicBezTo>
                    <a:pt x="685911" y="572828"/>
                    <a:pt x="688297" y="570237"/>
                    <a:pt x="690443" y="570528"/>
                  </a:cubicBezTo>
                  <a:cubicBezTo>
                    <a:pt x="692401" y="584065"/>
                    <a:pt x="669612" y="571674"/>
                    <a:pt x="682798" y="568792"/>
                  </a:cubicBezTo>
                  <a:close/>
                  <a:moveTo>
                    <a:pt x="849466" y="310931"/>
                  </a:moveTo>
                  <a:cubicBezTo>
                    <a:pt x="849688" y="310615"/>
                    <a:pt x="853656" y="311410"/>
                    <a:pt x="853664" y="305766"/>
                  </a:cubicBezTo>
                  <a:cubicBezTo>
                    <a:pt x="859086" y="310324"/>
                    <a:pt x="859171" y="316840"/>
                    <a:pt x="851107" y="317695"/>
                  </a:cubicBezTo>
                  <a:cubicBezTo>
                    <a:pt x="855221" y="312941"/>
                    <a:pt x="846490" y="315062"/>
                    <a:pt x="849457" y="310931"/>
                  </a:cubicBezTo>
                  <a:close/>
                  <a:moveTo>
                    <a:pt x="842778" y="352945"/>
                  </a:moveTo>
                  <a:lnTo>
                    <a:pt x="847678" y="334798"/>
                  </a:lnTo>
                  <a:lnTo>
                    <a:pt x="844258" y="360401"/>
                  </a:lnTo>
                  <a:lnTo>
                    <a:pt x="842778" y="352936"/>
                  </a:lnTo>
                  <a:close/>
                  <a:moveTo>
                    <a:pt x="929687" y="306262"/>
                  </a:moveTo>
                  <a:cubicBezTo>
                    <a:pt x="931448" y="305826"/>
                    <a:pt x="941214" y="303688"/>
                    <a:pt x="941701" y="304056"/>
                  </a:cubicBezTo>
                  <a:cubicBezTo>
                    <a:pt x="940658" y="305202"/>
                    <a:pt x="938349" y="310512"/>
                    <a:pt x="938016" y="310700"/>
                  </a:cubicBezTo>
                  <a:cubicBezTo>
                    <a:pt x="937580" y="310948"/>
                    <a:pt x="928404" y="309477"/>
                    <a:pt x="928019" y="309153"/>
                  </a:cubicBezTo>
                  <a:cubicBezTo>
                    <a:pt x="925676" y="307186"/>
                    <a:pt x="926779" y="306972"/>
                    <a:pt x="929687" y="306262"/>
                  </a:cubicBezTo>
                  <a:close/>
                  <a:moveTo>
                    <a:pt x="693872" y="403133"/>
                  </a:moveTo>
                  <a:cubicBezTo>
                    <a:pt x="691529" y="409427"/>
                    <a:pt x="693282" y="414840"/>
                    <a:pt x="685346" y="416781"/>
                  </a:cubicBezTo>
                  <a:cubicBezTo>
                    <a:pt x="685988" y="408854"/>
                    <a:pt x="692795" y="417329"/>
                    <a:pt x="690443" y="406545"/>
                  </a:cubicBezTo>
                  <a:lnTo>
                    <a:pt x="687920" y="409974"/>
                  </a:lnTo>
                  <a:lnTo>
                    <a:pt x="683619" y="408230"/>
                  </a:lnTo>
                  <a:cubicBezTo>
                    <a:pt x="685321" y="400910"/>
                    <a:pt x="687886" y="404501"/>
                    <a:pt x="693872" y="403133"/>
                  </a:cubicBezTo>
                  <a:close/>
                  <a:moveTo>
                    <a:pt x="849423" y="283541"/>
                  </a:moveTo>
                  <a:cubicBezTo>
                    <a:pt x="848448" y="276435"/>
                    <a:pt x="850765" y="274092"/>
                    <a:pt x="857940" y="275015"/>
                  </a:cubicBezTo>
                  <a:cubicBezTo>
                    <a:pt x="858992" y="279445"/>
                    <a:pt x="855024" y="278649"/>
                    <a:pt x="853536" y="279881"/>
                  </a:cubicBezTo>
                  <a:cubicBezTo>
                    <a:pt x="851561" y="281531"/>
                    <a:pt x="851193" y="283190"/>
                    <a:pt x="849414" y="283541"/>
                  </a:cubicBezTo>
                  <a:close/>
                  <a:moveTo>
                    <a:pt x="673391" y="362120"/>
                  </a:moveTo>
                  <a:cubicBezTo>
                    <a:pt x="671946" y="360684"/>
                    <a:pt x="670715" y="346283"/>
                    <a:pt x="675076" y="351867"/>
                  </a:cubicBezTo>
                  <a:cubicBezTo>
                    <a:pt x="675752" y="352739"/>
                    <a:pt x="673964" y="357006"/>
                    <a:pt x="675965" y="357032"/>
                  </a:cubicBezTo>
                  <a:lnTo>
                    <a:pt x="680198" y="357836"/>
                  </a:lnTo>
                  <a:lnTo>
                    <a:pt x="673391" y="362120"/>
                  </a:lnTo>
                  <a:close/>
                  <a:moveTo>
                    <a:pt x="871614" y="275015"/>
                  </a:moveTo>
                  <a:cubicBezTo>
                    <a:pt x="872426" y="275562"/>
                    <a:pt x="872802" y="281061"/>
                    <a:pt x="871631" y="282660"/>
                  </a:cubicBezTo>
                  <a:cubicBezTo>
                    <a:pt x="868244" y="287286"/>
                    <a:pt x="868621" y="280676"/>
                    <a:pt x="867672" y="278974"/>
                  </a:cubicBezTo>
                  <a:cubicBezTo>
                    <a:pt x="867081" y="277923"/>
                    <a:pt x="864285" y="279017"/>
                    <a:pt x="864798" y="277580"/>
                  </a:cubicBezTo>
                  <a:cubicBezTo>
                    <a:pt x="865559" y="275468"/>
                    <a:pt x="870117" y="274014"/>
                    <a:pt x="871614" y="275015"/>
                  </a:cubicBezTo>
                  <a:close/>
                  <a:moveTo>
                    <a:pt x="873324" y="263915"/>
                  </a:moveTo>
                  <a:lnTo>
                    <a:pt x="868202" y="264762"/>
                  </a:lnTo>
                  <a:lnTo>
                    <a:pt x="868202" y="261358"/>
                  </a:lnTo>
                  <a:cubicBezTo>
                    <a:pt x="870733" y="260803"/>
                    <a:pt x="871768" y="262111"/>
                    <a:pt x="873324" y="263924"/>
                  </a:cubicBezTo>
                  <a:close/>
                  <a:moveTo>
                    <a:pt x="855323" y="266164"/>
                  </a:moveTo>
                  <a:cubicBezTo>
                    <a:pt x="850090" y="260281"/>
                    <a:pt x="855990" y="258271"/>
                    <a:pt x="858804" y="264753"/>
                  </a:cubicBezTo>
                  <a:cubicBezTo>
                    <a:pt x="864687" y="258117"/>
                    <a:pt x="863490" y="262470"/>
                    <a:pt x="865465" y="264044"/>
                  </a:cubicBezTo>
                  <a:cubicBezTo>
                    <a:pt x="866526" y="264890"/>
                    <a:pt x="868022" y="264574"/>
                    <a:pt x="868219" y="264753"/>
                  </a:cubicBezTo>
                  <a:cubicBezTo>
                    <a:pt x="868912" y="265395"/>
                    <a:pt x="866089" y="270611"/>
                    <a:pt x="873333" y="266463"/>
                  </a:cubicBezTo>
                  <a:cubicBezTo>
                    <a:pt x="873546" y="275220"/>
                    <a:pt x="859684" y="263317"/>
                    <a:pt x="855332" y="266156"/>
                  </a:cubicBezTo>
                  <a:close/>
                  <a:moveTo>
                    <a:pt x="683636" y="624342"/>
                  </a:moveTo>
                  <a:cubicBezTo>
                    <a:pt x="687193" y="620734"/>
                    <a:pt x="698370" y="618142"/>
                    <a:pt x="693795" y="625069"/>
                  </a:cubicBezTo>
                  <a:cubicBezTo>
                    <a:pt x="692872" y="626463"/>
                    <a:pt x="684893" y="626839"/>
                    <a:pt x="683636" y="624342"/>
                  </a:cubicBezTo>
                  <a:close/>
                  <a:moveTo>
                    <a:pt x="934869" y="450944"/>
                  </a:moveTo>
                  <a:cubicBezTo>
                    <a:pt x="936758" y="446027"/>
                    <a:pt x="936391" y="444693"/>
                    <a:pt x="933158" y="440725"/>
                  </a:cubicBezTo>
                  <a:cubicBezTo>
                    <a:pt x="937768" y="439143"/>
                    <a:pt x="941351" y="449653"/>
                    <a:pt x="939982" y="450953"/>
                  </a:cubicBezTo>
                  <a:cubicBezTo>
                    <a:pt x="939615" y="451303"/>
                    <a:pt x="936254" y="450773"/>
                    <a:pt x="934869" y="450953"/>
                  </a:cubicBezTo>
                  <a:close/>
                  <a:moveTo>
                    <a:pt x="700722" y="491085"/>
                  </a:moveTo>
                  <a:lnTo>
                    <a:pt x="705878" y="486843"/>
                  </a:lnTo>
                  <a:cubicBezTo>
                    <a:pt x="710548" y="487168"/>
                    <a:pt x="708324" y="494788"/>
                    <a:pt x="707537" y="495352"/>
                  </a:cubicBezTo>
                  <a:cubicBezTo>
                    <a:pt x="705485" y="496849"/>
                    <a:pt x="702116" y="492496"/>
                    <a:pt x="700722" y="491085"/>
                  </a:cubicBezTo>
                  <a:close/>
                  <a:moveTo>
                    <a:pt x="744385" y="443197"/>
                  </a:moveTo>
                  <a:cubicBezTo>
                    <a:pt x="746053" y="444257"/>
                    <a:pt x="749585" y="446130"/>
                    <a:pt x="750269" y="447515"/>
                  </a:cubicBezTo>
                  <a:cubicBezTo>
                    <a:pt x="740443" y="450842"/>
                    <a:pt x="734808" y="437125"/>
                    <a:pt x="744385" y="443197"/>
                  </a:cubicBezTo>
                  <a:close/>
                  <a:moveTo>
                    <a:pt x="695591" y="647406"/>
                  </a:moveTo>
                  <a:lnTo>
                    <a:pt x="693017" y="652519"/>
                  </a:lnTo>
                  <a:cubicBezTo>
                    <a:pt x="691452" y="647585"/>
                    <a:pt x="691597" y="649732"/>
                    <a:pt x="687057" y="650809"/>
                  </a:cubicBezTo>
                  <a:lnTo>
                    <a:pt x="688775" y="643994"/>
                  </a:lnTo>
                  <a:cubicBezTo>
                    <a:pt x="691495" y="643284"/>
                    <a:pt x="689785" y="646132"/>
                    <a:pt x="690956" y="646910"/>
                  </a:cubicBezTo>
                  <a:cubicBezTo>
                    <a:pt x="692256" y="647773"/>
                    <a:pt x="694069" y="647474"/>
                    <a:pt x="695591" y="647406"/>
                  </a:cubicBezTo>
                  <a:close/>
                  <a:moveTo>
                    <a:pt x="794728" y="520998"/>
                  </a:moveTo>
                  <a:cubicBezTo>
                    <a:pt x="797396" y="518125"/>
                    <a:pt x="804160" y="521272"/>
                    <a:pt x="803254" y="526103"/>
                  </a:cubicBezTo>
                  <a:cubicBezTo>
                    <a:pt x="802509" y="526137"/>
                    <a:pt x="791401" y="524581"/>
                    <a:pt x="794728" y="520998"/>
                  </a:cubicBezTo>
                  <a:close/>
                  <a:moveTo>
                    <a:pt x="719578" y="639675"/>
                  </a:moveTo>
                  <a:cubicBezTo>
                    <a:pt x="717893" y="639145"/>
                    <a:pt x="711249" y="636922"/>
                    <a:pt x="712685" y="633732"/>
                  </a:cubicBezTo>
                  <a:lnTo>
                    <a:pt x="722930" y="637169"/>
                  </a:lnTo>
                  <a:cubicBezTo>
                    <a:pt x="722528" y="638974"/>
                    <a:pt x="721690" y="640334"/>
                    <a:pt x="719578" y="639675"/>
                  </a:cubicBezTo>
                  <a:close/>
                  <a:moveTo>
                    <a:pt x="892171" y="434739"/>
                  </a:moveTo>
                  <a:lnTo>
                    <a:pt x="896447" y="429694"/>
                  </a:lnTo>
                  <a:cubicBezTo>
                    <a:pt x="899423" y="431584"/>
                    <a:pt x="899201" y="423810"/>
                    <a:pt x="902382" y="427043"/>
                  </a:cubicBezTo>
                  <a:cubicBezTo>
                    <a:pt x="904930" y="429625"/>
                    <a:pt x="894472" y="435518"/>
                    <a:pt x="892171" y="434739"/>
                  </a:cubicBezTo>
                  <a:close/>
                  <a:moveTo>
                    <a:pt x="914345" y="498798"/>
                  </a:moveTo>
                  <a:cubicBezTo>
                    <a:pt x="914893" y="502056"/>
                    <a:pt x="911002" y="499499"/>
                    <a:pt x="909437" y="500765"/>
                  </a:cubicBezTo>
                  <a:cubicBezTo>
                    <a:pt x="908103" y="501834"/>
                    <a:pt x="911378" y="507068"/>
                    <a:pt x="905819" y="505605"/>
                  </a:cubicBezTo>
                  <a:cubicBezTo>
                    <a:pt x="906461" y="500141"/>
                    <a:pt x="908393" y="495686"/>
                    <a:pt x="914345" y="498807"/>
                  </a:cubicBezTo>
                  <a:close/>
                  <a:moveTo>
                    <a:pt x="758812" y="398002"/>
                  </a:moveTo>
                  <a:lnTo>
                    <a:pt x="755391" y="408247"/>
                  </a:lnTo>
                  <a:cubicBezTo>
                    <a:pt x="749200" y="406725"/>
                    <a:pt x="755819" y="400072"/>
                    <a:pt x="758812" y="398002"/>
                  </a:cubicBezTo>
                  <a:close/>
                  <a:moveTo>
                    <a:pt x="816927" y="550039"/>
                  </a:moveTo>
                  <a:lnTo>
                    <a:pt x="813524" y="553459"/>
                  </a:lnTo>
                  <a:lnTo>
                    <a:pt x="816953" y="556008"/>
                  </a:lnTo>
                  <a:cubicBezTo>
                    <a:pt x="810086" y="560292"/>
                    <a:pt x="809103" y="550466"/>
                    <a:pt x="816927" y="550039"/>
                  </a:cubicBezTo>
                  <a:close/>
                  <a:moveTo>
                    <a:pt x="675093" y="556863"/>
                  </a:moveTo>
                  <a:lnTo>
                    <a:pt x="680198" y="558582"/>
                  </a:lnTo>
                  <a:cubicBezTo>
                    <a:pt x="682080" y="560719"/>
                    <a:pt x="674050" y="569767"/>
                    <a:pt x="675093" y="556863"/>
                  </a:cubicBezTo>
                  <a:close/>
                  <a:moveTo>
                    <a:pt x="834039" y="490238"/>
                  </a:moveTo>
                  <a:lnTo>
                    <a:pt x="840863" y="493685"/>
                  </a:lnTo>
                  <a:cubicBezTo>
                    <a:pt x="838896" y="499192"/>
                    <a:pt x="832200" y="495925"/>
                    <a:pt x="834039" y="490238"/>
                  </a:cubicBezTo>
                  <a:close/>
                  <a:moveTo>
                    <a:pt x="709256" y="613251"/>
                  </a:moveTo>
                  <a:cubicBezTo>
                    <a:pt x="709590" y="613533"/>
                    <a:pt x="706366" y="619434"/>
                    <a:pt x="707537" y="621785"/>
                  </a:cubicBezTo>
                  <a:cubicBezTo>
                    <a:pt x="702595" y="627387"/>
                    <a:pt x="704570" y="609232"/>
                    <a:pt x="709256" y="613251"/>
                  </a:cubicBezTo>
                  <a:close/>
                  <a:moveTo>
                    <a:pt x="687031" y="315994"/>
                  </a:moveTo>
                  <a:cubicBezTo>
                    <a:pt x="686629" y="316353"/>
                    <a:pt x="683303" y="315814"/>
                    <a:pt x="681909" y="315994"/>
                  </a:cubicBezTo>
                  <a:lnTo>
                    <a:pt x="683636" y="309187"/>
                  </a:lnTo>
                  <a:cubicBezTo>
                    <a:pt x="684722" y="307288"/>
                    <a:pt x="688006" y="315113"/>
                    <a:pt x="687031" y="316002"/>
                  </a:cubicBezTo>
                  <a:close/>
                  <a:moveTo>
                    <a:pt x="666542" y="538050"/>
                  </a:moveTo>
                  <a:cubicBezTo>
                    <a:pt x="667106" y="536673"/>
                    <a:pt x="671442" y="531482"/>
                    <a:pt x="673366" y="532961"/>
                  </a:cubicBezTo>
                  <a:cubicBezTo>
                    <a:pt x="673571" y="533115"/>
                    <a:pt x="673597" y="537930"/>
                    <a:pt x="673374" y="538050"/>
                  </a:cubicBezTo>
                  <a:cubicBezTo>
                    <a:pt x="672340" y="538631"/>
                    <a:pt x="668389" y="537733"/>
                    <a:pt x="666533" y="538050"/>
                  </a:cubicBezTo>
                  <a:close/>
                  <a:moveTo>
                    <a:pt x="938289" y="266481"/>
                  </a:moveTo>
                  <a:lnTo>
                    <a:pt x="946824" y="266481"/>
                  </a:lnTo>
                  <a:cubicBezTo>
                    <a:pt x="945721" y="272706"/>
                    <a:pt x="936314" y="267379"/>
                    <a:pt x="938289" y="266481"/>
                  </a:cubicBezTo>
                  <a:close/>
                  <a:moveTo>
                    <a:pt x="698156" y="544908"/>
                  </a:moveTo>
                  <a:lnTo>
                    <a:pt x="698986" y="553434"/>
                  </a:lnTo>
                  <a:cubicBezTo>
                    <a:pt x="698131" y="555315"/>
                    <a:pt x="693273" y="547020"/>
                    <a:pt x="698156" y="544908"/>
                  </a:cubicBezTo>
                  <a:close/>
                  <a:moveTo>
                    <a:pt x="900706" y="304056"/>
                  </a:moveTo>
                  <a:cubicBezTo>
                    <a:pt x="902655" y="302953"/>
                    <a:pt x="904776" y="310204"/>
                    <a:pt x="904092" y="310871"/>
                  </a:cubicBezTo>
                  <a:cubicBezTo>
                    <a:pt x="901963" y="312949"/>
                    <a:pt x="897345" y="308007"/>
                    <a:pt x="900706" y="304056"/>
                  </a:cubicBezTo>
                  <a:close/>
                  <a:moveTo>
                    <a:pt x="922880" y="368970"/>
                  </a:moveTo>
                  <a:cubicBezTo>
                    <a:pt x="924513" y="372134"/>
                    <a:pt x="919912" y="377889"/>
                    <a:pt x="917783" y="375785"/>
                  </a:cubicBezTo>
                  <a:cubicBezTo>
                    <a:pt x="916167" y="374195"/>
                    <a:pt x="920930" y="370047"/>
                    <a:pt x="922880" y="368970"/>
                  </a:cubicBezTo>
                  <a:close/>
                  <a:moveTo>
                    <a:pt x="673383" y="648278"/>
                  </a:moveTo>
                  <a:cubicBezTo>
                    <a:pt x="674691" y="644618"/>
                    <a:pt x="677359" y="646961"/>
                    <a:pt x="680190" y="647423"/>
                  </a:cubicBezTo>
                  <a:cubicBezTo>
                    <a:pt x="681892" y="648868"/>
                    <a:pt x="671467" y="653640"/>
                    <a:pt x="673383" y="648278"/>
                  </a:cubicBezTo>
                  <a:close/>
                  <a:moveTo>
                    <a:pt x="663104" y="657633"/>
                  </a:moveTo>
                  <a:lnTo>
                    <a:pt x="659701" y="657633"/>
                  </a:lnTo>
                  <a:lnTo>
                    <a:pt x="659701" y="652528"/>
                  </a:lnTo>
                  <a:lnTo>
                    <a:pt x="663104" y="652528"/>
                  </a:lnTo>
                  <a:lnTo>
                    <a:pt x="663104" y="657633"/>
                  </a:lnTo>
                  <a:close/>
                  <a:moveTo>
                    <a:pt x="898978" y="263069"/>
                  </a:moveTo>
                  <a:lnTo>
                    <a:pt x="905794" y="263069"/>
                  </a:lnTo>
                  <a:cubicBezTo>
                    <a:pt x="905794" y="263069"/>
                    <a:pt x="905794" y="266463"/>
                    <a:pt x="905794" y="266463"/>
                  </a:cubicBezTo>
                  <a:cubicBezTo>
                    <a:pt x="904853" y="267396"/>
                    <a:pt x="896909" y="264009"/>
                    <a:pt x="898978" y="263069"/>
                  </a:cubicBezTo>
                  <a:close/>
                  <a:moveTo>
                    <a:pt x="919476" y="305766"/>
                  </a:moveTo>
                  <a:lnTo>
                    <a:pt x="919476" y="310880"/>
                  </a:lnTo>
                  <a:cubicBezTo>
                    <a:pt x="919476" y="310880"/>
                    <a:pt x="914362" y="309153"/>
                    <a:pt x="914362" y="309153"/>
                  </a:cubicBezTo>
                  <a:cubicBezTo>
                    <a:pt x="913533" y="308460"/>
                    <a:pt x="917364" y="304654"/>
                    <a:pt x="919476" y="305766"/>
                  </a:cubicBezTo>
                  <a:close/>
                  <a:moveTo>
                    <a:pt x="941701" y="345060"/>
                  </a:moveTo>
                  <a:lnTo>
                    <a:pt x="946815" y="343333"/>
                  </a:lnTo>
                  <a:lnTo>
                    <a:pt x="946815" y="348446"/>
                  </a:lnTo>
                  <a:cubicBezTo>
                    <a:pt x="944711" y="349550"/>
                    <a:pt x="940880" y="345753"/>
                    <a:pt x="941701" y="345052"/>
                  </a:cubicBezTo>
                  <a:close/>
                  <a:moveTo>
                    <a:pt x="799833" y="505605"/>
                  </a:moveTo>
                  <a:lnTo>
                    <a:pt x="796430" y="505605"/>
                  </a:lnTo>
                  <a:cubicBezTo>
                    <a:pt x="796430" y="505605"/>
                    <a:pt x="796430" y="498790"/>
                    <a:pt x="796430" y="498790"/>
                  </a:cubicBezTo>
                  <a:cubicBezTo>
                    <a:pt x="797362" y="496720"/>
                    <a:pt x="800757" y="504665"/>
                    <a:pt x="799824" y="505605"/>
                  </a:cubicBezTo>
                  <a:close/>
                  <a:moveTo>
                    <a:pt x="757110" y="409974"/>
                  </a:moveTo>
                  <a:lnTo>
                    <a:pt x="746874" y="415062"/>
                  </a:lnTo>
                  <a:cubicBezTo>
                    <a:pt x="748832" y="411428"/>
                    <a:pt x="752800" y="408709"/>
                    <a:pt x="757110" y="409974"/>
                  </a:cubicBezTo>
                  <a:close/>
                  <a:moveTo>
                    <a:pt x="750269" y="387732"/>
                  </a:moveTo>
                  <a:lnTo>
                    <a:pt x="743462" y="389459"/>
                  </a:lnTo>
                  <a:lnTo>
                    <a:pt x="743462" y="384337"/>
                  </a:lnTo>
                  <a:lnTo>
                    <a:pt x="750269" y="386064"/>
                  </a:lnTo>
                  <a:lnTo>
                    <a:pt x="750269" y="387732"/>
                  </a:lnTo>
                  <a:close/>
                  <a:moveTo>
                    <a:pt x="859676" y="314301"/>
                  </a:moveTo>
                  <a:cubicBezTo>
                    <a:pt x="862147" y="314873"/>
                    <a:pt x="863593" y="317063"/>
                    <a:pt x="863071" y="319414"/>
                  </a:cubicBezTo>
                  <a:lnTo>
                    <a:pt x="859667" y="319414"/>
                  </a:lnTo>
                  <a:cubicBezTo>
                    <a:pt x="859667" y="319414"/>
                    <a:pt x="859667" y="314301"/>
                    <a:pt x="859667" y="314301"/>
                  </a:cubicBezTo>
                  <a:close/>
                  <a:moveTo>
                    <a:pt x="663121" y="280137"/>
                  </a:moveTo>
                  <a:lnTo>
                    <a:pt x="666525" y="280137"/>
                  </a:lnTo>
                  <a:cubicBezTo>
                    <a:pt x="666525" y="280137"/>
                    <a:pt x="665687" y="285243"/>
                    <a:pt x="665687" y="285243"/>
                  </a:cubicBezTo>
                  <a:cubicBezTo>
                    <a:pt x="663874" y="283686"/>
                    <a:pt x="662565" y="282652"/>
                    <a:pt x="663121" y="280137"/>
                  </a:cubicBezTo>
                  <a:close/>
                  <a:moveTo>
                    <a:pt x="782756" y="437270"/>
                  </a:moveTo>
                  <a:lnTo>
                    <a:pt x="777633" y="437270"/>
                  </a:lnTo>
                  <a:cubicBezTo>
                    <a:pt x="777633" y="437270"/>
                    <a:pt x="777633" y="433876"/>
                    <a:pt x="777633" y="433876"/>
                  </a:cubicBezTo>
                  <a:cubicBezTo>
                    <a:pt x="779994" y="433354"/>
                    <a:pt x="782174" y="434799"/>
                    <a:pt x="782747" y="437270"/>
                  </a:cubicBezTo>
                  <a:close/>
                  <a:moveTo>
                    <a:pt x="910942" y="516705"/>
                  </a:moveTo>
                  <a:lnTo>
                    <a:pt x="916055" y="515867"/>
                  </a:lnTo>
                  <a:lnTo>
                    <a:pt x="916055" y="519262"/>
                  </a:lnTo>
                  <a:cubicBezTo>
                    <a:pt x="913533" y="519818"/>
                    <a:pt x="912498" y="518509"/>
                    <a:pt x="910942" y="516697"/>
                  </a:cubicBezTo>
                  <a:close/>
                  <a:moveTo>
                    <a:pt x="671673" y="519288"/>
                  </a:moveTo>
                  <a:lnTo>
                    <a:pt x="676795" y="519288"/>
                  </a:lnTo>
                  <a:cubicBezTo>
                    <a:pt x="676222" y="521767"/>
                    <a:pt x="674033" y="523213"/>
                    <a:pt x="671681" y="522683"/>
                  </a:cubicBezTo>
                  <a:lnTo>
                    <a:pt x="671681" y="519288"/>
                  </a:lnTo>
                  <a:close/>
                  <a:moveTo>
                    <a:pt x="931439" y="435569"/>
                  </a:moveTo>
                  <a:lnTo>
                    <a:pt x="928036" y="435569"/>
                  </a:lnTo>
                  <a:cubicBezTo>
                    <a:pt x="928036" y="435569"/>
                    <a:pt x="928036" y="430455"/>
                    <a:pt x="928036" y="430455"/>
                  </a:cubicBezTo>
                  <a:cubicBezTo>
                    <a:pt x="930508" y="431028"/>
                    <a:pt x="931953" y="433217"/>
                    <a:pt x="931431" y="435569"/>
                  </a:cubicBezTo>
                  <a:close/>
                  <a:moveTo>
                    <a:pt x="722930" y="433850"/>
                  </a:moveTo>
                  <a:lnTo>
                    <a:pt x="717808" y="433850"/>
                  </a:lnTo>
                  <a:cubicBezTo>
                    <a:pt x="717808" y="433850"/>
                    <a:pt x="717808" y="430463"/>
                    <a:pt x="717808" y="430463"/>
                  </a:cubicBezTo>
                  <a:cubicBezTo>
                    <a:pt x="720168" y="429942"/>
                    <a:pt x="722348" y="431387"/>
                    <a:pt x="722921" y="433850"/>
                  </a:cubicBezTo>
                  <a:close/>
                  <a:moveTo>
                    <a:pt x="945130" y="380053"/>
                  </a:moveTo>
                  <a:cubicBezTo>
                    <a:pt x="944908" y="378573"/>
                    <a:pt x="948389" y="379086"/>
                    <a:pt x="948517" y="379215"/>
                  </a:cubicBezTo>
                  <a:cubicBezTo>
                    <a:pt x="952202" y="382815"/>
                    <a:pt x="948406" y="388946"/>
                    <a:pt x="945130" y="380053"/>
                  </a:cubicBezTo>
                  <a:close/>
                  <a:moveTo>
                    <a:pt x="663130" y="664474"/>
                  </a:moveTo>
                  <a:cubicBezTo>
                    <a:pt x="665601" y="665047"/>
                    <a:pt x="667046" y="667237"/>
                    <a:pt x="666525" y="669588"/>
                  </a:cubicBezTo>
                  <a:lnTo>
                    <a:pt x="663121" y="669588"/>
                  </a:lnTo>
                  <a:cubicBezTo>
                    <a:pt x="663121" y="669588"/>
                    <a:pt x="663121" y="664474"/>
                    <a:pt x="663121" y="664474"/>
                  </a:cubicBezTo>
                  <a:close/>
                  <a:moveTo>
                    <a:pt x="827206" y="437279"/>
                  </a:moveTo>
                  <a:lnTo>
                    <a:pt x="827206" y="428753"/>
                  </a:lnTo>
                  <a:lnTo>
                    <a:pt x="828882" y="428753"/>
                  </a:lnTo>
                  <a:lnTo>
                    <a:pt x="828882" y="437279"/>
                  </a:lnTo>
                  <a:lnTo>
                    <a:pt x="827206" y="437279"/>
                  </a:lnTo>
                  <a:close/>
                  <a:moveTo>
                    <a:pt x="709248" y="655949"/>
                  </a:moveTo>
                  <a:lnTo>
                    <a:pt x="709248" y="659344"/>
                  </a:lnTo>
                  <a:cubicBezTo>
                    <a:pt x="709248" y="659344"/>
                    <a:pt x="704134" y="659344"/>
                    <a:pt x="704134" y="659344"/>
                  </a:cubicBezTo>
                  <a:cubicBezTo>
                    <a:pt x="704707" y="656872"/>
                    <a:pt x="706896" y="655427"/>
                    <a:pt x="709248" y="655949"/>
                  </a:cubicBezTo>
                  <a:close/>
                  <a:moveTo>
                    <a:pt x="719509" y="544925"/>
                  </a:moveTo>
                  <a:cubicBezTo>
                    <a:pt x="719638" y="545053"/>
                    <a:pt x="720151" y="548534"/>
                    <a:pt x="718671" y="548311"/>
                  </a:cubicBezTo>
                  <a:cubicBezTo>
                    <a:pt x="709778" y="545036"/>
                    <a:pt x="715909" y="541248"/>
                    <a:pt x="719509" y="544925"/>
                  </a:cubicBezTo>
                  <a:close/>
                  <a:moveTo>
                    <a:pt x="762258" y="498781"/>
                  </a:moveTo>
                  <a:lnTo>
                    <a:pt x="762258" y="493667"/>
                  </a:lnTo>
                  <a:cubicBezTo>
                    <a:pt x="762258" y="493667"/>
                    <a:pt x="765653" y="493667"/>
                    <a:pt x="765653" y="493667"/>
                  </a:cubicBezTo>
                  <a:cubicBezTo>
                    <a:pt x="766174" y="496028"/>
                    <a:pt x="764729" y="498208"/>
                    <a:pt x="762258" y="498781"/>
                  </a:cubicBezTo>
                  <a:close/>
                  <a:moveTo>
                    <a:pt x="922897" y="416773"/>
                  </a:moveTo>
                  <a:lnTo>
                    <a:pt x="917774" y="416773"/>
                  </a:lnTo>
                  <a:cubicBezTo>
                    <a:pt x="917774" y="416773"/>
                    <a:pt x="917774" y="413386"/>
                    <a:pt x="917774" y="413386"/>
                  </a:cubicBezTo>
                  <a:cubicBezTo>
                    <a:pt x="920135" y="412865"/>
                    <a:pt x="922315" y="414310"/>
                    <a:pt x="922888" y="416773"/>
                  </a:cubicBezTo>
                  <a:close/>
                  <a:moveTo>
                    <a:pt x="924590" y="264753"/>
                  </a:moveTo>
                  <a:cubicBezTo>
                    <a:pt x="924299" y="265403"/>
                    <a:pt x="920083" y="261119"/>
                    <a:pt x="919485" y="259657"/>
                  </a:cubicBezTo>
                  <a:lnTo>
                    <a:pt x="924598" y="259657"/>
                  </a:lnTo>
                  <a:cubicBezTo>
                    <a:pt x="924598" y="259657"/>
                    <a:pt x="924590" y="264753"/>
                    <a:pt x="924590" y="264753"/>
                  </a:cubicBezTo>
                  <a:close/>
                  <a:moveTo>
                    <a:pt x="690477" y="633732"/>
                  </a:moveTo>
                  <a:lnTo>
                    <a:pt x="695591" y="635459"/>
                  </a:lnTo>
                  <a:cubicBezTo>
                    <a:pt x="693838" y="640590"/>
                    <a:pt x="690298" y="638504"/>
                    <a:pt x="690477" y="633732"/>
                  </a:cubicBezTo>
                  <a:close/>
                  <a:moveTo>
                    <a:pt x="878472" y="334807"/>
                  </a:moveTo>
                  <a:lnTo>
                    <a:pt x="881875" y="334807"/>
                  </a:lnTo>
                  <a:cubicBezTo>
                    <a:pt x="882397" y="337167"/>
                    <a:pt x="880952" y="339348"/>
                    <a:pt x="878481" y="339921"/>
                  </a:cubicBezTo>
                  <a:lnTo>
                    <a:pt x="878481" y="334807"/>
                  </a:lnTo>
                  <a:close/>
                  <a:moveTo>
                    <a:pt x="719518" y="483423"/>
                  </a:moveTo>
                  <a:cubicBezTo>
                    <a:pt x="722639" y="482841"/>
                    <a:pt x="725196" y="485296"/>
                    <a:pt x="724632" y="488528"/>
                  </a:cubicBezTo>
                  <a:lnTo>
                    <a:pt x="719518" y="483423"/>
                  </a:lnTo>
                  <a:close/>
                  <a:moveTo>
                    <a:pt x="953648" y="591026"/>
                  </a:moveTo>
                  <a:cubicBezTo>
                    <a:pt x="953827" y="592368"/>
                    <a:pt x="952322" y="597456"/>
                    <a:pt x="951937" y="597841"/>
                  </a:cubicBezTo>
                  <a:cubicBezTo>
                    <a:pt x="951698" y="598081"/>
                    <a:pt x="950817" y="597756"/>
                    <a:pt x="950270" y="597841"/>
                  </a:cubicBezTo>
                  <a:cubicBezTo>
                    <a:pt x="949808" y="594797"/>
                    <a:pt x="950372" y="591855"/>
                    <a:pt x="953656" y="591017"/>
                  </a:cubicBezTo>
                  <a:close/>
                  <a:moveTo>
                    <a:pt x="687048" y="481704"/>
                  </a:moveTo>
                  <a:lnTo>
                    <a:pt x="690452" y="481704"/>
                  </a:lnTo>
                  <a:cubicBezTo>
                    <a:pt x="690973" y="484064"/>
                    <a:pt x="689528" y="486245"/>
                    <a:pt x="687057" y="486818"/>
                  </a:cubicBezTo>
                  <a:lnTo>
                    <a:pt x="687057" y="481704"/>
                  </a:lnTo>
                  <a:close/>
                  <a:moveTo>
                    <a:pt x="736621" y="418500"/>
                  </a:moveTo>
                  <a:cubicBezTo>
                    <a:pt x="737271" y="417671"/>
                    <a:pt x="741144" y="421484"/>
                    <a:pt x="740007" y="423622"/>
                  </a:cubicBezTo>
                  <a:cubicBezTo>
                    <a:pt x="739357" y="424452"/>
                    <a:pt x="735483" y="420638"/>
                    <a:pt x="736621" y="418500"/>
                  </a:cubicBezTo>
                  <a:close/>
                  <a:moveTo>
                    <a:pt x="690469" y="420193"/>
                  </a:moveTo>
                  <a:cubicBezTo>
                    <a:pt x="688604" y="418329"/>
                    <a:pt x="692008" y="414934"/>
                    <a:pt x="693872" y="416798"/>
                  </a:cubicBezTo>
                  <a:cubicBezTo>
                    <a:pt x="695736" y="418663"/>
                    <a:pt x="692333" y="422058"/>
                    <a:pt x="690469" y="420193"/>
                  </a:cubicBezTo>
                  <a:close/>
                  <a:moveTo>
                    <a:pt x="909223" y="333105"/>
                  </a:moveTo>
                  <a:cubicBezTo>
                    <a:pt x="910052" y="333755"/>
                    <a:pt x="906238" y="337629"/>
                    <a:pt x="904101" y="336492"/>
                  </a:cubicBezTo>
                  <a:cubicBezTo>
                    <a:pt x="903271" y="335842"/>
                    <a:pt x="907085" y="331968"/>
                    <a:pt x="909223" y="333105"/>
                  </a:cubicBezTo>
                  <a:close/>
                  <a:moveTo>
                    <a:pt x="751979" y="348446"/>
                  </a:moveTo>
                  <a:lnTo>
                    <a:pt x="745164" y="348446"/>
                  </a:lnTo>
                  <a:lnTo>
                    <a:pt x="745164" y="346770"/>
                  </a:lnTo>
                  <a:lnTo>
                    <a:pt x="751979" y="346770"/>
                  </a:lnTo>
                  <a:lnTo>
                    <a:pt x="751979" y="348446"/>
                  </a:lnTo>
                  <a:close/>
                  <a:moveTo>
                    <a:pt x="702415" y="620050"/>
                  </a:moveTo>
                  <a:cubicBezTo>
                    <a:pt x="698293" y="620221"/>
                    <a:pt x="696463" y="621135"/>
                    <a:pt x="697310" y="616654"/>
                  </a:cubicBezTo>
                  <a:lnTo>
                    <a:pt x="702407" y="618382"/>
                  </a:lnTo>
                  <a:lnTo>
                    <a:pt x="702407" y="620050"/>
                  </a:lnTo>
                  <a:close/>
                  <a:moveTo>
                    <a:pt x="712668" y="572255"/>
                  </a:moveTo>
                  <a:lnTo>
                    <a:pt x="712668" y="573931"/>
                  </a:lnTo>
                  <a:lnTo>
                    <a:pt x="705853" y="573931"/>
                  </a:lnTo>
                  <a:lnTo>
                    <a:pt x="705853" y="572255"/>
                  </a:lnTo>
                  <a:lnTo>
                    <a:pt x="712668" y="572255"/>
                  </a:lnTo>
                  <a:close/>
                  <a:moveTo>
                    <a:pt x="941693" y="321116"/>
                  </a:moveTo>
                  <a:lnTo>
                    <a:pt x="938281" y="321116"/>
                  </a:lnTo>
                  <a:cubicBezTo>
                    <a:pt x="938281" y="321116"/>
                    <a:pt x="940008" y="316011"/>
                    <a:pt x="940008" y="316011"/>
                  </a:cubicBezTo>
                  <a:lnTo>
                    <a:pt x="941676" y="316011"/>
                  </a:lnTo>
                  <a:cubicBezTo>
                    <a:pt x="941676" y="316011"/>
                    <a:pt x="941676" y="321116"/>
                    <a:pt x="941676" y="321116"/>
                  </a:cubicBezTo>
                  <a:close/>
                  <a:moveTo>
                    <a:pt x="673374" y="312582"/>
                  </a:moveTo>
                  <a:cubicBezTo>
                    <a:pt x="671510" y="310717"/>
                    <a:pt x="674914" y="307322"/>
                    <a:pt x="676778" y="309187"/>
                  </a:cubicBezTo>
                  <a:cubicBezTo>
                    <a:pt x="678642" y="311051"/>
                    <a:pt x="675239" y="314446"/>
                    <a:pt x="673374" y="312582"/>
                  </a:cubicBezTo>
                  <a:close/>
                  <a:moveTo>
                    <a:pt x="840880" y="368953"/>
                  </a:moveTo>
                  <a:lnTo>
                    <a:pt x="840880" y="362137"/>
                  </a:lnTo>
                  <a:lnTo>
                    <a:pt x="842556" y="362137"/>
                  </a:lnTo>
                  <a:lnTo>
                    <a:pt x="842556" y="368953"/>
                  </a:lnTo>
                  <a:lnTo>
                    <a:pt x="840880" y="368953"/>
                  </a:lnTo>
                  <a:close/>
                  <a:moveTo>
                    <a:pt x="916073" y="493650"/>
                  </a:moveTo>
                  <a:cubicBezTo>
                    <a:pt x="914208" y="491786"/>
                    <a:pt x="917612" y="488391"/>
                    <a:pt x="919476" y="490255"/>
                  </a:cubicBezTo>
                  <a:cubicBezTo>
                    <a:pt x="921340" y="492120"/>
                    <a:pt x="917937" y="495515"/>
                    <a:pt x="916073" y="493650"/>
                  </a:cubicBezTo>
                  <a:close/>
                  <a:moveTo>
                    <a:pt x="671681" y="642258"/>
                  </a:moveTo>
                  <a:cubicBezTo>
                    <a:pt x="671510" y="638136"/>
                    <a:pt x="670595" y="636314"/>
                    <a:pt x="675085" y="637161"/>
                  </a:cubicBezTo>
                  <a:lnTo>
                    <a:pt x="673357" y="642258"/>
                  </a:lnTo>
                  <a:lnTo>
                    <a:pt x="671690" y="642258"/>
                  </a:lnTo>
                  <a:close/>
                  <a:moveTo>
                    <a:pt x="707537" y="637153"/>
                  </a:moveTo>
                  <a:lnTo>
                    <a:pt x="707537" y="643968"/>
                  </a:lnTo>
                  <a:lnTo>
                    <a:pt x="705861" y="643968"/>
                  </a:lnTo>
                  <a:lnTo>
                    <a:pt x="705861" y="637153"/>
                  </a:lnTo>
                  <a:lnTo>
                    <a:pt x="707537" y="637153"/>
                  </a:lnTo>
                  <a:close/>
                  <a:moveTo>
                    <a:pt x="820374" y="558573"/>
                  </a:moveTo>
                  <a:lnTo>
                    <a:pt x="825470" y="560300"/>
                  </a:lnTo>
                  <a:lnTo>
                    <a:pt x="825470" y="561968"/>
                  </a:lnTo>
                  <a:cubicBezTo>
                    <a:pt x="821348" y="562139"/>
                    <a:pt x="819527" y="563054"/>
                    <a:pt x="820374" y="558573"/>
                  </a:cubicBezTo>
                  <a:close/>
                  <a:moveTo>
                    <a:pt x="793026" y="567107"/>
                  </a:moveTo>
                  <a:cubicBezTo>
                    <a:pt x="791247" y="565158"/>
                    <a:pt x="798961" y="559642"/>
                    <a:pt x="799824" y="558564"/>
                  </a:cubicBezTo>
                  <a:cubicBezTo>
                    <a:pt x="801158" y="561361"/>
                    <a:pt x="793514" y="567646"/>
                    <a:pt x="793026" y="567107"/>
                  </a:cubicBezTo>
                  <a:close/>
                  <a:moveTo>
                    <a:pt x="933167" y="298916"/>
                  </a:moveTo>
                  <a:cubicBezTo>
                    <a:pt x="931303" y="297052"/>
                    <a:pt x="934706" y="293657"/>
                    <a:pt x="936570" y="295522"/>
                  </a:cubicBezTo>
                  <a:cubicBezTo>
                    <a:pt x="938435" y="297386"/>
                    <a:pt x="935031" y="300781"/>
                    <a:pt x="933167" y="298916"/>
                  </a:cubicBezTo>
                  <a:close/>
                  <a:moveTo>
                    <a:pt x="804990" y="546610"/>
                  </a:moveTo>
                  <a:cubicBezTo>
                    <a:pt x="804143" y="542120"/>
                    <a:pt x="805964" y="543035"/>
                    <a:pt x="810095" y="543215"/>
                  </a:cubicBezTo>
                  <a:lnTo>
                    <a:pt x="810095" y="544882"/>
                  </a:lnTo>
                  <a:cubicBezTo>
                    <a:pt x="810095" y="544882"/>
                    <a:pt x="804990" y="546610"/>
                    <a:pt x="804990" y="546610"/>
                  </a:cubicBezTo>
                  <a:close/>
                  <a:moveTo>
                    <a:pt x="700730" y="662764"/>
                  </a:moveTo>
                  <a:lnTo>
                    <a:pt x="700730" y="655949"/>
                  </a:lnTo>
                  <a:lnTo>
                    <a:pt x="702407" y="655949"/>
                  </a:lnTo>
                  <a:lnTo>
                    <a:pt x="702407" y="662764"/>
                  </a:lnTo>
                  <a:lnTo>
                    <a:pt x="700730" y="662764"/>
                  </a:lnTo>
                  <a:close/>
                  <a:moveTo>
                    <a:pt x="695591" y="657659"/>
                  </a:moveTo>
                  <a:cubicBezTo>
                    <a:pt x="696421" y="658309"/>
                    <a:pt x="692607" y="662182"/>
                    <a:pt x="690469" y="661045"/>
                  </a:cubicBezTo>
                  <a:cubicBezTo>
                    <a:pt x="689639" y="660395"/>
                    <a:pt x="693453" y="656522"/>
                    <a:pt x="695591" y="657659"/>
                  </a:cubicBezTo>
                  <a:close/>
                  <a:moveTo>
                    <a:pt x="794711" y="541504"/>
                  </a:moveTo>
                  <a:lnTo>
                    <a:pt x="794711" y="543180"/>
                  </a:lnTo>
                  <a:lnTo>
                    <a:pt x="787895" y="543180"/>
                  </a:lnTo>
                  <a:lnTo>
                    <a:pt x="787895" y="541504"/>
                  </a:lnTo>
                  <a:lnTo>
                    <a:pt x="794711" y="541504"/>
                  </a:lnTo>
                  <a:close/>
                  <a:moveTo>
                    <a:pt x="953656" y="290374"/>
                  </a:moveTo>
                  <a:lnTo>
                    <a:pt x="948542" y="290374"/>
                  </a:lnTo>
                  <a:cubicBezTo>
                    <a:pt x="948542" y="290374"/>
                    <a:pt x="948542" y="288697"/>
                    <a:pt x="948542" y="288697"/>
                  </a:cubicBezTo>
                  <a:lnTo>
                    <a:pt x="953639" y="286970"/>
                  </a:lnTo>
                  <a:lnTo>
                    <a:pt x="953639" y="290374"/>
                  </a:lnTo>
                  <a:close/>
                  <a:moveTo>
                    <a:pt x="924624" y="397994"/>
                  </a:moveTo>
                  <a:cubicBezTo>
                    <a:pt x="923487" y="395856"/>
                    <a:pt x="927360" y="392042"/>
                    <a:pt x="928010" y="392871"/>
                  </a:cubicBezTo>
                  <a:cubicBezTo>
                    <a:pt x="929148" y="395009"/>
                    <a:pt x="925274" y="398823"/>
                    <a:pt x="924624" y="397994"/>
                  </a:cubicBezTo>
                  <a:close/>
                  <a:moveTo>
                    <a:pt x="854519" y="454365"/>
                  </a:moveTo>
                  <a:cubicBezTo>
                    <a:pt x="853869" y="455194"/>
                    <a:pt x="849996" y="451380"/>
                    <a:pt x="851133" y="449242"/>
                  </a:cubicBezTo>
                  <a:cubicBezTo>
                    <a:pt x="851783" y="448413"/>
                    <a:pt x="855657" y="452227"/>
                    <a:pt x="854519" y="454365"/>
                  </a:cubicBezTo>
                  <a:close/>
                  <a:moveTo>
                    <a:pt x="893856" y="505605"/>
                  </a:moveTo>
                  <a:cubicBezTo>
                    <a:pt x="891992" y="503741"/>
                    <a:pt x="895395" y="500346"/>
                    <a:pt x="897259" y="502210"/>
                  </a:cubicBezTo>
                  <a:cubicBezTo>
                    <a:pt x="899124" y="504075"/>
                    <a:pt x="895720" y="507469"/>
                    <a:pt x="893856" y="505605"/>
                  </a:cubicBezTo>
                  <a:close/>
                  <a:moveTo>
                    <a:pt x="616978" y="696953"/>
                  </a:moveTo>
                  <a:lnTo>
                    <a:pt x="622091" y="696953"/>
                  </a:lnTo>
                  <a:cubicBezTo>
                    <a:pt x="622091" y="696953"/>
                    <a:pt x="622091" y="700348"/>
                    <a:pt x="622091" y="700348"/>
                  </a:cubicBezTo>
                  <a:lnTo>
                    <a:pt x="616995" y="698620"/>
                  </a:lnTo>
                  <a:lnTo>
                    <a:pt x="616995" y="696953"/>
                  </a:lnTo>
                  <a:close/>
                  <a:moveTo>
                    <a:pt x="548609" y="703785"/>
                  </a:moveTo>
                  <a:lnTo>
                    <a:pt x="555424" y="703785"/>
                  </a:lnTo>
                  <a:lnTo>
                    <a:pt x="555424" y="705462"/>
                  </a:lnTo>
                  <a:lnTo>
                    <a:pt x="548609" y="705462"/>
                  </a:lnTo>
                  <a:lnTo>
                    <a:pt x="548609" y="703785"/>
                  </a:lnTo>
                  <a:close/>
                  <a:moveTo>
                    <a:pt x="957077" y="280137"/>
                  </a:moveTo>
                  <a:cubicBezTo>
                    <a:pt x="958941" y="282002"/>
                    <a:pt x="955538" y="285397"/>
                    <a:pt x="953673" y="283532"/>
                  </a:cubicBezTo>
                  <a:cubicBezTo>
                    <a:pt x="951809" y="281668"/>
                    <a:pt x="955213" y="278273"/>
                    <a:pt x="957077" y="280137"/>
                  </a:cubicBezTo>
                  <a:close/>
                  <a:moveTo>
                    <a:pt x="680224" y="278427"/>
                  </a:moveTo>
                  <a:cubicBezTo>
                    <a:pt x="680874" y="277598"/>
                    <a:pt x="684748" y="281412"/>
                    <a:pt x="683610" y="283550"/>
                  </a:cubicBezTo>
                  <a:cubicBezTo>
                    <a:pt x="682961" y="284379"/>
                    <a:pt x="679087" y="280565"/>
                    <a:pt x="680224" y="278427"/>
                  </a:cubicBezTo>
                  <a:close/>
                  <a:moveTo>
                    <a:pt x="502448" y="715740"/>
                  </a:moveTo>
                  <a:lnTo>
                    <a:pt x="502448" y="717408"/>
                  </a:lnTo>
                  <a:cubicBezTo>
                    <a:pt x="502448" y="717408"/>
                    <a:pt x="497343" y="719135"/>
                    <a:pt x="497343" y="719135"/>
                  </a:cubicBezTo>
                  <a:cubicBezTo>
                    <a:pt x="496496" y="714646"/>
                    <a:pt x="498318" y="715561"/>
                    <a:pt x="502448" y="715740"/>
                  </a:cubicBezTo>
                  <a:close/>
                  <a:moveTo>
                    <a:pt x="830618" y="510753"/>
                  </a:moveTo>
                  <a:lnTo>
                    <a:pt x="835732" y="510753"/>
                  </a:lnTo>
                  <a:cubicBezTo>
                    <a:pt x="835732" y="510753"/>
                    <a:pt x="835732" y="514148"/>
                    <a:pt x="835732" y="514148"/>
                  </a:cubicBezTo>
                  <a:lnTo>
                    <a:pt x="830635" y="512421"/>
                  </a:lnTo>
                  <a:lnTo>
                    <a:pt x="830635" y="510753"/>
                  </a:lnTo>
                  <a:close/>
                  <a:moveTo>
                    <a:pt x="666516" y="411650"/>
                  </a:moveTo>
                  <a:lnTo>
                    <a:pt x="664848" y="411650"/>
                  </a:lnTo>
                  <a:cubicBezTo>
                    <a:pt x="664677" y="407529"/>
                    <a:pt x="663762" y="405707"/>
                    <a:pt x="668252" y="406554"/>
                  </a:cubicBezTo>
                  <a:lnTo>
                    <a:pt x="666525" y="411650"/>
                  </a:lnTo>
                  <a:close/>
                  <a:moveTo>
                    <a:pt x="916073" y="512438"/>
                  </a:moveTo>
                  <a:cubicBezTo>
                    <a:pt x="914208" y="510574"/>
                    <a:pt x="917612" y="507179"/>
                    <a:pt x="919476" y="509043"/>
                  </a:cubicBezTo>
                  <a:cubicBezTo>
                    <a:pt x="921340" y="510907"/>
                    <a:pt x="917937" y="514302"/>
                    <a:pt x="916073" y="512438"/>
                  </a:cubicBezTo>
                  <a:close/>
                  <a:moveTo>
                    <a:pt x="820374" y="510736"/>
                  </a:moveTo>
                  <a:cubicBezTo>
                    <a:pt x="819236" y="508598"/>
                    <a:pt x="823110" y="504784"/>
                    <a:pt x="823760" y="505614"/>
                  </a:cubicBezTo>
                  <a:cubicBezTo>
                    <a:pt x="824897" y="507752"/>
                    <a:pt x="821023" y="511566"/>
                    <a:pt x="820374" y="510736"/>
                  </a:cubicBezTo>
                  <a:close/>
                  <a:moveTo>
                    <a:pt x="690469" y="496224"/>
                  </a:moveTo>
                  <a:cubicBezTo>
                    <a:pt x="693137" y="491564"/>
                    <a:pt x="695813" y="495078"/>
                    <a:pt x="693872" y="497062"/>
                  </a:cubicBezTo>
                  <a:cubicBezTo>
                    <a:pt x="693752" y="497191"/>
                    <a:pt x="690255" y="497712"/>
                    <a:pt x="690469" y="496224"/>
                  </a:cubicBezTo>
                  <a:close/>
                  <a:moveTo>
                    <a:pt x="803296" y="564568"/>
                  </a:moveTo>
                  <a:lnTo>
                    <a:pt x="804990" y="560283"/>
                  </a:lnTo>
                  <a:lnTo>
                    <a:pt x="808393" y="563678"/>
                  </a:lnTo>
                  <a:lnTo>
                    <a:pt x="803305" y="564568"/>
                  </a:lnTo>
                  <a:close/>
                  <a:moveTo>
                    <a:pt x="753707" y="351029"/>
                  </a:moveTo>
                  <a:cubicBezTo>
                    <a:pt x="756375" y="346369"/>
                    <a:pt x="759051" y="349883"/>
                    <a:pt x="757110" y="351867"/>
                  </a:cubicBezTo>
                  <a:cubicBezTo>
                    <a:pt x="756990" y="351995"/>
                    <a:pt x="753493" y="352517"/>
                    <a:pt x="753707" y="351029"/>
                  </a:cubicBezTo>
                  <a:close/>
                  <a:moveTo>
                    <a:pt x="953665" y="345026"/>
                  </a:moveTo>
                  <a:cubicBezTo>
                    <a:pt x="950090" y="345513"/>
                    <a:pt x="949774" y="345197"/>
                    <a:pt x="950261" y="341631"/>
                  </a:cubicBezTo>
                  <a:lnTo>
                    <a:pt x="953665" y="345026"/>
                  </a:lnTo>
                  <a:close/>
                  <a:moveTo>
                    <a:pt x="847712" y="333080"/>
                  </a:moveTo>
                  <a:cubicBezTo>
                    <a:pt x="846866" y="325973"/>
                    <a:pt x="850235" y="325973"/>
                    <a:pt x="849389" y="333080"/>
                  </a:cubicBezTo>
                  <a:lnTo>
                    <a:pt x="847712" y="333080"/>
                  </a:lnTo>
                  <a:close/>
                  <a:moveTo>
                    <a:pt x="916081" y="430463"/>
                  </a:moveTo>
                  <a:cubicBezTo>
                    <a:pt x="916671" y="429301"/>
                    <a:pt x="918980" y="431464"/>
                    <a:pt x="917757" y="433858"/>
                  </a:cubicBezTo>
                  <a:cubicBezTo>
                    <a:pt x="917167" y="435021"/>
                    <a:pt x="914858" y="432858"/>
                    <a:pt x="916081" y="430463"/>
                  </a:cubicBezTo>
                  <a:close/>
                  <a:moveTo>
                    <a:pt x="696429" y="404792"/>
                  </a:moveTo>
                  <a:cubicBezTo>
                    <a:pt x="696343" y="403638"/>
                    <a:pt x="698772" y="398259"/>
                    <a:pt x="699029" y="398011"/>
                  </a:cubicBezTo>
                  <a:cubicBezTo>
                    <a:pt x="701705" y="395402"/>
                    <a:pt x="700012" y="404142"/>
                    <a:pt x="696429" y="404792"/>
                  </a:cubicBezTo>
                  <a:close/>
                  <a:moveTo>
                    <a:pt x="685346" y="288680"/>
                  </a:moveTo>
                  <a:cubicBezTo>
                    <a:pt x="685936" y="287517"/>
                    <a:pt x="688245" y="289681"/>
                    <a:pt x="687023" y="292075"/>
                  </a:cubicBezTo>
                  <a:cubicBezTo>
                    <a:pt x="686432" y="293238"/>
                    <a:pt x="684123" y="291075"/>
                    <a:pt x="685346" y="288680"/>
                  </a:cubicBezTo>
                  <a:close/>
                  <a:moveTo>
                    <a:pt x="713532" y="568818"/>
                  </a:moveTo>
                  <a:cubicBezTo>
                    <a:pt x="714643" y="569391"/>
                    <a:pt x="714643" y="569955"/>
                    <a:pt x="713532" y="570528"/>
                  </a:cubicBezTo>
                  <a:lnTo>
                    <a:pt x="713532" y="568818"/>
                  </a:lnTo>
                  <a:close/>
                  <a:moveTo>
                    <a:pt x="1283511" y="579054"/>
                  </a:moveTo>
                  <a:lnTo>
                    <a:pt x="1276695" y="579917"/>
                  </a:lnTo>
                  <a:cubicBezTo>
                    <a:pt x="1278995" y="584125"/>
                    <a:pt x="1286607" y="579875"/>
                    <a:pt x="1285230" y="585895"/>
                  </a:cubicBezTo>
                  <a:cubicBezTo>
                    <a:pt x="1280980" y="584005"/>
                    <a:pt x="1279628" y="589384"/>
                    <a:pt x="1279287" y="589341"/>
                  </a:cubicBezTo>
                  <a:cubicBezTo>
                    <a:pt x="1272898" y="588640"/>
                    <a:pt x="1275506" y="581329"/>
                    <a:pt x="1274985" y="580781"/>
                  </a:cubicBezTo>
                  <a:cubicBezTo>
                    <a:pt x="1274515" y="580285"/>
                    <a:pt x="1264005" y="581132"/>
                    <a:pt x="1261320" y="579054"/>
                  </a:cubicBezTo>
                  <a:cubicBezTo>
                    <a:pt x="1263432" y="573897"/>
                    <a:pt x="1268665" y="576463"/>
                    <a:pt x="1271547" y="579079"/>
                  </a:cubicBezTo>
                  <a:lnTo>
                    <a:pt x="1271581" y="572221"/>
                  </a:lnTo>
                  <a:cubicBezTo>
                    <a:pt x="1277952" y="572691"/>
                    <a:pt x="1277020" y="572854"/>
                    <a:pt x="1280894" y="576659"/>
                  </a:cubicBezTo>
                  <a:cubicBezTo>
                    <a:pt x="1282006" y="577745"/>
                    <a:pt x="1284126" y="576582"/>
                    <a:pt x="1283519" y="579062"/>
                  </a:cubicBezTo>
                  <a:close/>
                  <a:moveTo>
                    <a:pt x="1247646" y="367251"/>
                  </a:moveTo>
                  <a:cubicBezTo>
                    <a:pt x="1248741" y="367123"/>
                    <a:pt x="1251050" y="369526"/>
                    <a:pt x="1251050" y="369817"/>
                  </a:cubicBezTo>
                  <a:lnTo>
                    <a:pt x="1251050" y="408247"/>
                  </a:lnTo>
                  <a:lnTo>
                    <a:pt x="1247552" y="378437"/>
                  </a:lnTo>
                  <a:lnTo>
                    <a:pt x="1247655" y="367251"/>
                  </a:lnTo>
                  <a:close/>
                  <a:moveTo>
                    <a:pt x="1358712" y="345907"/>
                  </a:moveTo>
                  <a:cubicBezTo>
                    <a:pt x="1348801" y="349105"/>
                    <a:pt x="1339565" y="341426"/>
                    <a:pt x="1329663" y="341631"/>
                  </a:cubicBezTo>
                  <a:cubicBezTo>
                    <a:pt x="1329586" y="341015"/>
                    <a:pt x="1328440" y="338971"/>
                    <a:pt x="1327952" y="338210"/>
                  </a:cubicBezTo>
                  <a:lnTo>
                    <a:pt x="1358712" y="345907"/>
                  </a:lnTo>
                  <a:close/>
                  <a:moveTo>
                    <a:pt x="1312586" y="271586"/>
                  </a:moveTo>
                  <a:cubicBezTo>
                    <a:pt x="1312688" y="267447"/>
                    <a:pt x="1314613" y="262316"/>
                    <a:pt x="1319025" y="265309"/>
                  </a:cubicBezTo>
                  <a:cubicBezTo>
                    <a:pt x="1319743" y="265797"/>
                    <a:pt x="1318170" y="268832"/>
                    <a:pt x="1321975" y="268208"/>
                  </a:cubicBezTo>
                  <a:cubicBezTo>
                    <a:pt x="1323737" y="267917"/>
                    <a:pt x="1321394" y="263129"/>
                    <a:pt x="1326242" y="264770"/>
                  </a:cubicBezTo>
                  <a:cubicBezTo>
                    <a:pt x="1327234" y="267002"/>
                    <a:pt x="1324455" y="272843"/>
                    <a:pt x="1324737" y="273159"/>
                  </a:cubicBezTo>
                  <a:cubicBezTo>
                    <a:pt x="1325396" y="273903"/>
                    <a:pt x="1328662" y="272039"/>
                    <a:pt x="1327952" y="274989"/>
                  </a:cubicBezTo>
                  <a:cubicBezTo>
                    <a:pt x="1320000" y="275511"/>
                    <a:pt x="1322993" y="267105"/>
                    <a:pt x="1312586" y="271586"/>
                  </a:cubicBezTo>
                  <a:close/>
                  <a:moveTo>
                    <a:pt x="1264723" y="594438"/>
                  </a:moveTo>
                  <a:cubicBezTo>
                    <a:pt x="1262543" y="595798"/>
                    <a:pt x="1259088" y="595592"/>
                    <a:pt x="1259567" y="599552"/>
                  </a:cubicBezTo>
                  <a:cubicBezTo>
                    <a:pt x="1254898" y="602331"/>
                    <a:pt x="1257078" y="578695"/>
                    <a:pt x="1266425" y="584210"/>
                  </a:cubicBezTo>
                  <a:lnTo>
                    <a:pt x="1261285" y="586759"/>
                  </a:lnTo>
                  <a:lnTo>
                    <a:pt x="1266433" y="591026"/>
                  </a:lnTo>
                  <a:cubicBezTo>
                    <a:pt x="1265826" y="591496"/>
                    <a:pt x="1265399" y="593591"/>
                    <a:pt x="1264723" y="594446"/>
                  </a:cubicBezTo>
                  <a:close/>
                  <a:moveTo>
                    <a:pt x="1294893" y="565389"/>
                  </a:moveTo>
                  <a:cubicBezTo>
                    <a:pt x="1293584" y="565731"/>
                    <a:pt x="1293268" y="573769"/>
                    <a:pt x="1288650" y="565406"/>
                  </a:cubicBezTo>
                  <a:cubicBezTo>
                    <a:pt x="1288795" y="564927"/>
                    <a:pt x="1288556" y="564285"/>
                    <a:pt x="1288650" y="563695"/>
                  </a:cubicBezTo>
                  <a:cubicBezTo>
                    <a:pt x="1291968" y="563208"/>
                    <a:pt x="1296526" y="564516"/>
                    <a:pt x="1299502" y="563712"/>
                  </a:cubicBezTo>
                  <a:cubicBezTo>
                    <a:pt x="1300930" y="563328"/>
                    <a:pt x="1300699" y="555811"/>
                    <a:pt x="1304043" y="564533"/>
                  </a:cubicBezTo>
                  <a:cubicBezTo>
                    <a:pt x="1304094" y="566432"/>
                    <a:pt x="1297073" y="564816"/>
                    <a:pt x="1294884" y="565389"/>
                  </a:cubicBezTo>
                  <a:close/>
                  <a:moveTo>
                    <a:pt x="1369016" y="489349"/>
                  </a:moveTo>
                  <a:lnTo>
                    <a:pt x="1374088" y="491932"/>
                  </a:lnTo>
                  <a:cubicBezTo>
                    <a:pt x="1373258" y="485945"/>
                    <a:pt x="1379475" y="489477"/>
                    <a:pt x="1383272" y="488579"/>
                  </a:cubicBezTo>
                  <a:cubicBezTo>
                    <a:pt x="1384640" y="488254"/>
                    <a:pt x="1383981" y="482893"/>
                    <a:pt x="1387719" y="485193"/>
                  </a:cubicBezTo>
                  <a:cubicBezTo>
                    <a:pt x="1387975" y="485355"/>
                    <a:pt x="1390045" y="489263"/>
                    <a:pt x="1391190" y="490230"/>
                  </a:cubicBezTo>
                  <a:cubicBezTo>
                    <a:pt x="1387616" y="490495"/>
                    <a:pt x="1383691" y="489717"/>
                    <a:pt x="1380176" y="490332"/>
                  </a:cubicBezTo>
                  <a:cubicBezTo>
                    <a:pt x="1374643" y="491299"/>
                    <a:pt x="1371488" y="497481"/>
                    <a:pt x="1369016" y="489358"/>
                  </a:cubicBezTo>
                  <a:close/>
                  <a:moveTo>
                    <a:pt x="1254479" y="286978"/>
                  </a:moveTo>
                  <a:lnTo>
                    <a:pt x="1269837" y="288689"/>
                  </a:lnTo>
                  <a:cubicBezTo>
                    <a:pt x="1269384" y="292101"/>
                    <a:pt x="1264450" y="288783"/>
                    <a:pt x="1263877" y="293786"/>
                  </a:cubicBezTo>
                  <a:cubicBezTo>
                    <a:pt x="1262278" y="292930"/>
                    <a:pt x="1262012" y="289621"/>
                    <a:pt x="1260969" y="289014"/>
                  </a:cubicBezTo>
                  <a:cubicBezTo>
                    <a:pt x="1258592" y="287645"/>
                    <a:pt x="1254171" y="290348"/>
                    <a:pt x="1254479" y="286970"/>
                  </a:cubicBezTo>
                  <a:close/>
                  <a:moveTo>
                    <a:pt x="1264732" y="423614"/>
                  </a:moveTo>
                  <a:cubicBezTo>
                    <a:pt x="1261397" y="419996"/>
                    <a:pt x="1272043" y="413762"/>
                    <a:pt x="1273257" y="415088"/>
                  </a:cubicBezTo>
                  <a:cubicBezTo>
                    <a:pt x="1276592" y="418705"/>
                    <a:pt x="1265946" y="424939"/>
                    <a:pt x="1264732" y="423614"/>
                  </a:cubicBezTo>
                  <a:close/>
                  <a:moveTo>
                    <a:pt x="1273275" y="397994"/>
                  </a:moveTo>
                  <a:cubicBezTo>
                    <a:pt x="1280047" y="396719"/>
                    <a:pt x="1277217" y="404647"/>
                    <a:pt x="1274609" y="406143"/>
                  </a:cubicBezTo>
                  <a:cubicBezTo>
                    <a:pt x="1272787" y="407186"/>
                    <a:pt x="1270213" y="406374"/>
                    <a:pt x="1268153" y="406528"/>
                  </a:cubicBezTo>
                  <a:cubicBezTo>
                    <a:pt x="1267400" y="400140"/>
                    <a:pt x="1275438" y="406263"/>
                    <a:pt x="1273275" y="397994"/>
                  </a:cubicBezTo>
                  <a:close/>
                  <a:moveTo>
                    <a:pt x="1254479" y="479985"/>
                  </a:moveTo>
                  <a:cubicBezTo>
                    <a:pt x="1253273" y="475119"/>
                    <a:pt x="1263244" y="471912"/>
                    <a:pt x="1264715" y="473170"/>
                  </a:cubicBezTo>
                  <a:cubicBezTo>
                    <a:pt x="1267947" y="475932"/>
                    <a:pt x="1255975" y="480430"/>
                    <a:pt x="1254479" y="479985"/>
                  </a:cubicBezTo>
                  <a:close/>
                  <a:moveTo>
                    <a:pt x="1292935" y="273305"/>
                  </a:moveTo>
                  <a:cubicBezTo>
                    <a:pt x="1294149" y="272809"/>
                    <a:pt x="1293490" y="274947"/>
                    <a:pt x="1294517" y="275998"/>
                  </a:cubicBezTo>
                  <a:cubicBezTo>
                    <a:pt x="1297467" y="279009"/>
                    <a:pt x="1297082" y="275588"/>
                    <a:pt x="1295474" y="281839"/>
                  </a:cubicBezTo>
                  <a:cubicBezTo>
                    <a:pt x="1289035" y="278914"/>
                    <a:pt x="1286615" y="278247"/>
                    <a:pt x="1292935" y="273305"/>
                  </a:cubicBezTo>
                  <a:close/>
                  <a:moveTo>
                    <a:pt x="1400076" y="418261"/>
                  </a:moveTo>
                  <a:cubicBezTo>
                    <a:pt x="1400588" y="418953"/>
                    <a:pt x="1404702" y="417311"/>
                    <a:pt x="1403145" y="421903"/>
                  </a:cubicBezTo>
                  <a:lnTo>
                    <a:pt x="1396321" y="420185"/>
                  </a:lnTo>
                  <a:lnTo>
                    <a:pt x="1401426" y="411676"/>
                  </a:lnTo>
                  <a:cubicBezTo>
                    <a:pt x="1402059" y="413506"/>
                    <a:pt x="1399494" y="417482"/>
                    <a:pt x="1400067" y="418261"/>
                  </a:cubicBezTo>
                  <a:close/>
                  <a:moveTo>
                    <a:pt x="1312586" y="283558"/>
                  </a:moveTo>
                  <a:cubicBezTo>
                    <a:pt x="1314253" y="283814"/>
                    <a:pt x="1318922" y="283113"/>
                    <a:pt x="1319401" y="283558"/>
                  </a:cubicBezTo>
                  <a:cubicBezTo>
                    <a:pt x="1319683" y="283814"/>
                    <a:pt x="1321154" y="292323"/>
                    <a:pt x="1315998" y="290391"/>
                  </a:cubicBezTo>
                  <a:cubicBezTo>
                    <a:pt x="1317306" y="280881"/>
                    <a:pt x="1311756" y="290613"/>
                    <a:pt x="1312586" y="283558"/>
                  </a:cubicBezTo>
                  <a:close/>
                  <a:moveTo>
                    <a:pt x="1252768" y="273305"/>
                  </a:moveTo>
                  <a:cubicBezTo>
                    <a:pt x="1253820" y="273407"/>
                    <a:pt x="1255838" y="273040"/>
                    <a:pt x="1256155" y="273305"/>
                  </a:cubicBezTo>
                  <a:cubicBezTo>
                    <a:pt x="1256608" y="273690"/>
                    <a:pt x="1258087" y="280283"/>
                    <a:pt x="1257874" y="281839"/>
                  </a:cubicBezTo>
                  <a:cubicBezTo>
                    <a:pt x="1254239" y="280377"/>
                    <a:pt x="1252093" y="277196"/>
                    <a:pt x="1252768" y="273305"/>
                  </a:cubicBezTo>
                  <a:close/>
                  <a:moveTo>
                    <a:pt x="1324541" y="278444"/>
                  </a:moveTo>
                  <a:cubicBezTo>
                    <a:pt x="1323215" y="282805"/>
                    <a:pt x="1318041" y="281865"/>
                    <a:pt x="1314287" y="281822"/>
                  </a:cubicBezTo>
                  <a:cubicBezTo>
                    <a:pt x="1315613" y="277461"/>
                    <a:pt x="1320786" y="278402"/>
                    <a:pt x="1324541" y="278444"/>
                  </a:cubicBezTo>
                  <a:close/>
                  <a:moveTo>
                    <a:pt x="1288659" y="589307"/>
                  </a:moveTo>
                  <a:lnTo>
                    <a:pt x="1292105" y="582509"/>
                  </a:lnTo>
                  <a:cubicBezTo>
                    <a:pt x="1294764" y="582175"/>
                    <a:pt x="1295885" y="588956"/>
                    <a:pt x="1295483" y="589307"/>
                  </a:cubicBezTo>
                  <a:cubicBezTo>
                    <a:pt x="1294961" y="589769"/>
                    <a:pt x="1290343" y="589042"/>
                    <a:pt x="1288667" y="589307"/>
                  </a:cubicBezTo>
                  <a:close/>
                  <a:moveTo>
                    <a:pt x="1401443" y="404852"/>
                  </a:moveTo>
                  <a:lnTo>
                    <a:pt x="1394628" y="411650"/>
                  </a:lnTo>
                  <a:cubicBezTo>
                    <a:pt x="1396646" y="405023"/>
                    <a:pt x="1394158" y="401500"/>
                    <a:pt x="1401443" y="404852"/>
                  </a:cubicBezTo>
                  <a:close/>
                  <a:moveTo>
                    <a:pt x="1276695" y="261350"/>
                  </a:moveTo>
                  <a:cubicBezTo>
                    <a:pt x="1277670" y="260264"/>
                    <a:pt x="1281749" y="263385"/>
                    <a:pt x="1283519" y="263069"/>
                  </a:cubicBezTo>
                  <a:cubicBezTo>
                    <a:pt x="1280902" y="270303"/>
                    <a:pt x="1273275" y="265172"/>
                    <a:pt x="1276695" y="261350"/>
                  </a:cubicBezTo>
                  <a:close/>
                  <a:moveTo>
                    <a:pt x="1415109" y="437288"/>
                  </a:moveTo>
                  <a:lnTo>
                    <a:pt x="1404881" y="431302"/>
                  </a:lnTo>
                  <a:lnTo>
                    <a:pt x="1411705" y="428728"/>
                  </a:lnTo>
                  <a:lnTo>
                    <a:pt x="1412569" y="433884"/>
                  </a:lnTo>
                  <a:lnTo>
                    <a:pt x="1415117" y="428753"/>
                  </a:lnTo>
                  <a:lnTo>
                    <a:pt x="1415117" y="437288"/>
                  </a:lnTo>
                  <a:close/>
                  <a:moveTo>
                    <a:pt x="1409987" y="447549"/>
                  </a:moveTo>
                  <a:lnTo>
                    <a:pt x="1406583" y="447532"/>
                  </a:lnTo>
                  <a:cubicBezTo>
                    <a:pt x="1406925" y="443402"/>
                    <a:pt x="1407011" y="437664"/>
                    <a:pt x="1411697" y="439015"/>
                  </a:cubicBezTo>
                  <a:lnTo>
                    <a:pt x="1409978" y="447549"/>
                  </a:lnTo>
                  <a:close/>
                  <a:moveTo>
                    <a:pt x="1305762" y="435577"/>
                  </a:moveTo>
                  <a:cubicBezTo>
                    <a:pt x="1306634" y="432696"/>
                    <a:pt x="1303649" y="424495"/>
                    <a:pt x="1307438" y="423631"/>
                  </a:cubicBezTo>
                  <a:cubicBezTo>
                    <a:pt x="1306788" y="427778"/>
                    <a:pt x="1311534" y="433593"/>
                    <a:pt x="1305762" y="435577"/>
                  </a:cubicBezTo>
                  <a:close/>
                  <a:moveTo>
                    <a:pt x="1305762" y="264762"/>
                  </a:moveTo>
                  <a:cubicBezTo>
                    <a:pt x="1308660" y="264796"/>
                    <a:pt x="1310303" y="270354"/>
                    <a:pt x="1309156" y="271586"/>
                  </a:cubicBezTo>
                  <a:cubicBezTo>
                    <a:pt x="1306873" y="274040"/>
                    <a:pt x="1302905" y="268456"/>
                    <a:pt x="1305762" y="264762"/>
                  </a:cubicBezTo>
                  <a:close/>
                  <a:moveTo>
                    <a:pt x="1411714" y="391152"/>
                  </a:moveTo>
                  <a:lnTo>
                    <a:pt x="1404881" y="387723"/>
                  </a:lnTo>
                  <a:lnTo>
                    <a:pt x="1413398" y="386064"/>
                  </a:lnTo>
                  <a:cubicBezTo>
                    <a:pt x="1412783" y="389596"/>
                    <a:pt x="1408251" y="385756"/>
                    <a:pt x="1411705" y="391152"/>
                  </a:cubicBezTo>
                  <a:close/>
                  <a:moveTo>
                    <a:pt x="1403154" y="449251"/>
                  </a:moveTo>
                  <a:cubicBezTo>
                    <a:pt x="1403659" y="449756"/>
                    <a:pt x="1404257" y="455733"/>
                    <a:pt x="1400623" y="454348"/>
                  </a:cubicBezTo>
                  <a:cubicBezTo>
                    <a:pt x="1394432" y="451988"/>
                    <a:pt x="1400178" y="446275"/>
                    <a:pt x="1403154" y="449251"/>
                  </a:cubicBezTo>
                  <a:close/>
                  <a:moveTo>
                    <a:pt x="1384366" y="317730"/>
                  </a:moveTo>
                  <a:lnTo>
                    <a:pt x="1392892" y="317730"/>
                  </a:lnTo>
                  <a:cubicBezTo>
                    <a:pt x="1392892" y="317730"/>
                    <a:pt x="1392892" y="321116"/>
                    <a:pt x="1392892" y="321116"/>
                  </a:cubicBezTo>
                  <a:cubicBezTo>
                    <a:pt x="1392148" y="321817"/>
                    <a:pt x="1383204" y="320047"/>
                    <a:pt x="1384366" y="317730"/>
                  </a:cubicBezTo>
                  <a:close/>
                  <a:moveTo>
                    <a:pt x="1302315" y="401406"/>
                  </a:moveTo>
                  <a:cubicBezTo>
                    <a:pt x="1301717" y="402030"/>
                    <a:pt x="1296235" y="400149"/>
                    <a:pt x="1295500" y="398857"/>
                  </a:cubicBezTo>
                  <a:cubicBezTo>
                    <a:pt x="1298561" y="393025"/>
                    <a:pt x="1304205" y="399430"/>
                    <a:pt x="1302315" y="401406"/>
                  </a:cubicBezTo>
                  <a:close/>
                  <a:moveTo>
                    <a:pt x="1295491" y="404860"/>
                  </a:moveTo>
                  <a:cubicBezTo>
                    <a:pt x="1295714" y="404587"/>
                    <a:pt x="1301785" y="402714"/>
                    <a:pt x="1302315" y="403142"/>
                  </a:cubicBezTo>
                  <a:cubicBezTo>
                    <a:pt x="1302324" y="409581"/>
                    <a:pt x="1292225" y="408914"/>
                    <a:pt x="1295491" y="404860"/>
                  </a:cubicBezTo>
                  <a:close/>
                  <a:moveTo>
                    <a:pt x="1341626" y="522674"/>
                  </a:moveTo>
                  <a:cubicBezTo>
                    <a:pt x="1334255" y="527001"/>
                    <a:pt x="1325900" y="516671"/>
                    <a:pt x="1341626" y="520998"/>
                  </a:cubicBezTo>
                  <a:lnTo>
                    <a:pt x="1341626" y="522674"/>
                  </a:lnTo>
                  <a:close/>
                  <a:moveTo>
                    <a:pt x="1263005" y="650818"/>
                  </a:moveTo>
                  <a:lnTo>
                    <a:pt x="1263005" y="655923"/>
                  </a:lnTo>
                  <a:cubicBezTo>
                    <a:pt x="1263005" y="655923"/>
                    <a:pt x="1257882" y="655923"/>
                    <a:pt x="1257882" y="655923"/>
                  </a:cubicBezTo>
                  <a:cubicBezTo>
                    <a:pt x="1259661" y="652639"/>
                    <a:pt x="1258831" y="649715"/>
                    <a:pt x="1263005" y="650826"/>
                  </a:cubicBezTo>
                  <a:close/>
                  <a:moveTo>
                    <a:pt x="1416836" y="473144"/>
                  </a:moveTo>
                  <a:lnTo>
                    <a:pt x="1410004" y="473144"/>
                  </a:lnTo>
                  <a:cubicBezTo>
                    <a:pt x="1410004" y="473144"/>
                    <a:pt x="1411731" y="468039"/>
                    <a:pt x="1411731" y="468039"/>
                  </a:cubicBezTo>
                  <a:lnTo>
                    <a:pt x="1416845" y="473144"/>
                  </a:lnTo>
                  <a:close/>
                  <a:moveTo>
                    <a:pt x="1336188" y="470638"/>
                  </a:moveTo>
                  <a:cubicBezTo>
                    <a:pt x="1336350" y="467132"/>
                    <a:pt x="1333066" y="464071"/>
                    <a:pt x="1341635" y="464635"/>
                  </a:cubicBezTo>
                  <a:cubicBezTo>
                    <a:pt x="1341746" y="467320"/>
                    <a:pt x="1337043" y="467551"/>
                    <a:pt x="1336632" y="468184"/>
                  </a:cubicBezTo>
                  <a:cubicBezTo>
                    <a:pt x="1335854" y="469390"/>
                    <a:pt x="1342225" y="474769"/>
                    <a:pt x="1333092" y="473144"/>
                  </a:cubicBezTo>
                  <a:cubicBezTo>
                    <a:pt x="1332331" y="470211"/>
                    <a:pt x="1336093" y="472408"/>
                    <a:pt x="1336179" y="470638"/>
                  </a:cubicBezTo>
                  <a:close/>
                  <a:moveTo>
                    <a:pt x="1384349" y="425341"/>
                  </a:moveTo>
                  <a:cubicBezTo>
                    <a:pt x="1386085" y="427060"/>
                    <a:pt x="1381014" y="432199"/>
                    <a:pt x="1379236" y="430446"/>
                  </a:cubicBezTo>
                  <a:cubicBezTo>
                    <a:pt x="1377499" y="428728"/>
                    <a:pt x="1382571" y="423588"/>
                    <a:pt x="1384349" y="425341"/>
                  </a:cubicBezTo>
                  <a:close/>
                  <a:moveTo>
                    <a:pt x="1305745" y="290399"/>
                  </a:moveTo>
                  <a:lnTo>
                    <a:pt x="1314279" y="292109"/>
                  </a:lnTo>
                  <a:lnTo>
                    <a:pt x="1314279" y="293777"/>
                  </a:lnTo>
                  <a:cubicBezTo>
                    <a:pt x="1309909" y="295598"/>
                    <a:pt x="1307754" y="294991"/>
                    <a:pt x="1305745" y="290399"/>
                  </a:cubicBezTo>
                  <a:close/>
                  <a:moveTo>
                    <a:pt x="1348493" y="290365"/>
                  </a:moveTo>
                  <a:lnTo>
                    <a:pt x="1349417" y="287594"/>
                  </a:lnTo>
                  <a:cubicBezTo>
                    <a:pt x="1350135" y="289116"/>
                    <a:pt x="1351007" y="290630"/>
                    <a:pt x="1348493" y="290365"/>
                  </a:cubicBezTo>
                  <a:close/>
                  <a:moveTo>
                    <a:pt x="1351888" y="280146"/>
                  </a:moveTo>
                  <a:lnTo>
                    <a:pt x="1349417" y="287594"/>
                  </a:lnTo>
                  <a:cubicBezTo>
                    <a:pt x="1349100" y="286927"/>
                    <a:pt x="1348818" y="286269"/>
                    <a:pt x="1348852" y="285747"/>
                  </a:cubicBezTo>
                  <a:cubicBezTo>
                    <a:pt x="1349058" y="282788"/>
                    <a:pt x="1351221" y="282446"/>
                    <a:pt x="1351896" y="280146"/>
                  </a:cubicBezTo>
                  <a:close/>
                  <a:moveTo>
                    <a:pt x="1263013" y="464601"/>
                  </a:moveTo>
                  <a:cubicBezTo>
                    <a:pt x="1262671" y="464327"/>
                    <a:pt x="1265519" y="456871"/>
                    <a:pt x="1268135" y="459504"/>
                  </a:cubicBezTo>
                  <a:cubicBezTo>
                    <a:pt x="1269751" y="461138"/>
                    <a:pt x="1265125" y="466303"/>
                    <a:pt x="1263013" y="464601"/>
                  </a:cubicBezTo>
                  <a:close/>
                  <a:moveTo>
                    <a:pt x="1240805" y="266455"/>
                  </a:moveTo>
                  <a:lnTo>
                    <a:pt x="1240805" y="263051"/>
                  </a:lnTo>
                  <a:cubicBezTo>
                    <a:pt x="1240805" y="263051"/>
                    <a:pt x="1247620" y="263051"/>
                    <a:pt x="1247620" y="263051"/>
                  </a:cubicBezTo>
                  <a:cubicBezTo>
                    <a:pt x="1249690" y="263984"/>
                    <a:pt x="1241745" y="267379"/>
                    <a:pt x="1240805" y="266447"/>
                  </a:cubicBezTo>
                  <a:close/>
                  <a:moveTo>
                    <a:pt x="1398040" y="465465"/>
                  </a:moveTo>
                  <a:lnTo>
                    <a:pt x="1404864" y="464635"/>
                  </a:lnTo>
                  <a:cubicBezTo>
                    <a:pt x="1403308" y="468783"/>
                    <a:pt x="1400683" y="469193"/>
                    <a:pt x="1398040" y="465465"/>
                  </a:cubicBezTo>
                  <a:close/>
                  <a:moveTo>
                    <a:pt x="1306583" y="645653"/>
                  </a:moveTo>
                  <a:cubicBezTo>
                    <a:pt x="1306189" y="643139"/>
                    <a:pt x="1304966" y="635442"/>
                    <a:pt x="1309139" y="638854"/>
                  </a:cubicBezTo>
                  <a:cubicBezTo>
                    <a:pt x="1311731" y="640966"/>
                    <a:pt x="1310619" y="644934"/>
                    <a:pt x="1306583" y="645653"/>
                  </a:cubicBezTo>
                  <a:close/>
                  <a:moveTo>
                    <a:pt x="1254461" y="635425"/>
                  </a:moveTo>
                  <a:cubicBezTo>
                    <a:pt x="1253051" y="636075"/>
                    <a:pt x="1244995" y="634313"/>
                    <a:pt x="1245936" y="632039"/>
                  </a:cubicBezTo>
                  <a:cubicBezTo>
                    <a:pt x="1246851" y="631611"/>
                    <a:pt x="1253931" y="633253"/>
                    <a:pt x="1254461" y="633749"/>
                  </a:cubicBezTo>
                  <a:cubicBezTo>
                    <a:pt x="1254701" y="633971"/>
                    <a:pt x="1254376" y="634869"/>
                    <a:pt x="1254461" y="635417"/>
                  </a:cubicBezTo>
                  <a:close/>
                  <a:moveTo>
                    <a:pt x="1339942" y="532944"/>
                  </a:moveTo>
                  <a:lnTo>
                    <a:pt x="1340771" y="526120"/>
                  </a:lnTo>
                  <a:cubicBezTo>
                    <a:pt x="1344508" y="528763"/>
                    <a:pt x="1344089" y="531388"/>
                    <a:pt x="1339942" y="532944"/>
                  </a:cubicBezTo>
                  <a:close/>
                  <a:moveTo>
                    <a:pt x="1242498" y="283541"/>
                  </a:moveTo>
                  <a:lnTo>
                    <a:pt x="1239086" y="283541"/>
                  </a:lnTo>
                  <a:cubicBezTo>
                    <a:pt x="1239086" y="283541"/>
                    <a:pt x="1240813" y="276725"/>
                    <a:pt x="1240813" y="276725"/>
                  </a:cubicBezTo>
                  <a:lnTo>
                    <a:pt x="1242489" y="276725"/>
                  </a:lnTo>
                  <a:cubicBezTo>
                    <a:pt x="1242489" y="276725"/>
                    <a:pt x="1242489" y="283541"/>
                    <a:pt x="1242489" y="283541"/>
                  </a:cubicBezTo>
                  <a:close/>
                  <a:moveTo>
                    <a:pt x="1365570" y="518415"/>
                  </a:moveTo>
                  <a:lnTo>
                    <a:pt x="1370684" y="517577"/>
                  </a:lnTo>
                  <a:lnTo>
                    <a:pt x="1370684" y="520972"/>
                  </a:lnTo>
                  <a:cubicBezTo>
                    <a:pt x="1368161" y="521528"/>
                    <a:pt x="1367127" y="520220"/>
                    <a:pt x="1365570" y="518407"/>
                  </a:cubicBezTo>
                  <a:close/>
                  <a:moveTo>
                    <a:pt x="1375832" y="285260"/>
                  </a:moveTo>
                  <a:cubicBezTo>
                    <a:pt x="1375268" y="282027"/>
                    <a:pt x="1377825" y="279573"/>
                    <a:pt x="1380946" y="280154"/>
                  </a:cubicBezTo>
                  <a:lnTo>
                    <a:pt x="1375832" y="285260"/>
                  </a:lnTo>
                  <a:close/>
                  <a:moveTo>
                    <a:pt x="1286974" y="294666"/>
                  </a:moveTo>
                  <a:cubicBezTo>
                    <a:pt x="1289600" y="290801"/>
                    <a:pt x="1287872" y="289433"/>
                    <a:pt x="1293773" y="290399"/>
                  </a:cubicBezTo>
                  <a:cubicBezTo>
                    <a:pt x="1294790" y="291126"/>
                    <a:pt x="1288753" y="295744"/>
                    <a:pt x="1286974" y="294666"/>
                  </a:cubicBezTo>
                  <a:close/>
                  <a:moveTo>
                    <a:pt x="1380954" y="286970"/>
                  </a:moveTo>
                  <a:cubicBezTo>
                    <a:pt x="1384563" y="283361"/>
                    <a:pt x="1384118" y="290134"/>
                    <a:pt x="1384366" y="290374"/>
                  </a:cubicBezTo>
                  <a:cubicBezTo>
                    <a:pt x="1384136" y="290126"/>
                    <a:pt x="1377346" y="290579"/>
                    <a:pt x="1380954" y="286970"/>
                  </a:cubicBezTo>
                  <a:close/>
                  <a:moveTo>
                    <a:pt x="1384358" y="290382"/>
                  </a:moveTo>
                  <a:cubicBezTo>
                    <a:pt x="1384726" y="290750"/>
                    <a:pt x="1387411" y="289963"/>
                    <a:pt x="1387770" y="290382"/>
                  </a:cubicBezTo>
                  <a:cubicBezTo>
                    <a:pt x="1390267" y="293349"/>
                    <a:pt x="1385589" y="294692"/>
                    <a:pt x="1382639" y="293777"/>
                  </a:cubicBezTo>
                  <a:cubicBezTo>
                    <a:pt x="1382366" y="293606"/>
                    <a:pt x="1384486" y="290510"/>
                    <a:pt x="1384358" y="290374"/>
                  </a:cubicBezTo>
                  <a:close/>
                  <a:moveTo>
                    <a:pt x="1355317" y="292939"/>
                  </a:moveTo>
                  <a:lnTo>
                    <a:pt x="1360431" y="292101"/>
                  </a:lnTo>
                  <a:lnTo>
                    <a:pt x="1360431" y="295496"/>
                  </a:lnTo>
                  <a:cubicBezTo>
                    <a:pt x="1357908" y="296052"/>
                    <a:pt x="1356874" y="294743"/>
                    <a:pt x="1355317" y="292930"/>
                  </a:cubicBezTo>
                  <a:close/>
                  <a:moveTo>
                    <a:pt x="1406591" y="581619"/>
                  </a:moveTo>
                  <a:cubicBezTo>
                    <a:pt x="1406369" y="580140"/>
                    <a:pt x="1409850" y="580653"/>
                    <a:pt x="1409978" y="580781"/>
                  </a:cubicBezTo>
                  <a:cubicBezTo>
                    <a:pt x="1413663" y="584381"/>
                    <a:pt x="1409867" y="590513"/>
                    <a:pt x="1406591" y="581619"/>
                  </a:cubicBezTo>
                  <a:close/>
                  <a:moveTo>
                    <a:pt x="1266425" y="345052"/>
                  </a:moveTo>
                  <a:cubicBezTo>
                    <a:pt x="1268289" y="346916"/>
                    <a:pt x="1264886" y="350311"/>
                    <a:pt x="1263022" y="348446"/>
                  </a:cubicBezTo>
                  <a:cubicBezTo>
                    <a:pt x="1261157" y="346582"/>
                    <a:pt x="1264561" y="343187"/>
                    <a:pt x="1266425" y="345052"/>
                  </a:cubicBezTo>
                  <a:close/>
                  <a:moveTo>
                    <a:pt x="1292062" y="601279"/>
                  </a:moveTo>
                  <a:cubicBezTo>
                    <a:pt x="1293926" y="603143"/>
                    <a:pt x="1290523" y="606538"/>
                    <a:pt x="1288659" y="604674"/>
                  </a:cubicBezTo>
                  <a:cubicBezTo>
                    <a:pt x="1286794" y="602810"/>
                    <a:pt x="1290198" y="599415"/>
                    <a:pt x="1292062" y="601279"/>
                  </a:cubicBezTo>
                  <a:close/>
                  <a:moveTo>
                    <a:pt x="1372394" y="334798"/>
                  </a:moveTo>
                  <a:lnTo>
                    <a:pt x="1372394" y="333088"/>
                  </a:lnTo>
                  <a:cubicBezTo>
                    <a:pt x="1373532" y="334268"/>
                    <a:pt x="1376482" y="334533"/>
                    <a:pt x="1375832" y="337338"/>
                  </a:cubicBezTo>
                  <a:lnTo>
                    <a:pt x="1374968" y="338202"/>
                  </a:lnTo>
                  <a:cubicBezTo>
                    <a:pt x="1373660" y="337569"/>
                    <a:pt x="1373027" y="335149"/>
                    <a:pt x="1372394" y="334790"/>
                  </a:cubicBezTo>
                  <a:close/>
                  <a:moveTo>
                    <a:pt x="1421976" y="351858"/>
                  </a:moveTo>
                  <a:lnTo>
                    <a:pt x="1421976" y="350191"/>
                  </a:lnTo>
                  <a:cubicBezTo>
                    <a:pt x="1421976" y="350191"/>
                    <a:pt x="1427081" y="350191"/>
                    <a:pt x="1427081" y="350191"/>
                  </a:cubicBezTo>
                  <a:lnTo>
                    <a:pt x="1427081" y="353594"/>
                  </a:lnTo>
                  <a:cubicBezTo>
                    <a:pt x="1427081" y="353594"/>
                    <a:pt x="1421976" y="351867"/>
                    <a:pt x="1421976" y="351867"/>
                  </a:cubicBezTo>
                  <a:close/>
                  <a:moveTo>
                    <a:pt x="1439061" y="314283"/>
                  </a:moveTo>
                  <a:cubicBezTo>
                    <a:pt x="1437197" y="312419"/>
                    <a:pt x="1440600" y="309024"/>
                    <a:pt x="1442465" y="310889"/>
                  </a:cubicBezTo>
                  <a:cubicBezTo>
                    <a:pt x="1444329" y="312753"/>
                    <a:pt x="1440926" y="316148"/>
                    <a:pt x="1439061" y="314283"/>
                  </a:cubicBezTo>
                  <a:close/>
                  <a:moveTo>
                    <a:pt x="1251058" y="563687"/>
                  </a:moveTo>
                  <a:cubicBezTo>
                    <a:pt x="1249194" y="561823"/>
                    <a:pt x="1252598" y="558428"/>
                    <a:pt x="1254461" y="560292"/>
                  </a:cubicBezTo>
                  <a:cubicBezTo>
                    <a:pt x="1256326" y="562156"/>
                    <a:pt x="1252922" y="565551"/>
                    <a:pt x="1251058" y="563687"/>
                  </a:cubicBezTo>
                  <a:close/>
                  <a:moveTo>
                    <a:pt x="1252751" y="555161"/>
                  </a:moveTo>
                  <a:cubicBezTo>
                    <a:pt x="1254616" y="557025"/>
                    <a:pt x="1251212" y="560420"/>
                    <a:pt x="1249348" y="558556"/>
                  </a:cubicBezTo>
                  <a:cubicBezTo>
                    <a:pt x="1247484" y="556692"/>
                    <a:pt x="1250887" y="553297"/>
                    <a:pt x="1252751" y="555161"/>
                  </a:cubicBezTo>
                  <a:close/>
                  <a:moveTo>
                    <a:pt x="1333100" y="550039"/>
                  </a:moveTo>
                  <a:cubicBezTo>
                    <a:pt x="1333810" y="548388"/>
                    <a:pt x="1338633" y="558205"/>
                    <a:pt x="1338214" y="558547"/>
                  </a:cubicBezTo>
                  <a:cubicBezTo>
                    <a:pt x="1334580" y="561557"/>
                    <a:pt x="1333810" y="553057"/>
                    <a:pt x="1333100" y="550039"/>
                  </a:cubicBezTo>
                  <a:close/>
                  <a:moveTo>
                    <a:pt x="1435624" y="432157"/>
                  </a:moveTo>
                  <a:lnTo>
                    <a:pt x="1432211" y="432157"/>
                  </a:lnTo>
                  <a:cubicBezTo>
                    <a:pt x="1432211" y="432157"/>
                    <a:pt x="1433939" y="427051"/>
                    <a:pt x="1433939" y="427051"/>
                  </a:cubicBezTo>
                  <a:lnTo>
                    <a:pt x="1435607" y="427051"/>
                  </a:lnTo>
                  <a:cubicBezTo>
                    <a:pt x="1435607" y="427051"/>
                    <a:pt x="1435607" y="432157"/>
                    <a:pt x="1435607" y="432157"/>
                  </a:cubicBezTo>
                  <a:close/>
                  <a:moveTo>
                    <a:pt x="1305736" y="650801"/>
                  </a:moveTo>
                  <a:lnTo>
                    <a:pt x="1300622" y="650801"/>
                  </a:lnTo>
                  <a:cubicBezTo>
                    <a:pt x="1300622" y="650801"/>
                    <a:pt x="1300622" y="649125"/>
                    <a:pt x="1300622" y="649125"/>
                  </a:cubicBezTo>
                  <a:lnTo>
                    <a:pt x="1305719" y="647397"/>
                  </a:lnTo>
                  <a:lnTo>
                    <a:pt x="1305719" y="650801"/>
                  </a:lnTo>
                  <a:close/>
                  <a:moveTo>
                    <a:pt x="1331382" y="544899"/>
                  </a:moveTo>
                  <a:cubicBezTo>
                    <a:pt x="1332117" y="545344"/>
                    <a:pt x="1335085" y="544591"/>
                    <a:pt x="1336496" y="544916"/>
                  </a:cubicBezTo>
                  <a:lnTo>
                    <a:pt x="1336496" y="546584"/>
                  </a:lnTo>
                  <a:cubicBezTo>
                    <a:pt x="1336496" y="546584"/>
                    <a:pt x="1332194" y="548337"/>
                    <a:pt x="1332194" y="548337"/>
                  </a:cubicBezTo>
                  <a:cubicBezTo>
                    <a:pt x="1330749" y="547790"/>
                    <a:pt x="1331707" y="545224"/>
                    <a:pt x="1331373" y="544899"/>
                  </a:cubicBezTo>
                  <a:close/>
                  <a:moveTo>
                    <a:pt x="1319401" y="454373"/>
                  </a:moveTo>
                  <a:cubicBezTo>
                    <a:pt x="1321265" y="456238"/>
                    <a:pt x="1317862" y="459633"/>
                    <a:pt x="1315998" y="457768"/>
                  </a:cubicBezTo>
                  <a:cubicBezTo>
                    <a:pt x="1314134" y="455904"/>
                    <a:pt x="1317537" y="452509"/>
                    <a:pt x="1319401" y="454373"/>
                  </a:cubicBezTo>
                  <a:close/>
                  <a:moveTo>
                    <a:pt x="1293781" y="286944"/>
                  </a:moveTo>
                  <a:lnTo>
                    <a:pt x="1288659" y="286115"/>
                  </a:lnTo>
                  <a:cubicBezTo>
                    <a:pt x="1290942" y="282891"/>
                    <a:pt x="1292327" y="283216"/>
                    <a:pt x="1293781" y="286944"/>
                  </a:cubicBezTo>
                  <a:close/>
                  <a:moveTo>
                    <a:pt x="1391190" y="515876"/>
                  </a:moveTo>
                  <a:cubicBezTo>
                    <a:pt x="1393055" y="517740"/>
                    <a:pt x="1389651" y="521135"/>
                    <a:pt x="1387787" y="519271"/>
                  </a:cubicBezTo>
                  <a:cubicBezTo>
                    <a:pt x="1385923" y="517406"/>
                    <a:pt x="1389326" y="514011"/>
                    <a:pt x="1391190" y="515876"/>
                  </a:cubicBezTo>
                  <a:close/>
                  <a:moveTo>
                    <a:pt x="1338206" y="276725"/>
                  </a:moveTo>
                  <a:cubicBezTo>
                    <a:pt x="1338334" y="276845"/>
                    <a:pt x="1338856" y="280343"/>
                    <a:pt x="1337368" y="280120"/>
                  </a:cubicBezTo>
                  <a:cubicBezTo>
                    <a:pt x="1332707" y="277452"/>
                    <a:pt x="1336222" y="274784"/>
                    <a:pt x="1338206" y="276725"/>
                  </a:cubicBezTo>
                  <a:close/>
                  <a:moveTo>
                    <a:pt x="1391173" y="406545"/>
                  </a:moveTo>
                  <a:cubicBezTo>
                    <a:pt x="1390746" y="408529"/>
                    <a:pt x="1393491" y="414489"/>
                    <a:pt x="1392892" y="415062"/>
                  </a:cubicBezTo>
                  <a:cubicBezTo>
                    <a:pt x="1392627" y="415319"/>
                    <a:pt x="1390549" y="414977"/>
                    <a:pt x="1389480" y="415062"/>
                  </a:cubicBezTo>
                  <a:lnTo>
                    <a:pt x="1389480" y="406545"/>
                  </a:lnTo>
                  <a:cubicBezTo>
                    <a:pt x="1389480" y="406545"/>
                    <a:pt x="1391165" y="406545"/>
                    <a:pt x="1391165" y="406545"/>
                  </a:cubicBezTo>
                  <a:close/>
                  <a:moveTo>
                    <a:pt x="1261303" y="522717"/>
                  </a:moveTo>
                  <a:lnTo>
                    <a:pt x="1257899" y="526112"/>
                  </a:lnTo>
                  <a:cubicBezTo>
                    <a:pt x="1257412" y="522546"/>
                    <a:pt x="1257728" y="522221"/>
                    <a:pt x="1261303" y="522717"/>
                  </a:cubicBezTo>
                  <a:close/>
                  <a:moveTo>
                    <a:pt x="1270709" y="550022"/>
                  </a:moveTo>
                  <a:lnTo>
                    <a:pt x="1266459" y="545746"/>
                  </a:lnTo>
                  <a:cubicBezTo>
                    <a:pt x="1267374" y="545446"/>
                    <a:pt x="1271359" y="546447"/>
                    <a:pt x="1271547" y="546627"/>
                  </a:cubicBezTo>
                  <a:cubicBezTo>
                    <a:pt x="1271675" y="546746"/>
                    <a:pt x="1272197" y="550244"/>
                    <a:pt x="1270709" y="550022"/>
                  </a:cubicBezTo>
                  <a:close/>
                  <a:moveTo>
                    <a:pt x="1302341" y="273305"/>
                  </a:moveTo>
                  <a:cubicBezTo>
                    <a:pt x="1303136" y="271646"/>
                    <a:pt x="1305642" y="276691"/>
                    <a:pt x="1304907" y="278384"/>
                  </a:cubicBezTo>
                  <a:cubicBezTo>
                    <a:pt x="1303059" y="276871"/>
                    <a:pt x="1301777" y="275802"/>
                    <a:pt x="1302341" y="273305"/>
                  </a:cubicBezTo>
                  <a:close/>
                  <a:moveTo>
                    <a:pt x="1392926" y="490247"/>
                  </a:moveTo>
                  <a:cubicBezTo>
                    <a:pt x="1393516" y="489084"/>
                    <a:pt x="1395825" y="491247"/>
                    <a:pt x="1394602" y="493642"/>
                  </a:cubicBezTo>
                  <a:cubicBezTo>
                    <a:pt x="1394012" y="494805"/>
                    <a:pt x="1391704" y="492641"/>
                    <a:pt x="1392926" y="490247"/>
                  </a:cubicBezTo>
                  <a:close/>
                  <a:moveTo>
                    <a:pt x="1287795" y="558547"/>
                  </a:moveTo>
                  <a:cubicBezTo>
                    <a:pt x="1289326" y="558539"/>
                    <a:pt x="1288599" y="560814"/>
                    <a:pt x="1288650" y="561985"/>
                  </a:cubicBezTo>
                  <a:lnTo>
                    <a:pt x="1286940" y="561985"/>
                  </a:lnTo>
                  <a:cubicBezTo>
                    <a:pt x="1287333" y="560796"/>
                    <a:pt x="1286076" y="558547"/>
                    <a:pt x="1287795" y="558547"/>
                  </a:cubicBezTo>
                  <a:close/>
                  <a:moveTo>
                    <a:pt x="1401435" y="379197"/>
                  </a:moveTo>
                  <a:cubicBezTo>
                    <a:pt x="1400845" y="380361"/>
                    <a:pt x="1398536" y="378197"/>
                    <a:pt x="1399759" y="375803"/>
                  </a:cubicBezTo>
                  <a:cubicBezTo>
                    <a:pt x="1400349" y="374639"/>
                    <a:pt x="1402658" y="376803"/>
                    <a:pt x="1401435" y="379197"/>
                  </a:cubicBezTo>
                  <a:close/>
                  <a:moveTo>
                    <a:pt x="1251905" y="264762"/>
                  </a:moveTo>
                  <a:lnTo>
                    <a:pt x="1251905" y="263051"/>
                  </a:lnTo>
                  <a:cubicBezTo>
                    <a:pt x="1253016" y="263625"/>
                    <a:pt x="1253016" y="264189"/>
                    <a:pt x="1251905" y="264762"/>
                  </a:cubicBezTo>
                  <a:close/>
                  <a:moveTo>
                    <a:pt x="1709167" y="506358"/>
                  </a:moveTo>
                  <a:cubicBezTo>
                    <a:pt x="1709449" y="501817"/>
                    <a:pt x="1707354" y="500791"/>
                    <a:pt x="1707388" y="500492"/>
                  </a:cubicBezTo>
                  <a:cubicBezTo>
                    <a:pt x="1707722" y="497131"/>
                    <a:pt x="1708945" y="494916"/>
                    <a:pt x="1709098" y="493659"/>
                  </a:cubicBezTo>
                  <a:lnTo>
                    <a:pt x="1711023" y="494754"/>
                  </a:lnTo>
                  <a:lnTo>
                    <a:pt x="1715922" y="480002"/>
                  </a:lnTo>
                  <a:cubicBezTo>
                    <a:pt x="1716632" y="496284"/>
                    <a:pt x="1711579" y="511617"/>
                    <a:pt x="1710800" y="527813"/>
                  </a:cubicBezTo>
                  <a:cubicBezTo>
                    <a:pt x="1702026" y="527813"/>
                    <a:pt x="1708791" y="512583"/>
                    <a:pt x="1709176" y="506358"/>
                  </a:cubicBezTo>
                  <a:close/>
                  <a:moveTo>
                    <a:pt x="1617325" y="524059"/>
                  </a:moveTo>
                  <a:cubicBezTo>
                    <a:pt x="1617812" y="522298"/>
                    <a:pt x="1617744" y="518886"/>
                    <a:pt x="1620198" y="519288"/>
                  </a:cubicBezTo>
                  <a:cubicBezTo>
                    <a:pt x="1618932" y="542308"/>
                    <a:pt x="1611920" y="564841"/>
                    <a:pt x="1608235" y="587597"/>
                  </a:cubicBezTo>
                  <a:lnTo>
                    <a:pt x="1606746" y="581842"/>
                  </a:lnTo>
                  <a:cubicBezTo>
                    <a:pt x="1612339" y="563319"/>
                    <a:pt x="1612228" y="542359"/>
                    <a:pt x="1617325" y="524059"/>
                  </a:cubicBezTo>
                  <a:close/>
                  <a:moveTo>
                    <a:pt x="1791141" y="515003"/>
                  </a:moveTo>
                  <a:cubicBezTo>
                    <a:pt x="1792911" y="512626"/>
                    <a:pt x="1796195" y="516226"/>
                    <a:pt x="1798641" y="516029"/>
                  </a:cubicBezTo>
                  <a:cubicBezTo>
                    <a:pt x="1800231" y="515901"/>
                    <a:pt x="1798701" y="510411"/>
                    <a:pt x="1803087" y="512455"/>
                  </a:cubicBezTo>
                  <a:cubicBezTo>
                    <a:pt x="1801907" y="522118"/>
                    <a:pt x="1796802" y="523170"/>
                    <a:pt x="1791141" y="515003"/>
                  </a:cubicBezTo>
                  <a:close/>
                  <a:moveTo>
                    <a:pt x="1746554" y="558650"/>
                  </a:moveTo>
                  <a:cubicBezTo>
                    <a:pt x="1746759" y="558830"/>
                    <a:pt x="1747495" y="562584"/>
                    <a:pt x="1748401" y="563678"/>
                  </a:cubicBezTo>
                  <a:lnTo>
                    <a:pt x="1736455" y="563678"/>
                  </a:lnTo>
                  <a:cubicBezTo>
                    <a:pt x="1734479" y="558932"/>
                    <a:pt x="1746109" y="558265"/>
                    <a:pt x="1746554" y="558650"/>
                  </a:cubicBezTo>
                  <a:close/>
                  <a:moveTo>
                    <a:pt x="1697144" y="539768"/>
                  </a:moveTo>
                  <a:cubicBezTo>
                    <a:pt x="1695562" y="533346"/>
                    <a:pt x="1698991" y="533269"/>
                    <a:pt x="1702257" y="529524"/>
                  </a:cubicBezTo>
                  <a:cubicBezTo>
                    <a:pt x="1702429" y="532354"/>
                    <a:pt x="1702138" y="535227"/>
                    <a:pt x="1702257" y="538067"/>
                  </a:cubicBezTo>
                  <a:cubicBezTo>
                    <a:pt x="1702155" y="538067"/>
                    <a:pt x="1701915" y="539315"/>
                    <a:pt x="1701360" y="539717"/>
                  </a:cubicBezTo>
                  <a:cubicBezTo>
                    <a:pt x="1698563" y="532474"/>
                    <a:pt x="1700436" y="538640"/>
                    <a:pt x="1697144" y="539768"/>
                  </a:cubicBezTo>
                  <a:close/>
                  <a:moveTo>
                    <a:pt x="1762058" y="449242"/>
                  </a:moveTo>
                  <a:cubicBezTo>
                    <a:pt x="1767095" y="455023"/>
                    <a:pt x="1748914" y="455015"/>
                    <a:pt x="1756944" y="448379"/>
                  </a:cubicBezTo>
                  <a:cubicBezTo>
                    <a:pt x="1759860" y="445967"/>
                    <a:pt x="1757996" y="449995"/>
                    <a:pt x="1758902" y="450611"/>
                  </a:cubicBezTo>
                  <a:cubicBezTo>
                    <a:pt x="1759509" y="451021"/>
                    <a:pt x="1761527" y="448635"/>
                    <a:pt x="1762049" y="449242"/>
                  </a:cubicBezTo>
                  <a:close/>
                  <a:moveTo>
                    <a:pt x="1633897" y="650792"/>
                  </a:moveTo>
                  <a:lnTo>
                    <a:pt x="1637327" y="642275"/>
                  </a:lnTo>
                  <a:cubicBezTo>
                    <a:pt x="1640268" y="641856"/>
                    <a:pt x="1641149" y="650399"/>
                    <a:pt x="1640721" y="650801"/>
                  </a:cubicBezTo>
                  <a:cubicBezTo>
                    <a:pt x="1640259" y="651237"/>
                    <a:pt x="1635565" y="650553"/>
                    <a:pt x="1633906" y="650801"/>
                  </a:cubicBezTo>
                  <a:close/>
                  <a:moveTo>
                    <a:pt x="1674927" y="423622"/>
                  </a:moveTo>
                  <a:cubicBezTo>
                    <a:pt x="1671147" y="420099"/>
                    <a:pt x="1683966" y="418663"/>
                    <a:pt x="1685163" y="418517"/>
                  </a:cubicBezTo>
                  <a:cubicBezTo>
                    <a:pt x="1683821" y="422639"/>
                    <a:pt x="1678160" y="421621"/>
                    <a:pt x="1674927" y="423622"/>
                  </a:cubicBezTo>
                  <a:close/>
                  <a:moveTo>
                    <a:pt x="1774038" y="502185"/>
                  </a:moveTo>
                  <a:cubicBezTo>
                    <a:pt x="1769352" y="506204"/>
                    <a:pt x="1767377" y="488049"/>
                    <a:pt x="1772319" y="493650"/>
                  </a:cubicBezTo>
                  <a:cubicBezTo>
                    <a:pt x="1771148" y="496002"/>
                    <a:pt x="1774363" y="501902"/>
                    <a:pt x="1774038" y="502185"/>
                  </a:cubicBezTo>
                  <a:close/>
                  <a:moveTo>
                    <a:pt x="1715931" y="353586"/>
                  </a:moveTo>
                  <a:cubicBezTo>
                    <a:pt x="1717026" y="349610"/>
                    <a:pt x="1717000" y="348737"/>
                    <a:pt x="1722764" y="348481"/>
                  </a:cubicBezTo>
                  <a:cubicBezTo>
                    <a:pt x="1721447" y="351080"/>
                    <a:pt x="1719848" y="352004"/>
                    <a:pt x="1719343" y="355296"/>
                  </a:cubicBezTo>
                  <a:lnTo>
                    <a:pt x="1715922" y="353586"/>
                  </a:lnTo>
                  <a:close/>
                  <a:moveTo>
                    <a:pt x="1763793" y="498773"/>
                  </a:moveTo>
                  <a:cubicBezTo>
                    <a:pt x="1763383" y="495626"/>
                    <a:pt x="1763725" y="493796"/>
                    <a:pt x="1766359" y="491957"/>
                  </a:cubicBezTo>
                  <a:lnTo>
                    <a:pt x="1767197" y="498773"/>
                  </a:lnTo>
                  <a:lnTo>
                    <a:pt x="1763793" y="498773"/>
                  </a:lnTo>
                  <a:close/>
                  <a:moveTo>
                    <a:pt x="1780880" y="596995"/>
                  </a:moveTo>
                  <a:cubicBezTo>
                    <a:pt x="1780708" y="596559"/>
                    <a:pt x="1786463" y="591684"/>
                    <a:pt x="1787712" y="592753"/>
                  </a:cubicBezTo>
                  <a:cubicBezTo>
                    <a:pt x="1788157" y="593129"/>
                    <a:pt x="1783377" y="603246"/>
                    <a:pt x="1780880" y="596995"/>
                  </a:cubicBezTo>
                  <a:close/>
                  <a:moveTo>
                    <a:pt x="1806525" y="575650"/>
                  </a:moveTo>
                  <a:cubicBezTo>
                    <a:pt x="1806790" y="575317"/>
                    <a:pt x="1813375" y="578643"/>
                    <a:pt x="1813341" y="580755"/>
                  </a:cubicBezTo>
                  <a:cubicBezTo>
                    <a:pt x="1809980" y="582243"/>
                    <a:pt x="1804576" y="578105"/>
                    <a:pt x="1806525" y="575650"/>
                  </a:cubicBezTo>
                  <a:close/>
                  <a:moveTo>
                    <a:pt x="1676620" y="466311"/>
                  </a:moveTo>
                  <a:cubicBezTo>
                    <a:pt x="1676278" y="466038"/>
                    <a:pt x="1679126" y="458581"/>
                    <a:pt x="1681743" y="461215"/>
                  </a:cubicBezTo>
                  <a:cubicBezTo>
                    <a:pt x="1683359" y="462848"/>
                    <a:pt x="1678733" y="468013"/>
                    <a:pt x="1676620" y="466311"/>
                  </a:cubicBezTo>
                  <a:close/>
                  <a:moveTo>
                    <a:pt x="1768899" y="305749"/>
                  </a:moveTo>
                  <a:lnTo>
                    <a:pt x="1763785" y="305749"/>
                  </a:lnTo>
                  <a:lnTo>
                    <a:pt x="1763785" y="302354"/>
                  </a:lnTo>
                  <a:lnTo>
                    <a:pt x="1768899" y="302354"/>
                  </a:lnTo>
                  <a:lnTo>
                    <a:pt x="1768899" y="305749"/>
                  </a:lnTo>
                  <a:close/>
                  <a:moveTo>
                    <a:pt x="1727886" y="334790"/>
                  </a:moveTo>
                  <a:lnTo>
                    <a:pt x="1724483" y="334790"/>
                  </a:lnTo>
                  <a:lnTo>
                    <a:pt x="1724483" y="329685"/>
                  </a:lnTo>
                  <a:lnTo>
                    <a:pt x="1727886" y="329685"/>
                  </a:lnTo>
                  <a:lnTo>
                    <a:pt x="1727886" y="334790"/>
                  </a:lnTo>
                  <a:close/>
                  <a:moveTo>
                    <a:pt x="1729579" y="360419"/>
                  </a:moveTo>
                  <a:cubicBezTo>
                    <a:pt x="1724739" y="358802"/>
                    <a:pt x="1727527" y="357357"/>
                    <a:pt x="1727903" y="353586"/>
                  </a:cubicBezTo>
                  <a:cubicBezTo>
                    <a:pt x="1732744" y="355202"/>
                    <a:pt x="1729956" y="356647"/>
                    <a:pt x="1729579" y="360419"/>
                  </a:cubicBezTo>
                  <a:close/>
                  <a:moveTo>
                    <a:pt x="1717659" y="573940"/>
                  </a:moveTo>
                  <a:cubicBezTo>
                    <a:pt x="1717094" y="570862"/>
                    <a:pt x="1719967" y="568339"/>
                    <a:pt x="1722755" y="567107"/>
                  </a:cubicBezTo>
                  <a:cubicBezTo>
                    <a:pt x="1723320" y="570186"/>
                    <a:pt x="1720446" y="572709"/>
                    <a:pt x="1717659" y="573940"/>
                  </a:cubicBezTo>
                  <a:close/>
                  <a:moveTo>
                    <a:pt x="1700539" y="556854"/>
                  </a:moveTo>
                  <a:lnTo>
                    <a:pt x="1697135" y="556854"/>
                  </a:lnTo>
                  <a:lnTo>
                    <a:pt x="1697135" y="551749"/>
                  </a:lnTo>
                  <a:lnTo>
                    <a:pt x="1700539" y="551749"/>
                  </a:lnTo>
                  <a:lnTo>
                    <a:pt x="1700539" y="556854"/>
                  </a:lnTo>
                  <a:close/>
                  <a:moveTo>
                    <a:pt x="1746674" y="401414"/>
                  </a:moveTo>
                  <a:cubicBezTo>
                    <a:pt x="1743390" y="400576"/>
                    <a:pt x="1742826" y="397635"/>
                    <a:pt x="1743287" y="394590"/>
                  </a:cubicBezTo>
                  <a:cubicBezTo>
                    <a:pt x="1744108" y="392828"/>
                    <a:pt x="1747366" y="399191"/>
                    <a:pt x="1746674" y="401414"/>
                  </a:cubicBezTo>
                  <a:close/>
                  <a:moveTo>
                    <a:pt x="1633897" y="683279"/>
                  </a:moveTo>
                  <a:lnTo>
                    <a:pt x="1637301" y="683279"/>
                  </a:lnTo>
                  <a:cubicBezTo>
                    <a:pt x="1637823" y="685639"/>
                    <a:pt x="1636377" y="687820"/>
                    <a:pt x="1633906" y="688393"/>
                  </a:cubicBezTo>
                  <a:lnTo>
                    <a:pt x="1633906" y="683279"/>
                  </a:lnTo>
                  <a:close/>
                  <a:moveTo>
                    <a:pt x="1690311" y="553442"/>
                  </a:moveTo>
                  <a:lnTo>
                    <a:pt x="1690311" y="548328"/>
                  </a:lnTo>
                  <a:cubicBezTo>
                    <a:pt x="1690311" y="548328"/>
                    <a:pt x="1693706" y="548328"/>
                    <a:pt x="1693706" y="548328"/>
                  </a:cubicBezTo>
                  <a:cubicBezTo>
                    <a:pt x="1694228" y="550689"/>
                    <a:pt x="1692783" y="552869"/>
                    <a:pt x="1690311" y="553442"/>
                  </a:cubicBezTo>
                  <a:close/>
                  <a:moveTo>
                    <a:pt x="1627065" y="470587"/>
                  </a:moveTo>
                  <a:lnTo>
                    <a:pt x="1632179" y="469749"/>
                  </a:lnTo>
                  <a:lnTo>
                    <a:pt x="1632179" y="473144"/>
                  </a:lnTo>
                  <a:cubicBezTo>
                    <a:pt x="1629656" y="473700"/>
                    <a:pt x="1628621" y="472391"/>
                    <a:pt x="1627065" y="470579"/>
                  </a:cubicBezTo>
                  <a:close/>
                  <a:moveTo>
                    <a:pt x="1657807" y="416807"/>
                  </a:moveTo>
                  <a:lnTo>
                    <a:pt x="1657807" y="418483"/>
                  </a:lnTo>
                  <a:cubicBezTo>
                    <a:pt x="1657807" y="418483"/>
                    <a:pt x="1650992" y="418483"/>
                    <a:pt x="1650992" y="418483"/>
                  </a:cubicBezTo>
                  <a:lnTo>
                    <a:pt x="1650992" y="415079"/>
                  </a:lnTo>
                  <a:cubicBezTo>
                    <a:pt x="1650992" y="415079"/>
                    <a:pt x="1657807" y="416807"/>
                    <a:pt x="1657807" y="416807"/>
                  </a:cubicBezTo>
                  <a:close/>
                  <a:moveTo>
                    <a:pt x="1697135" y="572221"/>
                  </a:moveTo>
                  <a:lnTo>
                    <a:pt x="1697135" y="567107"/>
                  </a:lnTo>
                  <a:cubicBezTo>
                    <a:pt x="1699615" y="567680"/>
                    <a:pt x="1701060" y="569869"/>
                    <a:pt x="1700539" y="572221"/>
                  </a:cubicBezTo>
                  <a:lnTo>
                    <a:pt x="1697135" y="572221"/>
                  </a:lnTo>
                  <a:close/>
                  <a:moveTo>
                    <a:pt x="1653548" y="350148"/>
                  </a:moveTo>
                  <a:cubicBezTo>
                    <a:pt x="1656593" y="350148"/>
                    <a:pt x="1652839" y="359204"/>
                    <a:pt x="1652693" y="360419"/>
                  </a:cubicBezTo>
                  <a:lnTo>
                    <a:pt x="1650983" y="360419"/>
                  </a:lnTo>
                  <a:cubicBezTo>
                    <a:pt x="1651599" y="357203"/>
                    <a:pt x="1653069" y="353535"/>
                    <a:pt x="1653548" y="350148"/>
                  </a:cubicBezTo>
                  <a:close/>
                  <a:moveTo>
                    <a:pt x="1686027" y="611532"/>
                  </a:moveTo>
                  <a:lnTo>
                    <a:pt x="1686865" y="616637"/>
                  </a:lnTo>
                  <a:lnTo>
                    <a:pt x="1683461" y="616637"/>
                  </a:lnTo>
                  <a:cubicBezTo>
                    <a:pt x="1682906" y="614123"/>
                    <a:pt x="1684214" y="613089"/>
                    <a:pt x="1686027" y="611532"/>
                  </a:cubicBezTo>
                  <a:close/>
                  <a:moveTo>
                    <a:pt x="1825330" y="585912"/>
                  </a:moveTo>
                  <a:cubicBezTo>
                    <a:pt x="1826151" y="584150"/>
                    <a:pt x="1829409" y="590513"/>
                    <a:pt x="1828716" y="592736"/>
                  </a:cubicBezTo>
                  <a:cubicBezTo>
                    <a:pt x="1825432" y="591898"/>
                    <a:pt x="1824868" y="588956"/>
                    <a:pt x="1825330" y="585912"/>
                  </a:cubicBezTo>
                  <a:close/>
                  <a:moveTo>
                    <a:pt x="1765504" y="348455"/>
                  </a:moveTo>
                  <a:cubicBezTo>
                    <a:pt x="1763640" y="346591"/>
                    <a:pt x="1767043" y="343196"/>
                    <a:pt x="1768908" y="345060"/>
                  </a:cubicBezTo>
                  <a:cubicBezTo>
                    <a:pt x="1770772" y="346924"/>
                    <a:pt x="1767368" y="350319"/>
                    <a:pt x="1765504" y="348455"/>
                  </a:cubicBezTo>
                  <a:close/>
                  <a:moveTo>
                    <a:pt x="1680049" y="348481"/>
                  </a:moveTo>
                  <a:lnTo>
                    <a:pt x="1685163" y="348481"/>
                  </a:lnTo>
                  <a:cubicBezTo>
                    <a:pt x="1685163" y="348481"/>
                    <a:pt x="1685163" y="351876"/>
                    <a:pt x="1685163" y="351876"/>
                  </a:cubicBezTo>
                  <a:lnTo>
                    <a:pt x="1680067" y="350148"/>
                  </a:lnTo>
                  <a:lnTo>
                    <a:pt x="1680067" y="348481"/>
                  </a:lnTo>
                  <a:close/>
                  <a:moveTo>
                    <a:pt x="1693723" y="580781"/>
                  </a:moveTo>
                  <a:lnTo>
                    <a:pt x="1695391" y="580781"/>
                  </a:lnTo>
                  <a:cubicBezTo>
                    <a:pt x="1695391" y="580781"/>
                    <a:pt x="1697118" y="585878"/>
                    <a:pt x="1697118" y="585878"/>
                  </a:cubicBezTo>
                  <a:cubicBezTo>
                    <a:pt x="1692629" y="586724"/>
                    <a:pt x="1693543" y="584903"/>
                    <a:pt x="1693715" y="580781"/>
                  </a:cubicBezTo>
                  <a:close/>
                  <a:moveTo>
                    <a:pt x="1649281" y="580755"/>
                  </a:moveTo>
                  <a:lnTo>
                    <a:pt x="1649281" y="579088"/>
                  </a:lnTo>
                  <a:cubicBezTo>
                    <a:pt x="1649281" y="579088"/>
                    <a:pt x="1654386" y="577361"/>
                    <a:pt x="1654386" y="577361"/>
                  </a:cubicBezTo>
                  <a:lnTo>
                    <a:pt x="1654386" y="580764"/>
                  </a:lnTo>
                  <a:cubicBezTo>
                    <a:pt x="1654386" y="580764"/>
                    <a:pt x="1649281" y="580764"/>
                    <a:pt x="1649281" y="580764"/>
                  </a:cubicBezTo>
                  <a:close/>
                  <a:moveTo>
                    <a:pt x="1785993" y="568826"/>
                  </a:moveTo>
                  <a:cubicBezTo>
                    <a:pt x="1787857" y="570690"/>
                    <a:pt x="1784454" y="574085"/>
                    <a:pt x="1782590" y="572221"/>
                  </a:cubicBezTo>
                  <a:cubicBezTo>
                    <a:pt x="1780725" y="570357"/>
                    <a:pt x="1784129" y="566962"/>
                    <a:pt x="1785993" y="568826"/>
                  </a:cubicBezTo>
                  <a:close/>
                  <a:moveTo>
                    <a:pt x="1676620" y="368979"/>
                  </a:moveTo>
                  <a:cubicBezTo>
                    <a:pt x="1672840" y="375187"/>
                    <a:pt x="1671079" y="373477"/>
                    <a:pt x="1672327" y="367285"/>
                  </a:cubicBezTo>
                  <a:lnTo>
                    <a:pt x="1676620" y="368979"/>
                  </a:lnTo>
                  <a:close/>
                  <a:moveTo>
                    <a:pt x="1604831" y="645695"/>
                  </a:moveTo>
                  <a:cubicBezTo>
                    <a:pt x="1606695" y="647560"/>
                    <a:pt x="1603292" y="650954"/>
                    <a:pt x="1601428" y="649090"/>
                  </a:cubicBezTo>
                  <a:cubicBezTo>
                    <a:pt x="1599563" y="647226"/>
                    <a:pt x="1602967" y="643831"/>
                    <a:pt x="1604831" y="645695"/>
                  </a:cubicBezTo>
                  <a:close/>
                  <a:moveTo>
                    <a:pt x="1621925" y="645704"/>
                  </a:moveTo>
                  <a:cubicBezTo>
                    <a:pt x="1622755" y="646354"/>
                    <a:pt x="1618941" y="650228"/>
                    <a:pt x="1616803" y="649090"/>
                  </a:cubicBezTo>
                  <a:cubicBezTo>
                    <a:pt x="1615973" y="648440"/>
                    <a:pt x="1619787" y="644567"/>
                    <a:pt x="1621925" y="645704"/>
                  </a:cubicBezTo>
                  <a:close/>
                  <a:moveTo>
                    <a:pt x="1685163" y="427051"/>
                  </a:moveTo>
                  <a:cubicBezTo>
                    <a:pt x="1685992" y="427701"/>
                    <a:pt x="1682179" y="431575"/>
                    <a:pt x="1680041" y="430438"/>
                  </a:cubicBezTo>
                  <a:cubicBezTo>
                    <a:pt x="1679211" y="429788"/>
                    <a:pt x="1683025" y="425914"/>
                    <a:pt x="1685163" y="427051"/>
                  </a:cubicBezTo>
                  <a:close/>
                  <a:moveTo>
                    <a:pt x="1639028" y="500483"/>
                  </a:moveTo>
                  <a:cubicBezTo>
                    <a:pt x="1637164" y="498619"/>
                    <a:pt x="1640568" y="495224"/>
                    <a:pt x="1642431" y="497088"/>
                  </a:cubicBezTo>
                  <a:cubicBezTo>
                    <a:pt x="1644296" y="498952"/>
                    <a:pt x="1640892" y="502347"/>
                    <a:pt x="1639028" y="500483"/>
                  </a:cubicBezTo>
                  <a:close/>
                  <a:moveTo>
                    <a:pt x="1847521" y="664500"/>
                  </a:moveTo>
                  <a:lnTo>
                    <a:pt x="1847521" y="666168"/>
                  </a:lnTo>
                  <a:cubicBezTo>
                    <a:pt x="1843399" y="666339"/>
                    <a:pt x="1841578" y="667254"/>
                    <a:pt x="1842424" y="662773"/>
                  </a:cubicBezTo>
                  <a:lnTo>
                    <a:pt x="1847521" y="664500"/>
                  </a:lnTo>
                  <a:close/>
                  <a:moveTo>
                    <a:pt x="1733042" y="288680"/>
                  </a:moveTo>
                  <a:lnTo>
                    <a:pt x="1734710" y="288680"/>
                  </a:lnTo>
                  <a:cubicBezTo>
                    <a:pt x="1734710" y="288680"/>
                    <a:pt x="1734710" y="293786"/>
                    <a:pt x="1734710" y="293786"/>
                  </a:cubicBezTo>
                  <a:lnTo>
                    <a:pt x="1731298" y="293786"/>
                  </a:lnTo>
                  <a:cubicBezTo>
                    <a:pt x="1731298" y="293786"/>
                    <a:pt x="1733025" y="288680"/>
                    <a:pt x="1733025" y="288680"/>
                  </a:cubicBezTo>
                  <a:close/>
                  <a:moveTo>
                    <a:pt x="1673200" y="382644"/>
                  </a:moveTo>
                  <a:lnTo>
                    <a:pt x="1671472" y="387740"/>
                  </a:lnTo>
                  <a:lnTo>
                    <a:pt x="1669805" y="387740"/>
                  </a:lnTo>
                  <a:cubicBezTo>
                    <a:pt x="1669634" y="383619"/>
                    <a:pt x="1668719" y="381797"/>
                    <a:pt x="1673208" y="382644"/>
                  </a:cubicBezTo>
                  <a:close/>
                  <a:moveTo>
                    <a:pt x="1724466" y="288697"/>
                  </a:moveTo>
                  <a:lnTo>
                    <a:pt x="1724466" y="290365"/>
                  </a:lnTo>
                  <a:cubicBezTo>
                    <a:pt x="1720344" y="290536"/>
                    <a:pt x="1718522" y="291451"/>
                    <a:pt x="1719369" y="286970"/>
                  </a:cubicBezTo>
                  <a:lnTo>
                    <a:pt x="1724466" y="288697"/>
                  </a:lnTo>
                  <a:close/>
                  <a:moveTo>
                    <a:pt x="1649281" y="389476"/>
                  </a:moveTo>
                  <a:lnTo>
                    <a:pt x="1654395" y="389476"/>
                  </a:lnTo>
                  <a:cubicBezTo>
                    <a:pt x="1654395" y="389476"/>
                    <a:pt x="1654395" y="392871"/>
                    <a:pt x="1654395" y="392871"/>
                  </a:cubicBezTo>
                  <a:lnTo>
                    <a:pt x="1649299" y="391144"/>
                  </a:lnTo>
                  <a:lnTo>
                    <a:pt x="1649299" y="389476"/>
                  </a:lnTo>
                  <a:close/>
                  <a:moveTo>
                    <a:pt x="1647562" y="690086"/>
                  </a:moveTo>
                  <a:lnTo>
                    <a:pt x="1642440" y="689257"/>
                  </a:lnTo>
                  <a:cubicBezTo>
                    <a:pt x="1644723" y="686024"/>
                    <a:pt x="1646109" y="686357"/>
                    <a:pt x="1647562" y="690086"/>
                  </a:cubicBezTo>
                  <a:close/>
                  <a:moveTo>
                    <a:pt x="1678348" y="707180"/>
                  </a:moveTo>
                  <a:cubicBezTo>
                    <a:pt x="1677210" y="705043"/>
                    <a:pt x="1681084" y="701229"/>
                    <a:pt x="1681734" y="702058"/>
                  </a:cubicBezTo>
                  <a:cubicBezTo>
                    <a:pt x="1682871" y="704196"/>
                    <a:pt x="1678998" y="708010"/>
                    <a:pt x="1678348" y="707180"/>
                  </a:cubicBezTo>
                  <a:close/>
                  <a:moveTo>
                    <a:pt x="1789439" y="408247"/>
                  </a:moveTo>
                  <a:lnTo>
                    <a:pt x="1794536" y="409974"/>
                  </a:lnTo>
                  <a:lnTo>
                    <a:pt x="1794536" y="411642"/>
                  </a:lnTo>
                  <a:cubicBezTo>
                    <a:pt x="1790414" y="411813"/>
                    <a:pt x="1788593" y="412728"/>
                    <a:pt x="1789439" y="408247"/>
                  </a:cubicBezTo>
                  <a:close/>
                  <a:moveTo>
                    <a:pt x="1717659" y="276717"/>
                  </a:moveTo>
                  <a:lnTo>
                    <a:pt x="1722755" y="278444"/>
                  </a:lnTo>
                  <a:lnTo>
                    <a:pt x="1722755" y="280112"/>
                  </a:lnTo>
                  <a:cubicBezTo>
                    <a:pt x="1718634" y="280283"/>
                    <a:pt x="1716812" y="281198"/>
                    <a:pt x="1717659" y="276717"/>
                  </a:cubicBezTo>
                  <a:close/>
                  <a:moveTo>
                    <a:pt x="1680032" y="406554"/>
                  </a:moveTo>
                  <a:lnTo>
                    <a:pt x="1676629" y="409949"/>
                  </a:lnTo>
                  <a:cubicBezTo>
                    <a:pt x="1676141" y="406383"/>
                    <a:pt x="1676458" y="406058"/>
                    <a:pt x="1680032" y="406554"/>
                  </a:cubicBezTo>
                  <a:close/>
                  <a:moveTo>
                    <a:pt x="1680058" y="541479"/>
                  </a:moveTo>
                  <a:cubicBezTo>
                    <a:pt x="1679211" y="534372"/>
                    <a:pt x="1682581" y="534372"/>
                    <a:pt x="1681734" y="541479"/>
                  </a:cubicBezTo>
                  <a:lnTo>
                    <a:pt x="1680058" y="541479"/>
                  </a:lnTo>
                  <a:close/>
                  <a:moveTo>
                    <a:pt x="1808210" y="563678"/>
                  </a:moveTo>
                  <a:cubicBezTo>
                    <a:pt x="1804935" y="563405"/>
                    <a:pt x="1802429" y="563362"/>
                    <a:pt x="1803070" y="567099"/>
                  </a:cubicBezTo>
                  <a:lnTo>
                    <a:pt x="1801403" y="567099"/>
                  </a:lnTo>
                  <a:cubicBezTo>
                    <a:pt x="1800915" y="562695"/>
                    <a:pt x="1804328" y="561412"/>
                    <a:pt x="1808210" y="562011"/>
                  </a:cubicBezTo>
                  <a:lnTo>
                    <a:pt x="1808210" y="563687"/>
                  </a:lnTo>
                  <a:close/>
                  <a:moveTo>
                    <a:pt x="1707388" y="564542"/>
                  </a:moveTo>
                  <a:cubicBezTo>
                    <a:pt x="1707174" y="563054"/>
                    <a:pt x="1710663" y="563584"/>
                    <a:pt x="1710792" y="563704"/>
                  </a:cubicBezTo>
                  <a:cubicBezTo>
                    <a:pt x="1712733" y="565688"/>
                    <a:pt x="1710056" y="569202"/>
                    <a:pt x="1707388" y="564542"/>
                  </a:cubicBezTo>
                  <a:close/>
                  <a:moveTo>
                    <a:pt x="1748384" y="363822"/>
                  </a:moveTo>
                  <a:lnTo>
                    <a:pt x="1746708" y="363822"/>
                  </a:lnTo>
                  <a:cubicBezTo>
                    <a:pt x="1745861" y="356716"/>
                    <a:pt x="1749230" y="356716"/>
                    <a:pt x="1748384" y="363822"/>
                  </a:cubicBezTo>
                  <a:close/>
                  <a:moveTo>
                    <a:pt x="1787729" y="577361"/>
                  </a:moveTo>
                  <a:lnTo>
                    <a:pt x="1791133" y="580755"/>
                  </a:lnTo>
                  <a:cubicBezTo>
                    <a:pt x="1787558" y="581243"/>
                    <a:pt x="1787242" y="580927"/>
                    <a:pt x="1787729" y="577361"/>
                  </a:cubicBezTo>
                  <a:close/>
                  <a:moveTo>
                    <a:pt x="1724466" y="611506"/>
                  </a:moveTo>
                  <a:cubicBezTo>
                    <a:pt x="1721327" y="611926"/>
                    <a:pt x="1719472" y="611601"/>
                    <a:pt x="1717676" y="608941"/>
                  </a:cubicBezTo>
                  <a:lnTo>
                    <a:pt x="1724466" y="609830"/>
                  </a:lnTo>
                  <a:lnTo>
                    <a:pt x="1724466" y="611506"/>
                  </a:lnTo>
                  <a:close/>
                  <a:moveTo>
                    <a:pt x="1652710" y="652511"/>
                  </a:moveTo>
                  <a:cubicBezTo>
                    <a:pt x="1652018" y="649261"/>
                    <a:pt x="1654908" y="647910"/>
                    <a:pt x="1656978" y="645695"/>
                  </a:cubicBezTo>
                  <a:cubicBezTo>
                    <a:pt x="1658406" y="645524"/>
                    <a:pt x="1658089" y="648492"/>
                    <a:pt x="1657756" y="649039"/>
                  </a:cubicBezTo>
                  <a:cubicBezTo>
                    <a:pt x="1657593" y="649296"/>
                    <a:pt x="1653685" y="651382"/>
                    <a:pt x="1652719" y="652511"/>
                  </a:cubicBezTo>
                  <a:close/>
                  <a:moveTo>
                    <a:pt x="1598871" y="652485"/>
                  </a:moveTo>
                  <a:cubicBezTo>
                    <a:pt x="1597024" y="650972"/>
                    <a:pt x="1595741" y="649903"/>
                    <a:pt x="1596305" y="647406"/>
                  </a:cubicBezTo>
                  <a:cubicBezTo>
                    <a:pt x="1597101" y="645747"/>
                    <a:pt x="1599606" y="650792"/>
                    <a:pt x="1598871" y="652485"/>
                  </a:cubicBezTo>
                  <a:close/>
                  <a:moveTo>
                    <a:pt x="1748384" y="368953"/>
                  </a:moveTo>
                  <a:cubicBezTo>
                    <a:pt x="1747794" y="370116"/>
                    <a:pt x="1745485" y="367952"/>
                    <a:pt x="1746708" y="365558"/>
                  </a:cubicBezTo>
                  <a:cubicBezTo>
                    <a:pt x="1747298" y="364395"/>
                    <a:pt x="1749607" y="366558"/>
                    <a:pt x="1748384" y="368953"/>
                  </a:cubicBezTo>
                  <a:close/>
                  <a:moveTo>
                    <a:pt x="1745835" y="372373"/>
                  </a:moveTo>
                  <a:lnTo>
                    <a:pt x="1745835" y="370663"/>
                  </a:lnTo>
                  <a:cubicBezTo>
                    <a:pt x="1746947" y="371236"/>
                    <a:pt x="1746947" y="371801"/>
                    <a:pt x="1745835" y="372373"/>
                  </a:cubicBezTo>
                  <a:close/>
                  <a:moveTo>
                    <a:pt x="1679186" y="620067"/>
                  </a:moveTo>
                  <a:lnTo>
                    <a:pt x="1679186" y="618356"/>
                  </a:lnTo>
                  <a:cubicBezTo>
                    <a:pt x="1680297" y="618929"/>
                    <a:pt x="1680297" y="619494"/>
                    <a:pt x="1679186" y="620067"/>
                  </a:cubicBezTo>
                  <a:close/>
                  <a:moveTo>
                    <a:pt x="1077190" y="439460"/>
                  </a:moveTo>
                  <a:cubicBezTo>
                    <a:pt x="1073812" y="420210"/>
                    <a:pt x="1075497" y="400029"/>
                    <a:pt x="1073299" y="380916"/>
                  </a:cubicBezTo>
                  <a:cubicBezTo>
                    <a:pt x="1072615" y="374982"/>
                    <a:pt x="1071888" y="370894"/>
                    <a:pt x="1078430" y="372373"/>
                  </a:cubicBezTo>
                  <a:cubicBezTo>
                    <a:pt x="1075420" y="390597"/>
                    <a:pt x="1080671" y="416473"/>
                    <a:pt x="1078422" y="435586"/>
                  </a:cubicBezTo>
                  <a:cubicBezTo>
                    <a:pt x="1098347" y="432978"/>
                    <a:pt x="1079670" y="453570"/>
                    <a:pt x="1077190" y="439460"/>
                  </a:cubicBezTo>
                  <a:close/>
                  <a:moveTo>
                    <a:pt x="1121786" y="324776"/>
                  </a:moveTo>
                  <a:cubicBezTo>
                    <a:pt x="1115697" y="321569"/>
                    <a:pt x="1107531" y="319970"/>
                    <a:pt x="1100655" y="319406"/>
                  </a:cubicBezTo>
                  <a:cubicBezTo>
                    <a:pt x="1100929" y="315823"/>
                    <a:pt x="1108814" y="318072"/>
                    <a:pt x="1110986" y="318482"/>
                  </a:cubicBezTo>
                  <a:cubicBezTo>
                    <a:pt x="1121632" y="320500"/>
                    <a:pt x="1123052" y="320902"/>
                    <a:pt x="1127994" y="329667"/>
                  </a:cubicBezTo>
                  <a:cubicBezTo>
                    <a:pt x="1124788" y="330856"/>
                    <a:pt x="1123094" y="328641"/>
                    <a:pt x="1121162" y="327957"/>
                  </a:cubicBezTo>
                  <a:cubicBezTo>
                    <a:pt x="1126464" y="328624"/>
                    <a:pt x="1124890" y="326401"/>
                    <a:pt x="1121786" y="324768"/>
                  </a:cubicBezTo>
                  <a:close/>
                  <a:moveTo>
                    <a:pt x="1093806" y="608094"/>
                  </a:moveTo>
                  <a:cubicBezTo>
                    <a:pt x="1093583" y="604101"/>
                    <a:pt x="1093241" y="605076"/>
                    <a:pt x="1096345" y="604682"/>
                  </a:cubicBezTo>
                  <a:cubicBezTo>
                    <a:pt x="1101399" y="604041"/>
                    <a:pt x="1107402" y="605127"/>
                    <a:pt x="1112602" y="604700"/>
                  </a:cubicBezTo>
                  <a:cubicBezTo>
                    <a:pt x="1108044" y="611395"/>
                    <a:pt x="1100245" y="608223"/>
                    <a:pt x="1093797" y="608094"/>
                  </a:cubicBezTo>
                  <a:close/>
                  <a:moveTo>
                    <a:pt x="1151921" y="585903"/>
                  </a:moveTo>
                  <a:cubicBezTo>
                    <a:pt x="1150288" y="585655"/>
                    <a:pt x="1148467" y="586083"/>
                    <a:pt x="1146799" y="585886"/>
                  </a:cubicBezTo>
                  <a:lnTo>
                    <a:pt x="1146799" y="584219"/>
                  </a:lnTo>
                  <a:cubicBezTo>
                    <a:pt x="1146799" y="584219"/>
                    <a:pt x="1151100" y="582466"/>
                    <a:pt x="1151100" y="582466"/>
                  </a:cubicBezTo>
                  <a:cubicBezTo>
                    <a:pt x="1152101" y="583073"/>
                    <a:pt x="1152203" y="584980"/>
                    <a:pt x="1151921" y="585903"/>
                  </a:cubicBezTo>
                  <a:close/>
                  <a:moveTo>
                    <a:pt x="1145097" y="594446"/>
                  </a:moveTo>
                  <a:cubicBezTo>
                    <a:pt x="1144815" y="594233"/>
                    <a:pt x="1143002" y="587999"/>
                    <a:pt x="1143387" y="587614"/>
                  </a:cubicBezTo>
                  <a:cubicBezTo>
                    <a:pt x="1144199" y="586793"/>
                    <a:pt x="1150057" y="591898"/>
                    <a:pt x="1151921" y="585903"/>
                  </a:cubicBezTo>
                  <a:cubicBezTo>
                    <a:pt x="1153033" y="586074"/>
                    <a:pt x="1154948" y="585236"/>
                    <a:pt x="1155359" y="586733"/>
                  </a:cubicBezTo>
                  <a:cubicBezTo>
                    <a:pt x="1154684" y="589350"/>
                    <a:pt x="1147543" y="596319"/>
                    <a:pt x="1145106" y="594455"/>
                  </a:cubicBezTo>
                  <a:close/>
                  <a:moveTo>
                    <a:pt x="1141634" y="620922"/>
                  </a:moveTo>
                  <a:lnTo>
                    <a:pt x="1128011" y="621751"/>
                  </a:lnTo>
                  <a:cubicBezTo>
                    <a:pt x="1128867" y="618151"/>
                    <a:pt x="1141437" y="617176"/>
                    <a:pt x="1141634" y="620922"/>
                  </a:cubicBezTo>
                  <a:close/>
                  <a:moveTo>
                    <a:pt x="1020332" y="608112"/>
                  </a:moveTo>
                  <a:lnTo>
                    <a:pt x="1035707" y="614919"/>
                  </a:lnTo>
                  <a:cubicBezTo>
                    <a:pt x="1030756" y="614919"/>
                    <a:pt x="1020588" y="615055"/>
                    <a:pt x="1020332" y="608112"/>
                  </a:cubicBezTo>
                  <a:close/>
                  <a:moveTo>
                    <a:pt x="1189556" y="585912"/>
                  </a:moveTo>
                  <a:cubicBezTo>
                    <a:pt x="1188231" y="587024"/>
                    <a:pt x="1183904" y="595387"/>
                    <a:pt x="1179286" y="596148"/>
                  </a:cubicBezTo>
                  <a:cubicBezTo>
                    <a:pt x="1178337" y="589931"/>
                    <a:pt x="1179346" y="592531"/>
                    <a:pt x="1181800" y="591017"/>
                  </a:cubicBezTo>
                  <a:cubicBezTo>
                    <a:pt x="1188265" y="587024"/>
                    <a:pt x="1188077" y="581824"/>
                    <a:pt x="1198065" y="584210"/>
                  </a:cubicBezTo>
                  <a:lnTo>
                    <a:pt x="1194636" y="586759"/>
                  </a:lnTo>
                  <a:lnTo>
                    <a:pt x="1198065" y="589307"/>
                  </a:lnTo>
                  <a:cubicBezTo>
                    <a:pt x="1193644" y="592172"/>
                    <a:pt x="1192455" y="583500"/>
                    <a:pt x="1189564" y="585921"/>
                  </a:cubicBezTo>
                  <a:close/>
                  <a:moveTo>
                    <a:pt x="1054503" y="611506"/>
                  </a:moveTo>
                  <a:cubicBezTo>
                    <a:pt x="1043985" y="611481"/>
                    <a:pt x="1047876" y="608454"/>
                    <a:pt x="1047166" y="606761"/>
                  </a:cubicBezTo>
                  <a:cubicBezTo>
                    <a:pt x="1047047" y="606478"/>
                    <a:pt x="1041240" y="604537"/>
                    <a:pt x="1044267" y="601279"/>
                  </a:cubicBezTo>
                  <a:cubicBezTo>
                    <a:pt x="1044481" y="601048"/>
                    <a:pt x="1048090" y="602921"/>
                    <a:pt x="1048817" y="603571"/>
                  </a:cubicBezTo>
                  <a:cubicBezTo>
                    <a:pt x="1049424" y="604110"/>
                    <a:pt x="1054897" y="611216"/>
                    <a:pt x="1054503" y="611515"/>
                  </a:cubicBezTo>
                  <a:close/>
                  <a:moveTo>
                    <a:pt x="1163885" y="278444"/>
                  </a:moveTo>
                  <a:lnTo>
                    <a:pt x="1153640" y="283541"/>
                  </a:lnTo>
                  <a:cubicBezTo>
                    <a:pt x="1152041" y="276007"/>
                    <a:pt x="1158540" y="276879"/>
                    <a:pt x="1163885" y="278444"/>
                  </a:cubicBezTo>
                  <a:close/>
                  <a:moveTo>
                    <a:pt x="1047654" y="553434"/>
                  </a:moveTo>
                  <a:lnTo>
                    <a:pt x="1039128" y="553434"/>
                  </a:lnTo>
                  <a:cubicBezTo>
                    <a:pt x="1038555" y="550124"/>
                    <a:pt x="1043763" y="553545"/>
                    <a:pt x="1042548" y="549192"/>
                  </a:cubicBezTo>
                  <a:cubicBezTo>
                    <a:pt x="1042258" y="548149"/>
                    <a:pt x="1033877" y="547807"/>
                    <a:pt x="1044233" y="544899"/>
                  </a:cubicBezTo>
                  <a:cubicBezTo>
                    <a:pt x="1042446" y="550706"/>
                    <a:pt x="1048526" y="548508"/>
                    <a:pt x="1047654" y="553434"/>
                  </a:cubicBezTo>
                  <a:close/>
                  <a:moveTo>
                    <a:pt x="1035699" y="625172"/>
                  </a:moveTo>
                  <a:cubicBezTo>
                    <a:pt x="1031577" y="624112"/>
                    <a:pt x="1030936" y="622504"/>
                    <a:pt x="1028866" y="626891"/>
                  </a:cubicBezTo>
                  <a:lnTo>
                    <a:pt x="1027156" y="626891"/>
                  </a:lnTo>
                  <a:cubicBezTo>
                    <a:pt x="1026814" y="626463"/>
                    <a:pt x="1023581" y="627831"/>
                    <a:pt x="1023744" y="626044"/>
                  </a:cubicBezTo>
                  <a:cubicBezTo>
                    <a:pt x="1029371" y="624693"/>
                    <a:pt x="1027575" y="620374"/>
                    <a:pt x="1027951" y="620203"/>
                  </a:cubicBezTo>
                  <a:cubicBezTo>
                    <a:pt x="1030876" y="618912"/>
                    <a:pt x="1035699" y="621135"/>
                    <a:pt x="1035699" y="625172"/>
                  </a:cubicBezTo>
                  <a:close/>
                  <a:moveTo>
                    <a:pt x="1075001" y="278410"/>
                  </a:moveTo>
                  <a:cubicBezTo>
                    <a:pt x="1072102" y="275349"/>
                    <a:pt x="1078216" y="270645"/>
                    <a:pt x="1081834" y="271594"/>
                  </a:cubicBezTo>
                  <a:lnTo>
                    <a:pt x="1081859" y="278436"/>
                  </a:lnTo>
                  <a:cubicBezTo>
                    <a:pt x="1084921" y="276888"/>
                    <a:pt x="1089248" y="277238"/>
                    <a:pt x="1092095" y="279265"/>
                  </a:cubicBezTo>
                  <a:cubicBezTo>
                    <a:pt x="1090650" y="282061"/>
                    <a:pt x="1075600" y="279034"/>
                    <a:pt x="1075001" y="278410"/>
                  </a:cubicBezTo>
                  <a:close/>
                  <a:moveTo>
                    <a:pt x="1071598" y="295522"/>
                  </a:moveTo>
                  <a:cubicBezTo>
                    <a:pt x="1075206" y="298668"/>
                    <a:pt x="1089564" y="287098"/>
                    <a:pt x="1083399" y="297044"/>
                  </a:cubicBezTo>
                  <a:cubicBezTo>
                    <a:pt x="1082458" y="298557"/>
                    <a:pt x="1072077" y="300661"/>
                    <a:pt x="1071598" y="295522"/>
                  </a:cubicBezTo>
                  <a:close/>
                  <a:moveTo>
                    <a:pt x="1022008" y="427034"/>
                  </a:moveTo>
                  <a:lnTo>
                    <a:pt x="1020306" y="440708"/>
                  </a:lnTo>
                  <a:cubicBezTo>
                    <a:pt x="1013106" y="442136"/>
                    <a:pt x="1018545" y="427744"/>
                    <a:pt x="1022008" y="427034"/>
                  </a:cubicBezTo>
                  <a:close/>
                  <a:moveTo>
                    <a:pt x="1073299" y="616629"/>
                  </a:moveTo>
                  <a:lnTo>
                    <a:pt x="1066569" y="615167"/>
                  </a:lnTo>
                  <a:cubicBezTo>
                    <a:pt x="1067424" y="612986"/>
                    <a:pt x="1058779" y="615816"/>
                    <a:pt x="1063055" y="611541"/>
                  </a:cubicBezTo>
                  <a:cubicBezTo>
                    <a:pt x="1066415" y="608180"/>
                    <a:pt x="1072077" y="613054"/>
                    <a:pt x="1073299" y="616637"/>
                  </a:cubicBezTo>
                  <a:close/>
                  <a:moveTo>
                    <a:pt x="1078439" y="268165"/>
                  </a:moveTo>
                  <a:cubicBezTo>
                    <a:pt x="1075583" y="265797"/>
                    <a:pt x="1086058" y="260332"/>
                    <a:pt x="1086965" y="261350"/>
                  </a:cubicBezTo>
                  <a:cubicBezTo>
                    <a:pt x="1090539" y="266635"/>
                    <a:pt x="1079174" y="268773"/>
                    <a:pt x="1078439" y="268165"/>
                  </a:cubicBezTo>
                  <a:close/>
                  <a:moveTo>
                    <a:pt x="1177542" y="570528"/>
                  </a:moveTo>
                  <a:cubicBezTo>
                    <a:pt x="1172539" y="575762"/>
                    <a:pt x="1174942" y="558436"/>
                    <a:pt x="1179252" y="558573"/>
                  </a:cubicBezTo>
                  <a:cubicBezTo>
                    <a:pt x="1179303" y="560489"/>
                    <a:pt x="1177969" y="570092"/>
                    <a:pt x="1177542" y="570528"/>
                  </a:cubicBezTo>
                  <a:close/>
                  <a:moveTo>
                    <a:pt x="1033988" y="606401"/>
                  </a:moveTo>
                  <a:cubicBezTo>
                    <a:pt x="1034596" y="605880"/>
                    <a:pt x="1035203" y="605332"/>
                    <a:pt x="1035699" y="604691"/>
                  </a:cubicBezTo>
                  <a:cubicBezTo>
                    <a:pt x="1036802" y="603280"/>
                    <a:pt x="1037093" y="600894"/>
                    <a:pt x="1039094" y="601288"/>
                  </a:cubicBezTo>
                  <a:lnTo>
                    <a:pt x="1039094" y="611524"/>
                  </a:lnTo>
                  <a:cubicBezTo>
                    <a:pt x="1037734" y="612618"/>
                    <a:pt x="1034519" y="606684"/>
                    <a:pt x="1033988" y="606401"/>
                  </a:cubicBezTo>
                  <a:close/>
                  <a:moveTo>
                    <a:pt x="1075001" y="324537"/>
                  </a:moveTo>
                  <a:lnTo>
                    <a:pt x="1068177" y="322818"/>
                  </a:lnTo>
                  <a:lnTo>
                    <a:pt x="1073317" y="316019"/>
                  </a:lnTo>
                  <a:lnTo>
                    <a:pt x="1075001" y="324537"/>
                  </a:lnTo>
                  <a:close/>
                  <a:moveTo>
                    <a:pt x="1156582" y="505674"/>
                  </a:moveTo>
                  <a:cubicBezTo>
                    <a:pt x="1154632" y="506691"/>
                    <a:pt x="1156282" y="509650"/>
                    <a:pt x="1153648" y="509017"/>
                  </a:cubicBezTo>
                  <a:cubicBezTo>
                    <a:pt x="1153435" y="501971"/>
                    <a:pt x="1158164" y="499747"/>
                    <a:pt x="1163876" y="502210"/>
                  </a:cubicBezTo>
                  <a:cubicBezTo>
                    <a:pt x="1163842" y="505357"/>
                    <a:pt x="1158771" y="504519"/>
                    <a:pt x="1156582" y="505665"/>
                  </a:cubicBezTo>
                  <a:close/>
                  <a:moveTo>
                    <a:pt x="1044225" y="536322"/>
                  </a:moveTo>
                  <a:cubicBezTo>
                    <a:pt x="1043985" y="536715"/>
                    <a:pt x="1037238" y="540965"/>
                    <a:pt x="1035699" y="539760"/>
                  </a:cubicBezTo>
                  <a:lnTo>
                    <a:pt x="1039992" y="532944"/>
                  </a:lnTo>
                  <a:cubicBezTo>
                    <a:pt x="1041813" y="532329"/>
                    <a:pt x="1044763" y="535441"/>
                    <a:pt x="1044225" y="536322"/>
                  </a:cubicBezTo>
                  <a:close/>
                  <a:moveTo>
                    <a:pt x="1028866" y="456075"/>
                  </a:moveTo>
                  <a:cubicBezTo>
                    <a:pt x="1026489" y="456717"/>
                    <a:pt x="1023898" y="461976"/>
                    <a:pt x="1022051" y="456905"/>
                  </a:cubicBezTo>
                  <a:cubicBezTo>
                    <a:pt x="1020913" y="453783"/>
                    <a:pt x="1025839" y="453048"/>
                    <a:pt x="1028858" y="452672"/>
                  </a:cubicBezTo>
                  <a:cubicBezTo>
                    <a:pt x="1028969" y="453783"/>
                    <a:pt x="1028729" y="454972"/>
                    <a:pt x="1028866" y="456075"/>
                  </a:cubicBezTo>
                  <a:close/>
                  <a:moveTo>
                    <a:pt x="1028866" y="456075"/>
                  </a:moveTo>
                  <a:cubicBezTo>
                    <a:pt x="1030217" y="455707"/>
                    <a:pt x="1032389" y="456297"/>
                    <a:pt x="1033988" y="456084"/>
                  </a:cubicBezTo>
                  <a:cubicBezTo>
                    <a:pt x="1036323" y="458316"/>
                    <a:pt x="1029815" y="463789"/>
                    <a:pt x="1028866" y="456075"/>
                  </a:cubicBezTo>
                  <a:close/>
                  <a:moveTo>
                    <a:pt x="1015192" y="604708"/>
                  </a:moveTo>
                  <a:lnTo>
                    <a:pt x="1017612" y="603314"/>
                  </a:lnTo>
                  <a:cubicBezTo>
                    <a:pt x="1015457" y="603246"/>
                    <a:pt x="1012011" y="599329"/>
                    <a:pt x="1013491" y="597867"/>
                  </a:cubicBezTo>
                  <a:cubicBezTo>
                    <a:pt x="1015150" y="596225"/>
                    <a:pt x="1019707" y="600629"/>
                    <a:pt x="1018852" y="602604"/>
                  </a:cubicBezTo>
                  <a:lnTo>
                    <a:pt x="1021161" y="601279"/>
                  </a:lnTo>
                  <a:lnTo>
                    <a:pt x="1025446" y="606384"/>
                  </a:lnTo>
                  <a:lnTo>
                    <a:pt x="1015192" y="604708"/>
                  </a:lnTo>
                  <a:close/>
                  <a:moveTo>
                    <a:pt x="1062456" y="275691"/>
                  </a:moveTo>
                  <a:cubicBezTo>
                    <a:pt x="1063388" y="276204"/>
                    <a:pt x="1062354" y="280736"/>
                    <a:pt x="1067339" y="276742"/>
                  </a:cubicBezTo>
                  <a:lnTo>
                    <a:pt x="1068177" y="280120"/>
                  </a:lnTo>
                  <a:cubicBezTo>
                    <a:pt x="1065766" y="280249"/>
                    <a:pt x="1062961" y="279633"/>
                    <a:pt x="1060669" y="280351"/>
                  </a:cubicBezTo>
                  <a:cubicBezTo>
                    <a:pt x="1058540" y="281018"/>
                    <a:pt x="1057325" y="288355"/>
                    <a:pt x="1054503" y="285243"/>
                  </a:cubicBezTo>
                  <a:cubicBezTo>
                    <a:pt x="1051716" y="282164"/>
                    <a:pt x="1062687" y="280351"/>
                    <a:pt x="1059609" y="275006"/>
                  </a:cubicBezTo>
                  <a:lnTo>
                    <a:pt x="1054503" y="273305"/>
                  </a:lnTo>
                  <a:cubicBezTo>
                    <a:pt x="1057992" y="272663"/>
                    <a:pt x="1059797" y="274237"/>
                    <a:pt x="1062456" y="275691"/>
                  </a:cubicBezTo>
                  <a:close/>
                  <a:moveTo>
                    <a:pt x="1056214" y="372356"/>
                  </a:moveTo>
                  <a:lnTo>
                    <a:pt x="1049364" y="372356"/>
                  </a:lnTo>
                  <a:cubicBezTo>
                    <a:pt x="1049364" y="372356"/>
                    <a:pt x="1049364" y="365549"/>
                    <a:pt x="1049364" y="365549"/>
                  </a:cubicBezTo>
                  <a:cubicBezTo>
                    <a:pt x="1050869" y="365780"/>
                    <a:pt x="1053597" y="365096"/>
                    <a:pt x="1054495" y="365549"/>
                  </a:cubicBezTo>
                  <a:cubicBezTo>
                    <a:pt x="1054811" y="365712"/>
                    <a:pt x="1052819" y="370330"/>
                    <a:pt x="1056205" y="372348"/>
                  </a:cubicBezTo>
                  <a:close/>
                  <a:moveTo>
                    <a:pt x="1052802" y="324528"/>
                  </a:moveTo>
                  <a:cubicBezTo>
                    <a:pt x="1052066" y="321672"/>
                    <a:pt x="1055495" y="323647"/>
                    <a:pt x="1055974" y="322031"/>
                  </a:cubicBezTo>
                  <a:cubicBezTo>
                    <a:pt x="1056085" y="321663"/>
                    <a:pt x="1052921" y="310281"/>
                    <a:pt x="1057907" y="316019"/>
                  </a:cubicBezTo>
                  <a:cubicBezTo>
                    <a:pt x="1058471" y="316661"/>
                    <a:pt x="1060036" y="327470"/>
                    <a:pt x="1052793" y="324537"/>
                  </a:cubicBezTo>
                  <a:close/>
                  <a:moveTo>
                    <a:pt x="1063055" y="263060"/>
                  </a:moveTo>
                  <a:cubicBezTo>
                    <a:pt x="1065116" y="261051"/>
                    <a:pt x="1069819" y="266455"/>
                    <a:pt x="1068169" y="269876"/>
                  </a:cubicBezTo>
                  <a:cubicBezTo>
                    <a:pt x="1064936" y="272415"/>
                    <a:pt x="1062140" y="263958"/>
                    <a:pt x="1063055" y="263060"/>
                  </a:cubicBezTo>
                  <a:close/>
                  <a:moveTo>
                    <a:pt x="999791" y="558564"/>
                  </a:moveTo>
                  <a:lnTo>
                    <a:pt x="999791" y="565397"/>
                  </a:lnTo>
                  <a:cubicBezTo>
                    <a:pt x="992471" y="563071"/>
                    <a:pt x="992471" y="560890"/>
                    <a:pt x="999791" y="558564"/>
                  </a:cubicBezTo>
                  <a:close/>
                  <a:moveTo>
                    <a:pt x="1003220" y="550022"/>
                  </a:moveTo>
                  <a:lnTo>
                    <a:pt x="996405" y="550022"/>
                  </a:lnTo>
                  <a:lnTo>
                    <a:pt x="996405" y="546627"/>
                  </a:lnTo>
                  <a:lnTo>
                    <a:pt x="1003220" y="546627"/>
                  </a:lnTo>
                  <a:lnTo>
                    <a:pt x="1003220" y="550022"/>
                  </a:lnTo>
                  <a:close/>
                  <a:moveTo>
                    <a:pt x="1012661" y="321090"/>
                  </a:moveTo>
                  <a:lnTo>
                    <a:pt x="1006684" y="315130"/>
                  </a:lnTo>
                  <a:cubicBezTo>
                    <a:pt x="1007975" y="314651"/>
                    <a:pt x="1012191" y="315925"/>
                    <a:pt x="1012978" y="316507"/>
                  </a:cubicBezTo>
                  <a:cubicBezTo>
                    <a:pt x="1013397" y="316815"/>
                    <a:pt x="1017270" y="322365"/>
                    <a:pt x="1012670" y="321090"/>
                  </a:cubicBezTo>
                  <a:close/>
                  <a:moveTo>
                    <a:pt x="1081842" y="302346"/>
                  </a:moveTo>
                  <a:cubicBezTo>
                    <a:pt x="1083672" y="303953"/>
                    <a:pt x="1078370" y="309289"/>
                    <a:pt x="1076729" y="307451"/>
                  </a:cubicBezTo>
                  <a:cubicBezTo>
                    <a:pt x="1074163" y="304569"/>
                    <a:pt x="1078909" y="299763"/>
                    <a:pt x="1081842" y="302346"/>
                  </a:cubicBezTo>
                  <a:close/>
                  <a:moveTo>
                    <a:pt x="1037418" y="596157"/>
                  </a:moveTo>
                  <a:lnTo>
                    <a:pt x="1047654" y="596157"/>
                  </a:lnTo>
                  <a:cubicBezTo>
                    <a:pt x="1047654" y="596157"/>
                    <a:pt x="1047654" y="597841"/>
                    <a:pt x="1047654" y="597841"/>
                  </a:cubicBezTo>
                  <a:cubicBezTo>
                    <a:pt x="1042719" y="597029"/>
                    <a:pt x="1036041" y="602733"/>
                    <a:pt x="1037418" y="596157"/>
                  </a:cubicBezTo>
                  <a:close/>
                  <a:moveTo>
                    <a:pt x="1151930" y="599560"/>
                  </a:moveTo>
                  <a:cubicBezTo>
                    <a:pt x="1150733" y="594771"/>
                    <a:pt x="1153828" y="596875"/>
                    <a:pt x="1154957" y="595883"/>
                  </a:cubicBezTo>
                  <a:cubicBezTo>
                    <a:pt x="1155479" y="595430"/>
                    <a:pt x="1151263" y="591419"/>
                    <a:pt x="1157035" y="592745"/>
                  </a:cubicBezTo>
                  <a:cubicBezTo>
                    <a:pt x="1157677" y="596678"/>
                    <a:pt x="1156360" y="599971"/>
                    <a:pt x="1151930" y="599560"/>
                  </a:cubicBezTo>
                  <a:close/>
                  <a:moveTo>
                    <a:pt x="1090394" y="633715"/>
                  </a:moveTo>
                  <a:cubicBezTo>
                    <a:pt x="1089915" y="633390"/>
                    <a:pt x="1092908" y="630405"/>
                    <a:pt x="1092113" y="628618"/>
                  </a:cubicBezTo>
                  <a:cubicBezTo>
                    <a:pt x="1101357" y="628866"/>
                    <a:pt x="1094259" y="636366"/>
                    <a:pt x="1090394" y="633715"/>
                  </a:cubicBezTo>
                  <a:close/>
                  <a:moveTo>
                    <a:pt x="1076720" y="445830"/>
                  </a:moveTo>
                  <a:cubicBezTo>
                    <a:pt x="1073847" y="447686"/>
                    <a:pt x="1075061" y="452851"/>
                    <a:pt x="1075010" y="456084"/>
                  </a:cubicBezTo>
                  <a:lnTo>
                    <a:pt x="1073299" y="456084"/>
                  </a:lnTo>
                  <a:cubicBezTo>
                    <a:pt x="1073368" y="452107"/>
                    <a:pt x="1073222" y="448105"/>
                    <a:pt x="1073299" y="444129"/>
                  </a:cubicBezTo>
                  <a:cubicBezTo>
                    <a:pt x="1074933" y="443966"/>
                    <a:pt x="1076215" y="443889"/>
                    <a:pt x="1076720" y="445839"/>
                  </a:cubicBezTo>
                  <a:close/>
                  <a:moveTo>
                    <a:pt x="1069905" y="625180"/>
                  </a:moveTo>
                  <a:cubicBezTo>
                    <a:pt x="1067638" y="619742"/>
                    <a:pt x="1068724" y="617877"/>
                    <a:pt x="1075010" y="618373"/>
                  </a:cubicBezTo>
                  <a:cubicBezTo>
                    <a:pt x="1073753" y="620126"/>
                    <a:pt x="1071067" y="626574"/>
                    <a:pt x="1069905" y="625180"/>
                  </a:cubicBezTo>
                  <a:close/>
                  <a:moveTo>
                    <a:pt x="1180970" y="336492"/>
                  </a:moveTo>
                  <a:lnTo>
                    <a:pt x="1175857" y="336492"/>
                  </a:lnTo>
                  <a:cubicBezTo>
                    <a:pt x="1175857" y="336492"/>
                    <a:pt x="1175857" y="331378"/>
                    <a:pt x="1175857" y="331378"/>
                  </a:cubicBezTo>
                  <a:cubicBezTo>
                    <a:pt x="1177139" y="332524"/>
                    <a:pt x="1180791" y="332900"/>
                    <a:pt x="1180962" y="333105"/>
                  </a:cubicBezTo>
                  <a:cubicBezTo>
                    <a:pt x="1181227" y="333430"/>
                    <a:pt x="1180851" y="335440"/>
                    <a:pt x="1180962" y="336492"/>
                  </a:cubicBezTo>
                  <a:close/>
                  <a:moveTo>
                    <a:pt x="1114329" y="256227"/>
                  </a:moveTo>
                  <a:lnTo>
                    <a:pt x="1119443" y="256227"/>
                  </a:lnTo>
                  <a:cubicBezTo>
                    <a:pt x="1120555" y="260392"/>
                    <a:pt x="1117621" y="259571"/>
                    <a:pt x="1114338" y="261341"/>
                  </a:cubicBezTo>
                  <a:lnTo>
                    <a:pt x="1114338" y="256227"/>
                  </a:lnTo>
                  <a:close/>
                  <a:moveTo>
                    <a:pt x="1106641" y="257929"/>
                  </a:moveTo>
                  <a:cubicBezTo>
                    <a:pt x="1107924" y="257408"/>
                    <a:pt x="1107095" y="259665"/>
                    <a:pt x="1108215" y="260640"/>
                  </a:cubicBezTo>
                  <a:cubicBezTo>
                    <a:pt x="1108967" y="261290"/>
                    <a:pt x="1109900" y="261546"/>
                    <a:pt x="1110883" y="261367"/>
                  </a:cubicBezTo>
                  <a:lnTo>
                    <a:pt x="1110883" y="263026"/>
                  </a:lnTo>
                  <a:cubicBezTo>
                    <a:pt x="1110883" y="263026"/>
                    <a:pt x="1104076" y="263026"/>
                    <a:pt x="1104076" y="263026"/>
                  </a:cubicBezTo>
                  <a:cubicBezTo>
                    <a:pt x="1103520" y="260503"/>
                    <a:pt x="1104828" y="259477"/>
                    <a:pt x="1106641" y="257912"/>
                  </a:cubicBezTo>
                  <a:close/>
                  <a:moveTo>
                    <a:pt x="1022016" y="307451"/>
                  </a:moveTo>
                  <a:lnTo>
                    <a:pt x="1015192" y="307451"/>
                  </a:lnTo>
                  <a:cubicBezTo>
                    <a:pt x="1016107" y="304047"/>
                    <a:pt x="1018835" y="303611"/>
                    <a:pt x="1022016" y="304056"/>
                  </a:cubicBezTo>
                  <a:lnTo>
                    <a:pt x="1022016" y="307451"/>
                  </a:lnTo>
                  <a:close/>
                  <a:moveTo>
                    <a:pt x="1157044" y="483397"/>
                  </a:moveTo>
                  <a:lnTo>
                    <a:pt x="1148518" y="483397"/>
                  </a:lnTo>
                  <a:cubicBezTo>
                    <a:pt x="1148518" y="483397"/>
                    <a:pt x="1148518" y="481721"/>
                    <a:pt x="1148518" y="481721"/>
                  </a:cubicBezTo>
                  <a:cubicBezTo>
                    <a:pt x="1150502" y="482149"/>
                    <a:pt x="1156462" y="479403"/>
                    <a:pt x="1157044" y="480002"/>
                  </a:cubicBezTo>
                  <a:cubicBezTo>
                    <a:pt x="1157300" y="480267"/>
                    <a:pt x="1156950" y="482337"/>
                    <a:pt x="1157044" y="483406"/>
                  </a:cubicBezTo>
                  <a:close/>
                  <a:moveTo>
                    <a:pt x="1165629" y="327128"/>
                  </a:moveTo>
                  <a:cubicBezTo>
                    <a:pt x="1166792" y="326170"/>
                    <a:pt x="1167322" y="324810"/>
                    <a:pt x="1168066" y="323579"/>
                  </a:cubicBezTo>
                  <a:cubicBezTo>
                    <a:pt x="1168520" y="322826"/>
                    <a:pt x="1171196" y="319346"/>
                    <a:pt x="1172411" y="319431"/>
                  </a:cubicBezTo>
                  <a:cubicBezTo>
                    <a:pt x="1173471" y="324203"/>
                    <a:pt x="1169965" y="327025"/>
                    <a:pt x="1165629" y="327128"/>
                  </a:cubicBezTo>
                  <a:close/>
                  <a:moveTo>
                    <a:pt x="1203213" y="575659"/>
                  </a:moveTo>
                  <a:lnTo>
                    <a:pt x="1204889" y="575659"/>
                  </a:lnTo>
                  <a:cubicBezTo>
                    <a:pt x="1204889" y="575659"/>
                    <a:pt x="1204889" y="585886"/>
                    <a:pt x="1204889" y="585886"/>
                  </a:cubicBezTo>
                  <a:lnTo>
                    <a:pt x="1203221" y="585886"/>
                  </a:lnTo>
                  <a:cubicBezTo>
                    <a:pt x="1201913" y="582312"/>
                    <a:pt x="1202623" y="579293"/>
                    <a:pt x="1203221" y="575659"/>
                  </a:cubicBezTo>
                  <a:close/>
                  <a:moveTo>
                    <a:pt x="1035707" y="283558"/>
                  </a:moveTo>
                  <a:lnTo>
                    <a:pt x="1042523" y="283558"/>
                  </a:lnTo>
                  <a:cubicBezTo>
                    <a:pt x="1047183" y="287663"/>
                    <a:pt x="1031047" y="287663"/>
                    <a:pt x="1035707" y="283558"/>
                  </a:cubicBezTo>
                  <a:close/>
                  <a:moveTo>
                    <a:pt x="1088666" y="285268"/>
                  </a:moveTo>
                  <a:lnTo>
                    <a:pt x="1090394" y="293786"/>
                  </a:lnTo>
                  <a:lnTo>
                    <a:pt x="1086982" y="293786"/>
                  </a:lnTo>
                  <a:cubicBezTo>
                    <a:pt x="1086982" y="293786"/>
                    <a:pt x="1086982" y="285268"/>
                    <a:pt x="1086982" y="285268"/>
                  </a:cubicBezTo>
                  <a:lnTo>
                    <a:pt x="1088658" y="285268"/>
                  </a:lnTo>
                  <a:close/>
                  <a:moveTo>
                    <a:pt x="1047662" y="297232"/>
                  </a:moveTo>
                  <a:lnTo>
                    <a:pt x="1052785" y="297232"/>
                  </a:lnTo>
                  <a:cubicBezTo>
                    <a:pt x="1052785" y="297232"/>
                    <a:pt x="1051947" y="302328"/>
                    <a:pt x="1051947" y="302328"/>
                  </a:cubicBezTo>
                  <a:lnTo>
                    <a:pt x="1047662" y="297232"/>
                  </a:lnTo>
                  <a:close/>
                  <a:moveTo>
                    <a:pt x="1100638" y="645678"/>
                  </a:moveTo>
                  <a:lnTo>
                    <a:pt x="1095525" y="645678"/>
                  </a:lnTo>
                  <a:lnTo>
                    <a:pt x="1095525" y="642283"/>
                  </a:lnTo>
                  <a:lnTo>
                    <a:pt x="1100638" y="642283"/>
                  </a:lnTo>
                  <a:lnTo>
                    <a:pt x="1100638" y="645678"/>
                  </a:lnTo>
                  <a:close/>
                  <a:moveTo>
                    <a:pt x="1158763" y="469749"/>
                  </a:moveTo>
                  <a:lnTo>
                    <a:pt x="1162166" y="469749"/>
                  </a:lnTo>
                  <a:lnTo>
                    <a:pt x="1162166" y="474854"/>
                  </a:lnTo>
                  <a:lnTo>
                    <a:pt x="1158763" y="474854"/>
                  </a:lnTo>
                  <a:lnTo>
                    <a:pt x="1158763" y="469749"/>
                  </a:lnTo>
                  <a:close/>
                  <a:moveTo>
                    <a:pt x="1189531" y="420210"/>
                  </a:moveTo>
                  <a:lnTo>
                    <a:pt x="1192934" y="420210"/>
                  </a:lnTo>
                  <a:cubicBezTo>
                    <a:pt x="1192934" y="420210"/>
                    <a:pt x="1192934" y="427026"/>
                    <a:pt x="1192934" y="427026"/>
                  </a:cubicBezTo>
                  <a:cubicBezTo>
                    <a:pt x="1192002" y="429095"/>
                    <a:pt x="1188607" y="421151"/>
                    <a:pt x="1189539" y="420210"/>
                  </a:cubicBezTo>
                  <a:close/>
                  <a:moveTo>
                    <a:pt x="1059643" y="603006"/>
                  </a:moveTo>
                  <a:cubicBezTo>
                    <a:pt x="1063226" y="600227"/>
                    <a:pt x="1068656" y="603528"/>
                    <a:pt x="1066450" y="606401"/>
                  </a:cubicBezTo>
                  <a:cubicBezTo>
                    <a:pt x="1066236" y="606684"/>
                    <a:pt x="1061609" y="603964"/>
                    <a:pt x="1059643" y="604674"/>
                  </a:cubicBezTo>
                  <a:lnTo>
                    <a:pt x="1059643" y="603006"/>
                  </a:lnTo>
                  <a:close/>
                  <a:moveTo>
                    <a:pt x="1016894" y="561976"/>
                  </a:moveTo>
                  <a:lnTo>
                    <a:pt x="1011780" y="561976"/>
                  </a:lnTo>
                  <a:lnTo>
                    <a:pt x="1011780" y="558582"/>
                  </a:lnTo>
                  <a:lnTo>
                    <a:pt x="1016894" y="558582"/>
                  </a:lnTo>
                  <a:lnTo>
                    <a:pt x="1016894" y="561976"/>
                  </a:lnTo>
                  <a:close/>
                  <a:moveTo>
                    <a:pt x="1001519" y="555135"/>
                  </a:moveTo>
                  <a:cubicBezTo>
                    <a:pt x="998329" y="555589"/>
                    <a:pt x="995592" y="555152"/>
                    <a:pt x="994686" y="551749"/>
                  </a:cubicBezTo>
                  <a:cubicBezTo>
                    <a:pt x="997876" y="551296"/>
                    <a:pt x="1000612" y="551732"/>
                    <a:pt x="1001519" y="555135"/>
                  </a:cubicBezTo>
                  <a:close/>
                  <a:moveTo>
                    <a:pt x="1191215" y="550022"/>
                  </a:moveTo>
                  <a:lnTo>
                    <a:pt x="1192925" y="560266"/>
                  </a:lnTo>
                  <a:cubicBezTo>
                    <a:pt x="1190018" y="560762"/>
                    <a:pt x="1191788" y="557667"/>
                    <a:pt x="1190642" y="555691"/>
                  </a:cubicBezTo>
                  <a:cubicBezTo>
                    <a:pt x="1190352" y="555187"/>
                    <a:pt x="1182347" y="550423"/>
                    <a:pt x="1191215" y="550022"/>
                  </a:cubicBezTo>
                  <a:close/>
                  <a:moveTo>
                    <a:pt x="1177550" y="534646"/>
                  </a:moveTo>
                  <a:lnTo>
                    <a:pt x="1174146" y="534646"/>
                  </a:lnTo>
                  <a:lnTo>
                    <a:pt x="1174146" y="529541"/>
                  </a:lnTo>
                  <a:lnTo>
                    <a:pt x="1177550" y="529541"/>
                  </a:lnTo>
                  <a:lnTo>
                    <a:pt x="1177550" y="534646"/>
                  </a:lnTo>
                  <a:close/>
                  <a:moveTo>
                    <a:pt x="1155325" y="404835"/>
                  </a:moveTo>
                  <a:lnTo>
                    <a:pt x="1153615" y="411667"/>
                  </a:lnTo>
                  <a:cubicBezTo>
                    <a:pt x="1148227" y="409829"/>
                    <a:pt x="1151271" y="406913"/>
                    <a:pt x="1155325" y="404835"/>
                  </a:cubicBezTo>
                  <a:close/>
                  <a:moveTo>
                    <a:pt x="1028020" y="435586"/>
                  </a:moveTo>
                  <a:lnTo>
                    <a:pt x="1028858" y="440691"/>
                  </a:lnTo>
                  <a:lnTo>
                    <a:pt x="1025454" y="440691"/>
                  </a:lnTo>
                  <a:cubicBezTo>
                    <a:pt x="1024898" y="438177"/>
                    <a:pt x="1026207" y="437142"/>
                    <a:pt x="1028020" y="435586"/>
                  </a:cubicBezTo>
                  <a:close/>
                  <a:moveTo>
                    <a:pt x="1189539" y="372373"/>
                  </a:moveTo>
                  <a:cubicBezTo>
                    <a:pt x="1192011" y="372946"/>
                    <a:pt x="1193456" y="375136"/>
                    <a:pt x="1192934" y="377487"/>
                  </a:cubicBezTo>
                  <a:lnTo>
                    <a:pt x="1189531" y="377487"/>
                  </a:lnTo>
                  <a:cubicBezTo>
                    <a:pt x="1189531" y="377487"/>
                    <a:pt x="1189531" y="372373"/>
                    <a:pt x="1189531" y="372373"/>
                  </a:cubicBezTo>
                  <a:close/>
                  <a:moveTo>
                    <a:pt x="1139949" y="297223"/>
                  </a:moveTo>
                  <a:lnTo>
                    <a:pt x="1139949" y="300618"/>
                  </a:lnTo>
                  <a:cubicBezTo>
                    <a:pt x="1139949" y="300618"/>
                    <a:pt x="1134835" y="300618"/>
                    <a:pt x="1134835" y="300618"/>
                  </a:cubicBezTo>
                  <a:cubicBezTo>
                    <a:pt x="1135409" y="298147"/>
                    <a:pt x="1137598" y="296702"/>
                    <a:pt x="1139949" y="297223"/>
                  </a:cubicBezTo>
                  <a:close/>
                  <a:moveTo>
                    <a:pt x="1056214" y="495378"/>
                  </a:moveTo>
                  <a:cubicBezTo>
                    <a:pt x="1055376" y="498661"/>
                    <a:pt x="1052434" y="499226"/>
                    <a:pt x="1049390" y="498756"/>
                  </a:cubicBezTo>
                  <a:cubicBezTo>
                    <a:pt x="1047628" y="497935"/>
                    <a:pt x="1053990" y="494676"/>
                    <a:pt x="1056214" y="495378"/>
                  </a:cubicBezTo>
                  <a:close/>
                  <a:moveTo>
                    <a:pt x="1056205" y="558556"/>
                  </a:moveTo>
                  <a:lnTo>
                    <a:pt x="1051083" y="558556"/>
                  </a:lnTo>
                  <a:cubicBezTo>
                    <a:pt x="1051656" y="556076"/>
                    <a:pt x="1053845" y="554631"/>
                    <a:pt x="1056197" y="555161"/>
                  </a:cubicBezTo>
                  <a:lnTo>
                    <a:pt x="1056197" y="558556"/>
                  </a:lnTo>
                  <a:close/>
                  <a:moveTo>
                    <a:pt x="1052810" y="310880"/>
                  </a:moveTo>
                  <a:cubicBezTo>
                    <a:pt x="1052117" y="308656"/>
                    <a:pt x="1055367" y="302294"/>
                    <a:pt x="1056197" y="304056"/>
                  </a:cubicBezTo>
                  <a:cubicBezTo>
                    <a:pt x="1056658" y="307100"/>
                    <a:pt x="1056094" y="310042"/>
                    <a:pt x="1052810" y="310880"/>
                  </a:cubicBezTo>
                  <a:close/>
                  <a:moveTo>
                    <a:pt x="1185255" y="635425"/>
                  </a:moveTo>
                  <a:cubicBezTo>
                    <a:pt x="1183442" y="633869"/>
                    <a:pt x="1182133" y="632834"/>
                    <a:pt x="1182690" y="630320"/>
                  </a:cubicBezTo>
                  <a:lnTo>
                    <a:pt x="1186093" y="630320"/>
                  </a:lnTo>
                  <a:cubicBezTo>
                    <a:pt x="1186093" y="630320"/>
                    <a:pt x="1185255" y="635425"/>
                    <a:pt x="1185255" y="635425"/>
                  </a:cubicBezTo>
                  <a:close/>
                  <a:moveTo>
                    <a:pt x="1187829" y="309178"/>
                  </a:moveTo>
                  <a:cubicBezTo>
                    <a:pt x="1188650" y="307417"/>
                    <a:pt x="1191908" y="313779"/>
                    <a:pt x="1191215" y="316002"/>
                  </a:cubicBezTo>
                  <a:cubicBezTo>
                    <a:pt x="1187931" y="315164"/>
                    <a:pt x="1187367" y="312222"/>
                    <a:pt x="1187829" y="309178"/>
                  </a:cubicBezTo>
                  <a:close/>
                  <a:moveTo>
                    <a:pt x="1030576" y="628601"/>
                  </a:moveTo>
                  <a:lnTo>
                    <a:pt x="1032287" y="628601"/>
                  </a:lnTo>
                  <a:lnTo>
                    <a:pt x="1033997" y="632022"/>
                  </a:lnTo>
                  <a:cubicBezTo>
                    <a:pt x="1033475" y="632252"/>
                    <a:pt x="1032945" y="633338"/>
                    <a:pt x="1032287" y="633732"/>
                  </a:cubicBezTo>
                  <a:cubicBezTo>
                    <a:pt x="1031816" y="632158"/>
                    <a:pt x="1031124" y="630226"/>
                    <a:pt x="1030576" y="628609"/>
                  </a:cubicBezTo>
                  <a:close/>
                  <a:moveTo>
                    <a:pt x="1051066" y="628601"/>
                  </a:moveTo>
                  <a:lnTo>
                    <a:pt x="1045952" y="623496"/>
                  </a:lnTo>
                  <a:cubicBezTo>
                    <a:pt x="1049073" y="622914"/>
                    <a:pt x="1051630" y="625369"/>
                    <a:pt x="1051066" y="628601"/>
                  </a:cubicBezTo>
                  <a:close/>
                  <a:moveTo>
                    <a:pt x="1180979" y="572255"/>
                  </a:moveTo>
                  <a:lnTo>
                    <a:pt x="1186110" y="572255"/>
                  </a:lnTo>
                  <a:lnTo>
                    <a:pt x="1184383" y="577352"/>
                  </a:lnTo>
                  <a:lnTo>
                    <a:pt x="1182715" y="577352"/>
                  </a:lnTo>
                  <a:lnTo>
                    <a:pt x="1180988" y="572255"/>
                  </a:lnTo>
                  <a:close/>
                  <a:moveTo>
                    <a:pt x="1039128" y="621751"/>
                  </a:moveTo>
                  <a:lnTo>
                    <a:pt x="1039128" y="620084"/>
                  </a:lnTo>
                  <a:cubicBezTo>
                    <a:pt x="1039128" y="620084"/>
                    <a:pt x="1045952" y="620084"/>
                    <a:pt x="1045952" y="620084"/>
                  </a:cubicBezTo>
                  <a:cubicBezTo>
                    <a:pt x="1044430" y="624693"/>
                    <a:pt x="1042762" y="622555"/>
                    <a:pt x="1039128" y="621751"/>
                  </a:cubicBezTo>
                  <a:close/>
                  <a:moveTo>
                    <a:pt x="1010053" y="580764"/>
                  </a:moveTo>
                  <a:lnTo>
                    <a:pt x="1004931" y="580764"/>
                  </a:lnTo>
                  <a:cubicBezTo>
                    <a:pt x="1005504" y="578284"/>
                    <a:pt x="1007693" y="576839"/>
                    <a:pt x="1010044" y="577369"/>
                  </a:cubicBezTo>
                  <a:lnTo>
                    <a:pt x="1010044" y="580764"/>
                  </a:lnTo>
                  <a:close/>
                  <a:moveTo>
                    <a:pt x="1163850" y="333960"/>
                  </a:moveTo>
                  <a:cubicBezTo>
                    <a:pt x="1162380" y="333815"/>
                    <a:pt x="1157292" y="333310"/>
                    <a:pt x="1157044" y="333080"/>
                  </a:cubicBezTo>
                  <a:cubicBezTo>
                    <a:pt x="1153324" y="329599"/>
                    <a:pt x="1161277" y="328137"/>
                    <a:pt x="1163850" y="333960"/>
                  </a:cubicBezTo>
                  <a:close/>
                  <a:moveTo>
                    <a:pt x="1033997" y="423614"/>
                  </a:moveTo>
                  <a:lnTo>
                    <a:pt x="1033997" y="420219"/>
                  </a:lnTo>
                  <a:cubicBezTo>
                    <a:pt x="1036357" y="419697"/>
                    <a:pt x="1038538" y="421142"/>
                    <a:pt x="1039119" y="423614"/>
                  </a:cubicBezTo>
                  <a:lnTo>
                    <a:pt x="1033997" y="423614"/>
                  </a:lnTo>
                  <a:close/>
                  <a:moveTo>
                    <a:pt x="1141676" y="601288"/>
                  </a:moveTo>
                  <a:cubicBezTo>
                    <a:pt x="1144730" y="600826"/>
                    <a:pt x="1147671" y="601390"/>
                    <a:pt x="1148501" y="604665"/>
                  </a:cubicBezTo>
                  <a:cubicBezTo>
                    <a:pt x="1146277" y="605358"/>
                    <a:pt x="1139906" y="602108"/>
                    <a:pt x="1141676" y="601288"/>
                  </a:cubicBezTo>
                  <a:close/>
                  <a:moveTo>
                    <a:pt x="1172411" y="596148"/>
                  </a:moveTo>
                  <a:lnTo>
                    <a:pt x="1167314" y="594421"/>
                  </a:lnTo>
                  <a:lnTo>
                    <a:pt x="1167314" y="592753"/>
                  </a:lnTo>
                  <a:cubicBezTo>
                    <a:pt x="1167314" y="592753"/>
                    <a:pt x="1172419" y="592753"/>
                    <a:pt x="1172419" y="592753"/>
                  </a:cubicBezTo>
                  <a:lnTo>
                    <a:pt x="1172419" y="596157"/>
                  </a:lnTo>
                  <a:close/>
                  <a:moveTo>
                    <a:pt x="1035682" y="601262"/>
                  </a:moveTo>
                  <a:lnTo>
                    <a:pt x="1034006" y="601262"/>
                  </a:lnTo>
                  <a:lnTo>
                    <a:pt x="1034006" y="594446"/>
                  </a:lnTo>
                  <a:lnTo>
                    <a:pt x="1035682" y="594446"/>
                  </a:lnTo>
                  <a:lnTo>
                    <a:pt x="1035682" y="601262"/>
                  </a:lnTo>
                  <a:close/>
                  <a:moveTo>
                    <a:pt x="1191249" y="594446"/>
                  </a:moveTo>
                  <a:lnTo>
                    <a:pt x="1192925" y="594446"/>
                  </a:lnTo>
                  <a:lnTo>
                    <a:pt x="1192925" y="601262"/>
                  </a:lnTo>
                  <a:lnTo>
                    <a:pt x="1191249" y="601262"/>
                  </a:lnTo>
                  <a:lnTo>
                    <a:pt x="1191249" y="594446"/>
                  </a:lnTo>
                  <a:close/>
                  <a:moveTo>
                    <a:pt x="1097243" y="336500"/>
                  </a:moveTo>
                  <a:lnTo>
                    <a:pt x="1102340" y="338228"/>
                  </a:lnTo>
                  <a:lnTo>
                    <a:pt x="1102340" y="339895"/>
                  </a:lnTo>
                  <a:cubicBezTo>
                    <a:pt x="1098218" y="340066"/>
                    <a:pt x="1096397" y="340981"/>
                    <a:pt x="1097243" y="336500"/>
                  </a:cubicBezTo>
                  <a:close/>
                  <a:moveTo>
                    <a:pt x="1150220" y="604708"/>
                  </a:moveTo>
                  <a:lnTo>
                    <a:pt x="1157035" y="604708"/>
                  </a:lnTo>
                  <a:lnTo>
                    <a:pt x="1157035" y="606384"/>
                  </a:lnTo>
                  <a:lnTo>
                    <a:pt x="1150220" y="606384"/>
                  </a:lnTo>
                  <a:lnTo>
                    <a:pt x="1150220" y="604708"/>
                  </a:lnTo>
                  <a:close/>
                  <a:moveTo>
                    <a:pt x="1086990" y="618356"/>
                  </a:moveTo>
                  <a:cubicBezTo>
                    <a:pt x="1085853" y="616218"/>
                    <a:pt x="1089727" y="612404"/>
                    <a:pt x="1090377" y="613234"/>
                  </a:cubicBezTo>
                  <a:cubicBezTo>
                    <a:pt x="1091514" y="615372"/>
                    <a:pt x="1087640" y="619186"/>
                    <a:pt x="1086990" y="618356"/>
                  </a:cubicBezTo>
                  <a:close/>
                  <a:moveTo>
                    <a:pt x="1182672" y="420210"/>
                  </a:moveTo>
                  <a:cubicBezTo>
                    <a:pt x="1184536" y="422075"/>
                    <a:pt x="1181133" y="425470"/>
                    <a:pt x="1179269" y="423605"/>
                  </a:cubicBezTo>
                  <a:cubicBezTo>
                    <a:pt x="1177405" y="421741"/>
                    <a:pt x="1180808" y="418346"/>
                    <a:pt x="1182672" y="420210"/>
                  </a:cubicBezTo>
                  <a:close/>
                  <a:moveTo>
                    <a:pt x="1192960" y="324545"/>
                  </a:moveTo>
                  <a:lnTo>
                    <a:pt x="1198056" y="326273"/>
                  </a:lnTo>
                  <a:lnTo>
                    <a:pt x="1198056" y="327940"/>
                  </a:lnTo>
                  <a:cubicBezTo>
                    <a:pt x="1193935" y="328111"/>
                    <a:pt x="1192113" y="329026"/>
                    <a:pt x="1192960" y="324545"/>
                  </a:cubicBezTo>
                  <a:close/>
                  <a:moveTo>
                    <a:pt x="1126276" y="621760"/>
                  </a:moveTo>
                  <a:lnTo>
                    <a:pt x="1122864" y="621760"/>
                  </a:lnTo>
                  <a:cubicBezTo>
                    <a:pt x="1122864" y="621760"/>
                    <a:pt x="1124591" y="616654"/>
                    <a:pt x="1124591" y="616654"/>
                  </a:cubicBezTo>
                  <a:lnTo>
                    <a:pt x="1126258" y="616654"/>
                  </a:lnTo>
                  <a:cubicBezTo>
                    <a:pt x="1126258" y="616654"/>
                    <a:pt x="1126258" y="621760"/>
                    <a:pt x="1126258" y="621760"/>
                  </a:cubicBezTo>
                  <a:close/>
                  <a:moveTo>
                    <a:pt x="1146799" y="326247"/>
                  </a:moveTo>
                  <a:cubicBezTo>
                    <a:pt x="1144935" y="324383"/>
                    <a:pt x="1148338" y="320988"/>
                    <a:pt x="1150202" y="322852"/>
                  </a:cubicBezTo>
                  <a:cubicBezTo>
                    <a:pt x="1152067" y="324716"/>
                    <a:pt x="1148663" y="328111"/>
                    <a:pt x="1146799" y="326247"/>
                  </a:cubicBezTo>
                  <a:close/>
                  <a:moveTo>
                    <a:pt x="1158771" y="580773"/>
                  </a:moveTo>
                  <a:cubicBezTo>
                    <a:pt x="1157924" y="576283"/>
                    <a:pt x="1159746" y="577198"/>
                    <a:pt x="1163876" y="577378"/>
                  </a:cubicBezTo>
                  <a:lnTo>
                    <a:pt x="1163876" y="579045"/>
                  </a:lnTo>
                  <a:cubicBezTo>
                    <a:pt x="1163876" y="579045"/>
                    <a:pt x="1158771" y="580773"/>
                    <a:pt x="1158771" y="580773"/>
                  </a:cubicBezTo>
                  <a:close/>
                  <a:moveTo>
                    <a:pt x="1085263" y="317730"/>
                  </a:moveTo>
                  <a:lnTo>
                    <a:pt x="1088675" y="317730"/>
                  </a:lnTo>
                  <a:cubicBezTo>
                    <a:pt x="1088675" y="317730"/>
                    <a:pt x="1088675" y="322826"/>
                    <a:pt x="1088675" y="322826"/>
                  </a:cubicBezTo>
                  <a:lnTo>
                    <a:pt x="1087007" y="322826"/>
                  </a:lnTo>
                  <a:cubicBezTo>
                    <a:pt x="1087007" y="322826"/>
                    <a:pt x="1085280" y="317730"/>
                    <a:pt x="1085280" y="317730"/>
                  </a:cubicBezTo>
                  <a:close/>
                  <a:moveTo>
                    <a:pt x="1187820" y="576497"/>
                  </a:moveTo>
                  <a:lnTo>
                    <a:pt x="1192942" y="575667"/>
                  </a:lnTo>
                  <a:cubicBezTo>
                    <a:pt x="1191497" y="579396"/>
                    <a:pt x="1190112" y="579721"/>
                    <a:pt x="1187820" y="576497"/>
                  </a:cubicBezTo>
                  <a:close/>
                  <a:moveTo>
                    <a:pt x="1061345" y="317704"/>
                  </a:moveTo>
                  <a:cubicBezTo>
                    <a:pt x="1059480" y="315840"/>
                    <a:pt x="1062884" y="312445"/>
                    <a:pt x="1064748" y="314309"/>
                  </a:cubicBezTo>
                  <a:cubicBezTo>
                    <a:pt x="1066612" y="316173"/>
                    <a:pt x="1063209" y="319568"/>
                    <a:pt x="1061345" y="317704"/>
                  </a:cubicBezTo>
                  <a:close/>
                  <a:moveTo>
                    <a:pt x="1035707" y="360410"/>
                  </a:moveTo>
                  <a:cubicBezTo>
                    <a:pt x="1033843" y="358546"/>
                    <a:pt x="1037246" y="355151"/>
                    <a:pt x="1039111" y="357015"/>
                  </a:cubicBezTo>
                  <a:cubicBezTo>
                    <a:pt x="1040975" y="358879"/>
                    <a:pt x="1037571" y="362274"/>
                    <a:pt x="1035707" y="360410"/>
                  </a:cubicBezTo>
                  <a:close/>
                  <a:moveTo>
                    <a:pt x="1110926" y="625197"/>
                  </a:moveTo>
                  <a:lnTo>
                    <a:pt x="1112593" y="625197"/>
                  </a:lnTo>
                  <a:cubicBezTo>
                    <a:pt x="1112593" y="625197"/>
                    <a:pt x="1112593" y="630303"/>
                    <a:pt x="1112593" y="630303"/>
                  </a:cubicBezTo>
                  <a:lnTo>
                    <a:pt x="1109181" y="630303"/>
                  </a:lnTo>
                  <a:cubicBezTo>
                    <a:pt x="1109181" y="630303"/>
                    <a:pt x="1110909" y="625197"/>
                    <a:pt x="1110909" y="625197"/>
                  </a:cubicBezTo>
                  <a:close/>
                  <a:moveTo>
                    <a:pt x="1150228" y="555161"/>
                  </a:moveTo>
                  <a:lnTo>
                    <a:pt x="1151896" y="555161"/>
                  </a:lnTo>
                  <a:cubicBezTo>
                    <a:pt x="1151896" y="555161"/>
                    <a:pt x="1153623" y="560258"/>
                    <a:pt x="1153623" y="560258"/>
                  </a:cubicBezTo>
                  <a:cubicBezTo>
                    <a:pt x="1149133" y="561104"/>
                    <a:pt x="1150048" y="559283"/>
                    <a:pt x="1150220" y="555161"/>
                  </a:cubicBezTo>
                  <a:close/>
                  <a:moveTo>
                    <a:pt x="1035699" y="411676"/>
                  </a:moveTo>
                  <a:cubicBezTo>
                    <a:pt x="1037837" y="410539"/>
                    <a:pt x="1041659" y="414412"/>
                    <a:pt x="1040821" y="415062"/>
                  </a:cubicBezTo>
                  <a:cubicBezTo>
                    <a:pt x="1038683" y="416200"/>
                    <a:pt x="1034861" y="412326"/>
                    <a:pt x="1035699" y="411676"/>
                  </a:cubicBezTo>
                  <a:close/>
                  <a:moveTo>
                    <a:pt x="1090402" y="268165"/>
                  </a:moveTo>
                  <a:cubicBezTo>
                    <a:pt x="1088538" y="266301"/>
                    <a:pt x="1091942" y="262906"/>
                    <a:pt x="1093806" y="264770"/>
                  </a:cubicBezTo>
                  <a:cubicBezTo>
                    <a:pt x="1095670" y="266635"/>
                    <a:pt x="1092266" y="270030"/>
                    <a:pt x="1090402" y="268165"/>
                  </a:cubicBezTo>
                  <a:close/>
                  <a:moveTo>
                    <a:pt x="1131432" y="292092"/>
                  </a:moveTo>
                  <a:lnTo>
                    <a:pt x="1136529" y="293820"/>
                  </a:lnTo>
                  <a:lnTo>
                    <a:pt x="1136529" y="295487"/>
                  </a:lnTo>
                  <a:cubicBezTo>
                    <a:pt x="1132407" y="295658"/>
                    <a:pt x="1130585" y="296573"/>
                    <a:pt x="1131432" y="292092"/>
                  </a:cubicBezTo>
                  <a:close/>
                  <a:moveTo>
                    <a:pt x="1047671" y="661054"/>
                  </a:moveTo>
                  <a:cubicBezTo>
                    <a:pt x="1045806" y="659189"/>
                    <a:pt x="1049210" y="655795"/>
                    <a:pt x="1051074" y="657659"/>
                  </a:cubicBezTo>
                  <a:cubicBezTo>
                    <a:pt x="1052938" y="659523"/>
                    <a:pt x="1049535" y="662918"/>
                    <a:pt x="1047671" y="661054"/>
                  </a:cubicBezTo>
                  <a:close/>
                  <a:moveTo>
                    <a:pt x="1112627" y="664466"/>
                  </a:moveTo>
                  <a:lnTo>
                    <a:pt x="1110900" y="659369"/>
                  </a:lnTo>
                  <a:lnTo>
                    <a:pt x="1114312" y="659369"/>
                  </a:lnTo>
                  <a:cubicBezTo>
                    <a:pt x="1114312" y="659369"/>
                    <a:pt x="1114312" y="664466"/>
                    <a:pt x="1114312" y="664466"/>
                  </a:cubicBezTo>
                  <a:lnTo>
                    <a:pt x="1112645" y="664466"/>
                  </a:lnTo>
                  <a:close/>
                  <a:moveTo>
                    <a:pt x="1203179" y="538075"/>
                  </a:moveTo>
                  <a:lnTo>
                    <a:pt x="1203179" y="543180"/>
                  </a:lnTo>
                  <a:cubicBezTo>
                    <a:pt x="1203179" y="543180"/>
                    <a:pt x="1199775" y="543180"/>
                    <a:pt x="1199775" y="543180"/>
                  </a:cubicBezTo>
                  <a:lnTo>
                    <a:pt x="1201503" y="538084"/>
                  </a:lnTo>
                  <a:lnTo>
                    <a:pt x="1203170" y="538084"/>
                  </a:lnTo>
                  <a:close/>
                  <a:moveTo>
                    <a:pt x="1191249" y="536365"/>
                  </a:moveTo>
                  <a:cubicBezTo>
                    <a:pt x="1190403" y="531875"/>
                    <a:pt x="1192224" y="532790"/>
                    <a:pt x="1196355" y="532970"/>
                  </a:cubicBezTo>
                  <a:lnTo>
                    <a:pt x="1196355" y="534637"/>
                  </a:lnTo>
                  <a:cubicBezTo>
                    <a:pt x="1196355" y="534637"/>
                    <a:pt x="1191249" y="536365"/>
                    <a:pt x="1191249" y="536365"/>
                  </a:cubicBezTo>
                  <a:close/>
                  <a:moveTo>
                    <a:pt x="1028028" y="524436"/>
                  </a:moveTo>
                  <a:cubicBezTo>
                    <a:pt x="1028327" y="525350"/>
                    <a:pt x="1027327" y="529336"/>
                    <a:pt x="1027147" y="529515"/>
                  </a:cubicBezTo>
                  <a:cubicBezTo>
                    <a:pt x="1024719" y="531970"/>
                    <a:pt x="1020280" y="526582"/>
                    <a:pt x="1028028" y="524436"/>
                  </a:cubicBezTo>
                  <a:close/>
                  <a:moveTo>
                    <a:pt x="1037392" y="447541"/>
                  </a:moveTo>
                  <a:lnTo>
                    <a:pt x="1037392" y="454356"/>
                  </a:lnTo>
                  <a:lnTo>
                    <a:pt x="1035716" y="454356"/>
                  </a:lnTo>
                  <a:lnTo>
                    <a:pt x="1035716" y="447541"/>
                  </a:lnTo>
                  <a:lnTo>
                    <a:pt x="1037392" y="447541"/>
                  </a:lnTo>
                  <a:close/>
                  <a:moveTo>
                    <a:pt x="1054495" y="406519"/>
                  </a:moveTo>
                  <a:lnTo>
                    <a:pt x="1047679" y="406519"/>
                  </a:lnTo>
                  <a:lnTo>
                    <a:pt x="1047679" y="404843"/>
                  </a:lnTo>
                  <a:lnTo>
                    <a:pt x="1054495" y="404843"/>
                  </a:lnTo>
                  <a:lnTo>
                    <a:pt x="1054495" y="406519"/>
                  </a:lnTo>
                  <a:close/>
                  <a:moveTo>
                    <a:pt x="1018596" y="408255"/>
                  </a:moveTo>
                  <a:lnTo>
                    <a:pt x="1018596" y="415071"/>
                  </a:lnTo>
                  <a:lnTo>
                    <a:pt x="1016920" y="415071"/>
                  </a:lnTo>
                  <a:lnTo>
                    <a:pt x="1016920" y="408255"/>
                  </a:lnTo>
                  <a:lnTo>
                    <a:pt x="1018596" y="408255"/>
                  </a:lnTo>
                  <a:close/>
                  <a:moveTo>
                    <a:pt x="1107497" y="644823"/>
                  </a:moveTo>
                  <a:cubicBezTo>
                    <a:pt x="1107283" y="643335"/>
                    <a:pt x="1110772" y="643865"/>
                    <a:pt x="1110900" y="643985"/>
                  </a:cubicBezTo>
                  <a:cubicBezTo>
                    <a:pt x="1112841" y="645969"/>
                    <a:pt x="1110165" y="649484"/>
                    <a:pt x="1107497" y="644823"/>
                  </a:cubicBezTo>
                  <a:close/>
                  <a:moveTo>
                    <a:pt x="1129696" y="278436"/>
                  </a:moveTo>
                  <a:cubicBezTo>
                    <a:pt x="1129824" y="278555"/>
                    <a:pt x="1130346" y="282053"/>
                    <a:pt x="1128858" y="281831"/>
                  </a:cubicBezTo>
                  <a:cubicBezTo>
                    <a:pt x="1124198" y="279162"/>
                    <a:pt x="1127712" y="276495"/>
                    <a:pt x="1129696" y="278436"/>
                  </a:cubicBezTo>
                  <a:close/>
                  <a:moveTo>
                    <a:pt x="1177567" y="603827"/>
                  </a:moveTo>
                  <a:cubicBezTo>
                    <a:pt x="1177353" y="602339"/>
                    <a:pt x="1180842" y="602870"/>
                    <a:pt x="1180970" y="602989"/>
                  </a:cubicBezTo>
                  <a:cubicBezTo>
                    <a:pt x="1182912" y="604973"/>
                    <a:pt x="1180235" y="608488"/>
                    <a:pt x="1177567" y="603827"/>
                  </a:cubicBezTo>
                  <a:close/>
                  <a:moveTo>
                    <a:pt x="1112627" y="643985"/>
                  </a:moveTo>
                  <a:cubicBezTo>
                    <a:pt x="1115116" y="643386"/>
                    <a:pt x="1113722" y="645208"/>
                    <a:pt x="1115039" y="646627"/>
                  </a:cubicBezTo>
                  <a:cubicBezTo>
                    <a:pt x="1115783" y="647431"/>
                    <a:pt x="1120221" y="647884"/>
                    <a:pt x="1117724" y="650809"/>
                  </a:cubicBezTo>
                  <a:cubicBezTo>
                    <a:pt x="1117228" y="651391"/>
                    <a:pt x="1111302" y="646679"/>
                    <a:pt x="1112627" y="643985"/>
                  </a:cubicBezTo>
                  <a:close/>
                  <a:moveTo>
                    <a:pt x="1121162" y="614089"/>
                  </a:moveTo>
                  <a:cubicBezTo>
                    <a:pt x="1123830" y="609429"/>
                    <a:pt x="1126506" y="612943"/>
                    <a:pt x="1124565" y="614927"/>
                  </a:cubicBezTo>
                  <a:cubicBezTo>
                    <a:pt x="1124446" y="615055"/>
                    <a:pt x="1120948" y="615577"/>
                    <a:pt x="1121162" y="614089"/>
                  </a:cubicBezTo>
                  <a:close/>
                  <a:moveTo>
                    <a:pt x="1044242" y="626882"/>
                  </a:moveTo>
                  <a:cubicBezTo>
                    <a:pt x="1037135" y="627729"/>
                    <a:pt x="1037135" y="624359"/>
                    <a:pt x="1044242" y="625206"/>
                  </a:cubicBezTo>
                  <a:lnTo>
                    <a:pt x="1044242" y="626882"/>
                  </a:lnTo>
                  <a:close/>
                  <a:moveTo>
                    <a:pt x="1044267" y="633732"/>
                  </a:moveTo>
                  <a:cubicBezTo>
                    <a:pt x="1043780" y="630166"/>
                    <a:pt x="1044096" y="629841"/>
                    <a:pt x="1047671" y="630337"/>
                  </a:cubicBezTo>
                  <a:lnTo>
                    <a:pt x="1044267" y="633732"/>
                  </a:lnTo>
                  <a:close/>
                  <a:moveTo>
                    <a:pt x="1051066" y="459487"/>
                  </a:moveTo>
                  <a:cubicBezTo>
                    <a:pt x="1050476" y="460650"/>
                    <a:pt x="1048167" y="458487"/>
                    <a:pt x="1049390" y="456092"/>
                  </a:cubicBezTo>
                  <a:cubicBezTo>
                    <a:pt x="1049980" y="454929"/>
                    <a:pt x="1052288" y="457093"/>
                    <a:pt x="1051066" y="459487"/>
                  </a:cubicBezTo>
                  <a:close/>
                  <a:moveTo>
                    <a:pt x="1131423" y="280112"/>
                  </a:moveTo>
                  <a:cubicBezTo>
                    <a:pt x="1131124" y="276751"/>
                    <a:pt x="1134767" y="278393"/>
                    <a:pt x="1136512" y="281001"/>
                  </a:cubicBezTo>
                  <a:lnTo>
                    <a:pt x="1131423" y="280112"/>
                  </a:lnTo>
                  <a:close/>
                  <a:moveTo>
                    <a:pt x="1109173" y="283541"/>
                  </a:moveTo>
                  <a:cubicBezTo>
                    <a:pt x="1108583" y="284704"/>
                    <a:pt x="1106274" y="282540"/>
                    <a:pt x="1107497" y="280146"/>
                  </a:cubicBezTo>
                  <a:cubicBezTo>
                    <a:pt x="1108087" y="278983"/>
                    <a:pt x="1110395" y="281146"/>
                    <a:pt x="1109173" y="283541"/>
                  </a:cubicBezTo>
                  <a:close/>
                  <a:moveTo>
                    <a:pt x="1039111" y="382644"/>
                  </a:moveTo>
                  <a:cubicBezTo>
                    <a:pt x="1040274" y="383234"/>
                    <a:pt x="1038110" y="385543"/>
                    <a:pt x="1035707" y="384320"/>
                  </a:cubicBezTo>
                  <a:cubicBezTo>
                    <a:pt x="1034544" y="383730"/>
                    <a:pt x="1036708" y="381421"/>
                    <a:pt x="1039111" y="382644"/>
                  </a:cubicBezTo>
                  <a:close/>
                  <a:moveTo>
                    <a:pt x="1158746" y="370680"/>
                  </a:moveTo>
                  <a:cubicBezTo>
                    <a:pt x="1160404" y="371475"/>
                    <a:pt x="1155359" y="373973"/>
                    <a:pt x="1153657" y="373246"/>
                  </a:cubicBezTo>
                  <a:cubicBezTo>
                    <a:pt x="1155171" y="371399"/>
                    <a:pt x="1156240" y="370125"/>
                    <a:pt x="1158746" y="370680"/>
                  </a:cubicBezTo>
                  <a:close/>
                  <a:moveTo>
                    <a:pt x="1039974" y="379206"/>
                  </a:moveTo>
                  <a:cubicBezTo>
                    <a:pt x="1041086" y="379779"/>
                    <a:pt x="1041086" y="380343"/>
                    <a:pt x="1039974" y="380916"/>
                  </a:cubicBezTo>
                  <a:lnTo>
                    <a:pt x="1039974" y="379206"/>
                  </a:lnTo>
                  <a:close/>
                  <a:moveTo>
                    <a:pt x="1152777" y="522700"/>
                  </a:moveTo>
                  <a:lnTo>
                    <a:pt x="1152777" y="520989"/>
                  </a:lnTo>
                  <a:cubicBezTo>
                    <a:pt x="1153888" y="521562"/>
                    <a:pt x="1153888" y="522127"/>
                    <a:pt x="1152777" y="522700"/>
                  </a:cubicBezTo>
                  <a:close/>
                  <a:moveTo>
                    <a:pt x="1151066" y="519279"/>
                  </a:moveTo>
                  <a:lnTo>
                    <a:pt x="1151066" y="517569"/>
                  </a:lnTo>
                  <a:cubicBezTo>
                    <a:pt x="1152178" y="518142"/>
                    <a:pt x="1152178" y="518706"/>
                    <a:pt x="1151066" y="519279"/>
                  </a:cubicBezTo>
                  <a:close/>
                  <a:moveTo>
                    <a:pt x="488894" y="470655"/>
                  </a:moveTo>
                  <a:cubicBezTo>
                    <a:pt x="489424" y="473623"/>
                    <a:pt x="487295" y="477026"/>
                    <a:pt x="487090" y="479985"/>
                  </a:cubicBezTo>
                  <a:lnTo>
                    <a:pt x="490476" y="476590"/>
                  </a:lnTo>
                  <a:lnTo>
                    <a:pt x="493914" y="483397"/>
                  </a:lnTo>
                  <a:cubicBezTo>
                    <a:pt x="486560" y="481533"/>
                    <a:pt x="483250" y="487604"/>
                    <a:pt x="476837" y="488545"/>
                  </a:cubicBezTo>
                  <a:lnTo>
                    <a:pt x="475101" y="481730"/>
                  </a:lnTo>
                  <a:cubicBezTo>
                    <a:pt x="480796" y="480994"/>
                    <a:pt x="485611" y="479968"/>
                    <a:pt x="485354" y="473170"/>
                  </a:cubicBezTo>
                  <a:lnTo>
                    <a:pt x="478547" y="474897"/>
                  </a:lnTo>
                  <a:lnTo>
                    <a:pt x="481950" y="478275"/>
                  </a:lnTo>
                  <a:cubicBezTo>
                    <a:pt x="478556" y="479079"/>
                    <a:pt x="472954" y="477326"/>
                    <a:pt x="471714" y="474016"/>
                  </a:cubicBezTo>
                  <a:cubicBezTo>
                    <a:pt x="471278" y="472862"/>
                    <a:pt x="475776" y="472614"/>
                    <a:pt x="476828" y="470604"/>
                  </a:cubicBezTo>
                  <a:cubicBezTo>
                    <a:pt x="477683" y="468962"/>
                    <a:pt x="472510" y="470998"/>
                    <a:pt x="473425" y="468064"/>
                  </a:cubicBezTo>
                  <a:cubicBezTo>
                    <a:pt x="476589" y="469227"/>
                    <a:pt x="480907" y="466551"/>
                    <a:pt x="482900" y="466593"/>
                  </a:cubicBezTo>
                  <a:cubicBezTo>
                    <a:pt x="483678" y="466611"/>
                    <a:pt x="483592" y="468663"/>
                    <a:pt x="484302" y="469082"/>
                  </a:cubicBezTo>
                  <a:cubicBezTo>
                    <a:pt x="485995" y="470074"/>
                    <a:pt x="488663" y="469296"/>
                    <a:pt x="488903" y="470664"/>
                  </a:cubicBezTo>
                  <a:close/>
                  <a:moveTo>
                    <a:pt x="488792" y="608950"/>
                  </a:moveTo>
                  <a:lnTo>
                    <a:pt x="492195" y="606418"/>
                  </a:lnTo>
                  <a:cubicBezTo>
                    <a:pt x="488552" y="606495"/>
                    <a:pt x="484875" y="604990"/>
                    <a:pt x="483661" y="601296"/>
                  </a:cubicBezTo>
                  <a:lnTo>
                    <a:pt x="493905" y="599560"/>
                  </a:lnTo>
                  <a:cubicBezTo>
                    <a:pt x="493845" y="605349"/>
                    <a:pt x="492033" y="608668"/>
                    <a:pt x="499036" y="608950"/>
                  </a:cubicBezTo>
                  <a:cubicBezTo>
                    <a:pt x="496120" y="612661"/>
                    <a:pt x="491588" y="612618"/>
                    <a:pt x="488800" y="608950"/>
                  </a:cubicBezTo>
                  <a:close/>
                  <a:moveTo>
                    <a:pt x="557143" y="621751"/>
                  </a:moveTo>
                  <a:cubicBezTo>
                    <a:pt x="536440" y="632235"/>
                    <a:pt x="542221" y="614303"/>
                    <a:pt x="545154" y="616663"/>
                  </a:cubicBezTo>
                  <a:cubicBezTo>
                    <a:pt x="545376" y="616843"/>
                    <a:pt x="544829" y="619083"/>
                    <a:pt x="545488" y="619699"/>
                  </a:cubicBezTo>
                  <a:cubicBezTo>
                    <a:pt x="547523" y="621572"/>
                    <a:pt x="555792" y="615038"/>
                    <a:pt x="557143" y="621760"/>
                  </a:cubicBezTo>
                  <a:close/>
                  <a:moveTo>
                    <a:pt x="481933" y="676429"/>
                  </a:moveTo>
                  <a:cubicBezTo>
                    <a:pt x="478538" y="675933"/>
                    <a:pt x="480796" y="670614"/>
                    <a:pt x="476802" y="668630"/>
                  </a:cubicBezTo>
                  <a:cubicBezTo>
                    <a:pt x="473279" y="666886"/>
                    <a:pt x="461290" y="672419"/>
                    <a:pt x="465711" y="662747"/>
                  </a:cubicBezTo>
                  <a:cubicBezTo>
                    <a:pt x="467336" y="662525"/>
                    <a:pt x="466028" y="665253"/>
                    <a:pt x="466780" y="665911"/>
                  </a:cubicBezTo>
                  <a:cubicBezTo>
                    <a:pt x="467746" y="666749"/>
                    <a:pt x="486269" y="661062"/>
                    <a:pt x="481933" y="676429"/>
                  </a:cubicBezTo>
                  <a:close/>
                  <a:moveTo>
                    <a:pt x="456305" y="548311"/>
                  </a:moveTo>
                  <a:lnTo>
                    <a:pt x="452876" y="544908"/>
                  </a:lnTo>
                  <a:lnTo>
                    <a:pt x="452893" y="550013"/>
                  </a:lnTo>
                  <a:cubicBezTo>
                    <a:pt x="452149" y="550552"/>
                    <a:pt x="442417" y="549782"/>
                    <a:pt x="442648" y="546627"/>
                  </a:cubicBezTo>
                  <a:lnTo>
                    <a:pt x="449489" y="546601"/>
                  </a:lnTo>
                  <a:cubicBezTo>
                    <a:pt x="450464" y="539238"/>
                    <a:pt x="438868" y="549525"/>
                    <a:pt x="446907" y="539820"/>
                  </a:cubicBezTo>
                  <a:cubicBezTo>
                    <a:pt x="449925" y="542590"/>
                    <a:pt x="456758" y="542873"/>
                    <a:pt x="456313" y="548311"/>
                  </a:cubicBezTo>
                  <a:close/>
                  <a:moveTo>
                    <a:pt x="459734" y="381780"/>
                  </a:moveTo>
                  <a:cubicBezTo>
                    <a:pt x="461393" y="377213"/>
                    <a:pt x="467618" y="381481"/>
                    <a:pt x="468260" y="380916"/>
                  </a:cubicBezTo>
                  <a:cubicBezTo>
                    <a:pt x="471791" y="377778"/>
                    <a:pt x="460076" y="376427"/>
                    <a:pt x="467396" y="375811"/>
                  </a:cubicBezTo>
                  <a:cubicBezTo>
                    <a:pt x="469901" y="377034"/>
                    <a:pt x="471047" y="382892"/>
                    <a:pt x="469833" y="384192"/>
                  </a:cubicBezTo>
                  <a:cubicBezTo>
                    <a:pt x="466507" y="387775"/>
                    <a:pt x="459460" y="382541"/>
                    <a:pt x="459734" y="381780"/>
                  </a:cubicBezTo>
                  <a:close/>
                  <a:moveTo>
                    <a:pt x="478521" y="606393"/>
                  </a:moveTo>
                  <a:cubicBezTo>
                    <a:pt x="477777" y="613978"/>
                    <a:pt x="479376" y="611028"/>
                    <a:pt x="485328" y="610651"/>
                  </a:cubicBezTo>
                  <a:cubicBezTo>
                    <a:pt x="482643" y="614842"/>
                    <a:pt x="484345" y="616227"/>
                    <a:pt x="478453" y="614209"/>
                  </a:cubicBezTo>
                  <a:cubicBezTo>
                    <a:pt x="472749" y="612251"/>
                    <a:pt x="471843" y="606709"/>
                    <a:pt x="478513" y="606401"/>
                  </a:cubicBezTo>
                  <a:close/>
                  <a:moveTo>
                    <a:pt x="464856" y="548320"/>
                  </a:moveTo>
                  <a:cubicBezTo>
                    <a:pt x="465215" y="547259"/>
                    <a:pt x="467028" y="545481"/>
                    <a:pt x="466498" y="544993"/>
                  </a:cubicBezTo>
                  <a:lnTo>
                    <a:pt x="463154" y="544891"/>
                  </a:lnTo>
                  <a:cubicBezTo>
                    <a:pt x="462616" y="542445"/>
                    <a:pt x="464258" y="543223"/>
                    <a:pt x="466558" y="543198"/>
                  </a:cubicBezTo>
                  <a:cubicBezTo>
                    <a:pt x="467122" y="543249"/>
                    <a:pt x="467704" y="543163"/>
                    <a:pt x="468268" y="543198"/>
                  </a:cubicBezTo>
                  <a:cubicBezTo>
                    <a:pt x="468961" y="545455"/>
                    <a:pt x="466584" y="548756"/>
                    <a:pt x="466558" y="550030"/>
                  </a:cubicBezTo>
                  <a:cubicBezTo>
                    <a:pt x="466541" y="550877"/>
                    <a:pt x="468850" y="553331"/>
                    <a:pt x="468260" y="555144"/>
                  </a:cubicBezTo>
                  <a:lnTo>
                    <a:pt x="463146" y="555144"/>
                  </a:lnTo>
                  <a:cubicBezTo>
                    <a:pt x="462650" y="554699"/>
                    <a:pt x="464420" y="549611"/>
                    <a:pt x="464848" y="548320"/>
                  </a:cubicBezTo>
                  <a:close/>
                  <a:moveTo>
                    <a:pt x="442631" y="527805"/>
                  </a:moveTo>
                  <a:cubicBezTo>
                    <a:pt x="441357" y="525162"/>
                    <a:pt x="446325" y="523025"/>
                    <a:pt x="447899" y="522315"/>
                  </a:cubicBezTo>
                  <a:cubicBezTo>
                    <a:pt x="449079" y="521785"/>
                    <a:pt x="450062" y="519886"/>
                    <a:pt x="452884" y="521006"/>
                  </a:cubicBezTo>
                  <a:cubicBezTo>
                    <a:pt x="453602" y="523837"/>
                    <a:pt x="449968" y="521699"/>
                    <a:pt x="449429" y="523846"/>
                  </a:cubicBezTo>
                  <a:cubicBezTo>
                    <a:pt x="448993" y="525607"/>
                    <a:pt x="449600" y="527694"/>
                    <a:pt x="449455" y="529532"/>
                  </a:cubicBezTo>
                  <a:lnTo>
                    <a:pt x="442631" y="527805"/>
                  </a:lnTo>
                  <a:close/>
                  <a:moveTo>
                    <a:pt x="463163" y="625189"/>
                  </a:moveTo>
                  <a:cubicBezTo>
                    <a:pt x="461915" y="615030"/>
                    <a:pt x="464386" y="620126"/>
                    <a:pt x="471680" y="618365"/>
                  </a:cubicBezTo>
                  <a:lnTo>
                    <a:pt x="463163" y="625189"/>
                  </a:lnTo>
                  <a:close/>
                  <a:moveTo>
                    <a:pt x="469987" y="536382"/>
                  </a:moveTo>
                  <a:cubicBezTo>
                    <a:pt x="472450" y="533705"/>
                    <a:pt x="480497" y="537528"/>
                    <a:pt x="483644" y="538092"/>
                  </a:cubicBezTo>
                  <a:cubicBezTo>
                    <a:pt x="482917" y="540701"/>
                    <a:pt x="474528" y="539161"/>
                    <a:pt x="471868" y="539033"/>
                  </a:cubicBezTo>
                  <a:cubicBezTo>
                    <a:pt x="468764" y="538879"/>
                    <a:pt x="466832" y="539811"/>
                    <a:pt x="469987" y="536382"/>
                  </a:cubicBezTo>
                  <a:close/>
                  <a:moveTo>
                    <a:pt x="566524" y="466337"/>
                  </a:moveTo>
                  <a:cubicBezTo>
                    <a:pt x="568705" y="467269"/>
                    <a:pt x="570201" y="471921"/>
                    <a:pt x="569107" y="473153"/>
                  </a:cubicBezTo>
                  <a:cubicBezTo>
                    <a:pt x="568799" y="473494"/>
                    <a:pt x="560282" y="472109"/>
                    <a:pt x="560589" y="469775"/>
                  </a:cubicBezTo>
                  <a:cubicBezTo>
                    <a:pt x="563625" y="470758"/>
                    <a:pt x="563728" y="465148"/>
                    <a:pt x="566524" y="466345"/>
                  </a:cubicBezTo>
                  <a:close/>
                  <a:moveTo>
                    <a:pt x="451191" y="553451"/>
                  </a:moveTo>
                  <a:cubicBezTo>
                    <a:pt x="453175" y="553682"/>
                    <a:pt x="456176" y="552767"/>
                    <a:pt x="457716" y="553750"/>
                  </a:cubicBezTo>
                  <a:cubicBezTo>
                    <a:pt x="457938" y="553887"/>
                    <a:pt x="459939" y="558393"/>
                    <a:pt x="459734" y="558556"/>
                  </a:cubicBezTo>
                  <a:cubicBezTo>
                    <a:pt x="458451" y="559531"/>
                    <a:pt x="448583" y="557239"/>
                    <a:pt x="451200" y="553459"/>
                  </a:cubicBezTo>
                  <a:close/>
                  <a:moveTo>
                    <a:pt x="454620" y="387749"/>
                  </a:moveTo>
                  <a:cubicBezTo>
                    <a:pt x="456270" y="383858"/>
                    <a:pt x="453679" y="379309"/>
                    <a:pt x="455450" y="375803"/>
                  </a:cubicBezTo>
                  <a:cubicBezTo>
                    <a:pt x="459169" y="378701"/>
                    <a:pt x="459571" y="385851"/>
                    <a:pt x="454620" y="387749"/>
                  </a:cubicBezTo>
                  <a:close/>
                  <a:moveTo>
                    <a:pt x="442674" y="468885"/>
                  </a:moveTo>
                  <a:cubicBezTo>
                    <a:pt x="445316" y="464524"/>
                    <a:pt x="448514" y="468073"/>
                    <a:pt x="452884" y="468047"/>
                  </a:cubicBezTo>
                  <a:cubicBezTo>
                    <a:pt x="454817" y="469227"/>
                    <a:pt x="444769" y="474076"/>
                    <a:pt x="442674" y="468885"/>
                  </a:cubicBezTo>
                  <a:close/>
                  <a:moveTo>
                    <a:pt x="456313" y="444137"/>
                  </a:moveTo>
                  <a:lnTo>
                    <a:pt x="463146" y="444137"/>
                  </a:lnTo>
                  <a:cubicBezTo>
                    <a:pt x="464565" y="452270"/>
                    <a:pt x="457870" y="451047"/>
                    <a:pt x="456313" y="444137"/>
                  </a:cubicBezTo>
                  <a:close/>
                  <a:moveTo>
                    <a:pt x="456305" y="406554"/>
                  </a:moveTo>
                  <a:lnTo>
                    <a:pt x="456305" y="408221"/>
                  </a:lnTo>
                  <a:cubicBezTo>
                    <a:pt x="443033" y="412411"/>
                    <a:pt x="443033" y="402355"/>
                    <a:pt x="456305" y="406554"/>
                  </a:cubicBezTo>
                  <a:close/>
                  <a:moveTo>
                    <a:pt x="497326" y="273313"/>
                  </a:moveTo>
                  <a:cubicBezTo>
                    <a:pt x="497916" y="276075"/>
                    <a:pt x="495564" y="274126"/>
                    <a:pt x="494333" y="275853"/>
                  </a:cubicBezTo>
                  <a:cubicBezTo>
                    <a:pt x="494085" y="276204"/>
                    <a:pt x="495881" y="281215"/>
                    <a:pt x="490502" y="280120"/>
                  </a:cubicBezTo>
                  <a:cubicBezTo>
                    <a:pt x="489715" y="274930"/>
                    <a:pt x="492024" y="272527"/>
                    <a:pt x="497317" y="273313"/>
                  </a:cubicBezTo>
                  <a:close/>
                  <a:moveTo>
                    <a:pt x="492178" y="597841"/>
                  </a:moveTo>
                  <a:cubicBezTo>
                    <a:pt x="491956" y="598081"/>
                    <a:pt x="491058" y="597756"/>
                    <a:pt x="490510" y="597841"/>
                  </a:cubicBezTo>
                  <a:cubicBezTo>
                    <a:pt x="485149" y="581448"/>
                    <a:pt x="497796" y="591778"/>
                    <a:pt x="492178" y="597841"/>
                  </a:cubicBezTo>
                  <a:close/>
                  <a:moveTo>
                    <a:pt x="468294" y="585895"/>
                  </a:moveTo>
                  <a:cubicBezTo>
                    <a:pt x="467370" y="584860"/>
                    <a:pt x="472510" y="574727"/>
                    <a:pt x="475109" y="577369"/>
                  </a:cubicBezTo>
                  <a:cubicBezTo>
                    <a:pt x="473681" y="581748"/>
                    <a:pt x="473331" y="584749"/>
                    <a:pt x="468294" y="585895"/>
                  </a:cubicBezTo>
                  <a:close/>
                  <a:moveTo>
                    <a:pt x="499019" y="635442"/>
                  </a:moveTo>
                  <a:cubicBezTo>
                    <a:pt x="499609" y="636195"/>
                    <a:pt x="497437" y="641916"/>
                    <a:pt x="497138" y="642095"/>
                  </a:cubicBezTo>
                  <a:cubicBezTo>
                    <a:pt x="490604" y="646072"/>
                    <a:pt x="490630" y="637341"/>
                    <a:pt x="499019" y="635442"/>
                  </a:cubicBezTo>
                  <a:close/>
                  <a:moveTo>
                    <a:pt x="480232" y="365549"/>
                  </a:moveTo>
                  <a:cubicBezTo>
                    <a:pt x="483319" y="369030"/>
                    <a:pt x="477230" y="374169"/>
                    <a:pt x="473416" y="368098"/>
                  </a:cubicBezTo>
                  <a:cubicBezTo>
                    <a:pt x="474117" y="366815"/>
                    <a:pt x="479684" y="364934"/>
                    <a:pt x="480232" y="365549"/>
                  </a:cubicBezTo>
                  <a:close/>
                  <a:moveTo>
                    <a:pt x="493905" y="548311"/>
                  </a:moveTo>
                  <a:cubicBezTo>
                    <a:pt x="486662" y="547259"/>
                    <a:pt x="486987" y="543035"/>
                    <a:pt x="493905" y="541487"/>
                  </a:cubicBezTo>
                  <a:lnTo>
                    <a:pt x="493905" y="548311"/>
                  </a:lnTo>
                  <a:close/>
                  <a:moveTo>
                    <a:pt x="476802" y="283541"/>
                  </a:moveTo>
                  <a:lnTo>
                    <a:pt x="475126" y="271603"/>
                  </a:lnTo>
                  <a:cubicBezTo>
                    <a:pt x="479317" y="272886"/>
                    <a:pt x="476922" y="280599"/>
                    <a:pt x="476802" y="283541"/>
                  </a:cubicBezTo>
                  <a:close/>
                  <a:moveTo>
                    <a:pt x="432395" y="690112"/>
                  </a:moveTo>
                  <a:lnTo>
                    <a:pt x="439210" y="690112"/>
                  </a:lnTo>
                  <a:lnTo>
                    <a:pt x="439210" y="693507"/>
                  </a:lnTo>
                  <a:lnTo>
                    <a:pt x="432395" y="693507"/>
                  </a:lnTo>
                  <a:lnTo>
                    <a:pt x="432395" y="690112"/>
                  </a:lnTo>
                  <a:close/>
                  <a:moveTo>
                    <a:pt x="524673" y="623496"/>
                  </a:moveTo>
                  <a:cubicBezTo>
                    <a:pt x="523647" y="627378"/>
                    <a:pt x="519312" y="627053"/>
                    <a:pt x="516131" y="626874"/>
                  </a:cubicBezTo>
                  <a:cubicBezTo>
                    <a:pt x="517157" y="622991"/>
                    <a:pt x="521492" y="623316"/>
                    <a:pt x="524673" y="623496"/>
                  </a:cubicBezTo>
                  <a:close/>
                  <a:moveTo>
                    <a:pt x="496505" y="538050"/>
                  </a:moveTo>
                  <a:cubicBezTo>
                    <a:pt x="490314" y="535689"/>
                    <a:pt x="496060" y="529977"/>
                    <a:pt x="499036" y="532953"/>
                  </a:cubicBezTo>
                  <a:cubicBezTo>
                    <a:pt x="499541" y="533457"/>
                    <a:pt x="500139" y="539435"/>
                    <a:pt x="496505" y="538050"/>
                  </a:cubicBezTo>
                  <a:close/>
                  <a:moveTo>
                    <a:pt x="463120" y="269867"/>
                  </a:moveTo>
                  <a:lnTo>
                    <a:pt x="461453" y="269867"/>
                  </a:lnTo>
                  <a:cubicBezTo>
                    <a:pt x="460418" y="264035"/>
                    <a:pt x="465352" y="259853"/>
                    <a:pt x="468277" y="266455"/>
                  </a:cubicBezTo>
                  <a:cubicBezTo>
                    <a:pt x="465053" y="266164"/>
                    <a:pt x="462487" y="266190"/>
                    <a:pt x="463120" y="269867"/>
                  </a:cubicBezTo>
                  <a:close/>
                  <a:moveTo>
                    <a:pt x="483669" y="509026"/>
                  </a:moveTo>
                  <a:cubicBezTo>
                    <a:pt x="481087" y="506101"/>
                    <a:pt x="485901" y="501355"/>
                    <a:pt x="488783" y="503921"/>
                  </a:cubicBezTo>
                  <a:cubicBezTo>
                    <a:pt x="490613" y="505554"/>
                    <a:pt x="485285" y="510856"/>
                    <a:pt x="483669" y="509026"/>
                  </a:cubicBezTo>
                  <a:close/>
                  <a:moveTo>
                    <a:pt x="473382" y="505614"/>
                  </a:moveTo>
                  <a:cubicBezTo>
                    <a:pt x="476880" y="512121"/>
                    <a:pt x="462496" y="510103"/>
                    <a:pt x="466575" y="505614"/>
                  </a:cubicBezTo>
                  <a:cubicBezTo>
                    <a:pt x="466806" y="505366"/>
                    <a:pt x="473219" y="505314"/>
                    <a:pt x="473382" y="505614"/>
                  </a:cubicBezTo>
                  <a:close/>
                  <a:moveTo>
                    <a:pt x="442631" y="652528"/>
                  </a:moveTo>
                  <a:cubicBezTo>
                    <a:pt x="443854" y="653580"/>
                    <a:pt x="444512" y="658215"/>
                    <a:pt x="441759" y="659335"/>
                  </a:cubicBezTo>
                  <a:cubicBezTo>
                    <a:pt x="438047" y="660840"/>
                    <a:pt x="438654" y="649099"/>
                    <a:pt x="442631" y="652528"/>
                  </a:cubicBezTo>
                  <a:close/>
                  <a:moveTo>
                    <a:pt x="469996" y="515876"/>
                  </a:moveTo>
                  <a:lnTo>
                    <a:pt x="476820" y="515876"/>
                  </a:lnTo>
                  <a:cubicBezTo>
                    <a:pt x="474228" y="521314"/>
                    <a:pt x="470312" y="522665"/>
                    <a:pt x="469996" y="515876"/>
                  </a:cubicBezTo>
                  <a:close/>
                  <a:moveTo>
                    <a:pt x="475126" y="529532"/>
                  </a:moveTo>
                  <a:cubicBezTo>
                    <a:pt x="474656" y="526582"/>
                    <a:pt x="477752" y="520083"/>
                    <a:pt x="480232" y="522708"/>
                  </a:cubicBezTo>
                  <a:cubicBezTo>
                    <a:pt x="481643" y="524213"/>
                    <a:pt x="477452" y="529070"/>
                    <a:pt x="475126" y="529532"/>
                  </a:cubicBezTo>
                  <a:close/>
                  <a:moveTo>
                    <a:pt x="454594" y="268165"/>
                  </a:moveTo>
                  <a:cubicBezTo>
                    <a:pt x="452824" y="269918"/>
                    <a:pt x="447745" y="264770"/>
                    <a:pt x="449481" y="263060"/>
                  </a:cubicBezTo>
                  <a:cubicBezTo>
                    <a:pt x="451251" y="261307"/>
                    <a:pt x="456330" y="266455"/>
                    <a:pt x="454594" y="268165"/>
                  </a:cubicBezTo>
                  <a:close/>
                  <a:moveTo>
                    <a:pt x="456313" y="416807"/>
                  </a:moveTo>
                  <a:cubicBezTo>
                    <a:pt x="457579" y="416670"/>
                    <a:pt x="462924" y="418252"/>
                    <a:pt x="463137" y="418526"/>
                  </a:cubicBezTo>
                  <a:cubicBezTo>
                    <a:pt x="466669" y="422921"/>
                    <a:pt x="457681" y="422836"/>
                    <a:pt x="456313" y="416807"/>
                  </a:cubicBezTo>
                  <a:close/>
                  <a:moveTo>
                    <a:pt x="475109" y="623496"/>
                  </a:moveTo>
                  <a:cubicBezTo>
                    <a:pt x="474194" y="626891"/>
                    <a:pt x="471466" y="627327"/>
                    <a:pt x="468285" y="626882"/>
                  </a:cubicBezTo>
                  <a:lnTo>
                    <a:pt x="468285" y="623487"/>
                  </a:lnTo>
                  <a:cubicBezTo>
                    <a:pt x="468285" y="623487"/>
                    <a:pt x="475109" y="623487"/>
                    <a:pt x="475109" y="623487"/>
                  </a:cubicBezTo>
                  <a:close/>
                  <a:moveTo>
                    <a:pt x="512573" y="278299"/>
                  </a:moveTo>
                  <a:cubicBezTo>
                    <a:pt x="512265" y="278598"/>
                    <a:pt x="503645" y="279727"/>
                    <a:pt x="504184" y="276734"/>
                  </a:cubicBezTo>
                  <a:lnTo>
                    <a:pt x="513591" y="273330"/>
                  </a:lnTo>
                  <a:cubicBezTo>
                    <a:pt x="514078" y="274143"/>
                    <a:pt x="512761" y="278119"/>
                    <a:pt x="512573" y="278299"/>
                  </a:cubicBezTo>
                  <a:close/>
                  <a:moveTo>
                    <a:pt x="483661" y="551715"/>
                  </a:moveTo>
                  <a:cubicBezTo>
                    <a:pt x="484447" y="550304"/>
                    <a:pt x="484294" y="545387"/>
                    <a:pt x="483661" y="544899"/>
                  </a:cubicBezTo>
                  <a:cubicBezTo>
                    <a:pt x="484105" y="545173"/>
                    <a:pt x="486226" y="544335"/>
                    <a:pt x="486808" y="545104"/>
                  </a:cubicBezTo>
                  <a:cubicBezTo>
                    <a:pt x="488253" y="547003"/>
                    <a:pt x="487740" y="553981"/>
                    <a:pt x="483661" y="551715"/>
                  </a:cubicBezTo>
                  <a:close/>
                  <a:moveTo>
                    <a:pt x="555433" y="307442"/>
                  </a:moveTo>
                  <a:lnTo>
                    <a:pt x="546899" y="307442"/>
                  </a:lnTo>
                  <a:cubicBezTo>
                    <a:pt x="547181" y="303432"/>
                    <a:pt x="553654" y="304107"/>
                    <a:pt x="555433" y="305775"/>
                  </a:cubicBezTo>
                  <a:cubicBezTo>
                    <a:pt x="555672" y="305997"/>
                    <a:pt x="555348" y="306895"/>
                    <a:pt x="555433" y="307442"/>
                  </a:cubicBezTo>
                  <a:close/>
                  <a:moveTo>
                    <a:pt x="529813" y="474854"/>
                  </a:moveTo>
                  <a:lnTo>
                    <a:pt x="529813" y="469749"/>
                  </a:lnTo>
                  <a:cubicBezTo>
                    <a:pt x="529813" y="469749"/>
                    <a:pt x="534935" y="469749"/>
                    <a:pt x="534935" y="469749"/>
                  </a:cubicBezTo>
                  <a:cubicBezTo>
                    <a:pt x="533156" y="473033"/>
                    <a:pt x="533986" y="475957"/>
                    <a:pt x="529813" y="474846"/>
                  </a:cubicBezTo>
                  <a:close/>
                  <a:moveTo>
                    <a:pt x="449481" y="678131"/>
                  </a:moveTo>
                  <a:cubicBezTo>
                    <a:pt x="449481" y="674881"/>
                    <a:pt x="456878" y="673727"/>
                    <a:pt x="458015" y="674736"/>
                  </a:cubicBezTo>
                  <a:cubicBezTo>
                    <a:pt x="462530" y="678738"/>
                    <a:pt x="451738" y="677054"/>
                    <a:pt x="449481" y="678131"/>
                  </a:cubicBezTo>
                  <a:close/>
                  <a:moveTo>
                    <a:pt x="481968" y="621768"/>
                  </a:moveTo>
                  <a:lnTo>
                    <a:pt x="481968" y="616654"/>
                  </a:lnTo>
                  <a:cubicBezTo>
                    <a:pt x="481968" y="616654"/>
                    <a:pt x="487073" y="616654"/>
                    <a:pt x="487073" y="616654"/>
                  </a:cubicBezTo>
                  <a:cubicBezTo>
                    <a:pt x="488184" y="620819"/>
                    <a:pt x="485251" y="619998"/>
                    <a:pt x="481968" y="621768"/>
                  </a:cubicBezTo>
                  <a:close/>
                  <a:moveTo>
                    <a:pt x="509306" y="451800"/>
                  </a:moveTo>
                  <a:lnTo>
                    <a:pt x="516122" y="450961"/>
                  </a:lnTo>
                  <a:lnTo>
                    <a:pt x="516122" y="454356"/>
                  </a:lnTo>
                  <a:cubicBezTo>
                    <a:pt x="512975" y="454767"/>
                    <a:pt x="511145" y="454425"/>
                    <a:pt x="509306" y="451791"/>
                  </a:cubicBezTo>
                  <a:close/>
                  <a:moveTo>
                    <a:pt x="577641" y="616654"/>
                  </a:moveTo>
                  <a:cubicBezTo>
                    <a:pt x="577744" y="618373"/>
                    <a:pt x="576563" y="624522"/>
                    <a:pt x="575777" y="625035"/>
                  </a:cubicBezTo>
                  <a:cubicBezTo>
                    <a:pt x="574674" y="625753"/>
                    <a:pt x="569645" y="626275"/>
                    <a:pt x="570834" y="622649"/>
                  </a:cubicBezTo>
                  <a:cubicBezTo>
                    <a:pt x="571937" y="619707"/>
                    <a:pt x="575683" y="621862"/>
                    <a:pt x="575802" y="621640"/>
                  </a:cubicBezTo>
                  <a:cubicBezTo>
                    <a:pt x="576709" y="619947"/>
                    <a:pt x="574400" y="616159"/>
                    <a:pt x="577632" y="616654"/>
                  </a:cubicBezTo>
                  <a:close/>
                  <a:moveTo>
                    <a:pt x="446052" y="686674"/>
                  </a:moveTo>
                  <a:lnTo>
                    <a:pt x="442648" y="686674"/>
                  </a:lnTo>
                  <a:lnTo>
                    <a:pt x="442648" y="681569"/>
                  </a:lnTo>
                  <a:lnTo>
                    <a:pt x="446052" y="681569"/>
                  </a:lnTo>
                  <a:lnTo>
                    <a:pt x="446052" y="686674"/>
                  </a:lnTo>
                  <a:close/>
                  <a:moveTo>
                    <a:pt x="582798" y="291246"/>
                  </a:moveTo>
                  <a:lnTo>
                    <a:pt x="587903" y="286970"/>
                  </a:lnTo>
                  <a:lnTo>
                    <a:pt x="587903" y="292084"/>
                  </a:lnTo>
                  <a:cubicBezTo>
                    <a:pt x="587903" y="292084"/>
                    <a:pt x="582798" y="291246"/>
                    <a:pt x="582798" y="291246"/>
                  </a:cubicBezTo>
                  <a:close/>
                  <a:moveTo>
                    <a:pt x="577667" y="271586"/>
                  </a:moveTo>
                  <a:lnTo>
                    <a:pt x="577667" y="266481"/>
                  </a:lnTo>
                  <a:lnTo>
                    <a:pt x="581070" y="266481"/>
                  </a:lnTo>
                  <a:lnTo>
                    <a:pt x="581070" y="271586"/>
                  </a:lnTo>
                  <a:lnTo>
                    <a:pt x="577667" y="271586"/>
                  </a:lnTo>
                  <a:close/>
                  <a:moveTo>
                    <a:pt x="461427" y="662781"/>
                  </a:moveTo>
                  <a:cubicBezTo>
                    <a:pt x="462718" y="664073"/>
                    <a:pt x="461282" y="670580"/>
                    <a:pt x="458006" y="667878"/>
                  </a:cubicBezTo>
                  <a:cubicBezTo>
                    <a:pt x="457707" y="667630"/>
                    <a:pt x="461974" y="663405"/>
                    <a:pt x="456322" y="664457"/>
                  </a:cubicBezTo>
                  <a:lnTo>
                    <a:pt x="456322" y="662790"/>
                  </a:lnTo>
                  <a:cubicBezTo>
                    <a:pt x="457690" y="662944"/>
                    <a:pt x="461085" y="662439"/>
                    <a:pt x="461427" y="662781"/>
                  </a:cubicBezTo>
                  <a:close/>
                  <a:moveTo>
                    <a:pt x="499019" y="469740"/>
                  </a:moveTo>
                  <a:lnTo>
                    <a:pt x="499019" y="474854"/>
                  </a:lnTo>
                  <a:cubicBezTo>
                    <a:pt x="499019" y="474854"/>
                    <a:pt x="493914" y="474016"/>
                    <a:pt x="493914" y="474016"/>
                  </a:cubicBezTo>
                  <a:lnTo>
                    <a:pt x="499019" y="469740"/>
                  </a:lnTo>
                  <a:close/>
                  <a:moveTo>
                    <a:pt x="476828" y="310871"/>
                  </a:moveTo>
                  <a:lnTo>
                    <a:pt x="476828" y="305766"/>
                  </a:lnTo>
                  <a:lnTo>
                    <a:pt x="480232" y="305766"/>
                  </a:lnTo>
                  <a:lnTo>
                    <a:pt x="480232" y="310871"/>
                  </a:lnTo>
                  <a:lnTo>
                    <a:pt x="476828" y="310871"/>
                  </a:lnTo>
                  <a:close/>
                  <a:moveTo>
                    <a:pt x="579377" y="620084"/>
                  </a:moveTo>
                  <a:lnTo>
                    <a:pt x="586192" y="620084"/>
                  </a:lnTo>
                  <a:cubicBezTo>
                    <a:pt x="586192" y="620084"/>
                    <a:pt x="586192" y="623479"/>
                    <a:pt x="586192" y="623479"/>
                  </a:cubicBezTo>
                  <a:cubicBezTo>
                    <a:pt x="585252" y="624411"/>
                    <a:pt x="577308" y="621024"/>
                    <a:pt x="579377" y="620084"/>
                  </a:cubicBezTo>
                  <a:close/>
                  <a:moveTo>
                    <a:pt x="524665" y="327949"/>
                  </a:moveTo>
                  <a:lnTo>
                    <a:pt x="517849" y="327949"/>
                  </a:lnTo>
                  <a:cubicBezTo>
                    <a:pt x="515780" y="327008"/>
                    <a:pt x="523724" y="323622"/>
                    <a:pt x="524665" y="324545"/>
                  </a:cubicBezTo>
                  <a:lnTo>
                    <a:pt x="524665" y="327949"/>
                  </a:lnTo>
                  <a:close/>
                  <a:moveTo>
                    <a:pt x="505869" y="507307"/>
                  </a:moveTo>
                  <a:lnTo>
                    <a:pt x="499053" y="507307"/>
                  </a:lnTo>
                  <a:cubicBezTo>
                    <a:pt x="499053" y="507307"/>
                    <a:pt x="499053" y="503912"/>
                    <a:pt x="499053" y="503912"/>
                  </a:cubicBezTo>
                  <a:cubicBezTo>
                    <a:pt x="499438" y="503527"/>
                    <a:pt x="505587" y="505357"/>
                    <a:pt x="505869" y="505631"/>
                  </a:cubicBezTo>
                  <a:cubicBezTo>
                    <a:pt x="506108" y="505862"/>
                    <a:pt x="505783" y="506751"/>
                    <a:pt x="505869" y="507298"/>
                  </a:cubicBezTo>
                  <a:close/>
                  <a:moveTo>
                    <a:pt x="577675" y="514157"/>
                  </a:moveTo>
                  <a:lnTo>
                    <a:pt x="577675" y="509043"/>
                  </a:lnTo>
                  <a:cubicBezTo>
                    <a:pt x="577675" y="509043"/>
                    <a:pt x="581070" y="509043"/>
                    <a:pt x="581070" y="509043"/>
                  </a:cubicBezTo>
                  <a:cubicBezTo>
                    <a:pt x="581592" y="511403"/>
                    <a:pt x="580147" y="513584"/>
                    <a:pt x="577675" y="514157"/>
                  </a:cubicBezTo>
                  <a:close/>
                  <a:moveTo>
                    <a:pt x="446043" y="285251"/>
                  </a:moveTo>
                  <a:cubicBezTo>
                    <a:pt x="445222" y="287013"/>
                    <a:pt x="441964" y="280650"/>
                    <a:pt x="442657" y="278427"/>
                  </a:cubicBezTo>
                  <a:cubicBezTo>
                    <a:pt x="445940" y="279265"/>
                    <a:pt x="446505" y="282207"/>
                    <a:pt x="446043" y="285251"/>
                  </a:cubicBezTo>
                  <a:close/>
                  <a:moveTo>
                    <a:pt x="502465" y="270731"/>
                  </a:moveTo>
                  <a:lnTo>
                    <a:pt x="507579" y="269893"/>
                  </a:lnTo>
                  <a:lnTo>
                    <a:pt x="507579" y="273288"/>
                  </a:lnTo>
                  <a:cubicBezTo>
                    <a:pt x="505056" y="273844"/>
                    <a:pt x="504022" y="272535"/>
                    <a:pt x="502465" y="270722"/>
                  </a:cubicBezTo>
                  <a:close/>
                  <a:moveTo>
                    <a:pt x="581070" y="505597"/>
                  </a:moveTo>
                  <a:cubicBezTo>
                    <a:pt x="578017" y="506059"/>
                    <a:pt x="575076" y="505494"/>
                    <a:pt x="574246" y="502210"/>
                  </a:cubicBezTo>
                  <a:cubicBezTo>
                    <a:pt x="575589" y="502031"/>
                    <a:pt x="580685" y="503536"/>
                    <a:pt x="581070" y="503921"/>
                  </a:cubicBezTo>
                  <a:cubicBezTo>
                    <a:pt x="581310" y="504160"/>
                    <a:pt x="580985" y="505041"/>
                    <a:pt x="581070" y="505588"/>
                  </a:cubicBezTo>
                  <a:close/>
                  <a:moveTo>
                    <a:pt x="440921" y="290374"/>
                  </a:moveTo>
                  <a:lnTo>
                    <a:pt x="437517" y="290374"/>
                  </a:lnTo>
                  <a:cubicBezTo>
                    <a:pt x="436961" y="287859"/>
                    <a:pt x="438270" y="286825"/>
                    <a:pt x="440083" y="285268"/>
                  </a:cubicBezTo>
                  <a:lnTo>
                    <a:pt x="440921" y="290374"/>
                  </a:lnTo>
                  <a:close/>
                  <a:moveTo>
                    <a:pt x="456313" y="502219"/>
                  </a:moveTo>
                  <a:lnTo>
                    <a:pt x="451200" y="507324"/>
                  </a:lnTo>
                  <a:cubicBezTo>
                    <a:pt x="450618" y="504211"/>
                    <a:pt x="453072" y="501654"/>
                    <a:pt x="456313" y="502219"/>
                  </a:cubicBezTo>
                  <a:close/>
                  <a:moveTo>
                    <a:pt x="469987" y="288689"/>
                  </a:moveTo>
                  <a:lnTo>
                    <a:pt x="475101" y="286962"/>
                  </a:lnTo>
                  <a:cubicBezTo>
                    <a:pt x="475289" y="291725"/>
                    <a:pt x="471740" y="293820"/>
                    <a:pt x="469987" y="288689"/>
                  </a:cubicBezTo>
                  <a:close/>
                  <a:moveTo>
                    <a:pt x="497326" y="392880"/>
                  </a:moveTo>
                  <a:cubicBezTo>
                    <a:pt x="497848" y="395240"/>
                    <a:pt x="496402" y="397421"/>
                    <a:pt x="493931" y="397994"/>
                  </a:cubicBezTo>
                  <a:lnTo>
                    <a:pt x="493931" y="392880"/>
                  </a:lnTo>
                  <a:cubicBezTo>
                    <a:pt x="493931" y="392880"/>
                    <a:pt x="497326" y="392880"/>
                    <a:pt x="497326" y="392880"/>
                  </a:cubicBezTo>
                  <a:close/>
                  <a:moveTo>
                    <a:pt x="446069" y="668742"/>
                  </a:moveTo>
                  <a:lnTo>
                    <a:pt x="451182" y="667904"/>
                  </a:lnTo>
                  <a:lnTo>
                    <a:pt x="451182" y="671298"/>
                  </a:lnTo>
                  <a:cubicBezTo>
                    <a:pt x="448660" y="671854"/>
                    <a:pt x="447625" y="670546"/>
                    <a:pt x="446069" y="668733"/>
                  </a:cubicBezTo>
                  <a:close/>
                  <a:moveTo>
                    <a:pt x="522963" y="456058"/>
                  </a:moveTo>
                  <a:lnTo>
                    <a:pt x="517841" y="456058"/>
                  </a:lnTo>
                  <a:cubicBezTo>
                    <a:pt x="517841" y="456058"/>
                    <a:pt x="517841" y="452663"/>
                    <a:pt x="517841" y="452663"/>
                  </a:cubicBezTo>
                  <a:cubicBezTo>
                    <a:pt x="520201" y="452142"/>
                    <a:pt x="522382" y="453587"/>
                    <a:pt x="522955" y="456058"/>
                  </a:cubicBezTo>
                  <a:close/>
                  <a:moveTo>
                    <a:pt x="490510" y="461198"/>
                  </a:moveTo>
                  <a:lnTo>
                    <a:pt x="490510" y="456084"/>
                  </a:lnTo>
                  <a:cubicBezTo>
                    <a:pt x="490510" y="456084"/>
                    <a:pt x="493905" y="456084"/>
                    <a:pt x="493905" y="456084"/>
                  </a:cubicBezTo>
                  <a:cubicBezTo>
                    <a:pt x="494427" y="458444"/>
                    <a:pt x="492982" y="460625"/>
                    <a:pt x="490510" y="461198"/>
                  </a:cubicBezTo>
                  <a:close/>
                  <a:moveTo>
                    <a:pt x="487073" y="654213"/>
                  </a:moveTo>
                  <a:lnTo>
                    <a:pt x="476837" y="657650"/>
                  </a:lnTo>
                  <a:lnTo>
                    <a:pt x="477641" y="652579"/>
                  </a:lnTo>
                  <a:cubicBezTo>
                    <a:pt x="483002" y="657616"/>
                    <a:pt x="481779" y="645310"/>
                    <a:pt x="487073" y="654213"/>
                  </a:cubicBezTo>
                  <a:close/>
                  <a:moveTo>
                    <a:pt x="458015" y="469732"/>
                  </a:moveTo>
                  <a:lnTo>
                    <a:pt x="454612" y="469732"/>
                  </a:lnTo>
                  <a:cubicBezTo>
                    <a:pt x="454612" y="469732"/>
                    <a:pt x="454612" y="464618"/>
                    <a:pt x="454612" y="464618"/>
                  </a:cubicBezTo>
                  <a:cubicBezTo>
                    <a:pt x="457083" y="465191"/>
                    <a:pt x="458528" y="467380"/>
                    <a:pt x="458006" y="469732"/>
                  </a:cubicBezTo>
                  <a:close/>
                  <a:moveTo>
                    <a:pt x="493897" y="432157"/>
                  </a:moveTo>
                  <a:cubicBezTo>
                    <a:pt x="490613" y="431319"/>
                    <a:pt x="490049" y="428377"/>
                    <a:pt x="490510" y="425333"/>
                  </a:cubicBezTo>
                  <a:cubicBezTo>
                    <a:pt x="491331" y="423571"/>
                    <a:pt x="494590" y="429933"/>
                    <a:pt x="493897" y="432157"/>
                  </a:cubicBezTo>
                  <a:close/>
                  <a:moveTo>
                    <a:pt x="459742" y="363839"/>
                  </a:moveTo>
                  <a:lnTo>
                    <a:pt x="464856" y="363839"/>
                  </a:lnTo>
                  <a:cubicBezTo>
                    <a:pt x="465506" y="364138"/>
                    <a:pt x="461222" y="368346"/>
                    <a:pt x="459751" y="368944"/>
                  </a:cubicBezTo>
                  <a:lnTo>
                    <a:pt x="459751" y="363839"/>
                  </a:lnTo>
                  <a:close/>
                  <a:moveTo>
                    <a:pt x="459734" y="310863"/>
                  </a:moveTo>
                  <a:lnTo>
                    <a:pt x="454612" y="310863"/>
                  </a:lnTo>
                  <a:cubicBezTo>
                    <a:pt x="454612" y="310863"/>
                    <a:pt x="454612" y="307468"/>
                    <a:pt x="454612" y="307468"/>
                  </a:cubicBezTo>
                  <a:cubicBezTo>
                    <a:pt x="456972" y="306946"/>
                    <a:pt x="459152" y="308391"/>
                    <a:pt x="459725" y="310863"/>
                  </a:cubicBezTo>
                  <a:close/>
                  <a:moveTo>
                    <a:pt x="444341" y="476565"/>
                  </a:moveTo>
                  <a:lnTo>
                    <a:pt x="440938" y="476565"/>
                  </a:lnTo>
                  <a:cubicBezTo>
                    <a:pt x="440938" y="476565"/>
                    <a:pt x="440938" y="471451"/>
                    <a:pt x="440938" y="471451"/>
                  </a:cubicBezTo>
                  <a:cubicBezTo>
                    <a:pt x="443409" y="472024"/>
                    <a:pt x="444854" y="474213"/>
                    <a:pt x="444333" y="476565"/>
                  </a:cubicBezTo>
                  <a:close/>
                  <a:moveTo>
                    <a:pt x="454612" y="317721"/>
                  </a:moveTo>
                  <a:lnTo>
                    <a:pt x="459734" y="317721"/>
                  </a:lnTo>
                  <a:cubicBezTo>
                    <a:pt x="459161" y="320201"/>
                    <a:pt x="456972" y="321646"/>
                    <a:pt x="454620" y="321116"/>
                  </a:cubicBezTo>
                  <a:lnTo>
                    <a:pt x="454620" y="317721"/>
                  </a:lnTo>
                  <a:close/>
                  <a:moveTo>
                    <a:pt x="446060" y="621785"/>
                  </a:moveTo>
                  <a:cubicBezTo>
                    <a:pt x="445487" y="624257"/>
                    <a:pt x="443298" y="625702"/>
                    <a:pt x="440946" y="625172"/>
                  </a:cubicBezTo>
                  <a:lnTo>
                    <a:pt x="440946" y="621777"/>
                  </a:lnTo>
                  <a:cubicBezTo>
                    <a:pt x="440946" y="621777"/>
                    <a:pt x="446060" y="621777"/>
                    <a:pt x="446060" y="621777"/>
                  </a:cubicBezTo>
                  <a:close/>
                  <a:moveTo>
                    <a:pt x="514437" y="485116"/>
                  </a:moveTo>
                  <a:lnTo>
                    <a:pt x="514437" y="480002"/>
                  </a:lnTo>
                  <a:cubicBezTo>
                    <a:pt x="514437" y="480002"/>
                    <a:pt x="517832" y="480002"/>
                    <a:pt x="517832" y="480002"/>
                  </a:cubicBezTo>
                  <a:cubicBezTo>
                    <a:pt x="518354" y="482362"/>
                    <a:pt x="516909" y="484543"/>
                    <a:pt x="514437" y="485116"/>
                  </a:cubicBezTo>
                  <a:close/>
                  <a:moveTo>
                    <a:pt x="473382" y="483414"/>
                  </a:moveTo>
                  <a:lnTo>
                    <a:pt x="473382" y="490230"/>
                  </a:lnTo>
                  <a:lnTo>
                    <a:pt x="471706" y="490230"/>
                  </a:lnTo>
                  <a:lnTo>
                    <a:pt x="471706" y="483414"/>
                  </a:lnTo>
                  <a:lnTo>
                    <a:pt x="473382" y="483414"/>
                  </a:lnTo>
                  <a:close/>
                  <a:moveTo>
                    <a:pt x="449464" y="606384"/>
                  </a:moveTo>
                  <a:lnTo>
                    <a:pt x="442648" y="606384"/>
                  </a:lnTo>
                  <a:lnTo>
                    <a:pt x="442648" y="604708"/>
                  </a:lnTo>
                  <a:lnTo>
                    <a:pt x="449464" y="604708"/>
                  </a:lnTo>
                  <a:lnTo>
                    <a:pt x="449464" y="606384"/>
                  </a:lnTo>
                  <a:close/>
                  <a:moveTo>
                    <a:pt x="504176" y="480011"/>
                  </a:moveTo>
                  <a:lnTo>
                    <a:pt x="510991" y="480011"/>
                  </a:lnTo>
                  <a:lnTo>
                    <a:pt x="510991" y="481687"/>
                  </a:lnTo>
                  <a:lnTo>
                    <a:pt x="504176" y="481687"/>
                  </a:lnTo>
                  <a:lnTo>
                    <a:pt x="504176" y="480011"/>
                  </a:lnTo>
                  <a:close/>
                  <a:moveTo>
                    <a:pt x="488783" y="413352"/>
                  </a:moveTo>
                  <a:lnTo>
                    <a:pt x="490510" y="408255"/>
                  </a:lnTo>
                  <a:lnTo>
                    <a:pt x="492178" y="408255"/>
                  </a:lnTo>
                  <a:cubicBezTo>
                    <a:pt x="492178" y="408255"/>
                    <a:pt x="492178" y="413361"/>
                    <a:pt x="492178" y="413361"/>
                  </a:cubicBezTo>
                  <a:lnTo>
                    <a:pt x="488766" y="413361"/>
                  </a:lnTo>
                  <a:close/>
                  <a:moveTo>
                    <a:pt x="444333" y="324545"/>
                  </a:moveTo>
                  <a:cubicBezTo>
                    <a:pt x="445470" y="326683"/>
                    <a:pt x="441596" y="330497"/>
                    <a:pt x="440946" y="329667"/>
                  </a:cubicBezTo>
                  <a:cubicBezTo>
                    <a:pt x="439809" y="327530"/>
                    <a:pt x="443683" y="323716"/>
                    <a:pt x="444333" y="324545"/>
                  </a:cubicBezTo>
                  <a:close/>
                  <a:moveTo>
                    <a:pt x="536637" y="620084"/>
                  </a:moveTo>
                  <a:cubicBezTo>
                    <a:pt x="537466" y="620734"/>
                    <a:pt x="533652" y="624607"/>
                    <a:pt x="531515" y="623470"/>
                  </a:cubicBezTo>
                  <a:cubicBezTo>
                    <a:pt x="530685" y="622820"/>
                    <a:pt x="534499" y="618946"/>
                    <a:pt x="536637" y="620084"/>
                  </a:cubicBezTo>
                  <a:close/>
                  <a:moveTo>
                    <a:pt x="458041" y="476573"/>
                  </a:moveTo>
                  <a:cubicBezTo>
                    <a:pt x="456903" y="474435"/>
                    <a:pt x="460777" y="470621"/>
                    <a:pt x="461427" y="471451"/>
                  </a:cubicBezTo>
                  <a:cubicBezTo>
                    <a:pt x="462564" y="473589"/>
                    <a:pt x="458691" y="477403"/>
                    <a:pt x="458041" y="476573"/>
                  </a:cubicBezTo>
                  <a:close/>
                  <a:moveTo>
                    <a:pt x="480257" y="625197"/>
                  </a:moveTo>
                  <a:lnTo>
                    <a:pt x="481925" y="625197"/>
                  </a:lnTo>
                  <a:cubicBezTo>
                    <a:pt x="481925" y="625197"/>
                    <a:pt x="481925" y="630303"/>
                    <a:pt x="481925" y="630303"/>
                  </a:cubicBezTo>
                  <a:lnTo>
                    <a:pt x="478513" y="630303"/>
                  </a:lnTo>
                  <a:cubicBezTo>
                    <a:pt x="478513" y="630303"/>
                    <a:pt x="480240" y="625197"/>
                    <a:pt x="480240" y="625197"/>
                  </a:cubicBezTo>
                  <a:close/>
                  <a:moveTo>
                    <a:pt x="615267" y="628593"/>
                  </a:moveTo>
                  <a:cubicBezTo>
                    <a:pt x="613403" y="626728"/>
                    <a:pt x="616807" y="623333"/>
                    <a:pt x="618671" y="625197"/>
                  </a:cubicBezTo>
                  <a:cubicBezTo>
                    <a:pt x="620535" y="627062"/>
                    <a:pt x="617132" y="630457"/>
                    <a:pt x="615267" y="628593"/>
                  </a:cubicBezTo>
                  <a:close/>
                  <a:moveTo>
                    <a:pt x="575939" y="630320"/>
                  </a:moveTo>
                  <a:cubicBezTo>
                    <a:pt x="577804" y="632184"/>
                    <a:pt x="574400" y="635579"/>
                    <a:pt x="572536" y="633715"/>
                  </a:cubicBezTo>
                  <a:cubicBezTo>
                    <a:pt x="570672" y="631850"/>
                    <a:pt x="574075" y="628456"/>
                    <a:pt x="575939" y="630320"/>
                  </a:cubicBezTo>
                  <a:close/>
                  <a:moveTo>
                    <a:pt x="586201" y="469758"/>
                  </a:moveTo>
                  <a:cubicBezTo>
                    <a:pt x="587030" y="470407"/>
                    <a:pt x="583217" y="474281"/>
                    <a:pt x="581079" y="473144"/>
                  </a:cubicBezTo>
                  <a:cubicBezTo>
                    <a:pt x="580249" y="472494"/>
                    <a:pt x="584063" y="468620"/>
                    <a:pt x="586201" y="469758"/>
                  </a:cubicBezTo>
                  <a:close/>
                  <a:moveTo>
                    <a:pt x="463163" y="469740"/>
                  </a:moveTo>
                  <a:cubicBezTo>
                    <a:pt x="463813" y="468911"/>
                    <a:pt x="467687" y="472725"/>
                    <a:pt x="466549" y="474863"/>
                  </a:cubicBezTo>
                  <a:cubicBezTo>
                    <a:pt x="465899" y="475692"/>
                    <a:pt x="462026" y="471878"/>
                    <a:pt x="463163" y="469740"/>
                  </a:cubicBezTo>
                  <a:close/>
                  <a:moveTo>
                    <a:pt x="505877" y="457802"/>
                  </a:moveTo>
                  <a:lnTo>
                    <a:pt x="509289" y="457802"/>
                  </a:lnTo>
                  <a:cubicBezTo>
                    <a:pt x="509289" y="457802"/>
                    <a:pt x="509289" y="462899"/>
                    <a:pt x="509289" y="462899"/>
                  </a:cubicBezTo>
                  <a:lnTo>
                    <a:pt x="507622" y="462899"/>
                  </a:lnTo>
                  <a:cubicBezTo>
                    <a:pt x="507622" y="462899"/>
                    <a:pt x="505894" y="457802"/>
                    <a:pt x="505894" y="457802"/>
                  </a:cubicBezTo>
                  <a:close/>
                  <a:moveTo>
                    <a:pt x="512710" y="546627"/>
                  </a:moveTo>
                  <a:cubicBezTo>
                    <a:pt x="514848" y="545489"/>
                    <a:pt x="518670" y="549363"/>
                    <a:pt x="517832" y="550013"/>
                  </a:cubicBezTo>
                  <a:cubicBezTo>
                    <a:pt x="515694" y="551150"/>
                    <a:pt x="511872" y="547277"/>
                    <a:pt x="512710" y="546627"/>
                  </a:cubicBezTo>
                  <a:close/>
                  <a:moveTo>
                    <a:pt x="473425" y="650826"/>
                  </a:moveTo>
                  <a:lnTo>
                    <a:pt x="475092" y="650826"/>
                  </a:lnTo>
                  <a:cubicBezTo>
                    <a:pt x="475092" y="650826"/>
                    <a:pt x="475092" y="655932"/>
                    <a:pt x="475092" y="655932"/>
                  </a:cubicBezTo>
                  <a:lnTo>
                    <a:pt x="471680" y="655932"/>
                  </a:lnTo>
                  <a:cubicBezTo>
                    <a:pt x="471680" y="655932"/>
                    <a:pt x="473408" y="650826"/>
                    <a:pt x="473408" y="650826"/>
                  </a:cubicBezTo>
                  <a:close/>
                  <a:moveTo>
                    <a:pt x="611838" y="297232"/>
                  </a:moveTo>
                  <a:lnTo>
                    <a:pt x="610111" y="302328"/>
                  </a:lnTo>
                  <a:lnTo>
                    <a:pt x="608443" y="302328"/>
                  </a:lnTo>
                  <a:cubicBezTo>
                    <a:pt x="608272" y="298207"/>
                    <a:pt x="607357" y="296385"/>
                    <a:pt x="611847" y="297232"/>
                  </a:cubicBezTo>
                  <a:close/>
                  <a:moveTo>
                    <a:pt x="500772" y="461189"/>
                  </a:moveTo>
                  <a:lnTo>
                    <a:pt x="499045" y="456092"/>
                  </a:lnTo>
                  <a:lnTo>
                    <a:pt x="502457" y="456092"/>
                  </a:lnTo>
                  <a:cubicBezTo>
                    <a:pt x="502457" y="456092"/>
                    <a:pt x="502457" y="461189"/>
                    <a:pt x="502457" y="461189"/>
                  </a:cubicBezTo>
                  <a:lnTo>
                    <a:pt x="500789" y="461189"/>
                  </a:lnTo>
                  <a:close/>
                  <a:moveTo>
                    <a:pt x="519543" y="372382"/>
                  </a:moveTo>
                  <a:cubicBezTo>
                    <a:pt x="521407" y="374246"/>
                    <a:pt x="518003" y="377641"/>
                    <a:pt x="516139" y="375777"/>
                  </a:cubicBezTo>
                  <a:cubicBezTo>
                    <a:pt x="514275" y="373913"/>
                    <a:pt x="517678" y="370518"/>
                    <a:pt x="519543" y="372382"/>
                  </a:cubicBezTo>
                  <a:close/>
                  <a:moveTo>
                    <a:pt x="480232" y="662756"/>
                  </a:moveTo>
                  <a:lnTo>
                    <a:pt x="475118" y="662756"/>
                  </a:lnTo>
                  <a:cubicBezTo>
                    <a:pt x="475118" y="662756"/>
                    <a:pt x="475118" y="661080"/>
                    <a:pt x="475118" y="661080"/>
                  </a:cubicBezTo>
                  <a:lnTo>
                    <a:pt x="480214" y="659352"/>
                  </a:lnTo>
                  <a:lnTo>
                    <a:pt x="480214" y="662756"/>
                  </a:lnTo>
                  <a:close/>
                  <a:moveTo>
                    <a:pt x="500729" y="659352"/>
                  </a:moveTo>
                  <a:lnTo>
                    <a:pt x="500729" y="662756"/>
                  </a:lnTo>
                  <a:cubicBezTo>
                    <a:pt x="500729" y="662756"/>
                    <a:pt x="495624" y="662756"/>
                    <a:pt x="495624" y="662756"/>
                  </a:cubicBezTo>
                  <a:lnTo>
                    <a:pt x="495624" y="661088"/>
                  </a:lnTo>
                  <a:cubicBezTo>
                    <a:pt x="495624" y="661088"/>
                    <a:pt x="500729" y="659361"/>
                    <a:pt x="500729" y="659361"/>
                  </a:cubicBezTo>
                  <a:close/>
                  <a:moveTo>
                    <a:pt x="570834" y="269876"/>
                  </a:moveTo>
                  <a:cubicBezTo>
                    <a:pt x="568970" y="268011"/>
                    <a:pt x="572373" y="264616"/>
                    <a:pt x="574238" y="266481"/>
                  </a:cubicBezTo>
                  <a:cubicBezTo>
                    <a:pt x="576102" y="268345"/>
                    <a:pt x="572698" y="271740"/>
                    <a:pt x="570834" y="269876"/>
                  </a:cubicBezTo>
                  <a:close/>
                  <a:moveTo>
                    <a:pt x="517849" y="539768"/>
                  </a:moveTo>
                  <a:cubicBezTo>
                    <a:pt x="515985" y="537904"/>
                    <a:pt x="519389" y="534509"/>
                    <a:pt x="521253" y="536373"/>
                  </a:cubicBezTo>
                  <a:cubicBezTo>
                    <a:pt x="523117" y="538238"/>
                    <a:pt x="519714" y="541633"/>
                    <a:pt x="517849" y="539768"/>
                  </a:cubicBezTo>
                  <a:close/>
                  <a:moveTo>
                    <a:pt x="613557" y="269876"/>
                  </a:moveTo>
                  <a:cubicBezTo>
                    <a:pt x="611693" y="268011"/>
                    <a:pt x="615096" y="264616"/>
                    <a:pt x="616960" y="266481"/>
                  </a:cubicBezTo>
                  <a:cubicBezTo>
                    <a:pt x="618825" y="268345"/>
                    <a:pt x="615421" y="271740"/>
                    <a:pt x="613557" y="269876"/>
                  </a:cubicBezTo>
                  <a:close/>
                  <a:moveTo>
                    <a:pt x="563967" y="681560"/>
                  </a:moveTo>
                  <a:cubicBezTo>
                    <a:pt x="563317" y="682390"/>
                    <a:pt x="559443" y="678576"/>
                    <a:pt x="560581" y="676438"/>
                  </a:cubicBezTo>
                  <a:cubicBezTo>
                    <a:pt x="561231" y="675608"/>
                    <a:pt x="565105" y="679422"/>
                    <a:pt x="563967" y="681560"/>
                  </a:cubicBezTo>
                  <a:close/>
                  <a:moveTo>
                    <a:pt x="447770" y="394599"/>
                  </a:moveTo>
                  <a:lnTo>
                    <a:pt x="451182" y="394599"/>
                  </a:lnTo>
                  <a:cubicBezTo>
                    <a:pt x="451182" y="394599"/>
                    <a:pt x="451182" y="399695"/>
                    <a:pt x="451182" y="399695"/>
                  </a:cubicBezTo>
                  <a:lnTo>
                    <a:pt x="449515" y="399695"/>
                  </a:lnTo>
                  <a:cubicBezTo>
                    <a:pt x="449515" y="399695"/>
                    <a:pt x="447788" y="394599"/>
                    <a:pt x="447788" y="394599"/>
                  </a:cubicBezTo>
                  <a:close/>
                  <a:moveTo>
                    <a:pt x="502440" y="531234"/>
                  </a:moveTo>
                  <a:cubicBezTo>
                    <a:pt x="498711" y="529789"/>
                    <a:pt x="498378" y="528403"/>
                    <a:pt x="501610" y="526120"/>
                  </a:cubicBezTo>
                  <a:lnTo>
                    <a:pt x="502440" y="531234"/>
                  </a:lnTo>
                  <a:close/>
                  <a:moveTo>
                    <a:pt x="531523" y="285251"/>
                  </a:moveTo>
                  <a:cubicBezTo>
                    <a:pt x="529659" y="283387"/>
                    <a:pt x="533062" y="279992"/>
                    <a:pt x="534927" y="281856"/>
                  </a:cubicBezTo>
                  <a:cubicBezTo>
                    <a:pt x="536791" y="283720"/>
                    <a:pt x="533387" y="287115"/>
                    <a:pt x="531523" y="285251"/>
                  </a:cubicBezTo>
                  <a:close/>
                  <a:moveTo>
                    <a:pt x="529796" y="693524"/>
                  </a:moveTo>
                  <a:cubicBezTo>
                    <a:pt x="531660" y="695388"/>
                    <a:pt x="528256" y="698783"/>
                    <a:pt x="526392" y="696919"/>
                  </a:cubicBezTo>
                  <a:cubicBezTo>
                    <a:pt x="524528" y="695054"/>
                    <a:pt x="527932" y="691660"/>
                    <a:pt x="529796" y="693524"/>
                  </a:cubicBezTo>
                  <a:close/>
                  <a:moveTo>
                    <a:pt x="536654" y="450953"/>
                  </a:moveTo>
                  <a:cubicBezTo>
                    <a:pt x="535517" y="448815"/>
                    <a:pt x="539390" y="445001"/>
                    <a:pt x="540040" y="445830"/>
                  </a:cubicBezTo>
                  <a:cubicBezTo>
                    <a:pt x="541178" y="447968"/>
                    <a:pt x="537304" y="451782"/>
                    <a:pt x="536654" y="450953"/>
                  </a:cubicBezTo>
                  <a:close/>
                  <a:moveTo>
                    <a:pt x="529821" y="450953"/>
                  </a:moveTo>
                  <a:cubicBezTo>
                    <a:pt x="528684" y="448815"/>
                    <a:pt x="532558" y="445001"/>
                    <a:pt x="533208" y="445830"/>
                  </a:cubicBezTo>
                  <a:cubicBezTo>
                    <a:pt x="534345" y="447968"/>
                    <a:pt x="530471" y="451782"/>
                    <a:pt x="529821" y="450953"/>
                  </a:cubicBezTo>
                  <a:close/>
                  <a:moveTo>
                    <a:pt x="524665" y="520981"/>
                  </a:moveTo>
                  <a:lnTo>
                    <a:pt x="519551" y="520981"/>
                  </a:lnTo>
                  <a:cubicBezTo>
                    <a:pt x="519551" y="520981"/>
                    <a:pt x="519551" y="519305"/>
                    <a:pt x="519551" y="519305"/>
                  </a:cubicBezTo>
                  <a:lnTo>
                    <a:pt x="524648" y="517577"/>
                  </a:lnTo>
                  <a:lnTo>
                    <a:pt x="524648" y="520981"/>
                  </a:lnTo>
                  <a:close/>
                  <a:moveTo>
                    <a:pt x="497317" y="507298"/>
                  </a:moveTo>
                  <a:lnTo>
                    <a:pt x="492221" y="509026"/>
                  </a:lnTo>
                  <a:cubicBezTo>
                    <a:pt x="491374" y="504536"/>
                    <a:pt x="493196" y="505451"/>
                    <a:pt x="497326" y="505631"/>
                  </a:cubicBezTo>
                  <a:lnTo>
                    <a:pt x="497326" y="507298"/>
                  </a:lnTo>
                  <a:close/>
                  <a:moveTo>
                    <a:pt x="497317" y="551723"/>
                  </a:moveTo>
                  <a:lnTo>
                    <a:pt x="495641" y="551723"/>
                  </a:lnTo>
                  <a:cubicBezTo>
                    <a:pt x="494795" y="544617"/>
                    <a:pt x="498164" y="544617"/>
                    <a:pt x="497317" y="551723"/>
                  </a:cubicBezTo>
                  <a:close/>
                  <a:moveTo>
                    <a:pt x="440938" y="665338"/>
                  </a:moveTo>
                  <a:cubicBezTo>
                    <a:pt x="443606" y="660677"/>
                    <a:pt x="446282" y="664192"/>
                    <a:pt x="444341" y="666176"/>
                  </a:cubicBezTo>
                  <a:cubicBezTo>
                    <a:pt x="444221" y="666304"/>
                    <a:pt x="440724" y="666826"/>
                    <a:pt x="440938" y="665338"/>
                  </a:cubicBezTo>
                  <a:close/>
                  <a:moveTo>
                    <a:pt x="507579" y="638871"/>
                  </a:moveTo>
                  <a:lnTo>
                    <a:pt x="507579" y="640547"/>
                  </a:lnTo>
                  <a:cubicBezTo>
                    <a:pt x="504441" y="640966"/>
                    <a:pt x="502585" y="640641"/>
                    <a:pt x="500789" y="637982"/>
                  </a:cubicBezTo>
                  <a:lnTo>
                    <a:pt x="507579" y="638871"/>
                  </a:lnTo>
                  <a:close/>
                  <a:moveTo>
                    <a:pt x="452020" y="307425"/>
                  </a:moveTo>
                  <a:lnTo>
                    <a:pt x="452910" y="302346"/>
                  </a:lnTo>
                  <a:cubicBezTo>
                    <a:pt x="456270" y="302046"/>
                    <a:pt x="454629" y="305689"/>
                    <a:pt x="452020" y="307425"/>
                  </a:cubicBezTo>
                  <a:close/>
                  <a:moveTo>
                    <a:pt x="558853" y="471468"/>
                  </a:moveTo>
                  <a:cubicBezTo>
                    <a:pt x="559153" y="474829"/>
                    <a:pt x="555510" y="473187"/>
                    <a:pt x="553765" y="470579"/>
                  </a:cubicBezTo>
                  <a:lnTo>
                    <a:pt x="558853" y="471468"/>
                  </a:lnTo>
                  <a:close/>
                  <a:moveTo>
                    <a:pt x="459734" y="546610"/>
                  </a:moveTo>
                  <a:cubicBezTo>
                    <a:pt x="459554" y="545609"/>
                    <a:pt x="457476" y="547088"/>
                    <a:pt x="459734" y="544899"/>
                  </a:cubicBezTo>
                  <a:lnTo>
                    <a:pt x="459734" y="546610"/>
                  </a:lnTo>
                  <a:close/>
                  <a:moveTo>
                    <a:pt x="2078272" y="683262"/>
                  </a:moveTo>
                  <a:cubicBezTo>
                    <a:pt x="2074604" y="679841"/>
                    <a:pt x="2082625" y="680457"/>
                    <a:pt x="2081668" y="678157"/>
                  </a:cubicBezTo>
                  <a:cubicBezTo>
                    <a:pt x="2073091" y="680166"/>
                    <a:pt x="2077871" y="672957"/>
                    <a:pt x="2076545" y="671281"/>
                  </a:cubicBezTo>
                  <a:cubicBezTo>
                    <a:pt x="2075374" y="669802"/>
                    <a:pt x="2067977" y="673770"/>
                    <a:pt x="2066309" y="674745"/>
                  </a:cubicBezTo>
                  <a:lnTo>
                    <a:pt x="2069713" y="676438"/>
                  </a:lnTo>
                  <a:lnTo>
                    <a:pt x="2064599" y="679858"/>
                  </a:lnTo>
                  <a:cubicBezTo>
                    <a:pt x="2064206" y="683236"/>
                    <a:pt x="2068840" y="679935"/>
                    <a:pt x="2067985" y="683228"/>
                  </a:cubicBezTo>
                  <a:cubicBezTo>
                    <a:pt x="2064206" y="680962"/>
                    <a:pt x="2064804" y="689462"/>
                    <a:pt x="2065095" y="689795"/>
                  </a:cubicBezTo>
                  <a:cubicBezTo>
                    <a:pt x="2065582" y="690368"/>
                    <a:pt x="2067703" y="689829"/>
                    <a:pt x="2067908" y="690129"/>
                  </a:cubicBezTo>
                  <a:cubicBezTo>
                    <a:pt x="2070722" y="694114"/>
                    <a:pt x="2062478" y="692891"/>
                    <a:pt x="2059476" y="695225"/>
                  </a:cubicBezTo>
                  <a:cubicBezTo>
                    <a:pt x="2058989" y="698039"/>
                    <a:pt x="2064009" y="697227"/>
                    <a:pt x="2064590" y="699493"/>
                  </a:cubicBezTo>
                  <a:cubicBezTo>
                    <a:pt x="2066455" y="706770"/>
                    <a:pt x="2054824" y="701613"/>
                    <a:pt x="2054354" y="702041"/>
                  </a:cubicBezTo>
                  <a:cubicBezTo>
                    <a:pt x="2051028" y="705017"/>
                    <a:pt x="2057510" y="705393"/>
                    <a:pt x="2057783" y="706317"/>
                  </a:cubicBezTo>
                  <a:cubicBezTo>
                    <a:pt x="2058827" y="709840"/>
                    <a:pt x="2052088" y="708284"/>
                    <a:pt x="2054346" y="713987"/>
                  </a:cubicBezTo>
                  <a:cubicBezTo>
                    <a:pt x="2059066" y="713457"/>
                    <a:pt x="2058827" y="709583"/>
                    <a:pt x="2064616" y="707967"/>
                  </a:cubicBezTo>
                  <a:cubicBezTo>
                    <a:pt x="2070012" y="706453"/>
                    <a:pt x="2067532" y="711952"/>
                    <a:pt x="2071431" y="703751"/>
                  </a:cubicBezTo>
                  <a:cubicBezTo>
                    <a:pt x="2065403" y="700544"/>
                    <a:pt x="2066429" y="697201"/>
                    <a:pt x="2073142" y="700331"/>
                  </a:cubicBezTo>
                  <a:cubicBezTo>
                    <a:pt x="2074006" y="697577"/>
                    <a:pt x="2074955" y="694721"/>
                    <a:pt x="2074835" y="691771"/>
                  </a:cubicBezTo>
                  <a:lnTo>
                    <a:pt x="2071448" y="693507"/>
                  </a:lnTo>
                  <a:cubicBezTo>
                    <a:pt x="2069302" y="683048"/>
                    <a:pt x="2082822" y="691642"/>
                    <a:pt x="2083387" y="681535"/>
                  </a:cubicBezTo>
                  <a:cubicBezTo>
                    <a:pt x="2082643" y="680756"/>
                    <a:pt x="2078897" y="683809"/>
                    <a:pt x="2078290" y="683236"/>
                  </a:cubicBezTo>
                  <a:close/>
                  <a:moveTo>
                    <a:pt x="2073988" y="681560"/>
                  </a:moveTo>
                  <a:lnTo>
                    <a:pt x="2073988" y="679850"/>
                  </a:lnTo>
                  <a:cubicBezTo>
                    <a:pt x="2075100" y="680423"/>
                    <a:pt x="2075100" y="680987"/>
                    <a:pt x="2073988" y="681560"/>
                  </a:cubicBezTo>
                  <a:close/>
                  <a:moveTo>
                    <a:pt x="2075699" y="684972"/>
                  </a:moveTo>
                  <a:lnTo>
                    <a:pt x="2075699" y="683262"/>
                  </a:lnTo>
                  <a:cubicBezTo>
                    <a:pt x="2076810" y="683835"/>
                    <a:pt x="2076810" y="684399"/>
                    <a:pt x="2075699" y="684972"/>
                  </a:cubicBezTo>
                  <a:close/>
                  <a:moveTo>
                    <a:pt x="2088517" y="650826"/>
                  </a:moveTo>
                  <a:lnTo>
                    <a:pt x="2088517" y="659335"/>
                  </a:lnTo>
                  <a:cubicBezTo>
                    <a:pt x="2084456" y="661344"/>
                    <a:pt x="2083335" y="652417"/>
                    <a:pt x="2081710" y="654238"/>
                  </a:cubicBezTo>
                  <a:cubicBezTo>
                    <a:pt x="2079906" y="656248"/>
                    <a:pt x="2080282" y="662738"/>
                    <a:pt x="2073150" y="661045"/>
                  </a:cubicBezTo>
                  <a:cubicBezTo>
                    <a:pt x="2072381" y="658240"/>
                    <a:pt x="2076178" y="660028"/>
                    <a:pt x="2076605" y="658514"/>
                  </a:cubicBezTo>
                  <a:cubicBezTo>
                    <a:pt x="2078204" y="652853"/>
                    <a:pt x="2073681" y="655795"/>
                    <a:pt x="2073150" y="652537"/>
                  </a:cubicBezTo>
                  <a:cubicBezTo>
                    <a:pt x="2079761" y="654931"/>
                    <a:pt x="2082497" y="652554"/>
                    <a:pt x="2088526" y="650826"/>
                  </a:cubicBezTo>
                  <a:close/>
                  <a:moveTo>
                    <a:pt x="2074861" y="623453"/>
                  </a:moveTo>
                  <a:lnTo>
                    <a:pt x="2085088" y="621777"/>
                  </a:lnTo>
                  <a:cubicBezTo>
                    <a:pt x="2083660" y="630859"/>
                    <a:pt x="2079230" y="625822"/>
                    <a:pt x="2074861" y="623453"/>
                  </a:cubicBezTo>
                  <a:close/>
                  <a:moveTo>
                    <a:pt x="1914179" y="377504"/>
                  </a:moveTo>
                  <a:lnTo>
                    <a:pt x="1914179" y="382610"/>
                  </a:lnTo>
                  <a:cubicBezTo>
                    <a:pt x="1914179" y="382610"/>
                    <a:pt x="1907364" y="382610"/>
                    <a:pt x="1907364" y="382610"/>
                  </a:cubicBezTo>
                  <a:lnTo>
                    <a:pt x="1907364" y="380078"/>
                  </a:lnTo>
                  <a:cubicBezTo>
                    <a:pt x="1909168" y="377393"/>
                    <a:pt x="1911032" y="377102"/>
                    <a:pt x="1914179" y="377496"/>
                  </a:cubicBezTo>
                  <a:close/>
                  <a:moveTo>
                    <a:pt x="1900394" y="387031"/>
                  </a:moveTo>
                  <a:cubicBezTo>
                    <a:pt x="1900292" y="385534"/>
                    <a:pt x="1898222" y="383123"/>
                    <a:pt x="1898821" y="380925"/>
                  </a:cubicBezTo>
                  <a:lnTo>
                    <a:pt x="1903935" y="389442"/>
                  </a:lnTo>
                  <a:cubicBezTo>
                    <a:pt x="1902130" y="388553"/>
                    <a:pt x="1897367" y="391409"/>
                    <a:pt x="1897119" y="391170"/>
                  </a:cubicBezTo>
                  <a:cubicBezTo>
                    <a:pt x="1894006" y="388151"/>
                    <a:pt x="1900428" y="387501"/>
                    <a:pt x="1900403" y="387031"/>
                  </a:cubicBezTo>
                  <a:close/>
                  <a:moveTo>
                    <a:pt x="1977426" y="679833"/>
                  </a:moveTo>
                  <a:cubicBezTo>
                    <a:pt x="1980111" y="674864"/>
                    <a:pt x="1981085" y="671504"/>
                    <a:pt x="1987670" y="673034"/>
                  </a:cubicBezTo>
                  <a:lnTo>
                    <a:pt x="1982522" y="674736"/>
                  </a:lnTo>
                  <a:cubicBezTo>
                    <a:pt x="1985891" y="678832"/>
                    <a:pt x="1981949" y="679174"/>
                    <a:pt x="1977426" y="679833"/>
                  </a:cubicBezTo>
                  <a:close/>
                  <a:moveTo>
                    <a:pt x="2081659" y="666185"/>
                  </a:moveTo>
                  <a:cubicBezTo>
                    <a:pt x="2080736" y="668391"/>
                    <a:pt x="2083378" y="671735"/>
                    <a:pt x="2083335" y="672188"/>
                  </a:cubicBezTo>
                  <a:cubicBezTo>
                    <a:pt x="2082796" y="677772"/>
                    <a:pt x="2072962" y="670426"/>
                    <a:pt x="2081659" y="666185"/>
                  </a:cubicBezTo>
                  <a:close/>
                  <a:moveTo>
                    <a:pt x="1975715" y="534655"/>
                  </a:moveTo>
                  <a:cubicBezTo>
                    <a:pt x="1975732" y="535227"/>
                    <a:pt x="1975698" y="535792"/>
                    <a:pt x="1975715" y="536365"/>
                  </a:cubicBezTo>
                  <a:lnTo>
                    <a:pt x="1967147" y="533799"/>
                  </a:lnTo>
                  <a:lnTo>
                    <a:pt x="1971440" y="529507"/>
                  </a:lnTo>
                  <a:lnTo>
                    <a:pt x="1975715" y="534655"/>
                  </a:lnTo>
                  <a:close/>
                  <a:moveTo>
                    <a:pt x="2008177" y="638863"/>
                  </a:moveTo>
                  <a:lnTo>
                    <a:pt x="2011597" y="645670"/>
                  </a:lnTo>
                  <a:cubicBezTo>
                    <a:pt x="2006081" y="647902"/>
                    <a:pt x="2000412" y="638486"/>
                    <a:pt x="2008177" y="638863"/>
                  </a:cubicBezTo>
                  <a:close/>
                  <a:moveTo>
                    <a:pt x="2078281" y="613200"/>
                  </a:moveTo>
                  <a:lnTo>
                    <a:pt x="2078281" y="611541"/>
                  </a:lnTo>
                  <a:cubicBezTo>
                    <a:pt x="2078281" y="611541"/>
                    <a:pt x="2085097" y="611532"/>
                    <a:pt x="2085097" y="611532"/>
                  </a:cubicBezTo>
                  <a:cubicBezTo>
                    <a:pt x="2085481" y="621349"/>
                    <a:pt x="2082805" y="615030"/>
                    <a:pt x="2078281" y="613200"/>
                  </a:cubicBezTo>
                  <a:close/>
                  <a:moveTo>
                    <a:pt x="1936387" y="703751"/>
                  </a:moveTo>
                  <a:lnTo>
                    <a:pt x="1936387" y="712294"/>
                  </a:lnTo>
                  <a:cubicBezTo>
                    <a:pt x="1932975" y="712217"/>
                    <a:pt x="1936242" y="703785"/>
                    <a:pt x="1931273" y="707180"/>
                  </a:cubicBezTo>
                  <a:cubicBezTo>
                    <a:pt x="1931599" y="706975"/>
                    <a:pt x="1930435" y="703358"/>
                    <a:pt x="1936387" y="703751"/>
                  </a:cubicBezTo>
                  <a:close/>
                  <a:moveTo>
                    <a:pt x="1931273" y="707180"/>
                  </a:moveTo>
                  <a:cubicBezTo>
                    <a:pt x="1930949" y="707403"/>
                    <a:pt x="1930273" y="714175"/>
                    <a:pt x="1926151" y="710584"/>
                  </a:cubicBezTo>
                  <a:cubicBezTo>
                    <a:pt x="1921704" y="706719"/>
                    <a:pt x="1930914" y="707403"/>
                    <a:pt x="1931273" y="707180"/>
                  </a:cubicBezTo>
                  <a:close/>
                  <a:moveTo>
                    <a:pt x="1991091" y="722582"/>
                  </a:moveTo>
                  <a:cubicBezTo>
                    <a:pt x="1991228" y="722727"/>
                    <a:pt x="1991723" y="726182"/>
                    <a:pt x="1990261" y="725959"/>
                  </a:cubicBezTo>
                  <a:cubicBezTo>
                    <a:pt x="1988055" y="723095"/>
                    <a:pt x="1982274" y="723779"/>
                    <a:pt x="1982565" y="720871"/>
                  </a:cubicBezTo>
                  <a:cubicBezTo>
                    <a:pt x="1983454" y="720469"/>
                    <a:pt x="1990723" y="722180"/>
                    <a:pt x="1991091" y="722590"/>
                  </a:cubicBezTo>
                  <a:close/>
                  <a:moveTo>
                    <a:pt x="1997940" y="669614"/>
                  </a:moveTo>
                  <a:lnTo>
                    <a:pt x="2004764" y="669614"/>
                  </a:lnTo>
                  <a:cubicBezTo>
                    <a:pt x="2003849" y="673017"/>
                    <a:pt x="2001122" y="673453"/>
                    <a:pt x="1997940" y="673009"/>
                  </a:cubicBezTo>
                  <a:lnTo>
                    <a:pt x="1997940" y="669614"/>
                  </a:lnTo>
                  <a:close/>
                  <a:moveTo>
                    <a:pt x="1919301" y="435586"/>
                  </a:moveTo>
                  <a:cubicBezTo>
                    <a:pt x="1921106" y="437638"/>
                    <a:pt x="1915239" y="449311"/>
                    <a:pt x="1915898" y="435594"/>
                  </a:cubicBezTo>
                  <a:cubicBezTo>
                    <a:pt x="1916976" y="435663"/>
                    <a:pt x="1919105" y="435363"/>
                    <a:pt x="1919301" y="435586"/>
                  </a:cubicBezTo>
                  <a:close/>
                  <a:moveTo>
                    <a:pt x="1996239" y="720846"/>
                  </a:moveTo>
                  <a:cubicBezTo>
                    <a:pt x="1995101" y="715749"/>
                    <a:pt x="1998650" y="717587"/>
                    <a:pt x="2003054" y="717451"/>
                  </a:cubicBezTo>
                  <a:cubicBezTo>
                    <a:pt x="2002490" y="720940"/>
                    <a:pt x="1998898" y="719546"/>
                    <a:pt x="1996239" y="720846"/>
                  </a:cubicBezTo>
                  <a:close/>
                  <a:moveTo>
                    <a:pt x="1891980" y="684134"/>
                  </a:moveTo>
                  <a:lnTo>
                    <a:pt x="1897076" y="678148"/>
                  </a:lnTo>
                  <a:cubicBezTo>
                    <a:pt x="1897230" y="679397"/>
                    <a:pt x="1895622" y="684741"/>
                    <a:pt x="1895357" y="684972"/>
                  </a:cubicBezTo>
                  <a:cubicBezTo>
                    <a:pt x="1895187" y="685126"/>
                    <a:pt x="1891757" y="685596"/>
                    <a:pt x="1891980" y="684134"/>
                  </a:cubicBezTo>
                  <a:close/>
                  <a:moveTo>
                    <a:pt x="2025271" y="652502"/>
                  </a:moveTo>
                  <a:lnTo>
                    <a:pt x="2016745" y="652502"/>
                  </a:lnTo>
                  <a:lnTo>
                    <a:pt x="2016745" y="650835"/>
                  </a:lnTo>
                  <a:cubicBezTo>
                    <a:pt x="2019909" y="649732"/>
                    <a:pt x="2022115" y="649732"/>
                    <a:pt x="2025271" y="650835"/>
                  </a:cubicBezTo>
                  <a:lnTo>
                    <a:pt x="2025271" y="652502"/>
                  </a:lnTo>
                  <a:close/>
                  <a:moveTo>
                    <a:pt x="2067164" y="647363"/>
                  </a:moveTo>
                  <a:lnTo>
                    <a:pt x="2062872" y="645670"/>
                  </a:lnTo>
                  <a:lnTo>
                    <a:pt x="2069696" y="640581"/>
                  </a:lnTo>
                  <a:lnTo>
                    <a:pt x="2067156" y="647363"/>
                  </a:lnTo>
                  <a:close/>
                  <a:moveTo>
                    <a:pt x="2074826" y="725968"/>
                  </a:moveTo>
                  <a:lnTo>
                    <a:pt x="2069713" y="720863"/>
                  </a:lnTo>
                  <a:cubicBezTo>
                    <a:pt x="2072945" y="720298"/>
                    <a:pt x="2075399" y="722855"/>
                    <a:pt x="2074826" y="725968"/>
                  </a:cubicBezTo>
                  <a:close/>
                  <a:moveTo>
                    <a:pt x="2067994" y="719127"/>
                  </a:moveTo>
                  <a:lnTo>
                    <a:pt x="2064590" y="719127"/>
                  </a:lnTo>
                  <a:cubicBezTo>
                    <a:pt x="2064590" y="719127"/>
                    <a:pt x="2064590" y="714013"/>
                    <a:pt x="2064590" y="714013"/>
                  </a:cubicBezTo>
                  <a:cubicBezTo>
                    <a:pt x="2067062" y="714586"/>
                    <a:pt x="2068507" y="716775"/>
                    <a:pt x="2067985" y="719127"/>
                  </a:cubicBezTo>
                  <a:close/>
                  <a:moveTo>
                    <a:pt x="1912486" y="705479"/>
                  </a:moveTo>
                  <a:lnTo>
                    <a:pt x="1915890" y="705479"/>
                  </a:lnTo>
                  <a:cubicBezTo>
                    <a:pt x="1915890" y="705479"/>
                    <a:pt x="1915052" y="710584"/>
                    <a:pt x="1915052" y="710584"/>
                  </a:cubicBezTo>
                  <a:cubicBezTo>
                    <a:pt x="1913239" y="709027"/>
                    <a:pt x="1911930" y="707993"/>
                    <a:pt x="1912486" y="705479"/>
                  </a:cubicBezTo>
                  <a:close/>
                  <a:moveTo>
                    <a:pt x="1927853" y="449234"/>
                  </a:moveTo>
                  <a:lnTo>
                    <a:pt x="1924449" y="449234"/>
                  </a:lnTo>
                  <a:cubicBezTo>
                    <a:pt x="1924449" y="449234"/>
                    <a:pt x="1924449" y="444120"/>
                    <a:pt x="1924449" y="444120"/>
                  </a:cubicBezTo>
                  <a:cubicBezTo>
                    <a:pt x="1926921" y="444693"/>
                    <a:pt x="1928366" y="446882"/>
                    <a:pt x="1927844" y="449234"/>
                  </a:cubicBezTo>
                  <a:close/>
                  <a:moveTo>
                    <a:pt x="1931273" y="520972"/>
                  </a:moveTo>
                  <a:cubicBezTo>
                    <a:pt x="1932300" y="519852"/>
                    <a:pt x="1932967" y="515491"/>
                    <a:pt x="1933830" y="515876"/>
                  </a:cubicBezTo>
                  <a:cubicBezTo>
                    <a:pt x="1937961" y="517723"/>
                    <a:pt x="1935489" y="521519"/>
                    <a:pt x="1931273" y="520972"/>
                  </a:cubicBezTo>
                  <a:close/>
                  <a:moveTo>
                    <a:pt x="2064573" y="662764"/>
                  </a:moveTo>
                  <a:lnTo>
                    <a:pt x="2059459" y="657659"/>
                  </a:lnTo>
                  <a:cubicBezTo>
                    <a:pt x="2062692" y="657094"/>
                    <a:pt x="2065146" y="659651"/>
                    <a:pt x="2064573" y="662764"/>
                  </a:cubicBezTo>
                  <a:close/>
                  <a:moveTo>
                    <a:pt x="1989398" y="654238"/>
                  </a:moveTo>
                  <a:lnTo>
                    <a:pt x="1992801" y="654238"/>
                  </a:lnTo>
                  <a:cubicBezTo>
                    <a:pt x="1992801" y="654238"/>
                    <a:pt x="1991963" y="659344"/>
                    <a:pt x="1991963" y="659344"/>
                  </a:cubicBezTo>
                  <a:cubicBezTo>
                    <a:pt x="1990150" y="657787"/>
                    <a:pt x="1988842" y="656752"/>
                    <a:pt x="1989398" y="654238"/>
                  </a:cubicBezTo>
                  <a:close/>
                  <a:moveTo>
                    <a:pt x="1926134" y="471442"/>
                  </a:moveTo>
                  <a:lnTo>
                    <a:pt x="1924458" y="471442"/>
                  </a:lnTo>
                  <a:cubicBezTo>
                    <a:pt x="1924458" y="471442"/>
                    <a:pt x="1922731" y="464635"/>
                    <a:pt x="1922731" y="464635"/>
                  </a:cubicBezTo>
                  <a:lnTo>
                    <a:pt x="1926142" y="464635"/>
                  </a:lnTo>
                  <a:cubicBezTo>
                    <a:pt x="1926142" y="464635"/>
                    <a:pt x="1926142" y="471442"/>
                    <a:pt x="1926142" y="471442"/>
                  </a:cubicBezTo>
                  <a:close/>
                  <a:moveTo>
                    <a:pt x="1905636" y="555170"/>
                  </a:moveTo>
                  <a:lnTo>
                    <a:pt x="1900522" y="560275"/>
                  </a:lnTo>
                  <a:cubicBezTo>
                    <a:pt x="1899941" y="557162"/>
                    <a:pt x="1902395" y="554605"/>
                    <a:pt x="1905636" y="555170"/>
                  </a:cubicBezTo>
                  <a:close/>
                  <a:moveTo>
                    <a:pt x="1903943" y="415088"/>
                  </a:moveTo>
                  <a:lnTo>
                    <a:pt x="1909066" y="415088"/>
                  </a:lnTo>
                  <a:cubicBezTo>
                    <a:pt x="1908493" y="417568"/>
                    <a:pt x="1906303" y="419013"/>
                    <a:pt x="1903952" y="418483"/>
                  </a:cubicBezTo>
                  <a:lnTo>
                    <a:pt x="1903952" y="415088"/>
                  </a:lnTo>
                  <a:close/>
                  <a:moveTo>
                    <a:pt x="1903935" y="471468"/>
                  </a:moveTo>
                  <a:cubicBezTo>
                    <a:pt x="1903362" y="473939"/>
                    <a:pt x="1901173" y="475384"/>
                    <a:pt x="1898812" y="474863"/>
                  </a:cubicBezTo>
                  <a:lnTo>
                    <a:pt x="1898812" y="471468"/>
                  </a:lnTo>
                  <a:cubicBezTo>
                    <a:pt x="1898812" y="471468"/>
                    <a:pt x="1903935" y="471468"/>
                    <a:pt x="1903935" y="471468"/>
                  </a:cubicBezTo>
                  <a:close/>
                  <a:moveTo>
                    <a:pt x="1955209" y="341622"/>
                  </a:moveTo>
                  <a:cubicBezTo>
                    <a:pt x="1953345" y="339758"/>
                    <a:pt x="1956748" y="336363"/>
                    <a:pt x="1958612" y="338228"/>
                  </a:cubicBezTo>
                  <a:cubicBezTo>
                    <a:pt x="1960476" y="340092"/>
                    <a:pt x="1957073" y="343487"/>
                    <a:pt x="1955209" y="341622"/>
                  </a:cubicBezTo>
                  <a:close/>
                  <a:moveTo>
                    <a:pt x="1903952" y="338202"/>
                  </a:moveTo>
                  <a:cubicBezTo>
                    <a:pt x="1903781" y="334080"/>
                    <a:pt x="1902866" y="332259"/>
                    <a:pt x="1907355" y="333105"/>
                  </a:cubicBezTo>
                  <a:lnTo>
                    <a:pt x="1905628" y="338202"/>
                  </a:lnTo>
                  <a:lnTo>
                    <a:pt x="1903960" y="338202"/>
                  </a:lnTo>
                  <a:close/>
                  <a:moveTo>
                    <a:pt x="1931290" y="307442"/>
                  </a:moveTo>
                  <a:lnTo>
                    <a:pt x="1931290" y="305775"/>
                  </a:lnTo>
                  <a:cubicBezTo>
                    <a:pt x="1931290" y="305775"/>
                    <a:pt x="1936396" y="305775"/>
                    <a:pt x="1936396" y="305775"/>
                  </a:cubicBezTo>
                  <a:lnTo>
                    <a:pt x="1936396" y="309178"/>
                  </a:lnTo>
                  <a:cubicBezTo>
                    <a:pt x="1936396" y="309178"/>
                    <a:pt x="1931290" y="307451"/>
                    <a:pt x="1931290" y="307451"/>
                  </a:cubicBezTo>
                  <a:close/>
                  <a:moveTo>
                    <a:pt x="1962033" y="630320"/>
                  </a:moveTo>
                  <a:cubicBezTo>
                    <a:pt x="1963897" y="632184"/>
                    <a:pt x="1960494" y="635579"/>
                    <a:pt x="1958630" y="633715"/>
                  </a:cubicBezTo>
                  <a:cubicBezTo>
                    <a:pt x="1956765" y="631850"/>
                    <a:pt x="1960169" y="628456"/>
                    <a:pt x="1962033" y="630320"/>
                  </a:cubicBezTo>
                  <a:close/>
                  <a:moveTo>
                    <a:pt x="1922748" y="300644"/>
                  </a:moveTo>
                  <a:cubicBezTo>
                    <a:pt x="1925253" y="300045"/>
                    <a:pt x="1923842" y="301875"/>
                    <a:pt x="1925142" y="303295"/>
                  </a:cubicBezTo>
                  <a:cubicBezTo>
                    <a:pt x="1926442" y="304723"/>
                    <a:pt x="1929290" y="303415"/>
                    <a:pt x="1927853" y="307451"/>
                  </a:cubicBezTo>
                  <a:cubicBezTo>
                    <a:pt x="1923577" y="308699"/>
                    <a:pt x="1923475" y="304424"/>
                    <a:pt x="1922748" y="300635"/>
                  </a:cubicBezTo>
                  <a:close/>
                  <a:moveTo>
                    <a:pt x="1934686" y="558547"/>
                  </a:moveTo>
                  <a:lnTo>
                    <a:pt x="1927870" y="558547"/>
                  </a:lnTo>
                  <a:lnTo>
                    <a:pt x="1927870" y="556871"/>
                  </a:lnTo>
                  <a:lnTo>
                    <a:pt x="1934686" y="556871"/>
                  </a:lnTo>
                  <a:lnTo>
                    <a:pt x="1934686" y="558547"/>
                  </a:lnTo>
                  <a:close/>
                  <a:moveTo>
                    <a:pt x="1891980" y="263898"/>
                  </a:moveTo>
                  <a:lnTo>
                    <a:pt x="1897102" y="263069"/>
                  </a:lnTo>
                  <a:cubicBezTo>
                    <a:pt x="1895657" y="266797"/>
                    <a:pt x="1894271" y="267122"/>
                    <a:pt x="1891980" y="263898"/>
                  </a:cubicBezTo>
                  <a:close/>
                  <a:moveTo>
                    <a:pt x="1921020" y="673000"/>
                  </a:moveTo>
                  <a:cubicBezTo>
                    <a:pt x="1918883" y="674138"/>
                    <a:pt x="1915060" y="670264"/>
                    <a:pt x="1915898" y="669614"/>
                  </a:cubicBezTo>
                  <a:cubicBezTo>
                    <a:pt x="1918036" y="668476"/>
                    <a:pt x="1921858" y="672350"/>
                    <a:pt x="1921020" y="673000"/>
                  </a:cubicBezTo>
                  <a:close/>
                  <a:moveTo>
                    <a:pt x="1975707" y="671290"/>
                  </a:moveTo>
                  <a:lnTo>
                    <a:pt x="1968891" y="671290"/>
                  </a:lnTo>
                  <a:lnTo>
                    <a:pt x="1968891" y="669614"/>
                  </a:lnTo>
                  <a:lnTo>
                    <a:pt x="1975707" y="669614"/>
                  </a:lnTo>
                  <a:lnTo>
                    <a:pt x="1975707" y="671290"/>
                  </a:lnTo>
                  <a:close/>
                  <a:moveTo>
                    <a:pt x="1953482" y="401414"/>
                  </a:moveTo>
                  <a:lnTo>
                    <a:pt x="1948385" y="399687"/>
                  </a:lnTo>
                  <a:lnTo>
                    <a:pt x="1948385" y="398019"/>
                  </a:lnTo>
                  <a:cubicBezTo>
                    <a:pt x="1948385" y="398019"/>
                    <a:pt x="1953490" y="398019"/>
                    <a:pt x="1953490" y="398019"/>
                  </a:cubicBezTo>
                  <a:lnTo>
                    <a:pt x="1953490" y="401423"/>
                  </a:lnTo>
                  <a:close/>
                  <a:moveTo>
                    <a:pt x="2074835" y="710610"/>
                  </a:moveTo>
                  <a:cubicBezTo>
                    <a:pt x="2076699" y="712474"/>
                    <a:pt x="2073296" y="715869"/>
                    <a:pt x="2071431" y="714004"/>
                  </a:cubicBezTo>
                  <a:cubicBezTo>
                    <a:pt x="2069567" y="712140"/>
                    <a:pt x="2072971" y="708745"/>
                    <a:pt x="2074835" y="710610"/>
                  </a:cubicBezTo>
                  <a:close/>
                  <a:moveTo>
                    <a:pt x="1941544" y="515858"/>
                  </a:moveTo>
                  <a:cubicBezTo>
                    <a:pt x="1939679" y="513994"/>
                    <a:pt x="1943083" y="510599"/>
                    <a:pt x="1944947" y="512464"/>
                  </a:cubicBezTo>
                  <a:cubicBezTo>
                    <a:pt x="1946811" y="514328"/>
                    <a:pt x="1943408" y="517723"/>
                    <a:pt x="1941544" y="515858"/>
                  </a:cubicBezTo>
                  <a:close/>
                  <a:moveTo>
                    <a:pt x="1903935" y="514140"/>
                  </a:moveTo>
                  <a:lnTo>
                    <a:pt x="1898812" y="513310"/>
                  </a:lnTo>
                  <a:cubicBezTo>
                    <a:pt x="1901095" y="510086"/>
                    <a:pt x="1902481" y="510411"/>
                    <a:pt x="1903935" y="514140"/>
                  </a:cubicBezTo>
                  <a:close/>
                  <a:moveTo>
                    <a:pt x="1967181" y="719127"/>
                  </a:moveTo>
                  <a:cubicBezTo>
                    <a:pt x="1965317" y="717263"/>
                    <a:pt x="1968720" y="713868"/>
                    <a:pt x="1970584" y="715732"/>
                  </a:cubicBezTo>
                  <a:cubicBezTo>
                    <a:pt x="1972448" y="717596"/>
                    <a:pt x="1969045" y="720991"/>
                    <a:pt x="1967181" y="719127"/>
                  </a:cubicBezTo>
                  <a:close/>
                  <a:moveTo>
                    <a:pt x="1980846" y="719127"/>
                  </a:moveTo>
                  <a:cubicBezTo>
                    <a:pt x="1978982" y="717263"/>
                    <a:pt x="1982385" y="713868"/>
                    <a:pt x="1984250" y="715732"/>
                  </a:cubicBezTo>
                  <a:cubicBezTo>
                    <a:pt x="1986114" y="717596"/>
                    <a:pt x="1982710" y="720991"/>
                    <a:pt x="1980846" y="719127"/>
                  </a:cubicBezTo>
                  <a:close/>
                  <a:moveTo>
                    <a:pt x="2008194" y="722547"/>
                  </a:moveTo>
                  <a:cubicBezTo>
                    <a:pt x="2006329" y="720683"/>
                    <a:pt x="2009733" y="717288"/>
                    <a:pt x="2011597" y="719152"/>
                  </a:cubicBezTo>
                  <a:cubicBezTo>
                    <a:pt x="2013462" y="721017"/>
                    <a:pt x="2010058" y="724411"/>
                    <a:pt x="2008194" y="722547"/>
                  </a:cubicBezTo>
                  <a:close/>
                  <a:moveTo>
                    <a:pt x="1970576" y="278419"/>
                  </a:moveTo>
                  <a:lnTo>
                    <a:pt x="1965462" y="278419"/>
                  </a:lnTo>
                  <a:cubicBezTo>
                    <a:pt x="1965462" y="278419"/>
                    <a:pt x="1965462" y="276742"/>
                    <a:pt x="1965462" y="276742"/>
                  </a:cubicBezTo>
                  <a:lnTo>
                    <a:pt x="1970559" y="275015"/>
                  </a:lnTo>
                  <a:lnTo>
                    <a:pt x="1970559" y="278419"/>
                  </a:lnTo>
                  <a:close/>
                  <a:moveTo>
                    <a:pt x="1967172" y="272450"/>
                  </a:moveTo>
                  <a:lnTo>
                    <a:pt x="1971457" y="268208"/>
                  </a:lnTo>
                  <a:cubicBezTo>
                    <a:pt x="1971756" y="269115"/>
                    <a:pt x="1970755" y="273108"/>
                    <a:pt x="1970576" y="273288"/>
                  </a:cubicBezTo>
                  <a:cubicBezTo>
                    <a:pt x="1970456" y="273416"/>
                    <a:pt x="1966958" y="273937"/>
                    <a:pt x="1967172" y="272450"/>
                  </a:cubicBezTo>
                  <a:close/>
                  <a:moveTo>
                    <a:pt x="1956911" y="633749"/>
                  </a:moveTo>
                  <a:lnTo>
                    <a:pt x="1953507" y="637144"/>
                  </a:lnTo>
                  <a:cubicBezTo>
                    <a:pt x="1953020" y="633578"/>
                    <a:pt x="1953336" y="633253"/>
                    <a:pt x="1956911" y="633749"/>
                  </a:cubicBezTo>
                  <a:close/>
                  <a:moveTo>
                    <a:pt x="1938987" y="673052"/>
                  </a:moveTo>
                  <a:cubicBezTo>
                    <a:pt x="1939594" y="675121"/>
                    <a:pt x="1936960" y="678413"/>
                    <a:pt x="1935532" y="679816"/>
                  </a:cubicBezTo>
                  <a:cubicBezTo>
                    <a:pt x="1934925" y="677746"/>
                    <a:pt x="1937559" y="674454"/>
                    <a:pt x="1938987" y="673052"/>
                  </a:cubicBezTo>
                  <a:close/>
                  <a:moveTo>
                    <a:pt x="1899659" y="397994"/>
                  </a:moveTo>
                  <a:cubicBezTo>
                    <a:pt x="1900770" y="398567"/>
                    <a:pt x="1900770" y="399131"/>
                    <a:pt x="1899659" y="399704"/>
                  </a:cubicBezTo>
                  <a:lnTo>
                    <a:pt x="1899659" y="397994"/>
                  </a:lnTo>
                  <a:close/>
                  <a:moveTo>
                    <a:pt x="1901369" y="401414"/>
                  </a:moveTo>
                  <a:cubicBezTo>
                    <a:pt x="1902481" y="401987"/>
                    <a:pt x="1902481" y="402552"/>
                    <a:pt x="1901369" y="403124"/>
                  </a:cubicBezTo>
                  <a:lnTo>
                    <a:pt x="1901369" y="401414"/>
                  </a:lnTo>
                  <a:close/>
                  <a:moveTo>
                    <a:pt x="1533059" y="392854"/>
                  </a:moveTo>
                  <a:cubicBezTo>
                    <a:pt x="1534213" y="388707"/>
                    <a:pt x="1536907" y="385782"/>
                    <a:pt x="1541593" y="386047"/>
                  </a:cubicBezTo>
                  <a:cubicBezTo>
                    <a:pt x="1543261" y="392478"/>
                    <a:pt x="1537933" y="391854"/>
                    <a:pt x="1533059" y="392854"/>
                  </a:cubicBezTo>
                  <a:close/>
                  <a:moveTo>
                    <a:pt x="1510851" y="601279"/>
                  </a:moveTo>
                  <a:cubicBezTo>
                    <a:pt x="1512749" y="602810"/>
                    <a:pt x="1517469" y="600997"/>
                    <a:pt x="1517658" y="601279"/>
                  </a:cubicBezTo>
                  <a:cubicBezTo>
                    <a:pt x="1519402" y="603947"/>
                    <a:pt x="1509448" y="613465"/>
                    <a:pt x="1510851" y="601279"/>
                  </a:cubicBezTo>
                  <a:close/>
                  <a:moveTo>
                    <a:pt x="1524507" y="572221"/>
                  </a:moveTo>
                  <a:lnTo>
                    <a:pt x="1515973" y="572221"/>
                  </a:lnTo>
                  <a:cubicBezTo>
                    <a:pt x="1515973" y="572221"/>
                    <a:pt x="1520300" y="570485"/>
                    <a:pt x="1520300" y="570485"/>
                  </a:cubicBezTo>
                  <a:lnTo>
                    <a:pt x="1522780" y="567116"/>
                  </a:lnTo>
                  <a:lnTo>
                    <a:pt x="1524507" y="572221"/>
                  </a:lnTo>
                  <a:close/>
                  <a:moveTo>
                    <a:pt x="1526235" y="374084"/>
                  </a:moveTo>
                  <a:lnTo>
                    <a:pt x="1533050" y="379189"/>
                  </a:lnTo>
                  <a:cubicBezTo>
                    <a:pt x="1527064" y="379351"/>
                    <a:pt x="1525217" y="380737"/>
                    <a:pt x="1526235" y="374084"/>
                  </a:cubicBezTo>
                  <a:close/>
                  <a:moveTo>
                    <a:pt x="1563690" y="271979"/>
                  </a:moveTo>
                  <a:cubicBezTo>
                    <a:pt x="1561586" y="272775"/>
                    <a:pt x="1560175" y="274271"/>
                    <a:pt x="1556986" y="273288"/>
                  </a:cubicBezTo>
                  <a:lnTo>
                    <a:pt x="1568941" y="266481"/>
                  </a:lnTo>
                  <a:cubicBezTo>
                    <a:pt x="1570488" y="268875"/>
                    <a:pt x="1564639" y="271629"/>
                    <a:pt x="1563690" y="271979"/>
                  </a:cubicBezTo>
                  <a:close/>
                  <a:moveTo>
                    <a:pt x="1522814" y="560300"/>
                  </a:moveTo>
                  <a:cubicBezTo>
                    <a:pt x="1526765" y="556948"/>
                    <a:pt x="1531708" y="561566"/>
                    <a:pt x="1529630" y="563687"/>
                  </a:cubicBezTo>
                  <a:cubicBezTo>
                    <a:pt x="1528963" y="564371"/>
                    <a:pt x="1521711" y="562250"/>
                    <a:pt x="1522814" y="560300"/>
                  </a:cubicBezTo>
                  <a:close/>
                  <a:moveTo>
                    <a:pt x="1575773" y="669631"/>
                  </a:moveTo>
                  <a:cubicBezTo>
                    <a:pt x="1575927" y="669802"/>
                    <a:pt x="1576406" y="673231"/>
                    <a:pt x="1574935" y="673009"/>
                  </a:cubicBezTo>
                  <a:lnTo>
                    <a:pt x="1568941" y="667912"/>
                  </a:lnTo>
                  <a:cubicBezTo>
                    <a:pt x="1570189" y="667758"/>
                    <a:pt x="1575534" y="669366"/>
                    <a:pt x="1575765" y="669631"/>
                  </a:cubicBezTo>
                  <a:close/>
                  <a:moveTo>
                    <a:pt x="1553582" y="261341"/>
                  </a:moveTo>
                  <a:cubicBezTo>
                    <a:pt x="1553813" y="261076"/>
                    <a:pt x="1560158" y="262821"/>
                    <a:pt x="1560406" y="263060"/>
                  </a:cubicBezTo>
                  <a:cubicBezTo>
                    <a:pt x="1565409" y="267960"/>
                    <a:pt x="1549965" y="265583"/>
                    <a:pt x="1553582" y="261341"/>
                  </a:cubicBezTo>
                  <a:close/>
                  <a:moveTo>
                    <a:pt x="1543312" y="365558"/>
                  </a:moveTo>
                  <a:cubicBezTo>
                    <a:pt x="1545424" y="363856"/>
                    <a:pt x="1550051" y="369030"/>
                    <a:pt x="1548434" y="370655"/>
                  </a:cubicBezTo>
                  <a:cubicBezTo>
                    <a:pt x="1545826" y="373289"/>
                    <a:pt x="1542978" y="365832"/>
                    <a:pt x="1543312" y="365558"/>
                  </a:cubicBezTo>
                  <a:close/>
                  <a:moveTo>
                    <a:pt x="1515982" y="280129"/>
                  </a:moveTo>
                  <a:lnTo>
                    <a:pt x="1521095" y="285234"/>
                  </a:lnTo>
                  <a:cubicBezTo>
                    <a:pt x="1517974" y="285816"/>
                    <a:pt x="1515417" y="283361"/>
                    <a:pt x="1515982" y="280129"/>
                  </a:cubicBezTo>
                  <a:close/>
                  <a:moveTo>
                    <a:pt x="1503993" y="401406"/>
                  </a:moveTo>
                  <a:lnTo>
                    <a:pt x="1500589" y="401406"/>
                  </a:lnTo>
                  <a:cubicBezTo>
                    <a:pt x="1500589" y="401406"/>
                    <a:pt x="1500589" y="396292"/>
                    <a:pt x="1500589" y="396292"/>
                  </a:cubicBezTo>
                  <a:cubicBezTo>
                    <a:pt x="1503060" y="396865"/>
                    <a:pt x="1504505" y="399054"/>
                    <a:pt x="1503984" y="401406"/>
                  </a:cubicBezTo>
                  <a:close/>
                  <a:moveTo>
                    <a:pt x="1507404" y="384311"/>
                  </a:moveTo>
                  <a:lnTo>
                    <a:pt x="1502291" y="384311"/>
                  </a:lnTo>
                  <a:cubicBezTo>
                    <a:pt x="1502291" y="384311"/>
                    <a:pt x="1502299" y="379215"/>
                    <a:pt x="1502299" y="379215"/>
                  </a:cubicBezTo>
                  <a:cubicBezTo>
                    <a:pt x="1504779" y="378607"/>
                    <a:pt x="1503394" y="380497"/>
                    <a:pt x="1504753" y="381857"/>
                  </a:cubicBezTo>
                  <a:cubicBezTo>
                    <a:pt x="1506113" y="383217"/>
                    <a:pt x="1508012" y="381831"/>
                    <a:pt x="1507404" y="384311"/>
                  </a:cubicBezTo>
                  <a:close/>
                  <a:moveTo>
                    <a:pt x="1510825" y="295496"/>
                  </a:moveTo>
                  <a:lnTo>
                    <a:pt x="1505703" y="295496"/>
                  </a:lnTo>
                  <a:cubicBezTo>
                    <a:pt x="1506276" y="293016"/>
                    <a:pt x="1508465" y="291571"/>
                    <a:pt x="1510817" y="292101"/>
                  </a:cubicBezTo>
                  <a:lnTo>
                    <a:pt x="1510817" y="295496"/>
                  </a:lnTo>
                  <a:close/>
                  <a:moveTo>
                    <a:pt x="1502282" y="643968"/>
                  </a:moveTo>
                  <a:lnTo>
                    <a:pt x="1498879" y="643968"/>
                  </a:lnTo>
                  <a:cubicBezTo>
                    <a:pt x="1498879" y="643968"/>
                    <a:pt x="1498879" y="638854"/>
                    <a:pt x="1498879" y="638854"/>
                  </a:cubicBezTo>
                  <a:cubicBezTo>
                    <a:pt x="1501350" y="639427"/>
                    <a:pt x="1502795" y="641616"/>
                    <a:pt x="1502274" y="643968"/>
                  </a:cubicBezTo>
                  <a:close/>
                  <a:moveTo>
                    <a:pt x="1502274" y="637135"/>
                  </a:moveTo>
                  <a:lnTo>
                    <a:pt x="1500597" y="637135"/>
                  </a:lnTo>
                  <a:lnTo>
                    <a:pt x="1500597" y="628609"/>
                  </a:lnTo>
                  <a:lnTo>
                    <a:pt x="1502274" y="628609"/>
                  </a:lnTo>
                  <a:lnTo>
                    <a:pt x="1502274" y="637135"/>
                  </a:lnTo>
                  <a:close/>
                  <a:moveTo>
                    <a:pt x="1534769" y="570511"/>
                  </a:moveTo>
                  <a:cubicBezTo>
                    <a:pt x="1533007" y="569690"/>
                    <a:pt x="1539370" y="566432"/>
                    <a:pt x="1541593" y="567124"/>
                  </a:cubicBezTo>
                  <a:cubicBezTo>
                    <a:pt x="1540755" y="570408"/>
                    <a:pt x="1537813" y="570973"/>
                    <a:pt x="1534769" y="570511"/>
                  </a:cubicBezTo>
                  <a:close/>
                  <a:moveTo>
                    <a:pt x="1500580" y="592719"/>
                  </a:moveTo>
                  <a:lnTo>
                    <a:pt x="1505694" y="587614"/>
                  </a:lnTo>
                  <a:cubicBezTo>
                    <a:pt x="1506259" y="590846"/>
                    <a:pt x="1503702" y="593301"/>
                    <a:pt x="1500580" y="592719"/>
                  </a:cubicBezTo>
                  <a:close/>
                  <a:moveTo>
                    <a:pt x="1575782" y="416807"/>
                  </a:moveTo>
                  <a:lnTo>
                    <a:pt x="1570668" y="421912"/>
                  </a:lnTo>
                  <a:cubicBezTo>
                    <a:pt x="1570087" y="418799"/>
                    <a:pt x="1572541" y="416242"/>
                    <a:pt x="1575782" y="416807"/>
                  </a:cubicBezTo>
                  <a:close/>
                  <a:moveTo>
                    <a:pt x="1548426" y="594421"/>
                  </a:moveTo>
                  <a:lnTo>
                    <a:pt x="1543329" y="596148"/>
                  </a:lnTo>
                  <a:cubicBezTo>
                    <a:pt x="1542482" y="591659"/>
                    <a:pt x="1544304" y="592574"/>
                    <a:pt x="1548434" y="592753"/>
                  </a:cubicBezTo>
                  <a:lnTo>
                    <a:pt x="1548434" y="594421"/>
                  </a:lnTo>
                  <a:close/>
                  <a:moveTo>
                    <a:pt x="1515965" y="589333"/>
                  </a:moveTo>
                  <a:cubicBezTo>
                    <a:pt x="1516794" y="589983"/>
                    <a:pt x="1512980" y="593856"/>
                    <a:pt x="1510842" y="592719"/>
                  </a:cubicBezTo>
                  <a:cubicBezTo>
                    <a:pt x="1510013" y="592069"/>
                    <a:pt x="1513827" y="588195"/>
                    <a:pt x="1515965" y="589333"/>
                  </a:cubicBezTo>
                  <a:close/>
                  <a:moveTo>
                    <a:pt x="1548417" y="597867"/>
                  </a:moveTo>
                  <a:lnTo>
                    <a:pt x="1550144" y="602964"/>
                  </a:lnTo>
                  <a:cubicBezTo>
                    <a:pt x="1545655" y="603810"/>
                    <a:pt x="1546570" y="601989"/>
                    <a:pt x="1546741" y="597867"/>
                  </a:cubicBezTo>
                  <a:lnTo>
                    <a:pt x="1548409" y="597867"/>
                  </a:lnTo>
                  <a:close/>
                  <a:moveTo>
                    <a:pt x="1546724" y="613217"/>
                  </a:moveTo>
                  <a:lnTo>
                    <a:pt x="1541602" y="612387"/>
                  </a:lnTo>
                  <a:cubicBezTo>
                    <a:pt x="1543885" y="609155"/>
                    <a:pt x="1545270" y="609488"/>
                    <a:pt x="1546724" y="613217"/>
                  </a:cubicBezTo>
                  <a:close/>
                  <a:moveTo>
                    <a:pt x="1531357" y="621760"/>
                  </a:moveTo>
                  <a:cubicBezTo>
                    <a:pt x="1529493" y="619896"/>
                    <a:pt x="1532896" y="616501"/>
                    <a:pt x="1534761" y="618365"/>
                  </a:cubicBezTo>
                  <a:cubicBezTo>
                    <a:pt x="1536625" y="620229"/>
                    <a:pt x="1533221" y="623624"/>
                    <a:pt x="1531357" y="621760"/>
                  </a:cubicBezTo>
                  <a:close/>
                  <a:moveTo>
                    <a:pt x="1505694" y="491957"/>
                  </a:moveTo>
                  <a:cubicBezTo>
                    <a:pt x="1507558" y="493821"/>
                    <a:pt x="1504155" y="497216"/>
                    <a:pt x="1502291" y="495352"/>
                  </a:cubicBezTo>
                  <a:cubicBezTo>
                    <a:pt x="1500426" y="493488"/>
                    <a:pt x="1503830" y="490093"/>
                    <a:pt x="1505694" y="491957"/>
                  </a:cubicBezTo>
                  <a:close/>
                  <a:moveTo>
                    <a:pt x="1533059" y="304894"/>
                  </a:moveTo>
                  <a:lnTo>
                    <a:pt x="1538181" y="304064"/>
                  </a:lnTo>
                  <a:cubicBezTo>
                    <a:pt x="1536736" y="307793"/>
                    <a:pt x="1535351" y="308118"/>
                    <a:pt x="1533059" y="304894"/>
                  </a:cubicBezTo>
                  <a:close/>
                  <a:moveTo>
                    <a:pt x="1533033" y="500483"/>
                  </a:moveTo>
                  <a:lnTo>
                    <a:pt x="1531357" y="500483"/>
                  </a:lnTo>
                  <a:lnTo>
                    <a:pt x="1531357" y="493667"/>
                  </a:lnTo>
                  <a:lnTo>
                    <a:pt x="1533033" y="493667"/>
                  </a:lnTo>
                  <a:lnTo>
                    <a:pt x="1533033" y="500483"/>
                  </a:lnTo>
                  <a:close/>
                  <a:moveTo>
                    <a:pt x="1568949" y="493676"/>
                  </a:moveTo>
                  <a:cubicBezTo>
                    <a:pt x="1571087" y="492539"/>
                    <a:pt x="1574909" y="496412"/>
                    <a:pt x="1574071" y="497062"/>
                  </a:cubicBezTo>
                  <a:cubicBezTo>
                    <a:pt x="1571934" y="498200"/>
                    <a:pt x="1568111" y="494326"/>
                    <a:pt x="1568949" y="493676"/>
                  </a:cubicBezTo>
                  <a:close/>
                  <a:moveTo>
                    <a:pt x="1498870" y="293777"/>
                  </a:moveTo>
                  <a:cubicBezTo>
                    <a:pt x="1496732" y="294914"/>
                    <a:pt x="1492910" y="291040"/>
                    <a:pt x="1493748" y="290391"/>
                  </a:cubicBezTo>
                  <a:cubicBezTo>
                    <a:pt x="1495886" y="289253"/>
                    <a:pt x="1499708" y="293127"/>
                    <a:pt x="1498870" y="293777"/>
                  </a:cubicBezTo>
                  <a:close/>
                  <a:moveTo>
                    <a:pt x="1512552" y="397976"/>
                  </a:moveTo>
                  <a:lnTo>
                    <a:pt x="1512552" y="396309"/>
                  </a:lnTo>
                  <a:cubicBezTo>
                    <a:pt x="1512552" y="396309"/>
                    <a:pt x="1517658" y="396309"/>
                    <a:pt x="1517658" y="396309"/>
                  </a:cubicBezTo>
                  <a:lnTo>
                    <a:pt x="1517658" y="399712"/>
                  </a:lnTo>
                  <a:cubicBezTo>
                    <a:pt x="1517658" y="399712"/>
                    <a:pt x="1512552" y="397985"/>
                    <a:pt x="1512552" y="397985"/>
                  </a:cubicBezTo>
                  <a:close/>
                  <a:moveTo>
                    <a:pt x="1568958" y="406545"/>
                  </a:moveTo>
                  <a:lnTo>
                    <a:pt x="1570625" y="406545"/>
                  </a:lnTo>
                  <a:cubicBezTo>
                    <a:pt x="1570625" y="406545"/>
                    <a:pt x="1572353" y="411642"/>
                    <a:pt x="1572353" y="411642"/>
                  </a:cubicBezTo>
                  <a:cubicBezTo>
                    <a:pt x="1567863" y="412488"/>
                    <a:pt x="1568778" y="410667"/>
                    <a:pt x="1568949" y="406545"/>
                  </a:cubicBezTo>
                  <a:close/>
                  <a:moveTo>
                    <a:pt x="1541610" y="467192"/>
                  </a:moveTo>
                  <a:cubicBezTo>
                    <a:pt x="1544278" y="462531"/>
                    <a:pt x="1546955" y="466046"/>
                    <a:pt x="1545014" y="468030"/>
                  </a:cubicBezTo>
                  <a:cubicBezTo>
                    <a:pt x="1544894" y="468158"/>
                    <a:pt x="1541396" y="468680"/>
                    <a:pt x="1541610" y="467192"/>
                  </a:cubicBezTo>
                  <a:close/>
                  <a:moveTo>
                    <a:pt x="1501436" y="377496"/>
                  </a:moveTo>
                  <a:lnTo>
                    <a:pt x="1501436" y="375785"/>
                  </a:lnTo>
                  <a:cubicBezTo>
                    <a:pt x="1502547" y="376358"/>
                    <a:pt x="1502547" y="376923"/>
                    <a:pt x="1501436" y="377496"/>
                  </a:cubicBezTo>
                  <a:close/>
                  <a:moveTo>
                    <a:pt x="1532195" y="575650"/>
                  </a:moveTo>
                  <a:cubicBezTo>
                    <a:pt x="1533307" y="576223"/>
                    <a:pt x="1533307" y="576788"/>
                    <a:pt x="1532195" y="577361"/>
                  </a:cubicBezTo>
                  <a:lnTo>
                    <a:pt x="1532195" y="575650"/>
                  </a:lnTo>
                  <a:close/>
                  <a:moveTo>
                    <a:pt x="1533906" y="580773"/>
                  </a:moveTo>
                  <a:lnTo>
                    <a:pt x="1533906" y="579062"/>
                  </a:lnTo>
                  <a:cubicBezTo>
                    <a:pt x="1535017" y="579635"/>
                    <a:pt x="1535017" y="580200"/>
                    <a:pt x="1533906" y="580773"/>
                  </a:cubicBezTo>
                  <a:close/>
                  <a:moveTo>
                    <a:pt x="1107505" y="88807"/>
                  </a:moveTo>
                  <a:cubicBezTo>
                    <a:pt x="1105299" y="84275"/>
                    <a:pt x="1110755" y="83437"/>
                    <a:pt x="1110746" y="82915"/>
                  </a:cubicBezTo>
                  <a:cubicBezTo>
                    <a:pt x="1110703" y="80469"/>
                    <a:pt x="1106248" y="77861"/>
                    <a:pt x="1112602" y="78571"/>
                  </a:cubicBezTo>
                  <a:cubicBezTo>
                    <a:pt x="1113756" y="82966"/>
                    <a:pt x="1111233" y="86737"/>
                    <a:pt x="1107505" y="88807"/>
                  </a:cubicBezTo>
                  <a:close/>
                  <a:moveTo>
                    <a:pt x="1015192" y="39277"/>
                  </a:moveTo>
                  <a:lnTo>
                    <a:pt x="1016903" y="39277"/>
                  </a:lnTo>
                  <a:cubicBezTo>
                    <a:pt x="1018450" y="40294"/>
                    <a:pt x="1022170" y="40158"/>
                    <a:pt x="1023727" y="43553"/>
                  </a:cubicBezTo>
                  <a:lnTo>
                    <a:pt x="1022863" y="44416"/>
                  </a:lnTo>
                  <a:cubicBezTo>
                    <a:pt x="1019092" y="45100"/>
                    <a:pt x="1016860" y="40269"/>
                    <a:pt x="1015184" y="39277"/>
                  </a:cubicBezTo>
                  <a:close/>
                  <a:moveTo>
                    <a:pt x="1110909" y="145204"/>
                  </a:moveTo>
                  <a:lnTo>
                    <a:pt x="1117733" y="145204"/>
                  </a:lnTo>
                  <a:cubicBezTo>
                    <a:pt x="1116210" y="149813"/>
                    <a:pt x="1114543" y="147675"/>
                    <a:pt x="1110909" y="146871"/>
                  </a:cubicBezTo>
                  <a:lnTo>
                    <a:pt x="1110909" y="145204"/>
                  </a:lnTo>
                  <a:close/>
                  <a:moveTo>
                    <a:pt x="1117741" y="153704"/>
                  </a:moveTo>
                  <a:lnTo>
                    <a:pt x="1112619" y="153704"/>
                  </a:lnTo>
                  <a:cubicBezTo>
                    <a:pt x="1112619" y="153704"/>
                    <a:pt x="1112619" y="150318"/>
                    <a:pt x="1112619" y="150318"/>
                  </a:cubicBezTo>
                  <a:cubicBezTo>
                    <a:pt x="1114979" y="149796"/>
                    <a:pt x="1117160" y="151241"/>
                    <a:pt x="1117733" y="153704"/>
                  </a:cubicBezTo>
                  <a:close/>
                  <a:moveTo>
                    <a:pt x="1085271" y="117848"/>
                  </a:moveTo>
                  <a:cubicBezTo>
                    <a:pt x="1084715" y="115333"/>
                    <a:pt x="1086024" y="114299"/>
                    <a:pt x="1087837" y="112742"/>
                  </a:cubicBezTo>
                  <a:lnTo>
                    <a:pt x="1088675" y="117848"/>
                  </a:lnTo>
                  <a:lnTo>
                    <a:pt x="1085271" y="117848"/>
                  </a:lnTo>
                  <a:close/>
                  <a:moveTo>
                    <a:pt x="1134844" y="126391"/>
                  </a:moveTo>
                  <a:cubicBezTo>
                    <a:pt x="1133707" y="124253"/>
                    <a:pt x="1137581" y="120439"/>
                    <a:pt x="1138230" y="121268"/>
                  </a:cubicBezTo>
                  <a:cubicBezTo>
                    <a:pt x="1139368" y="123406"/>
                    <a:pt x="1135494" y="127220"/>
                    <a:pt x="1134844" y="126391"/>
                  </a:cubicBezTo>
                  <a:close/>
                  <a:moveTo>
                    <a:pt x="1114321" y="92245"/>
                  </a:moveTo>
                  <a:lnTo>
                    <a:pt x="1110917" y="95639"/>
                  </a:lnTo>
                  <a:cubicBezTo>
                    <a:pt x="1110430" y="92074"/>
                    <a:pt x="1110746" y="91749"/>
                    <a:pt x="1114321" y="92245"/>
                  </a:cubicBezTo>
                  <a:close/>
                  <a:moveTo>
                    <a:pt x="678514" y="158835"/>
                  </a:moveTo>
                  <a:lnTo>
                    <a:pt x="676778" y="153738"/>
                  </a:lnTo>
                  <a:cubicBezTo>
                    <a:pt x="679908" y="153678"/>
                    <a:pt x="686715" y="150309"/>
                    <a:pt x="683559" y="155363"/>
                  </a:cubicBezTo>
                  <a:cubicBezTo>
                    <a:pt x="683397" y="155620"/>
                    <a:pt x="679489" y="157621"/>
                    <a:pt x="678514" y="158826"/>
                  </a:cubicBezTo>
                  <a:close/>
                  <a:moveTo>
                    <a:pt x="649430" y="162255"/>
                  </a:moveTo>
                  <a:lnTo>
                    <a:pt x="646027" y="162255"/>
                  </a:lnTo>
                  <a:lnTo>
                    <a:pt x="646027" y="157150"/>
                  </a:lnTo>
                  <a:lnTo>
                    <a:pt x="649430" y="157150"/>
                  </a:lnTo>
                  <a:lnTo>
                    <a:pt x="649430" y="162255"/>
                  </a:lnTo>
                  <a:close/>
                  <a:moveTo>
                    <a:pt x="634055" y="155414"/>
                  </a:moveTo>
                  <a:lnTo>
                    <a:pt x="625555" y="156304"/>
                  </a:lnTo>
                  <a:cubicBezTo>
                    <a:pt x="627599" y="153302"/>
                    <a:pt x="630668" y="153439"/>
                    <a:pt x="634055" y="153738"/>
                  </a:cubicBezTo>
                  <a:lnTo>
                    <a:pt x="634055" y="155414"/>
                  </a:lnTo>
                  <a:close/>
                  <a:moveTo>
                    <a:pt x="635782" y="141775"/>
                  </a:moveTo>
                  <a:cubicBezTo>
                    <a:pt x="638271" y="141168"/>
                    <a:pt x="636877" y="143057"/>
                    <a:pt x="638237" y="144417"/>
                  </a:cubicBezTo>
                  <a:cubicBezTo>
                    <a:pt x="639596" y="145777"/>
                    <a:pt x="641495" y="144383"/>
                    <a:pt x="640887" y="146871"/>
                  </a:cubicBezTo>
                  <a:cubicBezTo>
                    <a:pt x="637698" y="147427"/>
                    <a:pt x="635235" y="144964"/>
                    <a:pt x="635782" y="141775"/>
                  </a:cubicBezTo>
                  <a:close/>
                  <a:moveTo>
                    <a:pt x="1474943" y="155414"/>
                  </a:moveTo>
                  <a:lnTo>
                    <a:pt x="1466409" y="155414"/>
                  </a:lnTo>
                  <a:cubicBezTo>
                    <a:pt x="1464442" y="154516"/>
                    <a:pt x="1473840" y="149180"/>
                    <a:pt x="1474943" y="155414"/>
                  </a:cubicBezTo>
                  <a:close/>
                  <a:moveTo>
                    <a:pt x="1473225" y="140047"/>
                  </a:moveTo>
                  <a:lnTo>
                    <a:pt x="1468111" y="140047"/>
                  </a:lnTo>
                  <a:lnTo>
                    <a:pt x="1468111" y="136652"/>
                  </a:lnTo>
                  <a:lnTo>
                    <a:pt x="1473225" y="136652"/>
                  </a:lnTo>
                  <a:lnTo>
                    <a:pt x="1473225" y="140047"/>
                  </a:lnTo>
                  <a:close/>
                  <a:moveTo>
                    <a:pt x="1492021" y="136644"/>
                  </a:moveTo>
                  <a:lnTo>
                    <a:pt x="1492021" y="141758"/>
                  </a:lnTo>
                  <a:cubicBezTo>
                    <a:pt x="1489917" y="142861"/>
                    <a:pt x="1486086" y="139064"/>
                    <a:pt x="1486907" y="138363"/>
                  </a:cubicBezTo>
                  <a:lnTo>
                    <a:pt x="1492021" y="136635"/>
                  </a:lnTo>
                  <a:close/>
                  <a:moveTo>
                    <a:pt x="1502308" y="153713"/>
                  </a:moveTo>
                  <a:lnTo>
                    <a:pt x="1502308" y="146897"/>
                  </a:lnTo>
                  <a:cubicBezTo>
                    <a:pt x="1502308" y="146897"/>
                    <a:pt x="1505711" y="146897"/>
                    <a:pt x="1505711" y="146897"/>
                  </a:cubicBezTo>
                  <a:lnTo>
                    <a:pt x="1503984" y="153704"/>
                  </a:lnTo>
                  <a:lnTo>
                    <a:pt x="1502308" y="153704"/>
                  </a:lnTo>
                  <a:close/>
                  <a:moveTo>
                    <a:pt x="1457840" y="158835"/>
                  </a:moveTo>
                  <a:lnTo>
                    <a:pt x="1449314" y="158835"/>
                  </a:lnTo>
                  <a:lnTo>
                    <a:pt x="1449314" y="157159"/>
                  </a:lnTo>
                  <a:lnTo>
                    <a:pt x="1457840" y="157159"/>
                  </a:lnTo>
                  <a:lnTo>
                    <a:pt x="1457840" y="158835"/>
                  </a:lnTo>
                  <a:close/>
                  <a:moveTo>
                    <a:pt x="1478381" y="134934"/>
                  </a:moveTo>
                  <a:lnTo>
                    <a:pt x="1478381" y="129820"/>
                  </a:lnTo>
                  <a:cubicBezTo>
                    <a:pt x="1478381" y="129820"/>
                    <a:pt x="1481776" y="129820"/>
                    <a:pt x="1481776" y="129820"/>
                  </a:cubicBezTo>
                  <a:cubicBezTo>
                    <a:pt x="1482298" y="132180"/>
                    <a:pt x="1480852" y="134360"/>
                    <a:pt x="1478381" y="134934"/>
                  </a:cubicBezTo>
                  <a:close/>
                  <a:moveTo>
                    <a:pt x="1454420" y="138346"/>
                  </a:moveTo>
                  <a:lnTo>
                    <a:pt x="1452744" y="138346"/>
                  </a:lnTo>
                  <a:lnTo>
                    <a:pt x="1452744" y="129820"/>
                  </a:lnTo>
                  <a:lnTo>
                    <a:pt x="1454420" y="129820"/>
                  </a:lnTo>
                  <a:lnTo>
                    <a:pt x="1454420" y="138346"/>
                  </a:lnTo>
                  <a:close/>
                  <a:moveTo>
                    <a:pt x="1464699" y="160545"/>
                  </a:moveTo>
                  <a:cubicBezTo>
                    <a:pt x="1462834" y="158681"/>
                    <a:pt x="1466238" y="155286"/>
                    <a:pt x="1468102" y="157150"/>
                  </a:cubicBezTo>
                  <a:cubicBezTo>
                    <a:pt x="1469966" y="159014"/>
                    <a:pt x="1466563" y="162409"/>
                    <a:pt x="1464699" y="160545"/>
                  </a:cubicBezTo>
                  <a:close/>
                  <a:moveTo>
                    <a:pt x="1457866" y="155414"/>
                  </a:moveTo>
                  <a:lnTo>
                    <a:pt x="1457866" y="153747"/>
                  </a:lnTo>
                  <a:cubicBezTo>
                    <a:pt x="1457866" y="153747"/>
                    <a:pt x="1462971" y="153747"/>
                    <a:pt x="1462971" y="153747"/>
                  </a:cubicBezTo>
                  <a:lnTo>
                    <a:pt x="1462971" y="157150"/>
                  </a:lnTo>
                  <a:cubicBezTo>
                    <a:pt x="1462971" y="157150"/>
                    <a:pt x="1457866" y="155423"/>
                    <a:pt x="1457866" y="155423"/>
                  </a:cubicBezTo>
                  <a:close/>
                  <a:moveTo>
                    <a:pt x="1456130" y="146880"/>
                  </a:moveTo>
                  <a:lnTo>
                    <a:pt x="1452718" y="146880"/>
                  </a:lnTo>
                  <a:cubicBezTo>
                    <a:pt x="1452718" y="146880"/>
                    <a:pt x="1454445" y="141775"/>
                    <a:pt x="1454445" y="141775"/>
                  </a:cubicBezTo>
                  <a:lnTo>
                    <a:pt x="1456113" y="141775"/>
                  </a:lnTo>
                  <a:cubicBezTo>
                    <a:pt x="1456113" y="141775"/>
                    <a:pt x="1456113" y="146880"/>
                    <a:pt x="1456113" y="146880"/>
                  </a:cubicBezTo>
                  <a:close/>
                  <a:moveTo>
                    <a:pt x="1483503" y="150309"/>
                  </a:moveTo>
                  <a:cubicBezTo>
                    <a:pt x="1483016" y="146743"/>
                    <a:pt x="1483332" y="146418"/>
                    <a:pt x="1486907" y="146914"/>
                  </a:cubicBezTo>
                  <a:lnTo>
                    <a:pt x="1483503" y="150309"/>
                  </a:lnTo>
                  <a:close/>
                  <a:moveTo>
                    <a:pt x="1476671" y="158852"/>
                  </a:moveTo>
                  <a:cubicBezTo>
                    <a:pt x="1476183" y="155286"/>
                    <a:pt x="1476499" y="154961"/>
                    <a:pt x="1480074" y="155457"/>
                  </a:cubicBezTo>
                  <a:lnTo>
                    <a:pt x="1476671" y="158852"/>
                  </a:lnTo>
                  <a:close/>
                  <a:moveTo>
                    <a:pt x="1473233" y="165702"/>
                  </a:moveTo>
                  <a:lnTo>
                    <a:pt x="1469829" y="169097"/>
                  </a:lnTo>
                  <a:cubicBezTo>
                    <a:pt x="1469342" y="165531"/>
                    <a:pt x="1469658" y="165206"/>
                    <a:pt x="1473233" y="165702"/>
                  </a:cubicBezTo>
                  <a:close/>
                  <a:moveTo>
                    <a:pt x="1399733" y="117839"/>
                  </a:moveTo>
                  <a:lnTo>
                    <a:pt x="1392909" y="116146"/>
                  </a:lnTo>
                  <a:cubicBezTo>
                    <a:pt x="1393491" y="112144"/>
                    <a:pt x="1401452" y="117044"/>
                    <a:pt x="1399733" y="117839"/>
                  </a:cubicBezTo>
                  <a:close/>
                  <a:moveTo>
                    <a:pt x="1484324" y="158818"/>
                  </a:moveTo>
                  <a:lnTo>
                    <a:pt x="1485214" y="153738"/>
                  </a:lnTo>
                  <a:cubicBezTo>
                    <a:pt x="1488574" y="153439"/>
                    <a:pt x="1486932" y="157082"/>
                    <a:pt x="1484324" y="158818"/>
                  </a:cubicBezTo>
                  <a:close/>
                  <a:moveTo>
                    <a:pt x="1481759" y="177631"/>
                  </a:moveTo>
                  <a:cubicBezTo>
                    <a:pt x="1481168" y="178794"/>
                    <a:pt x="1478860" y="176631"/>
                    <a:pt x="1480083" y="174236"/>
                  </a:cubicBezTo>
                  <a:cubicBezTo>
                    <a:pt x="1480673" y="173073"/>
                    <a:pt x="1482981" y="175237"/>
                    <a:pt x="1481759" y="177631"/>
                  </a:cubicBezTo>
                  <a:close/>
                  <a:moveTo>
                    <a:pt x="1485179" y="175921"/>
                  </a:moveTo>
                  <a:cubicBezTo>
                    <a:pt x="1484589" y="177084"/>
                    <a:pt x="1482280" y="174920"/>
                    <a:pt x="1483503" y="172526"/>
                  </a:cubicBezTo>
                  <a:cubicBezTo>
                    <a:pt x="1484093" y="171363"/>
                    <a:pt x="1486402" y="173526"/>
                    <a:pt x="1485179" y="175921"/>
                  </a:cubicBezTo>
                  <a:close/>
                  <a:moveTo>
                    <a:pt x="1204889" y="649090"/>
                  </a:moveTo>
                  <a:cubicBezTo>
                    <a:pt x="1204299" y="650253"/>
                    <a:pt x="1201990" y="648090"/>
                    <a:pt x="1203213" y="645695"/>
                  </a:cubicBezTo>
                  <a:cubicBezTo>
                    <a:pt x="1203803" y="644532"/>
                    <a:pt x="1206112" y="646696"/>
                    <a:pt x="1204889" y="649090"/>
                  </a:cubicBezTo>
                  <a:close/>
                  <a:moveTo>
                    <a:pt x="1199792" y="649116"/>
                  </a:moveTo>
                  <a:cubicBezTo>
                    <a:pt x="1200382" y="647953"/>
                    <a:pt x="1202691" y="650116"/>
                    <a:pt x="1201468" y="652511"/>
                  </a:cubicBezTo>
                  <a:cubicBezTo>
                    <a:pt x="1200878" y="653674"/>
                    <a:pt x="1198569" y="651510"/>
                    <a:pt x="1199792" y="649116"/>
                  </a:cubicBezTo>
                  <a:close/>
                  <a:moveTo>
                    <a:pt x="447753" y="854103"/>
                  </a:moveTo>
                  <a:lnTo>
                    <a:pt x="447753" y="855771"/>
                  </a:lnTo>
                  <a:cubicBezTo>
                    <a:pt x="443631" y="855942"/>
                    <a:pt x="441810" y="856857"/>
                    <a:pt x="442657" y="852376"/>
                  </a:cubicBezTo>
                  <a:lnTo>
                    <a:pt x="447753" y="854103"/>
                  </a:lnTo>
                  <a:close/>
                  <a:moveTo>
                    <a:pt x="1830435" y="854103"/>
                  </a:moveTo>
                  <a:cubicBezTo>
                    <a:pt x="1831265" y="854753"/>
                    <a:pt x="1827451" y="858627"/>
                    <a:pt x="1825313" y="857489"/>
                  </a:cubicBezTo>
                  <a:cubicBezTo>
                    <a:pt x="1824483" y="856840"/>
                    <a:pt x="1828297" y="852966"/>
                    <a:pt x="1830435" y="854103"/>
                  </a:cubicBezTo>
                  <a:close/>
                  <a:moveTo>
                    <a:pt x="1895392" y="856643"/>
                  </a:moveTo>
                  <a:lnTo>
                    <a:pt x="1900514" y="855813"/>
                  </a:lnTo>
                  <a:cubicBezTo>
                    <a:pt x="1899069" y="859542"/>
                    <a:pt x="1897684" y="859867"/>
                    <a:pt x="1895392" y="856643"/>
                  </a:cubicBezTo>
                  <a:close/>
                  <a:moveTo>
                    <a:pt x="854545" y="179341"/>
                  </a:moveTo>
                  <a:cubicBezTo>
                    <a:pt x="855067" y="174647"/>
                    <a:pt x="855708" y="171192"/>
                    <a:pt x="861369" y="172534"/>
                  </a:cubicBezTo>
                  <a:cubicBezTo>
                    <a:pt x="861797" y="175006"/>
                    <a:pt x="859744" y="173441"/>
                    <a:pt x="858026" y="175579"/>
                  </a:cubicBezTo>
                  <a:cubicBezTo>
                    <a:pt x="857051" y="176793"/>
                    <a:pt x="859813" y="180598"/>
                    <a:pt x="854554" y="179341"/>
                  </a:cubicBezTo>
                  <a:close/>
                  <a:moveTo>
                    <a:pt x="869929" y="134070"/>
                  </a:moveTo>
                  <a:cubicBezTo>
                    <a:pt x="869707" y="132590"/>
                    <a:pt x="873187" y="133103"/>
                    <a:pt x="873315" y="133232"/>
                  </a:cubicBezTo>
                  <a:cubicBezTo>
                    <a:pt x="877001" y="136832"/>
                    <a:pt x="873204" y="142963"/>
                    <a:pt x="869929" y="134070"/>
                  </a:cubicBezTo>
                  <a:close/>
                  <a:moveTo>
                    <a:pt x="893856" y="194717"/>
                  </a:moveTo>
                  <a:cubicBezTo>
                    <a:pt x="891992" y="192853"/>
                    <a:pt x="895395" y="189458"/>
                    <a:pt x="897259" y="191322"/>
                  </a:cubicBezTo>
                  <a:cubicBezTo>
                    <a:pt x="899124" y="193186"/>
                    <a:pt x="895720" y="196581"/>
                    <a:pt x="893856" y="194717"/>
                  </a:cubicBezTo>
                  <a:close/>
                  <a:moveTo>
                    <a:pt x="863088" y="174210"/>
                  </a:moveTo>
                  <a:cubicBezTo>
                    <a:pt x="861224" y="172346"/>
                    <a:pt x="864627" y="168951"/>
                    <a:pt x="866491" y="170815"/>
                  </a:cubicBezTo>
                  <a:cubicBezTo>
                    <a:pt x="868356" y="172680"/>
                    <a:pt x="864952" y="176075"/>
                    <a:pt x="863088" y="174210"/>
                  </a:cubicBezTo>
                  <a:close/>
                  <a:moveTo>
                    <a:pt x="875043" y="169114"/>
                  </a:moveTo>
                  <a:lnTo>
                    <a:pt x="873315" y="174210"/>
                  </a:lnTo>
                  <a:lnTo>
                    <a:pt x="871648" y="174210"/>
                  </a:lnTo>
                  <a:cubicBezTo>
                    <a:pt x="871477" y="170089"/>
                    <a:pt x="870562" y="168267"/>
                    <a:pt x="875051" y="169114"/>
                  </a:cubicBezTo>
                  <a:close/>
                  <a:moveTo>
                    <a:pt x="873315" y="163966"/>
                  </a:moveTo>
                  <a:lnTo>
                    <a:pt x="871639" y="163966"/>
                  </a:lnTo>
                  <a:lnTo>
                    <a:pt x="871639" y="157150"/>
                  </a:lnTo>
                  <a:lnTo>
                    <a:pt x="873315" y="157150"/>
                  </a:lnTo>
                  <a:lnTo>
                    <a:pt x="873315" y="163966"/>
                  </a:lnTo>
                  <a:close/>
                  <a:moveTo>
                    <a:pt x="892129" y="157125"/>
                  </a:moveTo>
                  <a:lnTo>
                    <a:pt x="885313" y="157125"/>
                  </a:lnTo>
                  <a:lnTo>
                    <a:pt x="885313" y="155449"/>
                  </a:lnTo>
                  <a:lnTo>
                    <a:pt x="892129" y="155449"/>
                  </a:lnTo>
                  <a:lnTo>
                    <a:pt x="892129" y="157125"/>
                  </a:lnTo>
                  <a:close/>
                  <a:moveTo>
                    <a:pt x="868227" y="153738"/>
                  </a:moveTo>
                  <a:cubicBezTo>
                    <a:pt x="868817" y="152575"/>
                    <a:pt x="871126" y="154739"/>
                    <a:pt x="869903" y="157133"/>
                  </a:cubicBezTo>
                  <a:cubicBezTo>
                    <a:pt x="869313" y="158296"/>
                    <a:pt x="867005" y="156133"/>
                    <a:pt x="868227" y="153738"/>
                  </a:cubicBezTo>
                  <a:close/>
                  <a:moveTo>
                    <a:pt x="875077" y="154559"/>
                  </a:moveTo>
                  <a:lnTo>
                    <a:pt x="880165" y="155449"/>
                  </a:lnTo>
                  <a:cubicBezTo>
                    <a:pt x="880465" y="158809"/>
                    <a:pt x="876822" y="157167"/>
                    <a:pt x="875077" y="154559"/>
                  </a:cubicBezTo>
                  <a:close/>
                  <a:moveTo>
                    <a:pt x="1833873" y="710610"/>
                  </a:moveTo>
                  <a:cubicBezTo>
                    <a:pt x="1834463" y="709446"/>
                    <a:pt x="1836772" y="711610"/>
                    <a:pt x="1835549" y="714004"/>
                  </a:cubicBezTo>
                  <a:cubicBezTo>
                    <a:pt x="1834959" y="715168"/>
                    <a:pt x="1832650" y="713004"/>
                    <a:pt x="1833873" y="710610"/>
                  </a:cubicBezTo>
                  <a:close/>
                  <a:moveTo>
                    <a:pt x="1833000" y="717434"/>
                  </a:moveTo>
                  <a:lnTo>
                    <a:pt x="1833000" y="715723"/>
                  </a:lnTo>
                  <a:cubicBezTo>
                    <a:pt x="1834112" y="716296"/>
                    <a:pt x="1834112" y="716861"/>
                    <a:pt x="1833000" y="717434"/>
                  </a:cubicBezTo>
                  <a:close/>
                  <a:moveTo>
                    <a:pt x="681909" y="696944"/>
                  </a:moveTo>
                  <a:cubicBezTo>
                    <a:pt x="683773" y="698808"/>
                    <a:pt x="680369" y="702203"/>
                    <a:pt x="678505" y="700339"/>
                  </a:cubicBezTo>
                  <a:cubicBezTo>
                    <a:pt x="676641" y="698475"/>
                    <a:pt x="680044" y="695080"/>
                    <a:pt x="681909" y="696944"/>
                  </a:cubicBezTo>
                  <a:close/>
                  <a:moveTo>
                    <a:pt x="1910759" y="186174"/>
                  </a:moveTo>
                  <a:lnTo>
                    <a:pt x="1905645" y="186174"/>
                  </a:lnTo>
                  <a:cubicBezTo>
                    <a:pt x="1905645" y="186174"/>
                    <a:pt x="1905645" y="184498"/>
                    <a:pt x="1905645" y="184498"/>
                  </a:cubicBezTo>
                  <a:lnTo>
                    <a:pt x="1910742" y="182770"/>
                  </a:lnTo>
                  <a:lnTo>
                    <a:pt x="1910742" y="186174"/>
                  </a:lnTo>
                  <a:close/>
                  <a:moveTo>
                    <a:pt x="1331382" y="394582"/>
                  </a:moveTo>
                  <a:lnTo>
                    <a:pt x="1333092" y="394582"/>
                  </a:lnTo>
                  <a:cubicBezTo>
                    <a:pt x="1333699" y="402492"/>
                    <a:pt x="1336196" y="411462"/>
                    <a:pt x="1334785" y="420202"/>
                  </a:cubicBezTo>
                  <a:cubicBezTo>
                    <a:pt x="1328996" y="415507"/>
                    <a:pt x="1331348" y="402013"/>
                    <a:pt x="1331382" y="394582"/>
                  </a:cubicBezTo>
                  <a:close/>
                  <a:moveTo>
                    <a:pt x="1351811" y="383747"/>
                  </a:moveTo>
                  <a:cubicBezTo>
                    <a:pt x="1351537" y="384747"/>
                    <a:pt x="1351794" y="386526"/>
                    <a:pt x="1351888" y="387749"/>
                  </a:cubicBezTo>
                  <a:lnTo>
                    <a:pt x="1348468" y="387749"/>
                  </a:lnTo>
                  <a:cubicBezTo>
                    <a:pt x="1346295" y="381831"/>
                    <a:pt x="1347689" y="380001"/>
                    <a:pt x="1354436" y="379189"/>
                  </a:cubicBezTo>
                  <a:cubicBezTo>
                    <a:pt x="1361030" y="379497"/>
                    <a:pt x="1352256" y="382156"/>
                    <a:pt x="1351811" y="383747"/>
                  </a:cubicBezTo>
                  <a:close/>
                  <a:moveTo>
                    <a:pt x="1331373" y="356117"/>
                  </a:moveTo>
                  <a:cubicBezTo>
                    <a:pt x="1331596" y="352705"/>
                    <a:pt x="1330013" y="351183"/>
                    <a:pt x="1334785" y="351884"/>
                  </a:cubicBezTo>
                  <a:lnTo>
                    <a:pt x="1331390" y="374075"/>
                  </a:lnTo>
                  <a:cubicBezTo>
                    <a:pt x="1331638" y="368141"/>
                    <a:pt x="1330980" y="362052"/>
                    <a:pt x="1331373" y="356117"/>
                  </a:cubicBezTo>
                  <a:close/>
                  <a:moveTo>
                    <a:pt x="1361286" y="370697"/>
                  </a:moveTo>
                  <a:cubicBezTo>
                    <a:pt x="1367905" y="370715"/>
                    <a:pt x="1363150" y="381908"/>
                    <a:pt x="1358729" y="377487"/>
                  </a:cubicBezTo>
                  <a:cubicBezTo>
                    <a:pt x="1357677" y="376435"/>
                    <a:pt x="1359516" y="370697"/>
                    <a:pt x="1361286" y="370697"/>
                  </a:cubicBezTo>
                  <a:close/>
                  <a:moveTo>
                    <a:pt x="1721036" y="497062"/>
                  </a:moveTo>
                  <a:cubicBezTo>
                    <a:pt x="1718052" y="497464"/>
                    <a:pt x="1719429" y="493189"/>
                    <a:pt x="1719343" y="491111"/>
                  </a:cubicBezTo>
                  <a:cubicBezTo>
                    <a:pt x="1719087" y="484877"/>
                    <a:pt x="1719437" y="478565"/>
                    <a:pt x="1719369" y="472323"/>
                  </a:cubicBezTo>
                  <a:lnTo>
                    <a:pt x="1726167" y="420210"/>
                  </a:lnTo>
                  <a:cubicBezTo>
                    <a:pt x="1731555" y="445967"/>
                    <a:pt x="1721797" y="471340"/>
                    <a:pt x="1721045" y="497062"/>
                  </a:cubicBezTo>
                  <a:close/>
                  <a:moveTo>
                    <a:pt x="1714238" y="531234"/>
                  </a:moveTo>
                  <a:cubicBezTo>
                    <a:pt x="1714255" y="527505"/>
                    <a:pt x="1714982" y="523615"/>
                    <a:pt x="1715889" y="520014"/>
                  </a:cubicBezTo>
                  <a:cubicBezTo>
                    <a:pt x="1716615" y="517158"/>
                    <a:pt x="1714170" y="515020"/>
                    <a:pt x="1719335" y="515867"/>
                  </a:cubicBezTo>
                  <a:cubicBezTo>
                    <a:pt x="1718189" y="520459"/>
                    <a:pt x="1719044" y="528720"/>
                    <a:pt x="1714229" y="531234"/>
                  </a:cubicBezTo>
                  <a:close/>
                  <a:moveTo>
                    <a:pt x="1729596" y="517560"/>
                  </a:moveTo>
                  <a:lnTo>
                    <a:pt x="1724483" y="517560"/>
                  </a:lnTo>
                  <a:cubicBezTo>
                    <a:pt x="1724483" y="517560"/>
                    <a:pt x="1724483" y="515884"/>
                    <a:pt x="1724483" y="515884"/>
                  </a:cubicBezTo>
                  <a:lnTo>
                    <a:pt x="1729579" y="514157"/>
                  </a:lnTo>
                  <a:lnTo>
                    <a:pt x="1729579" y="517560"/>
                  </a:lnTo>
                  <a:close/>
                  <a:moveTo>
                    <a:pt x="1112619" y="380925"/>
                  </a:moveTo>
                  <a:cubicBezTo>
                    <a:pt x="1112961" y="380566"/>
                    <a:pt x="1119238" y="382344"/>
                    <a:pt x="1119443" y="382635"/>
                  </a:cubicBezTo>
                  <a:cubicBezTo>
                    <a:pt x="1123265" y="388254"/>
                    <a:pt x="1111935" y="392931"/>
                    <a:pt x="1112619" y="380925"/>
                  </a:cubicBezTo>
                  <a:close/>
                  <a:moveTo>
                    <a:pt x="1117758" y="356168"/>
                  </a:moveTo>
                  <a:cubicBezTo>
                    <a:pt x="1119648" y="350901"/>
                    <a:pt x="1124651" y="357041"/>
                    <a:pt x="1122864" y="358700"/>
                  </a:cubicBezTo>
                  <a:cubicBezTo>
                    <a:pt x="1122231" y="359281"/>
                    <a:pt x="1116467" y="359777"/>
                    <a:pt x="1117758" y="356168"/>
                  </a:cubicBezTo>
                  <a:close/>
                  <a:moveTo>
                    <a:pt x="1100638" y="435586"/>
                  </a:moveTo>
                  <a:cubicBezTo>
                    <a:pt x="1102426" y="437245"/>
                    <a:pt x="1097423" y="443385"/>
                    <a:pt x="1095533" y="438117"/>
                  </a:cubicBezTo>
                  <a:cubicBezTo>
                    <a:pt x="1094242" y="434508"/>
                    <a:pt x="1100006" y="435004"/>
                    <a:pt x="1100638" y="435586"/>
                  </a:cubicBezTo>
                  <a:close/>
                  <a:moveTo>
                    <a:pt x="1122855" y="438989"/>
                  </a:moveTo>
                  <a:lnTo>
                    <a:pt x="1117741" y="438989"/>
                  </a:lnTo>
                  <a:lnTo>
                    <a:pt x="1117741" y="435594"/>
                  </a:lnTo>
                  <a:lnTo>
                    <a:pt x="1122855" y="435594"/>
                  </a:lnTo>
                  <a:lnTo>
                    <a:pt x="1122855" y="438989"/>
                  </a:lnTo>
                  <a:close/>
                  <a:moveTo>
                    <a:pt x="1081859" y="433858"/>
                  </a:moveTo>
                  <a:lnTo>
                    <a:pt x="1081859" y="428753"/>
                  </a:lnTo>
                  <a:lnTo>
                    <a:pt x="1085263" y="428753"/>
                  </a:lnTo>
                  <a:lnTo>
                    <a:pt x="1085263" y="433858"/>
                  </a:lnTo>
                  <a:lnTo>
                    <a:pt x="1081859" y="433858"/>
                  </a:lnTo>
                  <a:close/>
                  <a:moveTo>
                    <a:pt x="1110909" y="345060"/>
                  </a:moveTo>
                  <a:lnTo>
                    <a:pt x="1121145" y="345060"/>
                  </a:lnTo>
                  <a:lnTo>
                    <a:pt x="1121145" y="346736"/>
                  </a:lnTo>
                  <a:lnTo>
                    <a:pt x="1110909" y="346736"/>
                  </a:lnTo>
                  <a:lnTo>
                    <a:pt x="1110909" y="345060"/>
                  </a:lnTo>
                  <a:close/>
                  <a:moveTo>
                    <a:pt x="1112619" y="430463"/>
                  </a:moveTo>
                  <a:lnTo>
                    <a:pt x="1116022" y="430463"/>
                  </a:lnTo>
                  <a:cubicBezTo>
                    <a:pt x="1116022" y="430463"/>
                    <a:pt x="1115184" y="435569"/>
                    <a:pt x="1115184" y="435569"/>
                  </a:cubicBezTo>
                  <a:cubicBezTo>
                    <a:pt x="1113371" y="434012"/>
                    <a:pt x="1112063" y="432978"/>
                    <a:pt x="1112619" y="430463"/>
                  </a:cubicBezTo>
                  <a:close/>
                  <a:moveTo>
                    <a:pt x="1105786" y="421048"/>
                  </a:moveTo>
                  <a:lnTo>
                    <a:pt x="1110900" y="420210"/>
                  </a:lnTo>
                  <a:lnTo>
                    <a:pt x="1110900" y="423605"/>
                  </a:lnTo>
                  <a:cubicBezTo>
                    <a:pt x="1108377" y="424161"/>
                    <a:pt x="1107343" y="422853"/>
                    <a:pt x="1105786" y="421040"/>
                  </a:cubicBezTo>
                  <a:close/>
                  <a:moveTo>
                    <a:pt x="1090402" y="433858"/>
                  </a:moveTo>
                  <a:cubicBezTo>
                    <a:pt x="1088538" y="431994"/>
                    <a:pt x="1091942" y="428599"/>
                    <a:pt x="1093806" y="430463"/>
                  </a:cubicBezTo>
                  <a:cubicBezTo>
                    <a:pt x="1095670" y="432328"/>
                    <a:pt x="1092266" y="435723"/>
                    <a:pt x="1090402" y="433858"/>
                  </a:cubicBezTo>
                  <a:close/>
                  <a:moveTo>
                    <a:pt x="1076720" y="471451"/>
                  </a:moveTo>
                  <a:cubicBezTo>
                    <a:pt x="1076703" y="470878"/>
                    <a:pt x="1076737" y="470313"/>
                    <a:pt x="1076720" y="469740"/>
                  </a:cubicBezTo>
                  <a:lnTo>
                    <a:pt x="1076720" y="471451"/>
                  </a:lnTo>
                  <a:close/>
                </a:path>
              </a:pathLst>
            </a:custGeom>
            <a:solidFill>
              <a:srgbClr val="BD0C1B"/>
            </a:solidFill>
            <a:ln w="8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" name="Forme libre 5">
              <a:extLst>
                <a:ext uri="{FF2B5EF4-FFF2-40B4-BE49-F238E27FC236}">
                  <a16:creationId xmlns:a16="http://schemas.microsoft.com/office/drawing/2014/main" id="{1D822DB9-730E-0426-B2AA-D5053A2B71AD}"/>
                </a:ext>
              </a:extLst>
            </p:cNvPr>
            <p:cNvSpPr/>
            <p:nvPr/>
          </p:nvSpPr>
          <p:spPr>
            <a:xfrm>
              <a:off x="5073748" y="3171230"/>
              <a:ext cx="2070422" cy="885384"/>
            </a:xfrm>
            <a:custGeom>
              <a:avLst/>
              <a:gdLst>
                <a:gd name="connsiteX0" fmla="*/ 142544 w 2070422"/>
                <a:gd name="connsiteY0" fmla="*/ 714195 h 885384"/>
                <a:gd name="connsiteX1" fmla="*/ 139158 w 2070422"/>
                <a:gd name="connsiteY1" fmla="*/ 715922 h 885384"/>
                <a:gd name="connsiteX2" fmla="*/ 139123 w 2070422"/>
                <a:gd name="connsiteY2" fmla="*/ 709081 h 885384"/>
                <a:gd name="connsiteX3" fmla="*/ 134027 w 2070422"/>
                <a:gd name="connsiteY3" fmla="*/ 714195 h 885384"/>
                <a:gd name="connsiteX4" fmla="*/ 132693 w 2070422"/>
                <a:gd name="connsiteY4" fmla="*/ 697571 h 885384"/>
                <a:gd name="connsiteX5" fmla="*/ 123697 w 2070422"/>
                <a:gd name="connsiteY5" fmla="*/ 650050 h 885384"/>
                <a:gd name="connsiteX6" fmla="*/ 125552 w 2070422"/>
                <a:gd name="connsiteY6" fmla="*/ 638412 h 885384"/>
                <a:gd name="connsiteX7" fmla="*/ 122072 w 2070422"/>
                <a:gd name="connsiteY7" fmla="*/ 636180 h 885384"/>
                <a:gd name="connsiteX8" fmla="*/ 120267 w 2070422"/>
                <a:gd name="connsiteY8" fmla="*/ 609217 h 885384"/>
                <a:gd name="connsiteX9" fmla="*/ 115197 w 2070422"/>
                <a:gd name="connsiteY9" fmla="*/ 476755 h 885384"/>
                <a:gd name="connsiteX10" fmla="*/ 113580 w 2070422"/>
                <a:gd name="connsiteY10" fmla="*/ 486076 h 885384"/>
                <a:gd name="connsiteX11" fmla="*/ 111793 w 2070422"/>
                <a:gd name="connsiteY11" fmla="*/ 627971 h 885384"/>
                <a:gd name="connsiteX12" fmla="*/ 108372 w 2070422"/>
                <a:gd name="connsiteY12" fmla="*/ 630502 h 885384"/>
                <a:gd name="connsiteX13" fmla="*/ 108372 w 2070422"/>
                <a:gd name="connsiteY13" fmla="*/ 439180 h 885384"/>
                <a:gd name="connsiteX14" fmla="*/ 111280 w 2070422"/>
                <a:gd name="connsiteY14" fmla="*/ 443943 h 885384"/>
                <a:gd name="connsiteX15" fmla="*/ 118626 w 2070422"/>
                <a:gd name="connsiteY15" fmla="*/ 469931 h 885384"/>
                <a:gd name="connsiteX16" fmla="*/ 120336 w 2070422"/>
                <a:gd name="connsiteY16" fmla="*/ 476764 h 885384"/>
                <a:gd name="connsiteX17" fmla="*/ 159980 w 2070422"/>
                <a:gd name="connsiteY17" fmla="*/ 642816 h 885384"/>
                <a:gd name="connsiteX18" fmla="*/ 169883 w 2070422"/>
                <a:gd name="connsiteY18" fmla="*/ 677065 h 885384"/>
                <a:gd name="connsiteX19" fmla="*/ 204645 w 2070422"/>
                <a:gd name="connsiteY19" fmla="*/ 688395 h 885384"/>
                <a:gd name="connsiteX20" fmla="*/ 223424 w 2070422"/>
                <a:gd name="connsiteY20" fmla="*/ 633597 h 885384"/>
                <a:gd name="connsiteX21" fmla="*/ 267318 w 2070422"/>
                <a:gd name="connsiteY21" fmla="*/ 430637 h 885384"/>
                <a:gd name="connsiteX22" fmla="*/ 267326 w 2070422"/>
                <a:gd name="connsiteY22" fmla="*/ 427233 h 885384"/>
                <a:gd name="connsiteX23" fmla="*/ 270730 w 2070422"/>
                <a:gd name="connsiteY23" fmla="*/ 427233 h 885384"/>
                <a:gd name="connsiteX24" fmla="*/ 270739 w 2070422"/>
                <a:gd name="connsiteY24" fmla="*/ 447723 h 885384"/>
                <a:gd name="connsiteX25" fmla="*/ 270739 w 2070422"/>
                <a:gd name="connsiteY25" fmla="*/ 449433 h 885384"/>
                <a:gd name="connsiteX26" fmla="*/ 272432 w 2070422"/>
                <a:gd name="connsiteY26" fmla="*/ 470538 h 885384"/>
                <a:gd name="connsiteX27" fmla="*/ 270747 w 2070422"/>
                <a:gd name="connsiteY27" fmla="*/ 475053 h 885384"/>
                <a:gd name="connsiteX28" fmla="*/ 270739 w 2070422"/>
                <a:gd name="connsiteY28" fmla="*/ 452854 h 885384"/>
                <a:gd name="connsiteX29" fmla="*/ 266985 w 2070422"/>
                <a:gd name="connsiteY29" fmla="*/ 460208 h 885384"/>
                <a:gd name="connsiteX30" fmla="*/ 257894 w 2070422"/>
                <a:gd name="connsiteY30" fmla="*/ 500656 h 885384"/>
                <a:gd name="connsiteX31" fmla="*/ 239970 w 2070422"/>
                <a:gd name="connsiteY31" fmla="*/ 591216 h 885384"/>
                <a:gd name="connsiteX32" fmla="*/ 243391 w 2070422"/>
                <a:gd name="connsiteY32" fmla="*/ 594620 h 885384"/>
                <a:gd name="connsiteX33" fmla="*/ 238269 w 2070422"/>
                <a:gd name="connsiteY33" fmla="*/ 594637 h 885384"/>
                <a:gd name="connsiteX34" fmla="*/ 218216 w 2070422"/>
                <a:gd name="connsiteY34" fmla="*/ 669403 h 885384"/>
                <a:gd name="connsiteX35" fmla="*/ 205756 w 2070422"/>
                <a:gd name="connsiteY35" fmla="*/ 699717 h 885384"/>
                <a:gd name="connsiteX36" fmla="*/ 224193 w 2070422"/>
                <a:gd name="connsiteY36" fmla="*/ 682204 h 885384"/>
                <a:gd name="connsiteX37" fmla="*/ 234814 w 2070422"/>
                <a:gd name="connsiteY37" fmla="*/ 646630 h 885384"/>
                <a:gd name="connsiteX38" fmla="*/ 238269 w 2070422"/>
                <a:gd name="connsiteY38" fmla="*/ 642465 h 885384"/>
                <a:gd name="connsiteX39" fmla="*/ 236558 w 2070422"/>
                <a:gd name="connsiteY39" fmla="*/ 635633 h 885384"/>
                <a:gd name="connsiteX40" fmla="*/ 236576 w 2070422"/>
                <a:gd name="connsiteY40" fmla="*/ 628800 h 885384"/>
                <a:gd name="connsiteX41" fmla="*/ 238269 w 2070422"/>
                <a:gd name="connsiteY41" fmla="*/ 635633 h 885384"/>
                <a:gd name="connsiteX42" fmla="*/ 242587 w 2070422"/>
                <a:gd name="connsiteY42" fmla="*/ 628903 h 885384"/>
                <a:gd name="connsiteX43" fmla="*/ 253644 w 2070422"/>
                <a:gd name="connsiteY43" fmla="*/ 623669 h 885384"/>
                <a:gd name="connsiteX44" fmla="*/ 243408 w 2070422"/>
                <a:gd name="connsiteY44" fmla="*/ 613416 h 885384"/>
                <a:gd name="connsiteX45" fmla="*/ 243391 w 2070422"/>
                <a:gd name="connsiteY45" fmla="*/ 623669 h 885384"/>
                <a:gd name="connsiteX46" fmla="*/ 240090 w 2070422"/>
                <a:gd name="connsiteY46" fmla="*/ 616110 h 885384"/>
                <a:gd name="connsiteX47" fmla="*/ 258288 w 2070422"/>
                <a:gd name="connsiteY47" fmla="*/ 555719 h 885384"/>
                <a:gd name="connsiteX48" fmla="*/ 270721 w 2070422"/>
                <a:gd name="connsiteY48" fmla="*/ 504111 h 885384"/>
                <a:gd name="connsiteX49" fmla="*/ 270747 w 2070422"/>
                <a:gd name="connsiteY49" fmla="*/ 648460 h 885384"/>
                <a:gd name="connsiteX50" fmla="*/ 269045 w 2070422"/>
                <a:gd name="connsiteY50" fmla="*/ 664648 h 885384"/>
                <a:gd name="connsiteX51" fmla="*/ 263111 w 2070422"/>
                <a:gd name="connsiteY51" fmla="*/ 666410 h 885384"/>
                <a:gd name="connsiteX52" fmla="*/ 255363 w 2070422"/>
                <a:gd name="connsiteY52" fmla="*/ 703976 h 885384"/>
                <a:gd name="connsiteX53" fmla="*/ 266343 w 2070422"/>
                <a:gd name="connsiteY53" fmla="*/ 702223 h 885384"/>
                <a:gd name="connsiteX54" fmla="*/ 268464 w 2070422"/>
                <a:gd name="connsiteY54" fmla="*/ 705669 h 885384"/>
                <a:gd name="connsiteX55" fmla="*/ 281112 w 2070422"/>
                <a:gd name="connsiteY55" fmla="*/ 706422 h 885384"/>
                <a:gd name="connsiteX56" fmla="*/ 282702 w 2070422"/>
                <a:gd name="connsiteY56" fmla="*/ 724474 h 885384"/>
                <a:gd name="connsiteX57" fmla="*/ 291185 w 2070422"/>
                <a:gd name="connsiteY57" fmla="*/ 724551 h 885384"/>
                <a:gd name="connsiteX58" fmla="*/ 294015 w 2070422"/>
                <a:gd name="connsiteY58" fmla="*/ 736523 h 885384"/>
                <a:gd name="connsiteX59" fmla="*/ 383361 w 2070422"/>
                <a:gd name="connsiteY59" fmla="*/ 725979 h 885384"/>
                <a:gd name="connsiteX60" fmla="*/ 377503 w 2070422"/>
                <a:gd name="connsiteY60" fmla="*/ 671421 h 885384"/>
                <a:gd name="connsiteX61" fmla="*/ 368148 w 2070422"/>
                <a:gd name="connsiteY61" fmla="*/ 694535 h 885384"/>
                <a:gd name="connsiteX62" fmla="*/ 364462 w 2070422"/>
                <a:gd name="connsiteY62" fmla="*/ 712220 h 885384"/>
                <a:gd name="connsiteX63" fmla="*/ 287833 w 2070422"/>
                <a:gd name="connsiteY63" fmla="*/ 716769 h 885384"/>
                <a:gd name="connsiteX64" fmla="*/ 358519 w 2070422"/>
                <a:gd name="connsiteY64" fmla="*/ 707457 h 885384"/>
                <a:gd name="connsiteX65" fmla="*/ 362590 w 2070422"/>
                <a:gd name="connsiteY65" fmla="*/ 695801 h 885384"/>
                <a:gd name="connsiteX66" fmla="*/ 368251 w 2070422"/>
                <a:gd name="connsiteY66" fmla="*/ 626303 h 885384"/>
                <a:gd name="connsiteX67" fmla="*/ 368815 w 2070422"/>
                <a:gd name="connsiteY67" fmla="*/ 383946 h 885384"/>
                <a:gd name="connsiteX68" fmla="*/ 369850 w 2070422"/>
                <a:gd name="connsiteY68" fmla="*/ 322128 h 885384"/>
                <a:gd name="connsiteX69" fmla="*/ 381950 w 2070422"/>
                <a:gd name="connsiteY69" fmla="*/ 289649 h 885384"/>
                <a:gd name="connsiteX70" fmla="*/ 371594 w 2070422"/>
                <a:gd name="connsiteY70" fmla="*/ 266654 h 885384"/>
                <a:gd name="connsiteX71" fmla="*/ 369884 w 2070422"/>
                <a:gd name="connsiteY71" fmla="*/ 266654 h 885384"/>
                <a:gd name="connsiteX72" fmla="*/ 366463 w 2070422"/>
                <a:gd name="connsiteY72" fmla="*/ 270075 h 885384"/>
                <a:gd name="connsiteX73" fmla="*/ 366463 w 2070422"/>
                <a:gd name="connsiteY73" fmla="*/ 271785 h 885384"/>
                <a:gd name="connsiteX74" fmla="*/ 366463 w 2070422"/>
                <a:gd name="connsiteY74" fmla="*/ 276907 h 885384"/>
                <a:gd name="connsiteX75" fmla="*/ 366463 w 2070422"/>
                <a:gd name="connsiteY75" fmla="*/ 282030 h 885384"/>
                <a:gd name="connsiteX76" fmla="*/ 366463 w 2070422"/>
                <a:gd name="connsiteY76" fmla="*/ 283740 h 885384"/>
                <a:gd name="connsiteX77" fmla="*/ 366463 w 2070422"/>
                <a:gd name="connsiteY77" fmla="*/ 285450 h 885384"/>
                <a:gd name="connsiteX78" fmla="*/ 364753 w 2070422"/>
                <a:gd name="connsiteY78" fmla="*/ 288871 h 885384"/>
                <a:gd name="connsiteX79" fmla="*/ 356150 w 2070422"/>
                <a:gd name="connsiteY79" fmla="*/ 313576 h 885384"/>
                <a:gd name="connsiteX80" fmla="*/ 352790 w 2070422"/>
                <a:gd name="connsiteY80" fmla="*/ 630510 h 885384"/>
                <a:gd name="connsiteX81" fmla="*/ 356227 w 2070422"/>
                <a:gd name="connsiteY81" fmla="*/ 639891 h 885384"/>
                <a:gd name="connsiteX82" fmla="*/ 352790 w 2070422"/>
                <a:gd name="connsiteY82" fmla="*/ 633931 h 885384"/>
                <a:gd name="connsiteX83" fmla="*/ 347736 w 2070422"/>
                <a:gd name="connsiteY83" fmla="*/ 583606 h 885384"/>
                <a:gd name="connsiteX84" fmla="*/ 347667 w 2070422"/>
                <a:gd name="connsiteY84" fmla="*/ 418691 h 885384"/>
                <a:gd name="connsiteX85" fmla="*/ 339124 w 2070422"/>
                <a:gd name="connsiteY85" fmla="*/ 413585 h 885384"/>
                <a:gd name="connsiteX86" fmla="*/ 347667 w 2070422"/>
                <a:gd name="connsiteY86" fmla="*/ 416989 h 885384"/>
                <a:gd name="connsiteX87" fmla="*/ 349369 w 2070422"/>
                <a:gd name="connsiteY87" fmla="*/ 310224 h 885384"/>
                <a:gd name="connsiteX88" fmla="*/ 357766 w 2070422"/>
                <a:gd name="connsiteY88" fmla="*/ 286169 h 885384"/>
                <a:gd name="connsiteX89" fmla="*/ 356227 w 2070422"/>
                <a:gd name="connsiteY89" fmla="*/ 252997 h 885384"/>
                <a:gd name="connsiteX90" fmla="*/ 272457 w 2070422"/>
                <a:gd name="connsiteY90" fmla="*/ 253015 h 885384"/>
                <a:gd name="connsiteX91" fmla="*/ 273347 w 2070422"/>
                <a:gd name="connsiteY91" fmla="*/ 256384 h 885384"/>
                <a:gd name="connsiteX92" fmla="*/ 243759 w 2070422"/>
                <a:gd name="connsiteY92" fmla="*/ 256854 h 885384"/>
                <a:gd name="connsiteX93" fmla="*/ 248522 w 2070422"/>
                <a:gd name="connsiteY93" fmla="*/ 288041 h 885384"/>
                <a:gd name="connsiteX94" fmla="*/ 244699 w 2070422"/>
                <a:gd name="connsiteY94" fmla="*/ 310660 h 885384"/>
                <a:gd name="connsiteX95" fmla="*/ 239056 w 2070422"/>
                <a:gd name="connsiteY95" fmla="*/ 312627 h 885384"/>
                <a:gd name="connsiteX96" fmla="*/ 228075 w 2070422"/>
                <a:gd name="connsiteY96" fmla="*/ 361114 h 885384"/>
                <a:gd name="connsiteX97" fmla="*/ 221217 w 2070422"/>
                <a:gd name="connsiteY97" fmla="*/ 364885 h 885384"/>
                <a:gd name="connsiteX98" fmla="*/ 226262 w 2070422"/>
                <a:gd name="connsiteY98" fmla="*/ 365800 h 885384"/>
                <a:gd name="connsiteX99" fmla="*/ 210955 w 2070422"/>
                <a:gd name="connsiteY99" fmla="*/ 452845 h 885384"/>
                <a:gd name="connsiteX100" fmla="*/ 209245 w 2070422"/>
                <a:gd name="connsiteY100" fmla="*/ 456266 h 885384"/>
                <a:gd name="connsiteX101" fmla="*/ 207535 w 2070422"/>
                <a:gd name="connsiteY101" fmla="*/ 459686 h 885384"/>
                <a:gd name="connsiteX102" fmla="*/ 205842 w 2070422"/>
                <a:gd name="connsiteY102" fmla="*/ 469931 h 885384"/>
                <a:gd name="connsiteX103" fmla="*/ 204131 w 2070422"/>
                <a:gd name="connsiteY103" fmla="*/ 464817 h 885384"/>
                <a:gd name="connsiteX104" fmla="*/ 200266 w 2070422"/>
                <a:gd name="connsiteY104" fmla="*/ 482390 h 885384"/>
                <a:gd name="connsiteX105" fmla="*/ 197282 w 2070422"/>
                <a:gd name="connsiteY105" fmla="*/ 487017 h 885384"/>
                <a:gd name="connsiteX106" fmla="*/ 195075 w 2070422"/>
                <a:gd name="connsiteY106" fmla="*/ 504470 h 885384"/>
                <a:gd name="connsiteX107" fmla="*/ 192168 w 2070422"/>
                <a:gd name="connsiteY107" fmla="*/ 509208 h 885384"/>
                <a:gd name="connsiteX108" fmla="*/ 134933 w 2070422"/>
                <a:gd name="connsiteY108" fmla="*/ 254657 h 885384"/>
                <a:gd name="connsiteX109" fmla="*/ 41757 w 2070422"/>
                <a:gd name="connsiteY109" fmla="*/ 252997 h 885384"/>
                <a:gd name="connsiteX110" fmla="*/ 55422 w 2070422"/>
                <a:gd name="connsiteY110" fmla="*/ 276899 h 885384"/>
                <a:gd name="connsiteX111" fmla="*/ 62255 w 2070422"/>
                <a:gd name="connsiteY111" fmla="*/ 285425 h 885384"/>
                <a:gd name="connsiteX112" fmla="*/ 55422 w 2070422"/>
                <a:gd name="connsiteY112" fmla="*/ 276899 h 885384"/>
                <a:gd name="connsiteX113" fmla="*/ 34890 w 2070422"/>
                <a:gd name="connsiteY113" fmla="*/ 253861 h 885384"/>
                <a:gd name="connsiteX114" fmla="*/ 17813 w 2070422"/>
                <a:gd name="connsiteY114" fmla="*/ 257256 h 885384"/>
                <a:gd name="connsiteX115" fmla="*/ 28074 w 2070422"/>
                <a:gd name="connsiteY115" fmla="*/ 303374 h 885384"/>
                <a:gd name="connsiteX116" fmla="*/ 29648 w 2070422"/>
                <a:gd name="connsiteY116" fmla="*/ 511799 h 885384"/>
                <a:gd name="connsiteX117" fmla="*/ 29699 w 2070422"/>
                <a:gd name="connsiteY117" fmla="*/ 537017 h 885384"/>
                <a:gd name="connsiteX118" fmla="*/ 29930 w 2070422"/>
                <a:gd name="connsiteY118" fmla="*/ 542405 h 885384"/>
                <a:gd name="connsiteX119" fmla="*/ 29751 w 2070422"/>
                <a:gd name="connsiteY119" fmla="*/ 663784 h 885384"/>
                <a:gd name="connsiteX120" fmla="*/ 24149 w 2070422"/>
                <a:gd name="connsiteY120" fmla="*/ 688233 h 885384"/>
                <a:gd name="connsiteX121" fmla="*/ 19104 w 2070422"/>
                <a:gd name="connsiteY121" fmla="*/ 692414 h 885384"/>
                <a:gd name="connsiteX122" fmla="*/ 16119 w 2070422"/>
                <a:gd name="connsiteY122" fmla="*/ 733008 h 885384"/>
                <a:gd name="connsiteX123" fmla="*/ 123697 w 2070422"/>
                <a:gd name="connsiteY123" fmla="*/ 714127 h 885384"/>
                <a:gd name="connsiteX124" fmla="*/ 108621 w 2070422"/>
                <a:gd name="connsiteY124" fmla="*/ 644809 h 885384"/>
                <a:gd name="connsiteX125" fmla="*/ 110989 w 2070422"/>
                <a:gd name="connsiteY125" fmla="*/ 632229 h 885384"/>
                <a:gd name="connsiteX126" fmla="*/ 113538 w 2070422"/>
                <a:gd name="connsiteY126" fmla="*/ 638173 h 885384"/>
                <a:gd name="connsiteX127" fmla="*/ 126878 w 2070422"/>
                <a:gd name="connsiteY127" fmla="*/ 680289 h 885384"/>
                <a:gd name="connsiteX128" fmla="*/ 127203 w 2070422"/>
                <a:gd name="connsiteY128" fmla="*/ 710792 h 885384"/>
                <a:gd name="connsiteX129" fmla="*/ 127203 w 2070422"/>
                <a:gd name="connsiteY129" fmla="*/ 712502 h 885384"/>
                <a:gd name="connsiteX130" fmla="*/ 124312 w 2070422"/>
                <a:gd name="connsiteY130" fmla="*/ 720720 h 885384"/>
                <a:gd name="connsiteX131" fmla="*/ 52087 w 2070422"/>
                <a:gd name="connsiteY131" fmla="*/ 733940 h 885384"/>
                <a:gd name="connsiteX132" fmla="*/ 52737 w 2070422"/>
                <a:gd name="connsiteY132" fmla="*/ 771721 h 885384"/>
                <a:gd name="connsiteX133" fmla="*/ 152823 w 2070422"/>
                <a:gd name="connsiteY133" fmla="*/ 755199 h 885384"/>
                <a:gd name="connsiteX134" fmla="*/ 142561 w 2070422"/>
                <a:gd name="connsiteY134" fmla="*/ 714204 h 885384"/>
                <a:gd name="connsiteX135" fmla="*/ 263914 w 2070422"/>
                <a:gd name="connsiteY135" fmla="*/ 493832 h 885384"/>
                <a:gd name="connsiteX136" fmla="*/ 267318 w 2070422"/>
                <a:gd name="connsiteY136" fmla="*/ 490437 h 885384"/>
                <a:gd name="connsiteX137" fmla="*/ 263914 w 2070422"/>
                <a:gd name="connsiteY137" fmla="*/ 493832 h 885384"/>
                <a:gd name="connsiteX138" fmla="*/ 267309 w 2070422"/>
                <a:gd name="connsiteY138" fmla="*/ 683444 h 885384"/>
                <a:gd name="connsiteX139" fmla="*/ 265642 w 2070422"/>
                <a:gd name="connsiteY139" fmla="*/ 683444 h 885384"/>
                <a:gd name="connsiteX140" fmla="*/ 263914 w 2070422"/>
                <a:gd name="connsiteY140" fmla="*/ 678347 h 885384"/>
                <a:gd name="connsiteX141" fmla="*/ 267326 w 2070422"/>
                <a:gd name="connsiteY141" fmla="*/ 678347 h 885384"/>
                <a:gd name="connsiteX142" fmla="*/ 267326 w 2070422"/>
                <a:gd name="connsiteY142" fmla="*/ 683444 h 885384"/>
                <a:gd name="connsiteX143" fmla="*/ 369884 w 2070422"/>
                <a:gd name="connsiteY143" fmla="*/ 695425 h 885384"/>
                <a:gd name="connsiteX144" fmla="*/ 378401 w 2070422"/>
                <a:gd name="connsiteY144" fmla="*/ 693697 h 885384"/>
                <a:gd name="connsiteX145" fmla="*/ 369884 w 2070422"/>
                <a:gd name="connsiteY145" fmla="*/ 697092 h 885384"/>
                <a:gd name="connsiteX146" fmla="*/ 369884 w 2070422"/>
                <a:gd name="connsiteY146" fmla="*/ 695425 h 885384"/>
                <a:gd name="connsiteX147" fmla="*/ 325451 w 2070422"/>
                <a:gd name="connsiteY147" fmla="*/ 721036 h 885384"/>
                <a:gd name="connsiteX148" fmla="*/ 328854 w 2070422"/>
                <a:gd name="connsiteY148" fmla="*/ 724431 h 885384"/>
                <a:gd name="connsiteX149" fmla="*/ 325451 w 2070422"/>
                <a:gd name="connsiteY149" fmla="*/ 721036 h 885384"/>
                <a:gd name="connsiteX150" fmla="*/ 371594 w 2070422"/>
                <a:gd name="connsiteY150" fmla="*/ 278618 h 885384"/>
                <a:gd name="connsiteX151" fmla="*/ 374998 w 2070422"/>
                <a:gd name="connsiteY151" fmla="*/ 278618 h 885384"/>
                <a:gd name="connsiteX152" fmla="*/ 371594 w 2070422"/>
                <a:gd name="connsiteY152" fmla="*/ 285433 h 885384"/>
                <a:gd name="connsiteX153" fmla="*/ 371594 w 2070422"/>
                <a:gd name="connsiteY153" fmla="*/ 278618 h 885384"/>
                <a:gd name="connsiteX154" fmla="*/ 356210 w 2070422"/>
                <a:gd name="connsiteY154" fmla="*/ 586077 h 885384"/>
                <a:gd name="connsiteX155" fmla="*/ 361324 w 2070422"/>
                <a:gd name="connsiteY155" fmla="*/ 580972 h 885384"/>
                <a:gd name="connsiteX156" fmla="*/ 356210 w 2070422"/>
                <a:gd name="connsiteY156" fmla="*/ 586077 h 885384"/>
                <a:gd name="connsiteX157" fmla="*/ 345940 w 2070422"/>
                <a:gd name="connsiteY157" fmla="*/ 423813 h 885384"/>
                <a:gd name="connsiteX158" fmla="*/ 342537 w 2070422"/>
                <a:gd name="connsiteY158" fmla="*/ 427208 h 885384"/>
                <a:gd name="connsiteX159" fmla="*/ 345940 w 2070422"/>
                <a:gd name="connsiteY159" fmla="*/ 423813 h 885384"/>
                <a:gd name="connsiteX160" fmla="*/ 275878 w 2070422"/>
                <a:gd name="connsiteY160" fmla="*/ 457959 h 885384"/>
                <a:gd name="connsiteX161" fmla="*/ 279273 w 2070422"/>
                <a:gd name="connsiteY161" fmla="*/ 451143 h 885384"/>
                <a:gd name="connsiteX162" fmla="*/ 279273 w 2070422"/>
                <a:gd name="connsiteY162" fmla="*/ 457959 h 885384"/>
                <a:gd name="connsiteX163" fmla="*/ 275878 w 2070422"/>
                <a:gd name="connsiteY163" fmla="*/ 457959 h 885384"/>
                <a:gd name="connsiteX164" fmla="*/ 273304 w 2070422"/>
                <a:gd name="connsiteY164" fmla="*/ 669787 h 885384"/>
                <a:gd name="connsiteX165" fmla="*/ 273304 w 2070422"/>
                <a:gd name="connsiteY165" fmla="*/ 668077 h 885384"/>
                <a:gd name="connsiteX166" fmla="*/ 273304 w 2070422"/>
                <a:gd name="connsiteY166" fmla="*/ 669787 h 885384"/>
                <a:gd name="connsiteX167" fmla="*/ 279863 w 2070422"/>
                <a:gd name="connsiteY167" fmla="*/ 661210 h 885384"/>
                <a:gd name="connsiteX168" fmla="*/ 274168 w 2070422"/>
                <a:gd name="connsiteY168" fmla="*/ 666358 h 885384"/>
                <a:gd name="connsiteX169" fmla="*/ 275886 w 2070422"/>
                <a:gd name="connsiteY169" fmla="*/ 656131 h 885384"/>
                <a:gd name="connsiteX170" fmla="*/ 281000 w 2070422"/>
                <a:gd name="connsiteY170" fmla="*/ 657850 h 885384"/>
                <a:gd name="connsiteX171" fmla="*/ 279863 w 2070422"/>
                <a:gd name="connsiteY171" fmla="*/ 661210 h 885384"/>
                <a:gd name="connsiteX172" fmla="*/ 281009 w 2070422"/>
                <a:gd name="connsiteY172" fmla="*/ 316184 h 885384"/>
                <a:gd name="connsiteX173" fmla="*/ 281009 w 2070422"/>
                <a:gd name="connsiteY173" fmla="*/ 311071 h 885384"/>
                <a:gd name="connsiteX174" fmla="*/ 286123 w 2070422"/>
                <a:gd name="connsiteY174" fmla="*/ 312798 h 885384"/>
                <a:gd name="connsiteX175" fmla="*/ 286123 w 2070422"/>
                <a:gd name="connsiteY175" fmla="*/ 316184 h 885384"/>
                <a:gd name="connsiteX176" fmla="*/ 281009 w 2070422"/>
                <a:gd name="connsiteY176" fmla="*/ 316184 h 885384"/>
                <a:gd name="connsiteX177" fmla="*/ 282719 w 2070422"/>
                <a:gd name="connsiteY177" fmla="*/ 647571 h 885384"/>
                <a:gd name="connsiteX178" fmla="*/ 286123 w 2070422"/>
                <a:gd name="connsiteY178" fmla="*/ 644176 h 885384"/>
                <a:gd name="connsiteX179" fmla="*/ 282719 w 2070422"/>
                <a:gd name="connsiteY179" fmla="*/ 647571 h 885384"/>
                <a:gd name="connsiteX180" fmla="*/ 285267 w 2070422"/>
                <a:gd name="connsiteY180" fmla="*/ 580963 h 885384"/>
                <a:gd name="connsiteX181" fmla="*/ 285267 w 2070422"/>
                <a:gd name="connsiteY181" fmla="*/ 579253 h 885384"/>
                <a:gd name="connsiteX182" fmla="*/ 285267 w 2070422"/>
                <a:gd name="connsiteY182" fmla="*/ 580963 h 885384"/>
                <a:gd name="connsiteX183" fmla="*/ 284429 w 2070422"/>
                <a:gd name="connsiteY183" fmla="*/ 577525 h 885384"/>
                <a:gd name="connsiteX184" fmla="*/ 287833 w 2070422"/>
                <a:gd name="connsiteY184" fmla="*/ 575849 h 885384"/>
                <a:gd name="connsiteX185" fmla="*/ 284429 w 2070422"/>
                <a:gd name="connsiteY185" fmla="*/ 577525 h 885384"/>
                <a:gd name="connsiteX186" fmla="*/ 284421 w 2070422"/>
                <a:gd name="connsiteY186" fmla="*/ 524575 h 885384"/>
                <a:gd name="connsiteX187" fmla="*/ 291236 w 2070422"/>
                <a:gd name="connsiteY187" fmla="*/ 521180 h 885384"/>
                <a:gd name="connsiteX188" fmla="*/ 284421 w 2070422"/>
                <a:gd name="connsiteY188" fmla="*/ 524575 h 885384"/>
                <a:gd name="connsiteX189" fmla="*/ 289535 w 2070422"/>
                <a:gd name="connsiteY189" fmla="*/ 505813 h 885384"/>
                <a:gd name="connsiteX190" fmla="*/ 286131 w 2070422"/>
                <a:gd name="connsiteY190" fmla="*/ 509208 h 885384"/>
                <a:gd name="connsiteX191" fmla="*/ 289535 w 2070422"/>
                <a:gd name="connsiteY191" fmla="*/ 505813 h 885384"/>
                <a:gd name="connsiteX192" fmla="*/ 289552 w 2070422"/>
                <a:gd name="connsiteY192" fmla="*/ 623661 h 885384"/>
                <a:gd name="connsiteX193" fmla="*/ 292955 w 2070422"/>
                <a:gd name="connsiteY193" fmla="*/ 620266 h 885384"/>
                <a:gd name="connsiteX194" fmla="*/ 289552 w 2070422"/>
                <a:gd name="connsiteY194" fmla="*/ 623661 h 885384"/>
                <a:gd name="connsiteX195" fmla="*/ 296393 w 2070422"/>
                <a:gd name="connsiteY195" fmla="*/ 498963 h 885384"/>
                <a:gd name="connsiteX196" fmla="*/ 296393 w 2070422"/>
                <a:gd name="connsiteY196" fmla="*/ 495568 h 885384"/>
                <a:gd name="connsiteX197" fmla="*/ 301507 w 2070422"/>
                <a:gd name="connsiteY197" fmla="*/ 495568 h 885384"/>
                <a:gd name="connsiteX198" fmla="*/ 296393 w 2070422"/>
                <a:gd name="connsiteY198" fmla="*/ 498963 h 885384"/>
                <a:gd name="connsiteX199" fmla="*/ 294811 w 2070422"/>
                <a:gd name="connsiteY199" fmla="*/ 463304 h 885384"/>
                <a:gd name="connsiteX200" fmla="*/ 291271 w 2070422"/>
                <a:gd name="connsiteY200" fmla="*/ 463928 h 885384"/>
                <a:gd name="connsiteX201" fmla="*/ 300677 w 2070422"/>
                <a:gd name="connsiteY201" fmla="*/ 457993 h 885384"/>
                <a:gd name="connsiteX202" fmla="*/ 302225 w 2070422"/>
                <a:gd name="connsiteY202" fmla="*/ 460670 h 885384"/>
                <a:gd name="connsiteX203" fmla="*/ 304961 w 2070422"/>
                <a:gd name="connsiteY203" fmla="*/ 462243 h 885384"/>
                <a:gd name="connsiteX204" fmla="*/ 294811 w 2070422"/>
                <a:gd name="connsiteY204" fmla="*/ 463304 h 885384"/>
                <a:gd name="connsiteX205" fmla="*/ 294683 w 2070422"/>
                <a:gd name="connsiteY205" fmla="*/ 447714 h 885384"/>
                <a:gd name="connsiteX206" fmla="*/ 294683 w 2070422"/>
                <a:gd name="connsiteY206" fmla="*/ 442609 h 885384"/>
                <a:gd name="connsiteX207" fmla="*/ 298086 w 2070422"/>
                <a:gd name="connsiteY207" fmla="*/ 442609 h 885384"/>
                <a:gd name="connsiteX208" fmla="*/ 298086 w 2070422"/>
                <a:gd name="connsiteY208" fmla="*/ 447714 h 885384"/>
                <a:gd name="connsiteX209" fmla="*/ 294683 w 2070422"/>
                <a:gd name="connsiteY209" fmla="*/ 447714 h 885384"/>
                <a:gd name="connsiteX210" fmla="*/ 315172 w 2070422"/>
                <a:gd name="connsiteY210" fmla="*/ 457985 h 885384"/>
                <a:gd name="connsiteX211" fmla="*/ 315172 w 2070422"/>
                <a:gd name="connsiteY211" fmla="*/ 459652 h 885384"/>
                <a:gd name="connsiteX212" fmla="*/ 310067 w 2070422"/>
                <a:gd name="connsiteY212" fmla="*/ 461380 h 885384"/>
                <a:gd name="connsiteX213" fmla="*/ 315172 w 2070422"/>
                <a:gd name="connsiteY213" fmla="*/ 457985 h 885384"/>
                <a:gd name="connsiteX214" fmla="*/ 313470 w 2070422"/>
                <a:gd name="connsiteY214" fmla="*/ 394755 h 885384"/>
                <a:gd name="connsiteX215" fmla="*/ 318593 w 2070422"/>
                <a:gd name="connsiteY215" fmla="*/ 391369 h 885384"/>
                <a:gd name="connsiteX216" fmla="*/ 313470 w 2070422"/>
                <a:gd name="connsiteY216" fmla="*/ 394755 h 885384"/>
                <a:gd name="connsiteX217" fmla="*/ 323715 w 2070422"/>
                <a:gd name="connsiteY217" fmla="*/ 427233 h 885384"/>
                <a:gd name="connsiteX218" fmla="*/ 323715 w 2070422"/>
                <a:gd name="connsiteY218" fmla="*/ 430637 h 885384"/>
                <a:gd name="connsiteX219" fmla="*/ 318609 w 2070422"/>
                <a:gd name="connsiteY219" fmla="*/ 428910 h 885384"/>
                <a:gd name="connsiteX220" fmla="*/ 318609 w 2070422"/>
                <a:gd name="connsiteY220" fmla="*/ 427242 h 885384"/>
                <a:gd name="connsiteX221" fmla="*/ 323715 w 2070422"/>
                <a:gd name="connsiteY221" fmla="*/ 427242 h 885384"/>
                <a:gd name="connsiteX222" fmla="*/ 316035 w 2070422"/>
                <a:gd name="connsiteY222" fmla="*/ 456266 h 885384"/>
                <a:gd name="connsiteX223" fmla="*/ 316035 w 2070422"/>
                <a:gd name="connsiteY223" fmla="*/ 454556 h 885384"/>
                <a:gd name="connsiteX224" fmla="*/ 316035 w 2070422"/>
                <a:gd name="connsiteY224" fmla="*/ 456266 h 885384"/>
                <a:gd name="connsiteX225" fmla="*/ 315172 w 2070422"/>
                <a:gd name="connsiteY225" fmla="*/ 495543 h 885384"/>
                <a:gd name="connsiteX226" fmla="*/ 311768 w 2070422"/>
                <a:gd name="connsiteY226" fmla="*/ 495543 h 885384"/>
                <a:gd name="connsiteX227" fmla="*/ 311768 w 2070422"/>
                <a:gd name="connsiteY227" fmla="*/ 490429 h 885384"/>
                <a:gd name="connsiteX228" fmla="*/ 315163 w 2070422"/>
                <a:gd name="connsiteY228" fmla="*/ 495543 h 885384"/>
                <a:gd name="connsiteX229" fmla="*/ 311768 w 2070422"/>
                <a:gd name="connsiteY229" fmla="*/ 545098 h 885384"/>
                <a:gd name="connsiteX230" fmla="*/ 318584 w 2070422"/>
                <a:gd name="connsiteY230" fmla="*/ 545098 h 885384"/>
                <a:gd name="connsiteX231" fmla="*/ 311768 w 2070422"/>
                <a:gd name="connsiteY231" fmla="*/ 545098 h 885384"/>
                <a:gd name="connsiteX232" fmla="*/ 313487 w 2070422"/>
                <a:gd name="connsiteY232" fmla="*/ 538257 h 885384"/>
                <a:gd name="connsiteX233" fmla="*/ 320311 w 2070422"/>
                <a:gd name="connsiteY233" fmla="*/ 534811 h 885384"/>
                <a:gd name="connsiteX234" fmla="*/ 313487 w 2070422"/>
                <a:gd name="connsiteY234" fmla="*/ 538257 h 885384"/>
                <a:gd name="connsiteX235" fmla="*/ 328846 w 2070422"/>
                <a:gd name="connsiteY235" fmla="*/ 452828 h 885384"/>
                <a:gd name="connsiteX236" fmla="*/ 323749 w 2070422"/>
                <a:gd name="connsiteY236" fmla="*/ 454556 h 885384"/>
                <a:gd name="connsiteX237" fmla="*/ 328854 w 2070422"/>
                <a:gd name="connsiteY237" fmla="*/ 451160 h 885384"/>
                <a:gd name="connsiteX238" fmla="*/ 328854 w 2070422"/>
                <a:gd name="connsiteY238" fmla="*/ 452828 h 885384"/>
                <a:gd name="connsiteX239" fmla="*/ 332266 w 2070422"/>
                <a:gd name="connsiteY239" fmla="*/ 300809 h 885384"/>
                <a:gd name="connsiteX240" fmla="*/ 333147 w 2070422"/>
                <a:gd name="connsiteY240" fmla="*/ 295729 h 885384"/>
                <a:gd name="connsiteX241" fmla="*/ 332266 w 2070422"/>
                <a:gd name="connsiteY241" fmla="*/ 300809 h 885384"/>
                <a:gd name="connsiteX242" fmla="*/ 333968 w 2070422"/>
                <a:gd name="connsiteY242" fmla="*/ 364030 h 885384"/>
                <a:gd name="connsiteX243" fmla="*/ 333968 w 2070422"/>
                <a:gd name="connsiteY243" fmla="*/ 370845 h 885384"/>
                <a:gd name="connsiteX244" fmla="*/ 330573 w 2070422"/>
                <a:gd name="connsiteY244" fmla="*/ 370845 h 885384"/>
                <a:gd name="connsiteX245" fmla="*/ 333968 w 2070422"/>
                <a:gd name="connsiteY245" fmla="*/ 364030 h 885384"/>
                <a:gd name="connsiteX246" fmla="*/ 330565 w 2070422"/>
                <a:gd name="connsiteY246" fmla="*/ 348663 h 885384"/>
                <a:gd name="connsiteX247" fmla="*/ 328837 w 2070422"/>
                <a:gd name="connsiteY247" fmla="*/ 355470 h 885384"/>
                <a:gd name="connsiteX248" fmla="*/ 327161 w 2070422"/>
                <a:gd name="connsiteY248" fmla="*/ 355470 h 885384"/>
                <a:gd name="connsiteX249" fmla="*/ 327161 w 2070422"/>
                <a:gd name="connsiteY249" fmla="*/ 348654 h 885384"/>
                <a:gd name="connsiteX250" fmla="*/ 330573 w 2070422"/>
                <a:gd name="connsiteY250" fmla="*/ 348654 h 885384"/>
                <a:gd name="connsiteX251" fmla="*/ 331428 w 2070422"/>
                <a:gd name="connsiteY251" fmla="*/ 411858 h 885384"/>
                <a:gd name="connsiteX252" fmla="*/ 333968 w 2070422"/>
                <a:gd name="connsiteY252" fmla="*/ 418673 h 885384"/>
                <a:gd name="connsiteX253" fmla="*/ 328880 w 2070422"/>
                <a:gd name="connsiteY253" fmla="*/ 415227 h 885384"/>
                <a:gd name="connsiteX254" fmla="*/ 331428 w 2070422"/>
                <a:gd name="connsiteY254" fmla="*/ 411858 h 885384"/>
                <a:gd name="connsiteX255" fmla="*/ 335670 w 2070422"/>
                <a:gd name="connsiteY255" fmla="*/ 437461 h 885384"/>
                <a:gd name="connsiteX256" fmla="*/ 333993 w 2070422"/>
                <a:gd name="connsiteY256" fmla="*/ 434066 h 885384"/>
                <a:gd name="connsiteX257" fmla="*/ 335670 w 2070422"/>
                <a:gd name="connsiteY257" fmla="*/ 437461 h 885384"/>
                <a:gd name="connsiteX258" fmla="*/ 347633 w 2070422"/>
                <a:gd name="connsiteY258" fmla="*/ 299107 h 885384"/>
                <a:gd name="connsiteX259" fmla="*/ 342537 w 2070422"/>
                <a:gd name="connsiteY259" fmla="*/ 297380 h 885384"/>
                <a:gd name="connsiteX260" fmla="*/ 342537 w 2070422"/>
                <a:gd name="connsiteY260" fmla="*/ 295712 h 885384"/>
                <a:gd name="connsiteX261" fmla="*/ 347642 w 2070422"/>
                <a:gd name="connsiteY261" fmla="*/ 295712 h 885384"/>
                <a:gd name="connsiteX262" fmla="*/ 347642 w 2070422"/>
                <a:gd name="connsiteY262" fmla="*/ 299116 h 885384"/>
                <a:gd name="connsiteX263" fmla="*/ 346812 w 2070422"/>
                <a:gd name="connsiteY263" fmla="*/ 264952 h 885384"/>
                <a:gd name="connsiteX264" fmla="*/ 347650 w 2070422"/>
                <a:gd name="connsiteY264" fmla="*/ 268347 h 885384"/>
                <a:gd name="connsiteX265" fmla="*/ 346812 w 2070422"/>
                <a:gd name="connsiteY265" fmla="*/ 264952 h 885384"/>
                <a:gd name="connsiteX266" fmla="*/ 336337 w 2070422"/>
                <a:gd name="connsiteY266" fmla="*/ 284202 h 885384"/>
                <a:gd name="connsiteX267" fmla="*/ 345949 w 2070422"/>
                <a:gd name="connsiteY267" fmla="*/ 282047 h 885384"/>
                <a:gd name="connsiteX268" fmla="*/ 334601 w 2070422"/>
                <a:gd name="connsiteY268" fmla="*/ 286870 h 885384"/>
                <a:gd name="connsiteX269" fmla="*/ 327152 w 2070422"/>
                <a:gd name="connsiteY269" fmla="*/ 290564 h 885384"/>
                <a:gd name="connsiteX270" fmla="*/ 336337 w 2070422"/>
                <a:gd name="connsiteY270" fmla="*/ 284202 h 885384"/>
                <a:gd name="connsiteX271" fmla="*/ 324570 w 2070422"/>
                <a:gd name="connsiteY271" fmla="*/ 266663 h 885384"/>
                <a:gd name="connsiteX272" fmla="*/ 323740 w 2070422"/>
                <a:gd name="connsiteY272" fmla="*/ 273487 h 885384"/>
                <a:gd name="connsiteX273" fmla="*/ 324570 w 2070422"/>
                <a:gd name="connsiteY273" fmla="*/ 266663 h 885384"/>
                <a:gd name="connsiteX274" fmla="*/ 326289 w 2070422"/>
                <a:gd name="connsiteY274" fmla="*/ 364055 h 885384"/>
                <a:gd name="connsiteX275" fmla="*/ 323732 w 2070422"/>
                <a:gd name="connsiteY275" fmla="*/ 369135 h 885384"/>
                <a:gd name="connsiteX276" fmla="*/ 326289 w 2070422"/>
                <a:gd name="connsiteY276" fmla="*/ 364055 h 885384"/>
                <a:gd name="connsiteX277" fmla="*/ 318593 w 2070422"/>
                <a:gd name="connsiteY277" fmla="*/ 365740 h 885384"/>
                <a:gd name="connsiteX278" fmla="*/ 315189 w 2070422"/>
                <a:gd name="connsiteY278" fmla="*/ 369135 h 885384"/>
                <a:gd name="connsiteX279" fmla="*/ 318593 w 2070422"/>
                <a:gd name="connsiteY279" fmla="*/ 365740 h 885384"/>
                <a:gd name="connsiteX280" fmla="*/ 315172 w 2070422"/>
                <a:gd name="connsiteY280" fmla="*/ 357197 h 885384"/>
                <a:gd name="connsiteX281" fmla="*/ 308348 w 2070422"/>
                <a:gd name="connsiteY281" fmla="*/ 364004 h 885384"/>
                <a:gd name="connsiteX282" fmla="*/ 315172 w 2070422"/>
                <a:gd name="connsiteY282" fmla="*/ 357197 h 885384"/>
                <a:gd name="connsiteX283" fmla="*/ 311726 w 2070422"/>
                <a:gd name="connsiteY283" fmla="*/ 293130 h 885384"/>
                <a:gd name="connsiteX284" fmla="*/ 303225 w 2070422"/>
                <a:gd name="connsiteY284" fmla="*/ 295678 h 885384"/>
                <a:gd name="connsiteX285" fmla="*/ 311726 w 2070422"/>
                <a:gd name="connsiteY285" fmla="*/ 293130 h 885384"/>
                <a:gd name="connsiteX286" fmla="*/ 299813 w 2070422"/>
                <a:gd name="connsiteY286" fmla="*/ 440890 h 885384"/>
                <a:gd name="connsiteX287" fmla="*/ 303200 w 2070422"/>
                <a:gd name="connsiteY287" fmla="*/ 446012 h 885384"/>
                <a:gd name="connsiteX288" fmla="*/ 299813 w 2070422"/>
                <a:gd name="connsiteY288" fmla="*/ 440890 h 885384"/>
                <a:gd name="connsiteX289" fmla="*/ 292972 w 2070422"/>
                <a:gd name="connsiteY289" fmla="*/ 398176 h 885384"/>
                <a:gd name="connsiteX290" fmla="*/ 292972 w 2070422"/>
                <a:gd name="connsiteY290" fmla="*/ 394781 h 885384"/>
                <a:gd name="connsiteX291" fmla="*/ 298086 w 2070422"/>
                <a:gd name="connsiteY291" fmla="*/ 394781 h 885384"/>
                <a:gd name="connsiteX292" fmla="*/ 292972 w 2070422"/>
                <a:gd name="connsiteY292" fmla="*/ 398167 h 885384"/>
                <a:gd name="connsiteX293" fmla="*/ 291271 w 2070422"/>
                <a:gd name="connsiteY293" fmla="*/ 258111 h 885384"/>
                <a:gd name="connsiteX294" fmla="*/ 294657 w 2070422"/>
                <a:gd name="connsiteY294" fmla="*/ 263233 h 885384"/>
                <a:gd name="connsiteX295" fmla="*/ 291271 w 2070422"/>
                <a:gd name="connsiteY295" fmla="*/ 258111 h 885384"/>
                <a:gd name="connsiteX296" fmla="*/ 291245 w 2070422"/>
                <a:gd name="connsiteY296" fmla="*/ 317912 h 885384"/>
                <a:gd name="connsiteX297" fmla="*/ 287850 w 2070422"/>
                <a:gd name="connsiteY297" fmla="*/ 323025 h 885384"/>
                <a:gd name="connsiteX298" fmla="*/ 287850 w 2070422"/>
                <a:gd name="connsiteY298" fmla="*/ 317912 h 885384"/>
                <a:gd name="connsiteX299" fmla="*/ 291245 w 2070422"/>
                <a:gd name="connsiteY299" fmla="*/ 317912 h 885384"/>
                <a:gd name="connsiteX300" fmla="*/ 287824 w 2070422"/>
                <a:gd name="connsiteY300" fmla="*/ 451126 h 885384"/>
                <a:gd name="connsiteX301" fmla="*/ 284412 w 2070422"/>
                <a:gd name="connsiteY301" fmla="*/ 451126 h 885384"/>
                <a:gd name="connsiteX302" fmla="*/ 286140 w 2070422"/>
                <a:gd name="connsiteY302" fmla="*/ 446021 h 885384"/>
                <a:gd name="connsiteX303" fmla="*/ 287807 w 2070422"/>
                <a:gd name="connsiteY303" fmla="*/ 446021 h 885384"/>
                <a:gd name="connsiteX304" fmla="*/ 287807 w 2070422"/>
                <a:gd name="connsiteY304" fmla="*/ 451126 h 885384"/>
                <a:gd name="connsiteX305" fmla="*/ 286114 w 2070422"/>
                <a:gd name="connsiteY305" fmla="*/ 297405 h 885384"/>
                <a:gd name="connsiteX306" fmla="*/ 282711 w 2070422"/>
                <a:gd name="connsiteY306" fmla="*/ 300800 h 885384"/>
                <a:gd name="connsiteX307" fmla="*/ 286114 w 2070422"/>
                <a:gd name="connsiteY307" fmla="*/ 297405 h 885384"/>
                <a:gd name="connsiteX308" fmla="*/ 277588 w 2070422"/>
                <a:gd name="connsiteY308" fmla="*/ 282047 h 885384"/>
                <a:gd name="connsiteX309" fmla="*/ 284404 w 2070422"/>
                <a:gd name="connsiteY309" fmla="*/ 282047 h 885384"/>
                <a:gd name="connsiteX310" fmla="*/ 284404 w 2070422"/>
                <a:gd name="connsiteY310" fmla="*/ 285442 h 885384"/>
                <a:gd name="connsiteX311" fmla="*/ 277588 w 2070422"/>
                <a:gd name="connsiteY311" fmla="*/ 282047 h 885384"/>
                <a:gd name="connsiteX312" fmla="*/ 270756 w 2070422"/>
                <a:gd name="connsiteY312" fmla="*/ 415261 h 885384"/>
                <a:gd name="connsiteX313" fmla="*/ 270756 w 2070422"/>
                <a:gd name="connsiteY313" fmla="*/ 411867 h 885384"/>
                <a:gd name="connsiteX314" fmla="*/ 275869 w 2070422"/>
                <a:gd name="connsiteY314" fmla="*/ 411867 h 885384"/>
                <a:gd name="connsiteX315" fmla="*/ 270756 w 2070422"/>
                <a:gd name="connsiteY315" fmla="*/ 415253 h 885384"/>
                <a:gd name="connsiteX316" fmla="*/ 274151 w 2070422"/>
                <a:gd name="connsiteY316" fmla="*/ 264961 h 885384"/>
                <a:gd name="connsiteX317" fmla="*/ 270747 w 2070422"/>
                <a:gd name="connsiteY317" fmla="*/ 266637 h 885384"/>
                <a:gd name="connsiteX318" fmla="*/ 274151 w 2070422"/>
                <a:gd name="connsiteY318" fmla="*/ 264961 h 885384"/>
                <a:gd name="connsiteX319" fmla="*/ 229734 w 2070422"/>
                <a:gd name="connsiteY319" fmla="*/ 567289 h 885384"/>
                <a:gd name="connsiteX320" fmla="*/ 233138 w 2070422"/>
                <a:gd name="connsiteY320" fmla="*/ 563894 h 885384"/>
                <a:gd name="connsiteX321" fmla="*/ 229734 w 2070422"/>
                <a:gd name="connsiteY321" fmla="*/ 567289 h 885384"/>
                <a:gd name="connsiteX322" fmla="*/ 233155 w 2070422"/>
                <a:gd name="connsiteY322" fmla="*/ 405025 h 885384"/>
                <a:gd name="connsiteX323" fmla="*/ 236558 w 2070422"/>
                <a:gd name="connsiteY323" fmla="*/ 405025 h 885384"/>
                <a:gd name="connsiteX324" fmla="*/ 235720 w 2070422"/>
                <a:gd name="connsiteY324" fmla="*/ 410131 h 885384"/>
                <a:gd name="connsiteX325" fmla="*/ 233155 w 2070422"/>
                <a:gd name="connsiteY325" fmla="*/ 405025 h 885384"/>
                <a:gd name="connsiteX326" fmla="*/ 240851 w 2070422"/>
                <a:gd name="connsiteY326" fmla="*/ 514305 h 885384"/>
                <a:gd name="connsiteX327" fmla="*/ 234857 w 2070422"/>
                <a:gd name="connsiteY327" fmla="*/ 510063 h 885384"/>
                <a:gd name="connsiteX328" fmla="*/ 239979 w 2070422"/>
                <a:gd name="connsiteY328" fmla="*/ 509208 h 885384"/>
                <a:gd name="connsiteX329" fmla="*/ 240851 w 2070422"/>
                <a:gd name="connsiteY329" fmla="*/ 514305 h 885384"/>
                <a:gd name="connsiteX330" fmla="*/ 245118 w 2070422"/>
                <a:gd name="connsiteY330" fmla="*/ 481877 h 885384"/>
                <a:gd name="connsiteX331" fmla="*/ 248522 w 2070422"/>
                <a:gd name="connsiteY331" fmla="*/ 478483 h 885384"/>
                <a:gd name="connsiteX332" fmla="*/ 245118 w 2070422"/>
                <a:gd name="connsiteY332" fmla="*/ 481877 h 885384"/>
                <a:gd name="connsiteX333" fmla="*/ 245118 w 2070422"/>
                <a:gd name="connsiteY333" fmla="*/ 413543 h 885384"/>
                <a:gd name="connsiteX334" fmla="*/ 245118 w 2070422"/>
                <a:gd name="connsiteY334" fmla="*/ 411867 h 885384"/>
                <a:gd name="connsiteX335" fmla="*/ 251934 w 2070422"/>
                <a:gd name="connsiteY335" fmla="*/ 411867 h 885384"/>
                <a:gd name="connsiteX336" fmla="*/ 251934 w 2070422"/>
                <a:gd name="connsiteY336" fmla="*/ 413543 h 885384"/>
                <a:gd name="connsiteX337" fmla="*/ 245118 w 2070422"/>
                <a:gd name="connsiteY337" fmla="*/ 413543 h 885384"/>
                <a:gd name="connsiteX338" fmla="*/ 253644 w 2070422"/>
                <a:gd name="connsiteY338" fmla="*/ 434032 h 885384"/>
                <a:gd name="connsiteX339" fmla="*/ 248548 w 2070422"/>
                <a:gd name="connsiteY339" fmla="*/ 435759 h 885384"/>
                <a:gd name="connsiteX340" fmla="*/ 253653 w 2070422"/>
                <a:gd name="connsiteY340" fmla="*/ 432364 h 885384"/>
                <a:gd name="connsiteX341" fmla="*/ 253653 w 2070422"/>
                <a:gd name="connsiteY341" fmla="*/ 434032 h 885384"/>
                <a:gd name="connsiteX342" fmla="*/ 258801 w 2070422"/>
                <a:gd name="connsiteY342" fmla="*/ 437461 h 885384"/>
                <a:gd name="connsiteX343" fmla="*/ 263906 w 2070422"/>
                <a:gd name="connsiteY343" fmla="*/ 428935 h 885384"/>
                <a:gd name="connsiteX344" fmla="*/ 258801 w 2070422"/>
                <a:gd name="connsiteY344" fmla="*/ 437461 h 885384"/>
                <a:gd name="connsiteX345" fmla="*/ 269020 w 2070422"/>
                <a:gd name="connsiteY345" fmla="*/ 418673 h 885384"/>
                <a:gd name="connsiteX346" fmla="*/ 263923 w 2070422"/>
                <a:gd name="connsiteY346" fmla="*/ 416972 h 885384"/>
                <a:gd name="connsiteX347" fmla="*/ 269020 w 2070422"/>
                <a:gd name="connsiteY347" fmla="*/ 418673 h 885384"/>
                <a:gd name="connsiteX348" fmla="*/ 267326 w 2070422"/>
                <a:gd name="connsiteY348" fmla="*/ 266671 h 885384"/>
                <a:gd name="connsiteX349" fmla="*/ 265599 w 2070422"/>
                <a:gd name="connsiteY349" fmla="*/ 271768 h 885384"/>
                <a:gd name="connsiteX350" fmla="*/ 263932 w 2070422"/>
                <a:gd name="connsiteY350" fmla="*/ 271768 h 885384"/>
                <a:gd name="connsiteX351" fmla="*/ 267335 w 2070422"/>
                <a:gd name="connsiteY351" fmla="*/ 266671 h 885384"/>
                <a:gd name="connsiteX352" fmla="*/ 267326 w 2070422"/>
                <a:gd name="connsiteY352" fmla="*/ 275214 h 885384"/>
                <a:gd name="connsiteX353" fmla="*/ 262213 w 2070422"/>
                <a:gd name="connsiteY353" fmla="*/ 278609 h 885384"/>
                <a:gd name="connsiteX354" fmla="*/ 262213 w 2070422"/>
                <a:gd name="connsiteY354" fmla="*/ 275214 h 885384"/>
                <a:gd name="connsiteX355" fmla="*/ 267326 w 2070422"/>
                <a:gd name="connsiteY355" fmla="*/ 275214 h 885384"/>
                <a:gd name="connsiteX356" fmla="*/ 262204 w 2070422"/>
                <a:gd name="connsiteY356" fmla="*/ 369152 h 885384"/>
                <a:gd name="connsiteX357" fmla="*/ 267318 w 2070422"/>
                <a:gd name="connsiteY357" fmla="*/ 369152 h 885384"/>
                <a:gd name="connsiteX358" fmla="*/ 267318 w 2070422"/>
                <a:gd name="connsiteY358" fmla="*/ 372547 h 885384"/>
                <a:gd name="connsiteX359" fmla="*/ 262204 w 2070422"/>
                <a:gd name="connsiteY359" fmla="*/ 372547 h 885384"/>
                <a:gd name="connsiteX360" fmla="*/ 262204 w 2070422"/>
                <a:gd name="connsiteY360" fmla="*/ 369152 h 885384"/>
                <a:gd name="connsiteX361" fmla="*/ 263897 w 2070422"/>
                <a:gd name="connsiteY361" fmla="*/ 418699 h 885384"/>
                <a:gd name="connsiteX362" fmla="*/ 260494 w 2070422"/>
                <a:gd name="connsiteY362" fmla="*/ 420375 h 885384"/>
                <a:gd name="connsiteX363" fmla="*/ 263897 w 2070422"/>
                <a:gd name="connsiteY363" fmla="*/ 418699 h 885384"/>
                <a:gd name="connsiteX364" fmla="*/ 260485 w 2070422"/>
                <a:gd name="connsiteY364" fmla="*/ 326455 h 885384"/>
                <a:gd name="connsiteX365" fmla="*/ 251960 w 2070422"/>
                <a:gd name="connsiteY365" fmla="*/ 333270 h 885384"/>
                <a:gd name="connsiteX366" fmla="*/ 260485 w 2070422"/>
                <a:gd name="connsiteY366" fmla="*/ 326455 h 885384"/>
                <a:gd name="connsiteX367" fmla="*/ 250224 w 2070422"/>
                <a:gd name="connsiteY367" fmla="*/ 370845 h 885384"/>
                <a:gd name="connsiteX368" fmla="*/ 246820 w 2070422"/>
                <a:gd name="connsiteY368" fmla="*/ 370845 h 885384"/>
                <a:gd name="connsiteX369" fmla="*/ 246820 w 2070422"/>
                <a:gd name="connsiteY369" fmla="*/ 365740 h 885384"/>
                <a:gd name="connsiteX370" fmla="*/ 250224 w 2070422"/>
                <a:gd name="connsiteY370" fmla="*/ 365740 h 885384"/>
                <a:gd name="connsiteX371" fmla="*/ 250224 w 2070422"/>
                <a:gd name="connsiteY371" fmla="*/ 370845 h 885384"/>
                <a:gd name="connsiteX372" fmla="*/ 246854 w 2070422"/>
                <a:gd name="connsiteY372" fmla="*/ 313627 h 885384"/>
                <a:gd name="connsiteX373" fmla="*/ 250224 w 2070422"/>
                <a:gd name="connsiteY373" fmla="*/ 311071 h 885384"/>
                <a:gd name="connsiteX374" fmla="*/ 249463 w 2070422"/>
                <a:gd name="connsiteY374" fmla="*/ 321401 h 885384"/>
                <a:gd name="connsiteX375" fmla="*/ 243417 w 2070422"/>
                <a:gd name="connsiteY375" fmla="*/ 340094 h 885384"/>
                <a:gd name="connsiteX376" fmla="*/ 246854 w 2070422"/>
                <a:gd name="connsiteY376" fmla="*/ 313627 h 885384"/>
                <a:gd name="connsiteX377" fmla="*/ 246812 w 2070422"/>
                <a:gd name="connsiteY377" fmla="*/ 406736 h 885384"/>
                <a:gd name="connsiteX378" fmla="*/ 246812 w 2070422"/>
                <a:gd name="connsiteY378" fmla="*/ 410131 h 885384"/>
                <a:gd name="connsiteX379" fmla="*/ 241698 w 2070422"/>
                <a:gd name="connsiteY379" fmla="*/ 407565 h 885384"/>
                <a:gd name="connsiteX380" fmla="*/ 246812 w 2070422"/>
                <a:gd name="connsiteY380" fmla="*/ 406727 h 885384"/>
                <a:gd name="connsiteX381" fmla="*/ 233146 w 2070422"/>
                <a:gd name="connsiteY381" fmla="*/ 357189 h 885384"/>
                <a:gd name="connsiteX382" fmla="*/ 241672 w 2070422"/>
                <a:gd name="connsiteY382" fmla="*/ 319613 h 885384"/>
                <a:gd name="connsiteX383" fmla="*/ 237756 w 2070422"/>
                <a:gd name="connsiteY383" fmla="*/ 348970 h 885384"/>
                <a:gd name="connsiteX384" fmla="*/ 234857 w 2070422"/>
                <a:gd name="connsiteY384" fmla="*/ 358890 h 885384"/>
                <a:gd name="connsiteX385" fmla="*/ 234643 w 2070422"/>
                <a:gd name="connsiteY385" fmla="*/ 368023 h 885384"/>
                <a:gd name="connsiteX386" fmla="*/ 231453 w 2070422"/>
                <a:gd name="connsiteY386" fmla="*/ 379380 h 885384"/>
                <a:gd name="connsiteX387" fmla="*/ 233146 w 2070422"/>
                <a:gd name="connsiteY387" fmla="*/ 357180 h 885384"/>
                <a:gd name="connsiteX388" fmla="*/ 231428 w 2070422"/>
                <a:gd name="connsiteY388" fmla="*/ 416980 h 885384"/>
                <a:gd name="connsiteX389" fmla="*/ 228024 w 2070422"/>
                <a:gd name="connsiteY389" fmla="*/ 420375 h 885384"/>
                <a:gd name="connsiteX390" fmla="*/ 231428 w 2070422"/>
                <a:gd name="connsiteY390" fmla="*/ 416980 h 885384"/>
                <a:gd name="connsiteX391" fmla="*/ 229717 w 2070422"/>
                <a:gd name="connsiteY391" fmla="*/ 514347 h 885384"/>
                <a:gd name="connsiteX392" fmla="*/ 229717 w 2070422"/>
                <a:gd name="connsiteY392" fmla="*/ 517742 h 885384"/>
                <a:gd name="connsiteX393" fmla="*/ 224604 w 2070422"/>
                <a:gd name="connsiteY393" fmla="*/ 515177 h 885384"/>
                <a:gd name="connsiteX394" fmla="*/ 229717 w 2070422"/>
                <a:gd name="connsiteY394" fmla="*/ 514339 h 885384"/>
                <a:gd name="connsiteX395" fmla="*/ 211759 w 2070422"/>
                <a:gd name="connsiteY395" fmla="*/ 611672 h 885384"/>
                <a:gd name="connsiteX396" fmla="*/ 217771 w 2070422"/>
                <a:gd name="connsiteY396" fmla="*/ 606575 h 885384"/>
                <a:gd name="connsiteX397" fmla="*/ 216078 w 2070422"/>
                <a:gd name="connsiteY397" fmla="*/ 602290 h 885384"/>
                <a:gd name="connsiteX398" fmla="*/ 219464 w 2070422"/>
                <a:gd name="connsiteY398" fmla="*/ 601470 h 885384"/>
                <a:gd name="connsiteX399" fmla="*/ 211759 w 2070422"/>
                <a:gd name="connsiteY399" fmla="*/ 611672 h 885384"/>
                <a:gd name="connsiteX400" fmla="*/ 218618 w 2070422"/>
                <a:gd name="connsiteY400" fmla="*/ 592918 h 885384"/>
                <a:gd name="connsiteX401" fmla="*/ 218618 w 2070422"/>
                <a:gd name="connsiteY401" fmla="*/ 591208 h 885384"/>
                <a:gd name="connsiteX402" fmla="*/ 218618 w 2070422"/>
                <a:gd name="connsiteY402" fmla="*/ 592918 h 885384"/>
                <a:gd name="connsiteX403" fmla="*/ 219481 w 2070422"/>
                <a:gd name="connsiteY403" fmla="*/ 589489 h 885384"/>
                <a:gd name="connsiteX404" fmla="*/ 222885 w 2070422"/>
                <a:gd name="connsiteY404" fmla="*/ 587813 h 885384"/>
                <a:gd name="connsiteX405" fmla="*/ 219481 w 2070422"/>
                <a:gd name="connsiteY405" fmla="*/ 589489 h 885384"/>
                <a:gd name="connsiteX406" fmla="*/ 216069 w 2070422"/>
                <a:gd name="connsiteY406" fmla="*/ 464817 h 885384"/>
                <a:gd name="connsiteX407" fmla="*/ 222876 w 2070422"/>
                <a:gd name="connsiteY407" fmla="*/ 469931 h 885384"/>
                <a:gd name="connsiteX408" fmla="*/ 214350 w 2070422"/>
                <a:gd name="connsiteY408" fmla="*/ 473343 h 885384"/>
                <a:gd name="connsiteX409" fmla="*/ 216069 w 2070422"/>
                <a:gd name="connsiteY409" fmla="*/ 464826 h 885384"/>
                <a:gd name="connsiteX410" fmla="*/ 210930 w 2070422"/>
                <a:gd name="connsiteY410" fmla="*/ 534845 h 885384"/>
                <a:gd name="connsiteX411" fmla="*/ 214333 w 2070422"/>
                <a:gd name="connsiteY411" fmla="*/ 534845 h 885384"/>
                <a:gd name="connsiteX412" fmla="*/ 214333 w 2070422"/>
                <a:gd name="connsiteY412" fmla="*/ 541661 h 885384"/>
                <a:gd name="connsiteX413" fmla="*/ 210930 w 2070422"/>
                <a:gd name="connsiteY413" fmla="*/ 541661 h 885384"/>
                <a:gd name="connsiteX414" fmla="*/ 210930 w 2070422"/>
                <a:gd name="connsiteY414" fmla="*/ 534845 h 885384"/>
                <a:gd name="connsiteX415" fmla="*/ 210930 w 2070422"/>
                <a:gd name="connsiteY415" fmla="*/ 586103 h 885384"/>
                <a:gd name="connsiteX416" fmla="*/ 217745 w 2070422"/>
                <a:gd name="connsiteY416" fmla="*/ 586103 h 885384"/>
                <a:gd name="connsiteX417" fmla="*/ 217745 w 2070422"/>
                <a:gd name="connsiteY417" fmla="*/ 589498 h 885384"/>
                <a:gd name="connsiteX418" fmla="*/ 210930 w 2070422"/>
                <a:gd name="connsiteY418" fmla="*/ 586103 h 885384"/>
                <a:gd name="connsiteX419" fmla="*/ 23970 w 2070422"/>
                <a:gd name="connsiteY419" fmla="*/ 285254 h 885384"/>
                <a:gd name="connsiteX420" fmla="*/ 22944 w 2070422"/>
                <a:gd name="connsiteY420" fmla="*/ 276907 h 885384"/>
                <a:gd name="connsiteX421" fmla="*/ 28040 w 2070422"/>
                <a:gd name="connsiteY421" fmla="*/ 292266 h 885384"/>
                <a:gd name="connsiteX422" fmla="*/ 23978 w 2070422"/>
                <a:gd name="connsiteY422" fmla="*/ 285254 h 885384"/>
                <a:gd name="connsiteX423" fmla="*/ 128879 w 2070422"/>
                <a:gd name="connsiteY423" fmla="*/ 428944 h 885384"/>
                <a:gd name="connsiteX424" fmla="*/ 128879 w 2070422"/>
                <a:gd name="connsiteY424" fmla="*/ 434049 h 885384"/>
                <a:gd name="connsiteX425" fmla="*/ 127203 w 2070422"/>
                <a:gd name="connsiteY425" fmla="*/ 434049 h 885384"/>
                <a:gd name="connsiteX426" fmla="*/ 125475 w 2070422"/>
                <a:gd name="connsiteY426" fmla="*/ 428952 h 885384"/>
                <a:gd name="connsiteX427" fmla="*/ 128887 w 2070422"/>
                <a:gd name="connsiteY427" fmla="*/ 428952 h 885384"/>
                <a:gd name="connsiteX428" fmla="*/ 128879 w 2070422"/>
                <a:gd name="connsiteY428" fmla="*/ 418691 h 885384"/>
                <a:gd name="connsiteX429" fmla="*/ 125475 w 2070422"/>
                <a:gd name="connsiteY429" fmla="*/ 422085 h 885384"/>
                <a:gd name="connsiteX430" fmla="*/ 128879 w 2070422"/>
                <a:gd name="connsiteY430" fmla="*/ 418691 h 885384"/>
                <a:gd name="connsiteX431" fmla="*/ 128904 w 2070422"/>
                <a:gd name="connsiteY431" fmla="*/ 471650 h 885384"/>
                <a:gd name="connsiteX432" fmla="*/ 130572 w 2070422"/>
                <a:gd name="connsiteY432" fmla="*/ 471650 h 885384"/>
                <a:gd name="connsiteX433" fmla="*/ 130572 w 2070422"/>
                <a:gd name="connsiteY433" fmla="*/ 478474 h 885384"/>
                <a:gd name="connsiteX434" fmla="*/ 128904 w 2070422"/>
                <a:gd name="connsiteY434" fmla="*/ 471650 h 885384"/>
                <a:gd name="connsiteX435" fmla="*/ 122063 w 2070422"/>
                <a:gd name="connsiteY435" fmla="*/ 377669 h 885384"/>
                <a:gd name="connsiteX436" fmla="*/ 130589 w 2070422"/>
                <a:gd name="connsiteY436" fmla="*/ 374291 h 885384"/>
                <a:gd name="connsiteX437" fmla="*/ 122063 w 2070422"/>
                <a:gd name="connsiteY437" fmla="*/ 377669 h 885384"/>
                <a:gd name="connsiteX438" fmla="*/ 122055 w 2070422"/>
                <a:gd name="connsiteY438" fmla="*/ 340086 h 885384"/>
                <a:gd name="connsiteX439" fmla="*/ 127177 w 2070422"/>
                <a:gd name="connsiteY439" fmla="*/ 336699 h 885384"/>
                <a:gd name="connsiteX440" fmla="*/ 122055 w 2070422"/>
                <a:gd name="connsiteY440" fmla="*/ 340086 h 885384"/>
                <a:gd name="connsiteX441" fmla="*/ 126339 w 2070422"/>
                <a:gd name="connsiteY441" fmla="*/ 382817 h 885384"/>
                <a:gd name="connsiteX442" fmla="*/ 127177 w 2070422"/>
                <a:gd name="connsiteY442" fmla="*/ 386204 h 885384"/>
                <a:gd name="connsiteX443" fmla="*/ 126339 w 2070422"/>
                <a:gd name="connsiteY443" fmla="*/ 382817 h 885384"/>
                <a:gd name="connsiteX444" fmla="*/ 125475 w 2070422"/>
                <a:gd name="connsiteY444" fmla="*/ 487000 h 885384"/>
                <a:gd name="connsiteX445" fmla="*/ 128879 w 2070422"/>
                <a:gd name="connsiteY445" fmla="*/ 483605 h 885384"/>
                <a:gd name="connsiteX446" fmla="*/ 125475 w 2070422"/>
                <a:gd name="connsiteY446" fmla="*/ 487000 h 885384"/>
                <a:gd name="connsiteX447" fmla="*/ 134027 w 2070422"/>
                <a:gd name="connsiteY447" fmla="*/ 516049 h 885384"/>
                <a:gd name="connsiteX448" fmla="*/ 134856 w 2070422"/>
                <a:gd name="connsiteY448" fmla="*/ 505813 h 885384"/>
                <a:gd name="connsiteX449" fmla="*/ 134027 w 2070422"/>
                <a:gd name="connsiteY449" fmla="*/ 516049 h 885384"/>
                <a:gd name="connsiteX450" fmla="*/ 133676 w 2070422"/>
                <a:gd name="connsiteY450" fmla="*/ 492207 h 885384"/>
                <a:gd name="connsiteX451" fmla="*/ 128887 w 2070422"/>
                <a:gd name="connsiteY451" fmla="*/ 495534 h 885384"/>
                <a:gd name="connsiteX452" fmla="*/ 137422 w 2070422"/>
                <a:gd name="connsiteY452" fmla="*/ 488727 h 885384"/>
                <a:gd name="connsiteX453" fmla="*/ 133668 w 2070422"/>
                <a:gd name="connsiteY453" fmla="*/ 492207 h 885384"/>
                <a:gd name="connsiteX454" fmla="*/ 145135 w 2070422"/>
                <a:gd name="connsiteY454" fmla="*/ 504086 h 885384"/>
                <a:gd name="connsiteX455" fmla="*/ 142570 w 2070422"/>
                <a:gd name="connsiteY455" fmla="*/ 498980 h 885384"/>
                <a:gd name="connsiteX456" fmla="*/ 145973 w 2070422"/>
                <a:gd name="connsiteY456" fmla="*/ 498980 h 885384"/>
                <a:gd name="connsiteX457" fmla="*/ 145135 w 2070422"/>
                <a:gd name="connsiteY457" fmla="*/ 504086 h 885384"/>
                <a:gd name="connsiteX458" fmla="*/ 142578 w 2070422"/>
                <a:gd name="connsiteY458" fmla="*/ 481886 h 885384"/>
                <a:gd name="connsiteX459" fmla="*/ 149402 w 2070422"/>
                <a:gd name="connsiteY459" fmla="*/ 485332 h 885384"/>
                <a:gd name="connsiteX460" fmla="*/ 142578 w 2070422"/>
                <a:gd name="connsiteY460" fmla="*/ 481886 h 885384"/>
                <a:gd name="connsiteX461" fmla="*/ 144280 w 2070422"/>
                <a:gd name="connsiteY461" fmla="*/ 415279 h 885384"/>
                <a:gd name="connsiteX462" fmla="*/ 151095 w 2070422"/>
                <a:gd name="connsiteY462" fmla="*/ 425506 h 885384"/>
                <a:gd name="connsiteX463" fmla="*/ 144280 w 2070422"/>
                <a:gd name="connsiteY463" fmla="*/ 415279 h 885384"/>
                <a:gd name="connsiteX464" fmla="*/ 156226 w 2070422"/>
                <a:gd name="connsiteY464" fmla="*/ 557036 h 885384"/>
                <a:gd name="connsiteX465" fmla="*/ 151104 w 2070422"/>
                <a:gd name="connsiteY465" fmla="*/ 551940 h 885384"/>
                <a:gd name="connsiteX466" fmla="*/ 156226 w 2070422"/>
                <a:gd name="connsiteY466" fmla="*/ 557036 h 885384"/>
                <a:gd name="connsiteX467" fmla="*/ 156218 w 2070422"/>
                <a:gd name="connsiteY467" fmla="*/ 437478 h 885384"/>
                <a:gd name="connsiteX468" fmla="*/ 152831 w 2070422"/>
                <a:gd name="connsiteY468" fmla="*/ 444302 h 885384"/>
                <a:gd name="connsiteX469" fmla="*/ 156218 w 2070422"/>
                <a:gd name="connsiteY469" fmla="*/ 437478 h 885384"/>
                <a:gd name="connsiteX470" fmla="*/ 168190 w 2070422"/>
                <a:gd name="connsiteY470" fmla="*/ 652693 h 885384"/>
                <a:gd name="connsiteX471" fmla="*/ 164786 w 2070422"/>
                <a:gd name="connsiteY471" fmla="*/ 652693 h 885384"/>
                <a:gd name="connsiteX472" fmla="*/ 164786 w 2070422"/>
                <a:gd name="connsiteY472" fmla="*/ 647579 h 885384"/>
                <a:gd name="connsiteX473" fmla="*/ 168181 w 2070422"/>
                <a:gd name="connsiteY473" fmla="*/ 652693 h 885384"/>
                <a:gd name="connsiteX474" fmla="*/ 168181 w 2070422"/>
                <a:gd name="connsiteY474" fmla="*/ 628783 h 885384"/>
                <a:gd name="connsiteX475" fmla="*/ 166505 w 2070422"/>
                <a:gd name="connsiteY475" fmla="*/ 628783 h 885384"/>
                <a:gd name="connsiteX476" fmla="*/ 166505 w 2070422"/>
                <a:gd name="connsiteY476" fmla="*/ 621967 h 885384"/>
                <a:gd name="connsiteX477" fmla="*/ 169917 w 2070422"/>
                <a:gd name="connsiteY477" fmla="*/ 621967 h 885384"/>
                <a:gd name="connsiteX478" fmla="*/ 168190 w 2070422"/>
                <a:gd name="connsiteY478" fmla="*/ 628783 h 885384"/>
                <a:gd name="connsiteX479" fmla="*/ 193835 w 2070422"/>
                <a:gd name="connsiteY479" fmla="*/ 683444 h 885384"/>
                <a:gd name="connsiteX480" fmla="*/ 195546 w 2070422"/>
                <a:gd name="connsiteY480" fmla="*/ 674910 h 885384"/>
                <a:gd name="connsiteX481" fmla="*/ 202361 w 2070422"/>
                <a:gd name="connsiteY481" fmla="*/ 676646 h 885384"/>
                <a:gd name="connsiteX482" fmla="*/ 193835 w 2070422"/>
                <a:gd name="connsiteY482" fmla="*/ 683444 h 885384"/>
                <a:gd name="connsiteX483" fmla="*/ 209220 w 2070422"/>
                <a:gd name="connsiteY483" fmla="*/ 618521 h 885384"/>
                <a:gd name="connsiteX484" fmla="*/ 204097 w 2070422"/>
                <a:gd name="connsiteY484" fmla="*/ 615135 h 885384"/>
                <a:gd name="connsiteX485" fmla="*/ 209220 w 2070422"/>
                <a:gd name="connsiteY485" fmla="*/ 618521 h 885384"/>
                <a:gd name="connsiteX486" fmla="*/ 200677 w 2070422"/>
                <a:gd name="connsiteY486" fmla="*/ 538266 h 885384"/>
                <a:gd name="connsiteX487" fmla="*/ 207501 w 2070422"/>
                <a:gd name="connsiteY487" fmla="*/ 538266 h 885384"/>
                <a:gd name="connsiteX488" fmla="*/ 200677 w 2070422"/>
                <a:gd name="connsiteY488" fmla="*/ 541661 h 885384"/>
                <a:gd name="connsiteX489" fmla="*/ 200677 w 2070422"/>
                <a:gd name="connsiteY489" fmla="*/ 538266 h 885384"/>
                <a:gd name="connsiteX490" fmla="*/ 192955 w 2070422"/>
                <a:gd name="connsiteY490" fmla="*/ 625414 h 885384"/>
                <a:gd name="connsiteX491" fmla="*/ 204080 w 2070422"/>
                <a:gd name="connsiteY491" fmla="*/ 625388 h 885384"/>
                <a:gd name="connsiteX492" fmla="*/ 192955 w 2070422"/>
                <a:gd name="connsiteY492" fmla="*/ 625414 h 885384"/>
                <a:gd name="connsiteX493" fmla="*/ 192117 w 2070422"/>
                <a:gd name="connsiteY493" fmla="*/ 528013 h 885384"/>
                <a:gd name="connsiteX494" fmla="*/ 189585 w 2070422"/>
                <a:gd name="connsiteY494" fmla="*/ 533109 h 885384"/>
                <a:gd name="connsiteX495" fmla="*/ 192117 w 2070422"/>
                <a:gd name="connsiteY495" fmla="*/ 528013 h 885384"/>
                <a:gd name="connsiteX496" fmla="*/ 192108 w 2070422"/>
                <a:gd name="connsiteY496" fmla="*/ 562176 h 885384"/>
                <a:gd name="connsiteX497" fmla="*/ 185301 w 2070422"/>
                <a:gd name="connsiteY497" fmla="*/ 569000 h 885384"/>
                <a:gd name="connsiteX498" fmla="*/ 192108 w 2070422"/>
                <a:gd name="connsiteY498" fmla="*/ 562176 h 885384"/>
                <a:gd name="connsiteX499" fmla="*/ 190406 w 2070422"/>
                <a:gd name="connsiteY499" fmla="*/ 669779 h 885384"/>
                <a:gd name="connsiteX500" fmla="*/ 187003 w 2070422"/>
                <a:gd name="connsiteY500" fmla="*/ 669779 h 885384"/>
                <a:gd name="connsiteX501" fmla="*/ 189568 w 2070422"/>
                <a:gd name="connsiteY501" fmla="*/ 664674 h 885384"/>
                <a:gd name="connsiteX502" fmla="*/ 190406 w 2070422"/>
                <a:gd name="connsiteY502" fmla="*/ 669779 h 885384"/>
                <a:gd name="connsiteX503" fmla="*/ 188705 w 2070422"/>
                <a:gd name="connsiteY503" fmla="*/ 604899 h 885384"/>
                <a:gd name="connsiteX504" fmla="*/ 183599 w 2070422"/>
                <a:gd name="connsiteY504" fmla="*/ 605711 h 885384"/>
                <a:gd name="connsiteX505" fmla="*/ 188705 w 2070422"/>
                <a:gd name="connsiteY505" fmla="*/ 604899 h 885384"/>
                <a:gd name="connsiteX506" fmla="*/ 188705 w 2070422"/>
                <a:gd name="connsiteY506" fmla="*/ 671515 h 885384"/>
                <a:gd name="connsiteX507" fmla="*/ 181881 w 2070422"/>
                <a:gd name="connsiteY507" fmla="*/ 673182 h 885384"/>
                <a:gd name="connsiteX508" fmla="*/ 181881 w 2070422"/>
                <a:gd name="connsiteY508" fmla="*/ 671515 h 885384"/>
                <a:gd name="connsiteX509" fmla="*/ 188705 w 2070422"/>
                <a:gd name="connsiteY509" fmla="*/ 671515 h 885384"/>
                <a:gd name="connsiteX510" fmla="*/ 180153 w 2070422"/>
                <a:gd name="connsiteY510" fmla="*/ 555352 h 885384"/>
                <a:gd name="connsiteX511" fmla="*/ 176750 w 2070422"/>
                <a:gd name="connsiteY511" fmla="*/ 558746 h 885384"/>
                <a:gd name="connsiteX512" fmla="*/ 180153 w 2070422"/>
                <a:gd name="connsiteY512" fmla="*/ 555352 h 885384"/>
                <a:gd name="connsiteX513" fmla="*/ 176724 w 2070422"/>
                <a:gd name="connsiteY513" fmla="*/ 539968 h 885384"/>
                <a:gd name="connsiteX514" fmla="*/ 173338 w 2070422"/>
                <a:gd name="connsiteY514" fmla="*/ 540806 h 885384"/>
                <a:gd name="connsiteX515" fmla="*/ 176724 w 2070422"/>
                <a:gd name="connsiteY515" fmla="*/ 539968 h 885384"/>
                <a:gd name="connsiteX516" fmla="*/ 171636 w 2070422"/>
                <a:gd name="connsiteY516" fmla="*/ 618538 h 885384"/>
                <a:gd name="connsiteX517" fmla="*/ 172465 w 2070422"/>
                <a:gd name="connsiteY517" fmla="*/ 611714 h 885384"/>
                <a:gd name="connsiteX518" fmla="*/ 171636 w 2070422"/>
                <a:gd name="connsiteY518" fmla="*/ 618538 h 885384"/>
                <a:gd name="connsiteX519" fmla="*/ 168207 w 2070422"/>
                <a:gd name="connsiteY519" fmla="*/ 584367 h 885384"/>
                <a:gd name="connsiteX520" fmla="*/ 171610 w 2070422"/>
                <a:gd name="connsiteY520" fmla="*/ 580972 h 885384"/>
                <a:gd name="connsiteX521" fmla="*/ 168207 w 2070422"/>
                <a:gd name="connsiteY521" fmla="*/ 584367 h 885384"/>
                <a:gd name="connsiteX522" fmla="*/ 171610 w 2070422"/>
                <a:gd name="connsiteY522" fmla="*/ 493850 h 885384"/>
                <a:gd name="connsiteX523" fmla="*/ 166497 w 2070422"/>
                <a:gd name="connsiteY523" fmla="*/ 500665 h 885384"/>
                <a:gd name="connsiteX524" fmla="*/ 171610 w 2070422"/>
                <a:gd name="connsiteY524" fmla="*/ 493850 h 885384"/>
                <a:gd name="connsiteX525" fmla="*/ 168181 w 2070422"/>
                <a:gd name="connsiteY525" fmla="*/ 616837 h 885384"/>
                <a:gd name="connsiteX526" fmla="*/ 164795 w 2070422"/>
                <a:gd name="connsiteY526" fmla="*/ 611714 h 885384"/>
                <a:gd name="connsiteX527" fmla="*/ 168181 w 2070422"/>
                <a:gd name="connsiteY527" fmla="*/ 616837 h 885384"/>
                <a:gd name="connsiteX528" fmla="*/ 163931 w 2070422"/>
                <a:gd name="connsiteY528" fmla="*/ 408446 h 885384"/>
                <a:gd name="connsiteX529" fmla="*/ 164769 w 2070422"/>
                <a:gd name="connsiteY529" fmla="*/ 413551 h 885384"/>
                <a:gd name="connsiteX530" fmla="*/ 161366 w 2070422"/>
                <a:gd name="connsiteY530" fmla="*/ 413551 h 885384"/>
                <a:gd name="connsiteX531" fmla="*/ 163931 w 2070422"/>
                <a:gd name="connsiteY531" fmla="*/ 408446 h 885384"/>
                <a:gd name="connsiteX532" fmla="*/ 160493 w 2070422"/>
                <a:gd name="connsiteY532" fmla="*/ 434092 h 885384"/>
                <a:gd name="connsiteX533" fmla="*/ 162238 w 2070422"/>
                <a:gd name="connsiteY533" fmla="*/ 437444 h 885384"/>
                <a:gd name="connsiteX534" fmla="*/ 160493 w 2070422"/>
                <a:gd name="connsiteY534" fmla="*/ 434092 h 885384"/>
                <a:gd name="connsiteX535" fmla="*/ 157945 w 2070422"/>
                <a:gd name="connsiteY535" fmla="*/ 434040 h 885384"/>
                <a:gd name="connsiteX536" fmla="*/ 151121 w 2070422"/>
                <a:gd name="connsiteY536" fmla="*/ 430654 h 885384"/>
                <a:gd name="connsiteX537" fmla="*/ 157945 w 2070422"/>
                <a:gd name="connsiteY537" fmla="*/ 434040 h 885384"/>
                <a:gd name="connsiteX538" fmla="*/ 152831 w 2070422"/>
                <a:gd name="connsiteY538" fmla="*/ 413568 h 885384"/>
                <a:gd name="connsiteX539" fmla="*/ 154499 w 2070422"/>
                <a:gd name="connsiteY539" fmla="*/ 413568 h 885384"/>
                <a:gd name="connsiteX540" fmla="*/ 156226 w 2070422"/>
                <a:gd name="connsiteY540" fmla="*/ 418665 h 885384"/>
                <a:gd name="connsiteX541" fmla="*/ 152823 w 2070422"/>
                <a:gd name="connsiteY541" fmla="*/ 413568 h 885384"/>
                <a:gd name="connsiteX542" fmla="*/ 154516 w 2070422"/>
                <a:gd name="connsiteY542" fmla="*/ 370871 h 885384"/>
                <a:gd name="connsiteX543" fmla="*/ 154516 w 2070422"/>
                <a:gd name="connsiteY543" fmla="*/ 372538 h 885384"/>
                <a:gd name="connsiteX544" fmla="*/ 149411 w 2070422"/>
                <a:gd name="connsiteY544" fmla="*/ 374266 h 885384"/>
                <a:gd name="connsiteX545" fmla="*/ 154516 w 2070422"/>
                <a:gd name="connsiteY545" fmla="*/ 370871 h 885384"/>
                <a:gd name="connsiteX546" fmla="*/ 147683 w 2070422"/>
                <a:gd name="connsiteY546" fmla="*/ 387948 h 885384"/>
                <a:gd name="connsiteX547" fmla="*/ 147683 w 2070422"/>
                <a:gd name="connsiteY547" fmla="*/ 389624 h 885384"/>
                <a:gd name="connsiteX548" fmla="*/ 147683 w 2070422"/>
                <a:gd name="connsiteY548" fmla="*/ 387948 h 885384"/>
                <a:gd name="connsiteX549" fmla="*/ 137439 w 2070422"/>
                <a:gd name="connsiteY549" fmla="*/ 307659 h 885384"/>
                <a:gd name="connsiteX550" fmla="*/ 140842 w 2070422"/>
                <a:gd name="connsiteY550" fmla="*/ 307659 h 885384"/>
                <a:gd name="connsiteX551" fmla="*/ 140842 w 2070422"/>
                <a:gd name="connsiteY551" fmla="*/ 312764 h 885384"/>
                <a:gd name="connsiteX552" fmla="*/ 137439 w 2070422"/>
                <a:gd name="connsiteY552" fmla="*/ 312764 h 885384"/>
                <a:gd name="connsiteX553" fmla="*/ 137439 w 2070422"/>
                <a:gd name="connsiteY553" fmla="*/ 307659 h 885384"/>
                <a:gd name="connsiteX554" fmla="*/ 137422 w 2070422"/>
                <a:gd name="connsiteY554" fmla="*/ 447731 h 885384"/>
                <a:gd name="connsiteX555" fmla="*/ 137422 w 2070422"/>
                <a:gd name="connsiteY555" fmla="*/ 454547 h 885384"/>
                <a:gd name="connsiteX556" fmla="*/ 134018 w 2070422"/>
                <a:gd name="connsiteY556" fmla="*/ 454547 h 885384"/>
                <a:gd name="connsiteX557" fmla="*/ 134018 w 2070422"/>
                <a:gd name="connsiteY557" fmla="*/ 447740 h 885384"/>
                <a:gd name="connsiteX558" fmla="*/ 137422 w 2070422"/>
                <a:gd name="connsiteY558" fmla="*/ 447731 h 885384"/>
                <a:gd name="connsiteX559" fmla="*/ 135711 w 2070422"/>
                <a:gd name="connsiteY559" fmla="*/ 341813 h 885384"/>
                <a:gd name="connsiteX560" fmla="*/ 132325 w 2070422"/>
                <a:gd name="connsiteY560" fmla="*/ 336691 h 885384"/>
                <a:gd name="connsiteX561" fmla="*/ 135711 w 2070422"/>
                <a:gd name="connsiteY561" fmla="*/ 341813 h 885384"/>
                <a:gd name="connsiteX562" fmla="*/ 134018 w 2070422"/>
                <a:gd name="connsiteY562" fmla="*/ 319622 h 885384"/>
                <a:gd name="connsiteX563" fmla="*/ 128904 w 2070422"/>
                <a:gd name="connsiteY563" fmla="*/ 323017 h 885384"/>
                <a:gd name="connsiteX564" fmla="*/ 128904 w 2070422"/>
                <a:gd name="connsiteY564" fmla="*/ 319622 h 885384"/>
                <a:gd name="connsiteX565" fmla="*/ 134018 w 2070422"/>
                <a:gd name="connsiteY565" fmla="*/ 319622 h 885384"/>
                <a:gd name="connsiteX566" fmla="*/ 127160 w 2070422"/>
                <a:gd name="connsiteY566" fmla="*/ 285425 h 885384"/>
                <a:gd name="connsiteX567" fmla="*/ 128870 w 2070422"/>
                <a:gd name="connsiteY567" fmla="*/ 292274 h 885384"/>
                <a:gd name="connsiteX568" fmla="*/ 120353 w 2070422"/>
                <a:gd name="connsiteY568" fmla="*/ 287169 h 885384"/>
                <a:gd name="connsiteX569" fmla="*/ 127160 w 2070422"/>
                <a:gd name="connsiteY569" fmla="*/ 285425 h 885384"/>
                <a:gd name="connsiteX570" fmla="*/ 116932 w 2070422"/>
                <a:gd name="connsiteY570" fmla="*/ 411867 h 885384"/>
                <a:gd name="connsiteX571" fmla="*/ 123739 w 2070422"/>
                <a:gd name="connsiteY571" fmla="*/ 410139 h 885384"/>
                <a:gd name="connsiteX572" fmla="*/ 123739 w 2070422"/>
                <a:gd name="connsiteY572" fmla="*/ 413543 h 885384"/>
                <a:gd name="connsiteX573" fmla="*/ 116932 w 2070422"/>
                <a:gd name="connsiteY573" fmla="*/ 413543 h 885384"/>
                <a:gd name="connsiteX574" fmla="*/ 116932 w 2070422"/>
                <a:gd name="connsiteY574" fmla="*/ 411867 h 885384"/>
                <a:gd name="connsiteX575" fmla="*/ 118626 w 2070422"/>
                <a:gd name="connsiteY575" fmla="*/ 428952 h 885384"/>
                <a:gd name="connsiteX576" fmla="*/ 118626 w 2070422"/>
                <a:gd name="connsiteY576" fmla="*/ 430620 h 885384"/>
                <a:gd name="connsiteX577" fmla="*/ 113520 w 2070422"/>
                <a:gd name="connsiteY577" fmla="*/ 432347 h 885384"/>
                <a:gd name="connsiteX578" fmla="*/ 118626 w 2070422"/>
                <a:gd name="connsiteY578" fmla="*/ 428952 h 885384"/>
                <a:gd name="connsiteX579" fmla="*/ 104978 w 2070422"/>
                <a:gd name="connsiteY579" fmla="*/ 340137 h 885384"/>
                <a:gd name="connsiteX580" fmla="*/ 109228 w 2070422"/>
                <a:gd name="connsiteY580" fmla="*/ 336699 h 885384"/>
                <a:gd name="connsiteX581" fmla="*/ 111793 w 2070422"/>
                <a:gd name="connsiteY581" fmla="*/ 341813 h 885384"/>
                <a:gd name="connsiteX582" fmla="*/ 104978 w 2070422"/>
                <a:gd name="connsiteY582" fmla="*/ 341813 h 885384"/>
                <a:gd name="connsiteX583" fmla="*/ 104986 w 2070422"/>
                <a:gd name="connsiteY583" fmla="*/ 340146 h 885384"/>
                <a:gd name="connsiteX584" fmla="*/ 98111 w 2070422"/>
                <a:gd name="connsiteY584" fmla="*/ 440899 h 885384"/>
                <a:gd name="connsiteX585" fmla="*/ 98111 w 2070422"/>
                <a:gd name="connsiteY585" fmla="*/ 444302 h 885384"/>
                <a:gd name="connsiteX586" fmla="*/ 91304 w 2070422"/>
                <a:gd name="connsiteY586" fmla="*/ 444302 h 885384"/>
                <a:gd name="connsiteX587" fmla="*/ 98111 w 2070422"/>
                <a:gd name="connsiteY587" fmla="*/ 440899 h 885384"/>
                <a:gd name="connsiteX588" fmla="*/ 82735 w 2070422"/>
                <a:gd name="connsiteY588" fmla="*/ 510935 h 885384"/>
                <a:gd name="connsiteX589" fmla="*/ 79332 w 2070422"/>
                <a:gd name="connsiteY589" fmla="*/ 514330 h 885384"/>
                <a:gd name="connsiteX590" fmla="*/ 82735 w 2070422"/>
                <a:gd name="connsiteY590" fmla="*/ 510935 h 885384"/>
                <a:gd name="connsiteX591" fmla="*/ 84446 w 2070422"/>
                <a:gd name="connsiteY591" fmla="*/ 500682 h 885384"/>
                <a:gd name="connsiteX592" fmla="*/ 81042 w 2070422"/>
                <a:gd name="connsiteY592" fmla="*/ 504077 h 885384"/>
                <a:gd name="connsiteX593" fmla="*/ 84446 w 2070422"/>
                <a:gd name="connsiteY593" fmla="*/ 500682 h 885384"/>
                <a:gd name="connsiteX594" fmla="*/ 82761 w 2070422"/>
                <a:gd name="connsiteY594" fmla="*/ 543388 h 885384"/>
                <a:gd name="connsiteX595" fmla="*/ 86156 w 2070422"/>
                <a:gd name="connsiteY595" fmla="*/ 550204 h 885384"/>
                <a:gd name="connsiteX596" fmla="*/ 82752 w 2070422"/>
                <a:gd name="connsiteY596" fmla="*/ 550204 h 885384"/>
                <a:gd name="connsiteX597" fmla="*/ 82752 w 2070422"/>
                <a:gd name="connsiteY597" fmla="*/ 543388 h 885384"/>
                <a:gd name="connsiteX598" fmla="*/ 76766 w 2070422"/>
                <a:gd name="connsiteY598" fmla="*/ 505796 h 885384"/>
                <a:gd name="connsiteX599" fmla="*/ 84428 w 2070422"/>
                <a:gd name="connsiteY599" fmla="*/ 495577 h 885384"/>
                <a:gd name="connsiteX600" fmla="*/ 89568 w 2070422"/>
                <a:gd name="connsiteY600" fmla="*/ 488736 h 885384"/>
                <a:gd name="connsiteX601" fmla="*/ 76766 w 2070422"/>
                <a:gd name="connsiteY601" fmla="*/ 505804 h 885384"/>
                <a:gd name="connsiteX602" fmla="*/ 60527 w 2070422"/>
                <a:gd name="connsiteY602" fmla="*/ 561329 h 885384"/>
                <a:gd name="connsiteX603" fmla="*/ 67120 w 2070422"/>
                <a:gd name="connsiteY603" fmla="*/ 557327 h 885384"/>
                <a:gd name="connsiteX604" fmla="*/ 70772 w 2070422"/>
                <a:gd name="connsiteY604" fmla="*/ 561312 h 885384"/>
                <a:gd name="connsiteX605" fmla="*/ 62220 w 2070422"/>
                <a:gd name="connsiteY605" fmla="*/ 565579 h 885384"/>
                <a:gd name="connsiteX606" fmla="*/ 60527 w 2070422"/>
                <a:gd name="connsiteY606" fmla="*/ 561329 h 885384"/>
                <a:gd name="connsiteX607" fmla="*/ 67368 w 2070422"/>
                <a:gd name="connsiteY607" fmla="*/ 550195 h 885384"/>
                <a:gd name="connsiteX608" fmla="*/ 67368 w 2070422"/>
                <a:gd name="connsiteY608" fmla="*/ 548519 h 885384"/>
                <a:gd name="connsiteX609" fmla="*/ 74175 w 2070422"/>
                <a:gd name="connsiteY609" fmla="*/ 546792 h 885384"/>
                <a:gd name="connsiteX610" fmla="*/ 74175 w 2070422"/>
                <a:gd name="connsiteY610" fmla="*/ 550195 h 885384"/>
                <a:gd name="connsiteX611" fmla="*/ 67368 w 2070422"/>
                <a:gd name="connsiteY611" fmla="*/ 550195 h 885384"/>
                <a:gd name="connsiteX612" fmla="*/ 82735 w 2070422"/>
                <a:gd name="connsiteY612" fmla="*/ 446021 h 885384"/>
                <a:gd name="connsiteX613" fmla="*/ 82735 w 2070422"/>
                <a:gd name="connsiteY613" fmla="*/ 452837 h 885384"/>
                <a:gd name="connsiteX614" fmla="*/ 81051 w 2070422"/>
                <a:gd name="connsiteY614" fmla="*/ 452837 h 885384"/>
                <a:gd name="connsiteX615" fmla="*/ 79323 w 2070422"/>
                <a:gd name="connsiteY615" fmla="*/ 446030 h 885384"/>
                <a:gd name="connsiteX616" fmla="*/ 82735 w 2070422"/>
                <a:gd name="connsiteY616" fmla="*/ 446030 h 885384"/>
                <a:gd name="connsiteX617" fmla="*/ 82752 w 2070422"/>
                <a:gd name="connsiteY617" fmla="*/ 415279 h 885384"/>
                <a:gd name="connsiteX618" fmla="*/ 86156 w 2070422"/>
                <a:gd name="connsiteY618" fmla="*/ 415279 h 885384"/>
                <a:gd name="connsiteX619" fmla="*/ 85318 w 2070422"/>
                <a:gd name="connsiteY619" fmla="*/ 422094 h 885384"/>
                <a:gd name="connsiteX620" fmla="*/ 82752 w 2070422"/>
                <a:gd name="connsiteY620" fmla="*/ 415279 h 885384"/>
                <a:gd name="connsiteX621" fmla="*/ 81025 w 2070422"/>
                <a:gd name="connsiteY621" fmla="*/ 375959 h 885384"/>
                <a:gd name="connsiteX622" fmla="*/ 72499 w 2070422"/>
                <a:gd name="connsiteY622" fmla="*/ 375959 h 885384"/>
                <a:gd name="connsiteX623" fmla="*/ 72499 w 2070422"/>
                <a:gd name="connsiteY623" fmla="*/ 374283 h 885384"/>
                <a:gd name="connsiteX624" fmla="*/ 81025 w 2070422"/>
                <a:gd name="connsiteY624" fmla="*/ 374283 h 885384"/>
                <a:gd name="connsiteX625" fmla="*/ 81025 w 2070422"/>
                <a:gd name="connsiteY625" fmla="*/ 375959 h 885384"/>
                <a:gd name="connsiteX626" fmla="*/ 79323 w 2070422"/>
                <a:gd name="connsiteY626" fmla="*/ 416989 h 885384"/>
                <a:gd name="connsiteX627" fmla="*/ 74210 w 2070422"/>
                <a:gd name="connsiteY627" fmla="*/ 420384 h 885384"/>
                <a:gd name="connsiteX628" fmla="*/ 74210 w 2070422"/>
                <a:gd name="connsiteY628" fmla="*/ 416989 h 885384"/>
                <a:gd name="connsiteX629" fmla="*/ 79323 w 2070422"/>
                <a:gd name="connsiteY629" fmla="*/ 416989 h 885384"/>
                <a:gd name="connsiteX630" fmla="*/ 77604 w 2070422"/>
                <a:gd name="connsiteY630" fmla="*/ 464817 h 885384"/>
                <a:gd name="connsiteX631" fmla="*/ 77604 w 2070422"/>
                <a:gd name="connsiteY631" fmla="*/ 466493 h 885384"/>
                <a:gd name="connsiteX632" fmla="*/ 70789 w 2070422"/>
                <a:gd name="connsiteY632" fmla="*/ 466493 h 885384"/>
                <a:gd name="connsiteX633" fmla="*/ 70789 w 2070422"/>
                <a:gd name="connsiteY633" fmla="*/ 464817 h 885384"/>
                <a:gd name="connsiteX634" fmla="*/ 77604 w 2070422"/>
                <a:gd name="connsiteY634" fmla="*/ 464817 h 885384"/>
                <a:gd name="connsiteX635" fmla="*/ 77596 w 2070422"/>
                <a:gd name="connsiteY635" fmla="*/ 483596 h 885384"/>
                <a:gd name="connsiteX636" fmla="*/ 72482 w 2070422"/>
                <a:gd name="connsiteY636" fmla="*/ 478491 h 885384"/>
                <a:gd name="connsiteX637" fmla="*/ 77596 w 2070422"/>
                <a:gd name="connsiteY637" fmla="*/ 483596 h 885384"/>
                <a:gd name="connsiteX638" fmla="*/ 70789 w 2070422"/>
                <a:gd name="connsiteY638" fmla="*/ 490412 h 885384"/>
                <a:gd name="connsiteX639" fmla="*/ 81025 w 2070422"/>
                <a:gd name="connsiteY639" fmla="*/ 485315 h 885384"/>
                <a:gd name="connsiteX640" fmla="*/ 70789 w 2070422"/>
                <a:gd name="connsiteY640" fmla="*/ 490412 h 885384"/>
                <a:gd name="connsiteX641" fmla="*/ 89585 w 2070422"/>
                <a:gd name="connsiteY641" fmla="*/ 414406 h 885384"/>
                <a:gd name="connsiteX642" fmla="*/ 96409 w 2070422"/>
                <a:gd name="connsiteY642" fmla="*/ 411867 h 885384"/>
                <a:gd name="connsiteX643" fmla="*/ 94682 w 2070422"/>
                <a:gd name="connsiteY643" fmla="*/ 418682 h 885384"/>
                <a:gd name="connsiteX644" fmla="*/ 89576 w 2070422"/>
                <a:gd name="connsiteY644" fmla="*/ 414406 h 885384"/>
                <a:gd name="connsiteX645" fmla="*/ 87883 w 2070422"/>
                <a:gd name="connsiteY645" fmla="*/ 555343 h 885384"/>
                <a:gd name="connsiteX646" fmla="*/ 90337 w 2070422"/>
                <a:gd name="connsiteY646" fmla="*/ 557985 h 885384"/>
                <a:gd name="connsiteX647" fmla="*/ 92988 w 2070422"/>
                <a:gd name="connsiteY647" fmla="*/ 560440 h 885384"/>
                <a:gd name="connsiteX648" fmla="*/ 87883 w 2070422"/>
                <a:gd name="connsiteY648" fmla="*/ 555343 h 885384"/>
                <a:gd name="connsiteX649" fmla="*/ 89585 w 2070422"/>
                <a:gd name="connsiteY649" fmla="*/ 551905 h 885384"/>
                <a:gd name="connsiteX650" fmla="*/ 96400 w 2070422"/>
                <a:gd name="connsiteY650" fmla="*/ 548510 h 885384"/>
                <a:gd name="connsiteX651" fmla="*/ 96400 w 2070422"/>
                <a:gd name="connsiteY651" fmla="*/ 551914 h 885384"/>
                <a:gd name="connsiteX652" fmla="*/ 89585 w 2070422"/>
                <a:gd name="connsiteY652" fmla="*/ 551914 h 885384"/>
                <a:gd name="connsiteX653" fmla="*/ 96418 w 2070422"/>
                <a:gd name="connsiteY653" fmla="*/ 348628 h 885384"/>
                <a:gd name="connsiteX654" fmla="*/ 91295 w 2070422"/>
                <a:gd name="connsiteY654" fmla="*/ 348628 h 885384"/>
                <a:gd name="connsiteX655" fmla="*/ 91295 w 2070422"/>
                <a:gd name="connsiteY655" fmla="*/ 345242 h 885384"/>
                <a:gd name="connsiteX656" fmla="*/ 96409 w 2070422"/>
                <a:gd name="connsiteY656" fmla="*/ 348628 h 885384"/>
                <a:gd name="connsiteX657" fmla="*/ 87883 w 2070422"/>
                <a:gd name="connsiteY657" fmla="*/ 266671 h 885384"/>
                <a:gd name="connsiteX658" fmla="*/ 89559 w 2070422"/>
                <a:gd name="connsiteY658" fmla="*/ 275189 h 885384"/>
                <a:gd name="connsiteX659" fmla="*/ 87011 w 2070422"/>
                <a:gd name="connsiteY659" fmla="*/ 271759 h 885384"/>
                <a:gd name="connsiteX660" fmla="*/ 84463 w 2070422"/>
                <a:gd name="connsiteY660" fmla="*/ 275189 h 885384"/>
                <a:gd name="connsiteX661" fmla="*/ 87875 w 2070422"/>
                <a:gd name="connsiteY661" fmla="*/ 266671 h 885384"/>
                <a:gd name="connsiteX662" fmla="*/ 92997 w 2070422"/>
                <a:gd name="connsiteY662" fmla="*/ 304246 h 885384"/>
                <a:gd name="connsiteX663" fmla="*/ 87875 w 2070422"/>
                <a:gd name="connsiteY663" fmla="*/ 309343 h 885384"/>
                <a:gd name="connsiteX664" fmla="*/ 87875 w 2070422"/>
                <a:gd name="connsiteY664" fmla="*/ 304238 h 885384"/>
                <a:gd name="connsiteX665" fmla="*/ 92997 w 2070422"/>
                <a:gd name="connsiteY665" fmla="*/ 304238 h 885384"/>
                <a:gd name="connsiteX666" fmla="*/ 92142 w 2070422"/>
                <a:gd name="connsiteY666" fmla="*/ 331603 h 885384"/>
                <a:gd name="connsiteX667" fmla="*/ 94682 w 2070422"/>
                <a:gd name="connsiteY667" fmla="*/ 334946 h 885384"/>
                <a:gd name="connsiteX668" fmla="*/ 84454 w 2070422"/>
                <a:gd name="connsiteY668" fmla="*/ 341804 h 885384"/>
                <a:gd name="connsiteX669" fmla="*/ 92133 w 2070422"/>
                <a:gd name="connsiteY669" fmla="*/ 331603 h 885384"/>
                <a:gd name="connsiteX670" fmla="*/ 84463 w 2070422"/>
                <a:gd name="connsiteY670" fmla="*/ 408455 h 885384"/>
                <a:gd name="connsiteX671" fmla="*/ 91278 w 2070422"/>
                <a:gd name="connsiteY671" fmla="*/ 408455 h 885384"/>
                <a:gd name="connsiteX672" fmla="*/ 91278 w 2070422"/>
                <a:gd name="connsiteY672" fmla="*/ 410131 h 885384"/>
                <a:gd name="connsiteX673" fmla="*/ 84463 w 2070422"/>
                <a:gd name="connsiteY673" fmla="*/ 410131 h 885384"/>
                <a:gd name="connsiteX674" fmla="*/ 84463 w 2070422"/>
                <a:gd name="connsiteY674" fmla="*/ 408455 h 885384"/>
                <a:gd name="connsiteX675" fmla="*/ 82727 w 2070422"/>
                <a:gd name="connsiteY675" fmla="*/ 293976 h 885384"/>
                <a:gd name="connsiteX676" fmla="*/ 81051 w 2070422"/>
                <a:gd name="connsiteY676" fmla="*/ 293976 h 885384"/>
                <a:gd name="connsiteX677" fmla="*/ 82727 w 2070422"/>
                <a:gd name="connsiteY677" fmla="*/ 293976 h 885384"/>
                <a:gd name="connsiteX678" fmla="*/ 79306 w 2070422"/>
                <a:gd name="connsiteY678" fmla="*/ 302528 h 885384"/>
                <a:gd name="connsiteX679" fmla="*/ 74192 w 2070422"/>
                <a:gd name="connsiteY679" fmla="*/ 297405 h 885384"/>
                <a:gd name="connsiteX680" fmla="*/ 63948 w 2070422"/>
                <a:gd name="connsiteY680" fmla="*/ 295695 h 885384"/>
                <a:gd name="connsiteX681" fmla="*/ 67351 w 2070422"/>
                <a:gd name="connsiteY681" fmla="*/ 288016 h 885384"/>
                <a:gd name="connsiteX682" fmla="*/ 63939 w 2070422"/>
                <a:gd name="connsiteY682" fmla="*/ 283757 h 885384"/>
                <a:gd name="connsiteX683" fmla="*/ 69173 w 2070422"/>
                <a:gd name="connsiteY683" fmla="*/ 292069 h 885384"/>
                <a:gd name="connsiteX684" fmla="*/ 75903 w 2070422"/>
                <a:gd name="connsiteY684" fmla="*/ 295695 h 885384"/>
                <a:gd name="connsiteX685" fmla="*/ 79306 w 2070422"/>
                <a:gd name="connsiteY685" fmla="*/ 302528 h 885384"/>
                <a:gd name="connsiteX686" fmla="*/ 65658 w 2070422"/>
                <a:gd name="connsiteY686" fmla="*/ 398176 h 885384"/>
                <a:gd name="connsiteX687" fmla="*/ 69062 w 2070422"/>
                <a:gd name="connsiteY687" fmla="*/ 394781 h 885384"/>
                <a:gd name="connsiteX688" fmla="*/ 65658 w 2070422"/>
                <a:gd name="connsiteY688" fmla="*/ 398176 h 885384"/>
                <a:gd name="connsiteX689" fmla="*/ 72012 w 2070422"/>
                <a:gd name="connsiteY689" fmla="*/ 275924 h 885384"/>
                <a:gd name="connsiteX690" fmla="*/ 75886 w 2070422"/>
                <a:gd name="connsiteY690" fmla="*/ 283723 h 885384"/>
                <a:gd name="connsiteX691" fmla="*/ 67351 w 2070422"/>
                <a:gd name="connsiteY691" fmla="*/ 278584 h 885384"/>
                <a:gd name="connsiteX692" fmla="*/ 72003 w 2070422"/>
                <a:gd name="connsiteY692" fmla="*/ 275915 h 885384"/>
                <a:gd name="connsiteX693" fmla="*/ 58826 w 2070422"/>
                <a:gd name="connsiteY693" fmla="*/ 269203 h 885384"/>
                <a:gd name="connsiteX694" fmla="*/ 65641 w 2070422"/>
                <a:gd name="connsiteY694" fmla="*/ 268364 h 885384"/>
                <a:gd name="connsiteX695" fmla="*/ 65641 w 2070422"/>
                <a:gd name="connsiteY695" fmla="*/ 271759 h 885384"/>
                <a:gd name="connsiteX696" fmla="*/ 58826 w 2070422"/>
                <a:gd name="connsiteY696" fmla="*/ 269194 h 885384"/>
                <a:gd name="connsiteX697" fmla="*/ 72491 w 2070422"/>
                <a:gd name="connsiteY697" fmla="*/ 415287 h 885384"/>
                <a:gd name="connsiteX698" fmla="*/ 60544 w 2070422"/>
                <a:gd name="connsiteY698" fmla="*/ 420392 h 885384"/>
                <a:gd name="connsiteX699" fmla="*/ 72491 w 2070422"/>
                <a:gd name="connsiteY699" fmla="*/ 415287 h 885384"/>
                <a:gd name="connsiteX700" fmla="*/ 63931 w 2070422"/>
                <a:gd name="connsiteY700" fmla="*/ 451143 h 885384"/>
                <a:gd name="connsiteX701" fmla="*/ 63093 w 2070422"/>
                <a:gd name="connsiteY701" fmla="*/ 456249 h 885384"/>
                <a:gd name="connsiteX702" fmla="*/ 60527 w 2070422"/>
                <a:gd name="connsiteY702" fmla="*/ 451143 h 885384"/>
                <a:gd name="connsiteX703" fmla="*/ 63931 w 2070422"/>
                <a:gd name="connsiteY703" fmla="*/ 451143 h 885384"/>
                <a:gd name="connsiteX704" fmla="*/ 62220 w 2070422"/>
                <a:gd name="connsiteY704" fmla="*/ 516058 h 885384"/>
                <a:gd name="connsiteX705" fmla="*/ 63931 w 2070422"/>
                <a:gd name="connsiteY705" fmla="*/ 525430 h 885384"/>
                <a:gd name="connsiteX706" fmla="*/ 55396 w 2070422"/>
                <a:gd name="connsiteY706" fmla="*/ 533118 h 885384"/>
                <a:gd name="connsiteX707" fmla="*/ 58885 w 2070422"/>
                <a:gd name="connsiteY707" fmla="*/ 520350 h 885384"/>
                <a:gd name="connsiteX708" fmla="*/ 62220 w 2070422"/>
                <a:gd name="connsiteY708" fmla="*/ 516058 h 885384"/>
                <a:gd name="connsiteX709" fmla="*/ 52532 w 2070422"/>
                <a:gd name="connsiteY709" fmla="*/ 284997 h 885384"/>
                <a:gd name="connsiteX710" fmla="*/ 57115 w 2070422"/>
                <a:gd name="connsiteY710" fmla="*/ 285459 h 885384"/>
                <a:gd name="connsiteX711" fmla="*/ 55790 w 2070422"/>
                <a:gd name="connsiteY711" fmla="*/ 287990 h 885384"/>
                <a:gd name="connsiteX712" fmla="*/ 56269 w 2070422"/>
                <a:gd name="connsiteY712" fmla="*/ 292257 h 885384"/>
                <a:gd name="connsiteX713" fmla="*/ 45973 w 2070422"/>
                <a:gd name="connsiteY713" fmla="*/ 276933 h 885384"/>
                <a:gd name="connsiteX714" fmla="*/ 52532 w 2070422"/>
                <a:gd name="connsiteY714" fmla="*/ 284997 h 885384"/>
                <a:gd name="connsiteX715" fmla="*/ 46836 w 2070422"/>
                <a:gd name="connsiteY715" fmla="*/ 288871 h 885384"/>
                <a:gd name="connsiteX716" fmla="*/ 46836 w 2070422"/>
                <a:gd name="connsiteY716" fmla="*/ 293976 h 885384"/>
                <a:gd name="connsiteX717" fmla="*/ 41731 w 2070422"/>
                <a:gd name="connsiteY717" fmla="*/ 293968 h 885384"/>
                <a:gd name="connsiteX718" fmla="*/ 46836 w 2070422"/>
                <a:gd name="connsiteY718" fmla="*/ 288871 h 885384"/>
                <a:gd name="connsiteX719" fmla="*/ 40038 w 2070422"/>
                <a:gd name="connsiteY719" fmla="*/ 548519 h 885384"/>
                <a:gd name="connsiteX720" fmla="*/ 43424 w 2070422"/>
                <a:gd name="connsiteY720" fmla="*/ 555334 h 885384"/>
                <a:gd name="connsiteX721" fmla="*/ 40038 w 2070422"/>
                <a:gd name="connsiteY721" fmla="*/ 548519 h 885384"/>
                <a:gd name="connsiteX722" fmla="*/ 38319 w 2070422"/>
                <a:gd name="connsiteY722" fmla="*/ 488702 h 885384"/>
                <a:gd name="connsiteX723" fmla="*/ 38319 w 2070422"/>
                <a:gd name="connsiteY723" fmla="*/ 487034 h 885384"/>
                <a:gd name="connsiteX724" fmla="*/ 43424 w 2070422"/>
                <a:gd name="connsiteY724" fmla="*/ 487034 h 885384"/>
                <a:gd name="connsiteX725" fmla="*/ 43424 w 2070422"/>
                <a:gd name="connsiteY725" fmla="*/ 490437 h 885384"/>
                <a:gd name="connsiteX726" fmla="*/ 38319 w 2070422"/>
                <a:gd name="connsiteY726" fmla="*/ 488710 h 885384"/>
                <a:gd name="connsiteX727" fmla="*/ 43416 w 2070422"/>
                <a:gd name="connsiteY727" fmla="*/ 480167 h 885384"/>
                <a:gd name="connsiteX728" fmla="*/ 41740 w 2070422"/>
                <a:gd name="connsiteY728" fmla="*/ 476772 h 885384"/>
                <a:gd name="connsiteX729" fmla="*/ 43416 w 2070422"/>
                <a:gd name="connsiteY729" fmla="*/ 480167 h 885384"/>
                <a:gd name="connsiteX730" fmla="*/ 38319 w 2070422"/>
                <a:gd name="connsiteY730" fmla="*/ 275206 h 885384"/>
                <a:gd name="connsiteX731" fmla="*/ 43416 w 2070422"/>
                <a:gd name="connsiteY731" fmla="*/ 285442 h 885384"/>
                <a:gd name="connsiteX732" fmla="*/ 38319 w 2070422"/>
                <a:gd name="connsiteY732" fmla="*/ 275206 h 885384"/>
                <a:gd name="connsiteX733" fmla="*/ 36600 w 2070422"/>
                <a:gd name="connsiteY733" fmla="*/ 268381 h 885384"/>
                <a:gd name="connsiteX734" fmla="*/ 41714 w 2070422"/>
                <a:gd name="connsiteY734" fmla="*/ 266654 h 885384"/>
                <a:gd name="connsiteX735" fmla="*/ 41714 w 2070422"/>
                <a:gd name="connsiteY735" fmla="*/ 271768 h 885384"/>
                <a:gd name="connsiteX736" fmla="*/ 36600 w 2070422"/>
                <a:gd name="connsiteY736" fmla="*/ 268381 h 885384"/>
                <a:gd name="connsiteX737" fmla="*/ 31452 w 2070422"/>
                <a:gd name="connsiteY737" fmla="*/ 707362 h 885384"/>
                <a:gd name="connsiteX738" fmla="*/ 29793 w 2070422"/>
                <a:gd name="connsiteY738" fmla="*/ 707362 h 885384"/>
                <a:gd name="connsiteX739" fmla="*/ 26356 w 2070422"/>
                <a:gd name="connsiteY739" fmla="*/ 702266 h 885384"/>
                <a:gd name="connsiteX740" fmla="*/ 31452 w 2070422"/>
                <a:gd name="connsiteY740" fmla="*/ 707362 h 885384"/>
                <a:gd name="connsiteX741" fmla="*/ 34018 w 2070422"/>
                <a:gd name="connsiteY741" fmla="*/ 522916 h 885384"/>
                <a:gd name="connsiteX742" fmla="*/ 36583 w 2070422"/>
                <a:gd name="connsiteY742" fmla="*/ 536547 h 885384"/>
                <a:gd name="connsiteX743" fmla="*/ 34018 w 2070422"/>
                <a:gd name="connsiteY743" fmla="*/ 522916 h 885384"/>
                <a:gd name="connsiteX744" fmla="*/ 34890 w 2070422"/>
                <a:gd name="connsiteY744" fmla="*/ 565571 h 885384"/>
                <a:gd name="connsiteX745" fmla="*/ 39174 w 2070422"/>
                <a:gd name="connsiteY745" fmla="*/ 558764 h 885384"/>
                <a:gd name="connsiteX746" fmla="*/ 40012 w 2070422"/>
                <a:gd name="connsiteY746" fmla="*/ 565579 h 885384"/>
                <a:gd name="connsiteX747" fmla="*/ 34890 w 2070422"/>
                <a:gd name="connsiteY747" fmla="*/ 565571 h 885384"/>
                <a:gd name="connsiteX748" fmla="*/ 39995 w 2070422"/>
                <a:gd name="connsiteY748" fmla="*/ 722738 h 885384"/>
                <a:gd name="connsiteX749" fmla="*/ 36609 w 2070422"/>
                <a:gd name="connsiteY749" fmla="*/ 717616 h 885384"/>
                <a:gd name="connsiteX750" fmla="*/ 39995 w 2070422"/>
                <a:gd name="connsiteY750" fmla="*/ 722738 h 885384"/>
                <a:gd name="connsiteX751" fmla="*/ 38311 w 2070422"/>
                <a:gd name="connsiteY751" fmla="*/ 574122 h 885384"/>
                <a:gd name="connsiteX752" fmla="*/ 41714 w 2070422"/>
                <a:gd name="connsiteY752" fmla="*/ 570727 h 885384"/>
                <a:gd name="connsiteX753" fmla="*/ 38311 w 2070422"/>
                <a:gd name="connsiteY753" fmla="*/ 574122 h 885384"/>
                <a:gd name="connsiteX754" fmla="*/ 46836 w 2070422"/>
                <a:gd name="connsiteY754" fmla="*/ 630476 h 885384"/>
                <a:gd name="connsiteX755" fmla="*/ 41740 w 2070422"/>
                <a:gd name="connsiteY755" fmla="*/ 632204 h 885384"/>
                <a:gd name="connsiteX756" fmla="*/ 46845 w 2070422"/>
                <a:gd name="connsiteY756" fmla="*/ 628809 h 885384"/>
                <a:gd name="connsiteX757" fmla="*/ 46845 w 2070422"/>
                <a:gd name="connsiteY757" fmla="*/ 630476 h 885384"/>
                <a:gd name="connsiteX758" fmla="*/ 48564 w 2070422"/>
                <a:gd name="connsiteY758" fmla="*/ 589489 h 885384"/>
                <a:gd name="connsiteX759" fmla="*/ 50291 w 2070422"/>
                <a:gd name="connsiteY759" fmla="*/ 582682 h 885384"/>
                <a:gd name="connsiteX760" fmla="*/ 51967 w 2070422"/>
                <a:gd name="connsiteY760" fmla="*/ 582682 h 885384"/>
                <a:gd name="connsiteX761" fmla="*/ 51967 w 2070422"/>
                <a:gd name="connsiteY761" fmla="*/ 589498 h 885384"/>
                <a:gd name="connsiteX762" fmla="*/ 48555 w 2070422"/>
                <a:gd name="connsiteY762" fmla="*/ 589498 h 885384"/>
                <a:gd name="connsiteX763" fmla="*/ 46854 w 2070422"/>
                <a:gd name="connsiteY763" fmla="*/ 548528 h 885384"/>
                <a:gd name="connsiteX764" fmla="*/ 51129 w 2070422"/>
                <a:gd name="connsiteY764" fmla="*/ 546834 h 885384"/>
                <a:gd name="connsiteX765" fmla="*/ 46854 w 2070422"/>
                <a:gd name="connsiteY765" fmla="*/ 548528 h 885384"/>
                <a:gd name="connsiteX766" fmla="*/ 53678 w 2070422"/>
                <a:gd name="connsiteY766" fmla="*/ 545081 h 885384"/>
                <a:gd name="connsiteX767" fmla="*/ 50274 w 2070422"/>
                <a:gd name="connsiteY767" fmla="*/ 545081 h 885384"/>
                <a:gd name="connsiteX768" fmla="*/ 50274 w 2070422"/>
                <a:gd name="connsiteY768" fmla="*/ 538266 h 885384"/>
                <a:gd name="connsiteX769" fmla="*/ 53678 w 2070422"/>
                <a:gd name="connsiteY769" fmla="*/ 538266 h 885384"/>
                <a:gd name="connsiteX770" fmla="*/ 53678 w 2070422"/>
                <a:gd name="connsiteY770" fmla="*/ 545081 h 885384"/>
                <a:gd name="connsiteX771" fmla="*/ 53686 w 2070422"/>
                <a:gd name="connsiteY771" fmla="*/ 668094 h 885384"/>
                <a:gd name="connsiteX772" fmla="*/ 58808 w 2070422"/>
                <a:gd name="connsiteY772" fmla="*/ 676603 h 885384"/>
                <a:gd name="connsiteX773" fmla="*/ 53686 w 2070422"/>
                <a:gd name="connsiteY773" fmla="*/ 668094 h 885384"/>
                <a:gd name="connsiteX774" fmla="*/ 53703 w 2070422"/>
                <a:gd name="connsiteY774" fmla="*/ 637335 h 885384"/>
                <a:gd name="connsiteX775" fmla="*/ 54533 w 2070422"/>
                <a:gd name="connsiteY775" fmla="*/ 632221 h 885384"/>
                <a:gd name="connsiteX776" fmla="*/ 53703 w 2070422"/>
                <a:gd name="connsiteY776" fmla="*/ 637335 h 885384"/>
                <a:gd name="connsiteX777" fmla="*/ 58731 w 2070422"/>
                <a:gd name="connsiteY777" fmla="*/ 587898 h 885384"/>
                <a:gd name="connsiteX778" fmla="*/ 58902 w 2070422"/>
                <a:gd name="connsiteY778" fmla="*/ 591550 h 885384"/>
                <a:gd name="connsiteX779" fmla="*/ 62220 w 2070422"/>
                <a:gd name="connsiteY779" fmla="*/ 594611 h 885384"/>
                <a:gd name="connsiteX780" fmla="*/ 58731 w 2070422"/>
                <a:gd name="connsiteY780" fmla="*/ 587898 h 885384"/>
                <a:gd name="connsiteX781" fmla="*/ 60536 w 2070422"/>
                <a:gd name="connsiteY781" fmla="*/ 615135 h 885384"/>
                <a:gd name="connsiteX782" fmla="*/ 62930 w 2070422"/>
                <a:gd name="connsiteY782" fmla="*/ 617786 h 885384"/>
                <a:gd name="connsiteX783" fmla="*/ 65641 w 2070422"/>
                <a:gd name="connsiteY783" fmla="*/ 621942 h 885384"/>
                <a:gd name="connsiteX784" fmla="*/ 60536 w 2070422"/>
                <a:gd name="connsiteY784" fmla="*/ 615126 h 885384"/>
                <a:gd name="connsiteX785" fmla="*/ 70772 w 2070422"/>
                <a:gd name="connsiteY785" fmla="*/ 674893 h 885384"/>
                <a:gd name="connsiteX786" fmla="*/ 63956 w 2070422"/>
                <a:gd name="connsiteY786" fmla="*/ 674893 h 885384"/>
                <a:gd name="connsiteX787" fmla="*/ 63956 w 2070422"/>
                <a:gd name="connsiteY787" fmla="*/ 673216 h 885384"/>
                <a:gd name="connsiteX788" fmla="*/ 70772 w 2070422"/>
                <a:gd name="connsiteY788" fmla="*/ 673216 h 885384"/>
                <a:gd name="connsiteX789" fmla="*/ 70772 w 2070422"/>
                <a:gd name="connsiteY789" fmla="*/ 674893 h 885384"/>
                <a:gd name="connsiteX790" fmla="*/ 70798 w 2070422"/>
                <a:gd name="connsiteY790" fmla="*/ 607464 h 885384"/>
                <a:gd name="connsiteX791" fmla="*/ 75903 w 2070422"/>
                <a:gd name="connsiteY791" fmla="*/ 609995 h 885384"/>
                <a:gd name="connsiteX792" fmla="*/ 70798 w 2070422"/>
                <a:gd name="connsiteY792" fmla="*/ 607464 h 885384"/>
                <a:gd name="connsiteX793" fmla="*/ 74175 w 2070422"/>
                <a:gd name="connsiteY793" fmla="*/ 627073 h 885384"/>
                <a:gd name="connsiteX794" fmla="*/ 72499 w 2070422"/>
                <a:gd name="connsiteY794" fmla="*/ 627073 h 885384"/>
                <a:gd name="connsiteX795" fmla="*/ 72499 w 2070422"/>
                <a:gd name="connsiteY795" fmla="*/ 620257 h 885384"/>
                <a:gd name="connsiteX796" fmla="*/ 74175 w 2070422"/>
                <a:gd name="connsiteY796" fmla="*/ 620257 h 885384"/>
                <a:gd name="connsiteX797" fmla="*/ 74175 w 2070422"/>
                <a:gd name="connsiteY797" fmla="*/ 627073 h 885384"/>
                <a:gd name="connsiteX798" fmla="*/ 77596 w 2070422"/>
                <a:gd name="connsiteY798" fmla="*/ 676611 h 885384"/>
                <a:gd name="connsiteX799" fmla="*/ 75920 w 2070422"/>
                <a:gd name="connsiteY799" fmla="*/ 676611 h 885384"/>
                <a:gd name="connsiteX800" fmla="*/ 77596 w 2070422"/>
                <a:gd name="connsiteY800" fmla="*/ 676611 h 885384"/>
                <a:gd name="connsiteX801" fmla="*/ 79332 w 2070422"/>
                <a:gd name="connsiteY801" fmla="*/ 599742 h 885384"/>
                <a:gd name="connsiteX802" fmla="*/ 82735 w 2070422"/>
                <a:gd name="connsiteY802" fmla="*/ 596347 h 885384"/>
                <a:gd name="connsiteX803" fmla="*/ 79332 w 2070422"/>
                <a:gd name="connsiteY803" fmla="*/ 599742 h 885384"/>
                <a:gd name="connsiteX804" fmla="*/ 86763 w 2070422"/>
                <a:gd name="connsiteY804" fmla="*/ 584982 h 885384"/>
                <a:gd name="connsiteX805" fmla="*/ 81051 w 2070422"/>
                <a:gd name="connsiteY805" fmla="*/ 591208 h 885384"/>
                <a:gd name="connsiteX806" fmla="*/ 89568 w 2070422"/>
                <a:gd name="connsiteY806" fmla="*/ 582682 h 885384"/>
                <a:gd name="connsiteX807" fmla="*/ 86763 w 2070422"/>
                <a:gd name="connsiteY807" fmla="*/ 584982 h 885384"/>
                <a:gd name="connsiteX808" fmla="*/ 91261 w 2070422"/>
                <a:gd name="connsiteY808" fmla="*/ 673191 h 885384"/>
                <a:gd name="connsiteX809" fmla="*/ 89594 w 2070422"/>
                <a:gd name="connsiteY809" fmla="*/ 673191 h 885384"/>
                <a:gd name="connsiteX810" fmla="*/ 93869 w 2070422"/>
                <a:gd name="connsiteY810" fmla="*/ 666401 h 885384"/>
                <a:gd name="connsiteX811" fmla="*/ 91270 w 2070422"/>
                <a:gd name="connsiteY811" fmla="*/ 673182 h 885384"/>
                <a:gd name="connsiteX812" fmla="*/ 96409 w 2070422"/>
                <a:gd name="connsiteY812" fmla="*/ 582656 h 885384"/>
                <a:gd name="connsiteX813" fmla="*/ 96409 w 2070422"/>
                <a:gd name="connsiteY813" fmla="*/ 580980 h 885384"/>
                <a:gd name="connsiteX814" fmla="*/ 96409 w 2070422"/>
                <a:gd name="connsiteY814" fmla="*/ 582656 h 885384"/>
                <a:gd name="connsiteX815" fmla="*/ 98102 w 2070422"/>
                <a:gd name="connsiteY815" fmla="*/ 647571 h 885384"/>
                <a:gd name="connsiteX816" fmla="*/ 96426 w 2070422"/>
                <a:gd name="connsiteY816" fmla="*/ 647571 h 885384"/>
                <a:gd name="connsiteX817" fmla="*/ 96426 w 2070422"/>
                <a:gd name="connsiteY817" fmla="*/ 640755 h 885384"/>
                <a:gd name="connsiteX818" fmla="*/ 98102 w 2070422"/>
                <a:gd name="connsiteY818" fmla="*/ 640755 h 885384"/>
                <a:gd name="connsiteX819" fmla="*/ 98102 w 2070422"/>
                <a:gd name="connsiteY819" fmla="*/ 647571 h 885384"/>
                <a:gd name="connsiteX820" fmla="*/ 91295 w 2070422"/>
                <a:gd name="connsiteY820" fmla="*/ 563894 h 885384"/>
                <a:gd name="connsiteX821" fmla="*/ 99821 w 2070422"/>
                <a:gd name="connsiteY821" fmla="*/ 565605 h 885384"/>
                <a:gd name="connsiteX822" fmla="*/ 99821 w 2070422"/>
                <a:gd name="connsiteY822" fmla="*/ 567281 h 885384"/>
                <a:gd name="connsiteX823" fmla="*/ 91295 w 2070422"/>
                <a:gd name="connsiteY823" fmla="*/ 563894 h 885384"/>
                <a:gd name="connsiteX824" fmla="*/ 94716 w 2070422"/>
                <a:gd name="connsiteY824" fmla="*/ 526294 h 885384"/>
                <a:gd name="connsiteX825" fmla="*/ 94716 w 2070422"/>
                <a:gd name="connsiteY825" fmla="*/ 522899 h 885384"/>
                <a:gd name="connsiteX826" fmla="*/ 99830 w 2070422"/>
                <a:gd name="connsiteY826" fmla="*/ 522899 h 885384"/>
                <a:gd name="connsiteX827" fmla="*/ 94716 w 2070422"/>
                <a:gd name="connsiteY827" fmla="*/ 526285 h 885384"/>
                <a:gd name="connsiteX828" fmla="*/ 103250 w 2070422"/>
                <a:gd name="connsiteY828" fmla="*/ 408420 h 885384"/>
                <a:gd name="connsiteX829" fmla="*/ 108372 w 2070422"/>
                <a:gd name="connsiteY829" fmla="*/ 401613 h 885384"/>
                <a:gd name="connsiteX830" fmla="*/ 103250 w 2070422"/>
                <a:gd name="connsiteY830" fmla="*/ 408420 h 885384"/>
                <a:gd name="connsiteX831" fmla="*/ 113503 w 2070422"/>
                <a:gd name="connsiteY831" fmla="*/ 408446 h 885384"/>
                <a:gd name="connsiteX832" fmla="*/ 108381 w 2070422"/>
                <a:gd name="connsiteY832" fmla="*/ 411832 h 885384"/>
                <a:gd name="connsiteX833" fmla="*/ 113503 w 2070422"/>
                <a:gd name="connsiteY833" fmla="*/ 408446 h 885384"/>
                <a:gd name="connsiteX834" fmla="*/ 86173 w 2070422"/>
                <a:gd name="connsiteY834" fmla="*/ 743236 h 885384"/>
                <a:gd name="connsiteX835" fmla="*/ 86173 w 2070422"/>
                <a:gd name="connsiteY835" fmla="*/ 739841 h 885384"/>
                <a:gd name="connsiteX836" fmla="*/ 91287 w 2070422"/>
                <a:gd name="connsiteY836" fmla="*/ 739841 h 885384"/>
                <a:gd name="connsiteX837" fmla="*/ 86173 w 2070422"/>
                <a:gd name="connsiteY837" fmla="*/ 743227 h 885384"/>
                <a:gd name="connsiteX838" fmla="*/ 91295 w 2070422"/>
                <a:gd name="connsiteY838" fmla="*/ 738096 h 885384"/>
                <a:gd name="connsiteX839" fmla="*/ 91295 w 2070422"/>
                <a:gd name="connsiteY839" fmla="*/ 736429 h 885384"/>
                <a:gd name="connsiteX840" fmla="*/ 96400 w 2070422"/>
                <a:gd name="connsiteY840" fmla="*/ 734701 h 885384"/>
                <a:gd name="connsiteX841" fmla="*/ 96400 w 2070422"/>
                <a:gd name="connsiteY841" fmla="*/ 738105 h 885384"/>
                <a:gd name="connsiteX842" fmla="*/ 91295 w 2070422"/>
                <a:gd name="connsiteY842" fmla="*/ 738105 h 885384"/>
                <a:gd name="connsiteX843" fmla="*/ 103250 w 2070422"/>
                <a:gd name="connsiteY843" fmla="*/ 733008 h 885384"/>
                <a:gd name="connsiteX844" fmla="*/ 111793 w 2070422"/>
                <a:gd name="connsiteY844" fmla="*/ 736395 h 885384"/>
                <a:gd name="connsiteX845" fmla="*/ 104978 w 2070422"/>
                <a:gd name="connsiteY845" fmla="*/ 738105 h 885384"/>
                <a:gd name="connsiteX846" fmla="*/ 103250 w 2070422"/>
                <a:gd name="connsiteY846" fmla="*/ 733008 h 885384"/>
                <a:gd name="connsiteX847" fmla="*/ 111776 w 2070422"/>
                <a:gd name="connsiteY847" fmla="*/ 751779 h 885384"/>
                <a:gd name="connsiteX848" fmla="*/ 113495 w 2070422"/>
                <a:gd name="connsiteY848" fmla="*/ 744963 h 885384"/>
                <a:gd name="connsiteX849" fmla="*/ 111776 w 2070422"/>
                <a:gd name="connsiteY849" fmla="*/ 751779 h 885384"/>
                <a:gd name="connsiteX850" fmla="*/ 118643 w 2070422"/>
                <a:gd name="connsiteY850" fmla="*/ 741517 h 885384"/>
                <a:gd name="connsiteX851" fmla="*/ 125065 w 2070422"/>
                <a:gd name="connsiteY851" fmla="*/ 734719 h 885384"/>
                <a:gd name="connsiteX852" fmla="*/ 130598 w 2070422"/>
                <a:gd name="connsiteY852" fmla="*/ 733017 h 885384"/>
                <a:gd name="connsiteX853" fmla="*/ 132308 w 2070422"/>
                <a:gd name="connsiteY853" fmla="*/ 741525 h 885384"/>
                <a:gd name="connsiteX854" fmla="*/ 118643 w 2070422"/>
                <a:gd name="connsiteY854" fmla="*/ 741525 h 885384"/>
                <a:gd name="connsiteX855" fmla="*/ 132317 w 2070422"/>
                <a:gd name="connsiteY855" fmla="*/ 732127 h 885384"/>
                <a:gd name="connsiteX856" fmla="*/ 135703 w 2070422"/>
                <a:gd name="connsiteY856" fmla="*/ 731289 h 885384"/>
                <a:gd name="connsiteX857" fmla="*/ 132317 w 2070422"/>
                <a:gd name="connsiteY857" fmla="*/ 732127 h 885384"/>
                <a:gd name="connsiteX858" fmla="*/ 336542 w 2070422"/>
                <a:gd name="connsiteY858" fmla="*/ 285459 h 885384"/>
                <a:gd name="connsiteX859" fmla="*/ 336337 w 2070422"/>
                <a:gd name="connsiteY859" fmla="*/ 284193 h 885384"/>
                <a:gd name="connsiteX860" fmla="*/ 336542 w 2070422"/>
                <a:gd name="connsiteY860" fmla="*/ 285459 h 885384"/>
                <a:gd name="connsiteX861" fmla="*/ 776642 w 2070422"/>
                <a:gd name="connsiteY861" fmla="*/ 476764 h 885384"/>
                <a:gd name="connsiteX862" fmla="*/ 720535 w 2070422"/>
                <a:gd name="connsiteY862" fmla="*/ 256880 h 885384"/>
                <a:gd name="connsiteX863" fmla="*/ 733500 w 2070422"/>
                <a:gd name="connsiteY863" fmla="*/ 261096 h 885384"/>
                <a:gd name="connsiteX864" fmla="*/ 777907 w 2070422"/>
                <a:gd name="connsiteY864" fmla="*/ 450716 h 885384"/>
                <a:gd name="connsiteX865" fmla="*/ 776642 w 2070422"/>
                <a:gd name="connsiteY865" fmla="*/ 476764 h 885384"/>
                <a:gd name="connsiteX866" fmla="*/ 706571 w 2070422"/>
                <a:gd name="connsiteY866" fmla="*/ 628792 h 885384"/>
                <a:gd name="connsiteX867" fmla="*/ 701440 w 2070422"/>
                <a:gd name="connsiteY867" fmla="*/ 627081 h 885384"/>
                <a:gd name="connsiteX868" fmla="*/ 694565 w 2070422"/>
                <a:gd name="connsiteY868" fmla="*/ 610893 h 885384"/>
                <a:gd name="connsiteX869" fmla="*/ 699747 w 2070422"/>
                <a:gd name="connsiteY869" fmla="*/ 593773 h 885384"/>
                <a:gd name="connsiteX870" fmla="*/ 695420 w 2070422"/>
                <a:gd name="connsiteY870" fmla="*/ 591259 h 885384"/>
                <a:gd name="connsiteX871" fmla="*/ 695454 w 2070422"/>
                <a:gd name="connsiteY871" fmla="*/ 445996 h 885384"/>
                <a:gd name="connsiteX872" fmla="*/ 701509 w 2070422"/>
                <a:gd name="connsiteY872" fmla="*/ 482664 h 885384"/>
                <a:gd name="connsiteX873" fmla="*/ 701457 w 2070422"/>
                <a:gd name="connsiteY873" fmla="*/ 602290 h 885384"/>
                <a:gd name="connsiteX874" fmla="*/ 708281 w 2070422"/>
                <a:gd name="connsiteY874" fmla="*/ 627073 h 885384"/>
                <a:gd name="connsiteX875" fmla="*/ 706571 w 2070422"/>
                <a:gd name="connsiteY875" fmla="*/ 628783 h 885384"/>
                <a:gd name="connsiteX876" fmla="*/ 929079 w 2070422"/>
                <a:gd name="connsiteY876" fmla="*/ 286622 h 885384"/>
                <a:gd name="connsiteX877" fmla="*/ 930567 w 2070422"/>
                <a:gd name="connsiteY877" fmla="*/ 253733 h 885384"/>
                <a:gd name="connsiteX878" fmla="*/ 895712 w 2070422"/>
                <a:gd name="connsiteY878" fmla="*/ 254049 h 885384"/>
                <a:gd name="connsiteX879" fmla="*/ 808179 w 2070422"/>
                <a:gd name="connsiteY879" fmla="*/ 252903 h 885384"/>
                <a:gd name="connsiteX880" fmla="*/ 802279 w 2070422"/>
                <a:gd name="connsiteY880" fmla="*/ 259821 h 885384"/>
                <a:gd name="connsiteX881" fmla="*/ 807435 w 2070422"/>
                <a:gd name="connsiteY881" fmla="*/ 260659 h 885384"/>
                <a:gd name="connsiteX882" fmla="*/ 804015 w 2070422"/>
                <a:gd name="connsiteY882" fmla="*/ 262729 h 885384"/>
                <a:gd name="connsiteX883" fmla="*/ 803989 w 2070422"/>
                <a:gd name="connsiteY883" fmla="*/ 270066 h 885384"/>
                <a:gd name="connsiteX884" fmla="*/ 810377 w 2070422"/>
                <a:gd name="connsiteY884" fmla="*/ 297807 h 885384"/>
                <a:gd name="connsiteX885" fmla="*/ 795438 w 2070422"/>
                <a:gd name="connsiteY885" fmla="*/ 370845 h 885384"/>
                <a:gd name="connsiteX886" fmla="*/ 786895 w 2070422"/>
                <a:gd name="connsiteY886" fmla="*/ 413551 h 885384"/>
                <a:gd name="connsiteX887" fmla="*/ 776642 w 2070422"/>
                <a:gd name="connsiteY887" fmla="*/ 476755 h 885384"/>
                <a:gd name="connsiteX888" fmla="*/ 774931 w 2070422"/>
                <a:gd name="connsiteY888" fmla="*/ 490420 h 885384"/>
                <a:gd name="connsiteX889" fmla="*/ 774914 w 2070422"/>
                <a:gd name="connsiteY889" fmla="*/ 497253 h 885384"/>
                <a:gd name="connsiteX890" fmla="*/ 771511 w 2070422"/>
                <a:gd name="connsiteY890" fmla="*/ 490420 h 885384"/>
                <a:gd name="connsiteX891" fmla="*/ 713463 w 2070422"/>
                <a:gd name="connsiteY891" fmla="*/ 253767 h 885384"/>
                <a:gd name="connsiteX892" fmla="*/ 605715 w 2070422"/>
                <a:gd name="connsiteY892" fmla="*/ 252972 h 885384"/>
                <a:gd name="connsiteX893" fmla="*/ 619295 w 2070422"/>
                <a:gd name="connsiteY893" fmla="*/ 298346 h 885384"/>
                <a:gd name="connsiteX894" fmla="*/ 621100 w 2070422"/>
                <a:gd name="connsiteY894" fmla="*/ 357180 h 885384"/>
                <a:gd name="connsiteX895" fmla="*/ 621100 w 2070422"/>
                <a:gd name="connsiteY895" fmla="*/ 358890 h 885384"/>
                <a:gd name="connsiteX896" fmla="*/ 621100 w 2070422"/>
                <a:gd name="connsiteY896" fmla="*/ 364013 h 885384"/>
                <a:gd name="connsiteX897" fmla="*/ 622801 w 2070422"/>
                <a:gd name="connsiteY897" fmla="*/ 364885 h 885384"/>
                <a:gd name="connsiteX898" fmla="*/ 621100 w 2070422"/>
                <a:gd name="connsiteY898" fmla="*/ 367433 h 885384"/>
                <a:gd name="connsiteX899" fmla="*/ 617662 w 2070422"/>
                <a:gd name="connsiteY899" fmla="*/ 368288 h 885384"/>
                <a:gd name="connsiteX900" fmla="*/ 621442 w 2070422"/>
                <a:gd name="connsiteY900" fmla="*/ 371546 h 885384"/>
                <a:gd name="connsiteX901" fmla="*/ 621100 w 2070422"/>
                <a:gd name="connsiteY901" fmla="*/ 381098 h 885384"/>
                <a:gd name="connsiteX902" fmla="*/ 631344 w 2070422"/>
                <a:gd name="connsiteY902" fmla="*/ 377703 h 885384"/>
                <a:gd name="connsiteX903" fmla="*/ 626239 w 2070422"/>
                <a:gd name="connsiteY903" fmla="*/ 381081 h 885384"/>
                <a:gd name="connsiteX904" fmla="*/ 636501 w 2070422"/>
                <a:gd name="connsiteY904" fmla="*/ 381936 h 885384"/>
                <a:gd name="connsiteX905" fmla="*/ 621108 w 2070422"/>
                <a:gd name="connsiteY905" fmla="*/ 382809 h 885384"/>
                <a:gd name="connsiteX906" fmla="*/ 619329 w 2070422"/>
                <a:gd name="connsiteY906" fmla="*/ 412628 h 885384"/>
                <a:gd name="connsiteX907" fmla="*/ 619381 w 2070422"/>
                <a:gd name="connsiteY907" fmla="*/ 595449 h 885384"/>
                <a:gd name="connsiteX908" fmla="*/ 604022 w 2070422"/>
                <a:gd name="connsiteY908" fmla="*/ 633905 h 885384"/>
                <a:gd name="connsiteX909" fmla="*/ 604022 w 2070422"/>
                <a:gd name="connsiteY909" fmla="*/ 579244 h 885384"/>
                <a:gd name="connsiteX910" fmla="*/ 597096 w 2070422"/>
                <a:gd name="connsiteY910" fmla="*/ 588548 h 885384"/>
                <a:gd name="connsiteX911" fmla="*/ 597258 w 2070422"/>
                <a:gd name="connsiteY911" fmla="*/ 672412 h 885384"/>
                <a:gd name="connsiteX912" fmla="*/ 595462 w 2070422"/>
                <a:gd name="connsiteY912" fmla="*/ 698811 h 885384"/>
                <a:gd name="connsiteX913" fmla="*/ 588211 w 2070422"/>
                <a:gd name="connsiteY913" fmla="*/ 691559 h 885384"/>
                <a:gd name="connsiteX914" fmla="*/ 510829 w 2070422"/>
                <a:gd name="connsiteY914" fmla="*/ 698802 h 885384"/>
                <a:gd name="connsiteX915" fmla="*/ 499763 w 2070422"/>
                <a:gd name="connsiteY915" fmla="*/ 698819 h 885384"/>
                <a:gd name="connsiteX916" fmla="*/ 498036 w 2070422"/>
                <a:gd name="connsiteY916" fmla="*/ 705652 h 885384"/>
                <a:gd name="connsiteX917" fmla="*/ 496343 w 2070422"/>
                <a:gd name="connsiteY917" fmla="*/ 700530 h 885384"/>
                <a:gd name="connsiteX918" fmla="*/ 452961 w 2070422"/>
                <a:gd name="connsiteY918" fmla="*/ 705849 h 885384"/>
                <a:gd name="connsiteX919" fmla="*/ 435636 w 2070422"/>
                <a:gd name="connsiteY919" fmla="*/ 710945 h 885384"/>
                <a:gd name="connsiteX920" fmla="*/ 410888 w 2070422"/>
                <a:gd name="connsiteY920" fmla="*/ 703942 h 885384"/>
                <a:gd name="connsiteX921" fmla="*/ 409178 w 2070422"/>
                <a:gd name="connsiteY921" fmla="*/ 707362 h 885384"/>
                <a:gd name="connsiteX922" fmla="*/ 410965 w 2070422"/>
                <a:gd name="connsiteY922" fmla="*/ 720942 h 885384"/>
                <a:gd name="connsiteX923" fmla="*/ 437252 w 2070422"/>
                <a:gd name="connsiteY923" fmla="*/ 722635 h 885384"/>
                <a:gd name="connsiteX924" fmla="*/ 439099 w 2070422"/>
                <a:gd name="connsiteY924" fmla="*/ 727877 h 885384"/>
                <a:gd name="connsiteX925" fmla="*/ 445094 w 2070422"/>
                <a:gd name="connsiteY925" fmla="*/ 721857 h 885384"/>
                <a:gd name="connsiteX926" fmla="*/ 450190 w 2070422"/>
                <a:gd name="connsiteY926" fmla="*/ 721028 h 885384"/>
                <a:gd name="connsiteX927" fmla="*/ 451892 w 2070422"/>
                <a:gd name="connsiteY927" fmla="*/ 716743 h 885384"/>
                <a:gd name="connsiteX928" fmla="*/ 454458 w 2070422"/>
                <a:gd name="connsiteY928" fmla="*/ 719334 h 885384"/>
                <a:gd name="connsiteX929" fmla="*/ 455330 w 2070422"/>
                <a:gd name="connsiteY929" fmla="*/ 714195 h 885384"/>
                <a:gd name="connsiteX930" fmla="*/ 457126 w 2070422"/>
                <a:gd name="connsiteY930" fmla="*/ 719189 h 885384"/>
                <a:gd name="connsiteX931" fmla="*/ 463856 w 2070422"/>
                <a:gd name="connsiteY931" fmla="*/ 719309 h 885384"/>
                <a:gd name="connsiteX932" fmla="*/ 604005 w 2070422"/>
                <a:gd name="connsiteY932" fmla="*/ 705644 h 885384"/>
                <a:gd name="connsiteX933" fmla="*/ 604005 w 2070422"/>
                <a:gd name="connsiteY933" fmla="*/ 666358 h 885384"/>
                <a:gd name="connsiteX934" fmla="*/ 615969 w 2070422"/>
                <a:gd name="connsiteY934" fmla="*/ 685154 h 885384"/>
                <a:gd name="connsiteX935" fmla="*/ 704955 w 2070422"/>
                <a:gd name="connsiteY935" fmla="*/ 675867 h 885384"/>
                <a:gd name="connsiteX936" fmla="*/ 706597 w 2070422"/>
                <a:gd name="connsiteY936" fmla="*/ 639840 h 885384"/>
                <a:gd name="connsiteX937" fmla="*/ 701423 w 2070422"/>
                <a:gd name="connsiteY937" fmla="*/ 627073 h 885384"/>
                <a:gd name="connsiteX938" fmla="*/ 689417 w 2070422"/>
                <a:gd name="connsiteY938" fmla="*/ 607464 h 885384"/>
                <a:gd name="connsiteX939" fmla="*/ 689451 w 2070422"/>
                <a:gd name="connsiteY939" fmla="*/ 423796 h 885384"/>
                <a:gd name="connsiteX940" fmla="*/ 687758 w 2070422"/>
                <a:gd name="connsiteY940" fmla="*/ 418682 h 885384"/>
                <a:gd name="connsiteX941" fmla="*/ 690306 w 2070422"/>
                <a:gd name="connsiteY941" fmla="*/ 422103 h 885384"/>
                <a:gd name="connsiteX942" fmla="*/ 692846 w 2070422"/>
                <a:gd name="connsiteY942" fmla="*/ 418682 h 885384"/>
                <a:gd name="connsiteX943" fmla="*/ 694573 w 2070422"/>
                <a:gd name="connsiteY943" fmla="*/ 427208 h 885384"/>
                <a:gd name="connsiteX944" fmla="*/ 742915 w 2070422"/>
                <a:gd name="connsiteY944" fmla="*/ 625730 h 885384"/>
                <a:gd name="connsiteX945" fmla="*/ 748413 w 2070422"/>
                <a:gd name="connsiteY945" fmla="*/ 640704 h 885384"/>
                <a:gd name="connsiteX946" fmla="*/ 803613 w 2070422"/>
                <a:gd name="connsiteY946" fmla="*/ 606216 h 885384"/>
                <a:gd name="connsiteX947" fmla="*/ 838314 w 2070422"/>
                <a:gd name="connsiteY947" fmla="*/ 438487 h 885384"/>
                <a:gd name="connsiteX948" fmla="*/ 849260 w 2070422"/>
                <a:gd name="connsiteY948" fmla="*/ 410139 h 885384"/>
                <a:gd name="connsiteX949" fmla="*/ 843634 w 2070422"/>
                <a:gd name="connsiteY949" fmla="*/ 433579 h 885384"/>
                <a:gd name="connsiteX950" fmla="*/ 809274 w 2070422"/>
                <a:gd name="connsiteY950" fmla="*/ 600794 h 885384"/>
                <a:gd name="connsiteX951" fmla="*/ 809924 w 2070422"/>
                <a:gd name="connsiteY951" fmla="*/ 604848 h 885384"/>
                <a:gd name="connsiteX952" fmla="*/ 819493 w 2070422"/>
                <a:gd name="connsiteY952" fmla="*/ 600324 h 885384"/>
                <a:gd name="connsiteX953" fmla="*/ 844985 w 2070422"/>
                <a:gd name="connsiteY953" fmla="*/ 483588 h 885384"/>
                <a:gd name="connsiteX954" fmla="*/ 844985 w 2070422"/>
                <a:gd name="connsiteY954" fmla="*/ 461371 h 885384"/>
                <a:gd name="connsiteX955" fmla="*/ 850115 w 2070422"/>
                <a:gd name="connsiteY955" fmla="*/ 461380 h 885384"/>
                <a:gd name="connsiteX956" fmla="*/ 853519 w 2070422"/>
                <a:gd name="connsiteY956" fmla="*/ 461388 h 885384"/>
                <a:gd name="connsiteX957" fmla="*/ 848405 w 2070422"/>
                <a:gd name="connsiteY957" fmla="*/ 464792 h 885384"/>
                <a:gd name="connsiteX958" fmla="*/ 848405 w 2070422"/>
                <a:gd name="connsiteY958" fmla="*/ 485289 h 885384"/>
                <a:gd name="connsiteX959" fmla="*/ 848405 w 2070422"/>
                <a:gd name="connsiteY959" fmla="*/ 488710 h 885384"/>
                <a:gd name="connsiteX960" fmla="*/ 858650 w 2070422"/>
                <a:gd name="connsiteY960" fmla="*/ 485307 h 885384"/>
                <a:gd name="connsiteX961" fmla="*/ 854263 w 2070422"/>
                <a:gd name="connsiteY961" fmla="*/ 492781 h 885384"/>
                <a:gd name="connsiteX962" fmla="*/ 848405 w 2070422"/>
                <a:gd name="connsiteY962" fmla="*/ 498963 h 885384"/>
                <a:gd name="connsiteX963" fmla="*/ 846703 w 2070422"/>
                <a:gd name="connsiteY963" fmla="*/ 592910 h 885384"/>
                <a:gd name="connsiteX964" fmla="*/ 886921 w 2070422"/>
                <a:gd name="connsiteY964" fmla="*/ 591148 h 885384"/>
                <a:gd name="connsiteX965" fmla="*/ 914952 w 2070422"/>
                <a:gd name="connsiteY965" fmla="*/ 597390 h 885384"/>
                <a:gd name="connsiteX966" fmla="*/ 918236 w 2070422"/>
                <a:gd name="connsiteY966" fmla="*/ 595236 h 885384"/>
                <a:gd name="connsiteX967" fmla="*/ 918407 w 2070422"/>
                <a:gd name="connsiteY967" fmla="*/ 376754 h 885384"/>
                <a:gd name="connsiteX968" fmla="*/ 920571 w 2070422"/>
                <a:gd name="connsiteY968" fmla="*/ 302049 h 885384"/>
                <a:gd name="connsiteX969" fmla="*/ 929054 w 2070422"/>
                <a:gd name="connsiteY969" fmla="*/ 286613 h 885384"/>
                <a:gd name="connsiteX970" fmla="*/ 627102 w 2070422"/>
                <a:gd name="connsiteY970" fmla="*/ 282021 h 885384"/>
                <a:gd name="connsiteX971" fmla="*/ 624537 w 2070422"/>
                <a:gd name="connsiteY971" fmla="*/ 276916 h 885384"/>
                <a:gd name="connsiteX972" fmla="*/ 627941 w 2070422"/>
                <a:gd name="connsiteY972" fmla="*/ 276916 h 885384"/>
                <a:gd name="connsiteX973" fmla="*/ 627102 w 2070422"/>
                <a:gd name="connsiteY973" fmla="*/ 282021 h 885384"/>
                <a:gd name="connsiteX974" fmla="*/ 463864 w 2070422"/>
                <a:gd name="connsiteY974" fmla="*/ 714178 h 885384"/>
                <a:gd name="connsiteX975" fmla="*/ 458768 w 2070422"/>
                <a:gd name="connsiteY975" fmla="*/ 715905 h 885384"/>
                <a:gd name="connsiteX976" fmla="*/ 463873 w 2070422"/>
                <a:gd name="connsiteY976" fmla="*/ 712510 h 885384"/>
                <a:gd name="connsiteX977" fmla="*/ 463873 w 2070422"/>
                <a:gd name="connsiteY977" fmla="*/ 714178 h 885384"/>
                <a:gd name="connsiteX978" fmla="*/ 516849 w 2070422"/>
                <a:gd name="connsiteY978" fmla="*/ 702223 h 885384"/>
                <a:gd name="connsiteX979" fmla="*/ 510033 w 2070422"/>
                <a:gd name="connsiteY979" fmla="*/ 702223 h 885384"/>
                <a:gd name="connsiteX980" fmla="*/ 510033 w 2070422"/>
                <a:gd name="connsiteY980" fmla="*/ 700547 h 885384"/>
                <a:gd name="connsiteX981" fmla="*/ 516849 w 2070422"/>
                <a:gd name="connsiteY981" fmla="*/ 700547 h 885384"/>
                <a:gd name="connsiteX982" fmla="*/ 516849 w 2070422"/>
                <a:gd name="connsiteY982" fmla="*/ 702223 h 885384"/>
                <a:gd name="connsiteX983" fmla="*/ 583490 w 2070422"/>
                <a:gd name="connsiteY983" fmla="*/ 697118 h 885384"/>
                <a:gd name="connsiteX984" fmla="*/ 578394 w 2070422"/>
                <a:gd name="connsiteY984" fmla="*/ 695390 h 885384"/>
                <a:gd name="connsiteX985" fmla="*/ 578394 w 2070422"/>
                <a:gd name="connsiteY985" fmla="*/ 693723 h 885384"/>
                <a:gd name="connsiteX986" fmla="*/ 583499 w 2070422"/>
                <a:gd name="connsiteY986" fmla="*/ 693723 h 885384"/>
                <a:gd name="connsiteX987" fmla="*/ 583499 w 2070422"/>
                <a:gd name="connsiteY987" fmla="*/ 697126 h 885384"/>
                <a:gd name="connsiteX988" fmla="*/ 660445 w 2070422"/>
                <a:gd name="connsiteY988" fmla="*/ 394781 h 885384"/>
                <a:gd name="connsiteX989" fmla="*/ 657845 w 2070422"/>
                <a:gd name="connsiteY989" fmla="*/ 401562 h 885384"/>
                <a:gd name="connsiteX990" fmla="*/ 660445 w 2070422"/>
                <a:gd name="connsiteY990" fmla="*/ 394781 h 885384"/>
                <a:gd name="connsiteX991" fmla="*/ 644214 w 2070422"/>
                <a:gd name="connsiteY991" fmla="*/ 565562 h 885384"/>
                <a:gd name="connsiteX992" fmla="*/ 645394 w 2070422"/>
                <a:gd name="connsiteY992" fmla="*/ 568606 h 885384"/>
                <a:gd name="connsiteX993" fmla="*/ 651859 w 2070422"/>
                <a:gd name="connsiteY993" fmla="*/ 567298 h 885384"/>
                <a:gd name="connsiteX994" fmla="*/ 644214 w 2070422"/>
                <a:gd name="connsiteY994" fmla="*/ 565562 h 885384"/>
                <a:gd name="connsiteX995" fmla="*/ 636509 w 2070422"/>
                <a:gd name="connsiteY995" fmla="*/ 553633 h 885384"/>
                <a:gd name="connsiteX996" fmla="*/ 641614 w 2070422"/>
                <a:gd name="connsiteY996" fmla="*/ 555352 h 885384"/>
                <a:gd name="connsiteX997" fmla="*/ 636509 w 2070422"/>
                <a:gd name="connsiteY997" fmla="*/ 553633 h 885384"/>
                <a:gd name="connsiteX998" fmla="*/ 648464 w 2070422"/>
                <a:gd name="connsiteY998" fmla="*/ 478474 h 885384"/>
                <a:gd name="connsiteX999" fmla="*/ 651868 w 2070422"/>
                <a:gd name="connsiteY999" fmla="*/ 478474 h 885384"/>
                <a:gd name="connsiteX1000" fmla="*/ 648473 w 2070422"/>
                <a:gd name="connsiteY1000" fmla="*/ 483588 h 885384"/>
                <a:gd name="connsiteX1001" fmla="*/ 648473 w 2070422"/>
                <a:gd name="connsiteY1001" fmla="*/ 478474 h 885384"/>
                <a:gd name="connsiteX1002" fmla="*/ 651885 w 2070422"/>
                <a:gd name="connsiteY1002" fmla="*/ 492994 h 885384"/>
                <a:gd name="connsiteX1003" fmla="*/ 655288 w 2070422"/>
                <a:gd name="connsiteY1003" fmla="*/ 493832 h 885384"/>
                <a:gd name="connsiteX1004" fmla="*/ 651885 w 2070422"/>
                <a:gd name="connsiteY1004" fmla="*/ 492994 h 885384"/>
                <a:gd name="connsiteX1005" fmla="*/ 651885 w 2070422"/>
                <a:gd name="connsiteY1005" fmla="*/ 416963 h 885384"/>
                <a:gd name="connsiteX1006" fmla="*/ 655288 w 2070422"/>
                <a:gd name="connsiteY1006" fmla="*/ 413568 h 885384"/>
                <a:gd name="connsiteX1007" fmla="*/ 651885 w 2070422"/>
                <a:gd name="connsiteY1007" fmla="*/ 416963 h 885384"/>
                <a:gd name="connsiteX1008" fmla="*/ 655288 w 2070422"/>
                <a:gd name="connsiteY1008" fmla="*/ 399903 h 885384"/>
                <a:gd name="connsiteX1009" fmla="*/ 646762 w 2070422"/>
                <a:gd name="connsiteY1009" fmla="*/ 413551 h 885384"/>
                <a:gd name="connsiteX1010" fmla="*/ 651859 w 2070422"/>
                <a:gd name="connsiteY1010" fmla="*/ 403315 h 885384"/>
                <a:gd name="connsiteX1011" fmla="*/ 649336 w 2070422"/>
                <a:gd name="connsiteY1011" fmla="*/ 406744 h 885384"/>
                <a:gd name="connsiteX1012" fmla="*/ 645035 w 2070422"/>
                <a:gd name="connsiteY1012" fmla="*/ 405000 h 885384"/>
                <a:gd name="connsiteX1013" fmla="*/ 655288 w 2070422"/>
                <a:gd name="connsiteY1013" fmla="*/ 399903 h 885384"/>
                <a:gd name="connsiteX1014" fmla="*/ 646762 w 2070422"/>
                <a:gd name="connsiteY1014" fmla="*/ 285450 h 885384"/>
                <a:gd name="connsiteX1015" fmla="*/ 648438 w 2070422"/>
                <a:gd name="connsiteY1015" fmla="*/ 288845 h 885384"/>
                <a:gd name="connsiteX1016" fmla="*/ 646762 w 2070422"/>
                <a:gd name="connsiteY1016" fmla="*/ 285450 h 885384"/>
                <a:gd name="connsiteX1017" fmla="*/ 648447 w 2070422"/>
                <a:gd name="connsiteY1017" fmla="*/ 312764 h 885384"/>
                <a:gd name="connsiteX1018" fmla="*/ 643325 w 2070422"/>
                <a:gd name="connsiteY1018" fmla="*/ 312764 h 885384"/>
                <a:gd name="connsiteX1019" fmla="*/ 645052 w 2070422"/>
                <a:gd name="connsiteY1019" fmla="*/ 305957 h 885384"/>
                <a:gd name="connsiteX1020" fmla="*/ 648447 w 2070422"/>
                <a:gd name="connsiteY1020" fmla="*/ 312772 h 885384"/>
                <a:gd name="connsiteX1021" fmla="*/ 641640 w 2070422"/>
                <a:gd name="connsiteY1021" fmla="*/ 275197 h 885384"/>
                <a:gd name="connsiteX1022" fmla="*/ 645026 w 2070422"/>
                <a:gd name="connsiteY1022" fmla="*/ 280320 h 885384"/>
                <a:gd name="connsiteX1023" fmla="*/ 641640 w 2070422"/>
                <a:gd name="connsiteY1023" fmla="*/ 275197 h 885384"/>
                <a:gd name="connsiteX1024" fmla="*/ 638194 w 2070422"/>
                <a:gd name="connsiteY1024" fmla="*/ 305948 h 885384"/>
                <a:gd name="connsiteX1025" fmla="*/ 634790 w 2070422"/>
                <a:gd name="connsiteY1025" fmla="*/ 309343 h 885384"/>
                <a:gd name="connsiteX1026" fmla="*/ 638194 w 2070422"/>
                <a:gd name="connsiteY1026" fmla="*/ 305948 h 885384"/>
                <a:gd name="connsiteX1027" fmla="*/ 634807 w 2070422"/>
                <a:gd name="connsiteY1027" fmla="*/ 358890 h 885384"/>
                <a:gd name="connsiteX1028" fmla="*/ 636492 w 2070422"/>
                <a:gd name="connsiteY1028" fmla="*/ 348637 h 885384"/>
                <a:gd name="connsiteX1029" fmla="*/ 637381 w 2070422"/>
                <a:gd name="connsiteY1029" fmla="*/ 353802 h 885384"/>
                <a:gd name="connsiteX1030" fmla="*/ 641614 w 2070422"/>
                <a:gd name="connsiteY1030" fmla="*/ 354606 h 885384"/>
                <a:gd name="connsiteX1031" fmla="*/ 634807 w 2070422"/>
                <a:gd name="connsiteY1031" fmla="*/ 358890 h 885384"/>
                <a:gd name="connsiteX1032" fmla="*/ 638202 w 2070422"/>
                <a:gd name="connsiteY1032" fmla="*/ 516066 h 885384"/>
                <a:gd name="connsiteX1033" fmla="*/ 633088 w 2070422"/>
                <a:gd name="connsiteY1033" fmla="*/ 519461 h 885384"/>
                <a:gd name="connsiteX1034" fmla="*/ 633088 w 2070422"/>
                <a:gd name="connsiteY1034" fmla="*/ 516066 h 885384"/>
                <a:gd name="connsiteX1035" fmla="*/ 638202 w 2070422"/>
                <a:gd name="connsiteY1035" fmla="*/ 516066 h 885384"/>
                <a:gd name="connsiteX1036" fmla="*/ 629659 w 2070422"/>
                <a:gd name="connsiteY1036" fmla="*/ 403324 h 885384"/>
                <a:gd name="connsiteX1037" fmla="*/ 627932 w 2070422"/>
                <a:gd name="connsiteY1037" fmla="*/ 408420 h 885384"/>
                <a:gd name="connsiteX1038" fmla="*/ 626264 w 2070422"/>
                <a:gd name="connsiteY1038" fmla="*/ 408420 h 885384"/>
                <a:gd name="connsiteX1039" fmla="*/ 629668 w 2070422"/>
                <a:gd name="connsiteY1039" fmla="*/ 403324 h 885384"/>
                <a:gd name="connsiteX1040" fmla="*/ 624520 w 2070422"/>
                <a:gd name="connsiteY1040" fmla="*/ 654403 h 885384"/>
                <a:gd name="connsiteX1041" fmla="*/ 621116 w 2070422"/>
                <a:gd name="connsiteY1041" fmla="*/ 654403 h 885384"/>
                <a:gd name="connsiteX1042" fmla="*/ 621116 w 2070422"/>
                <a:gd name="connsiteY1042" fmla="*/ 649298 h 885384"/>
                <a:gd name="connsiteX1043" fmla="*/ 624520 w 2070422"/>
                <a:gd name="connsiteY1043" fmla="*/ 649298 h 885384"/>
                <a:gd name="connsiteX1044" fmla="*/ 624520 w 2070422"/>
                <a:gd name="connsiteY1044" fmla="*/ 654403 h 885384"/>
                <a:gd name="connsiteX1045" fmla="*/ 627941 w 2070422"/>
                <a:gd name="connsiteY1045" fmla="*/ 666367 h 885384"/>
                <a:gd name="connsiteX1046" fmla="*/ 624537 w 2070422"/>
                <a:gd name="connsiteY1046" fmla="*/ 666367 h 885384"/>
                <a:gd name="connsiteX1047" fmla="*/ 624537 w 2070422"/>
                <a:gd name="connsiteY1047" fmla="*/ 661253 h 885384"/>
                <a:gd name="connsiteX1048" fmla="*/ 627932 w 2070422"/>
                <a:gd name="connsiteY1048" fmla="*/ 666367 h 885384"/>
                <a:gd name="connsiteX1049" fmla="*/ 627958 w 2070422"/>
                <a:gd name="connsiteY1049" fmla="*/ 534820 h 885384"/>
                <a:gd name="connsiteX1050" fmla="*/ 634782 w 2070422"/>
                <a:gd name="connsiteY1050" fmla="*/ 529731 h 885384"/>
                <a:gd name="connsiteX1051" fmla="*/ 634790 w 2070422"/>
                <a:gd name="connsiteY1051" fmla="*/ 534820 h 885384"/>
                <a:gd name="connsiteX1052" fmla="*/ 627949 w 2070422"/>
                <a:gd name="connsiteY1052" fmla="*/ 534820 h 885384"/>
                <a:gd name="connsiteX1053" fmla="*/ 636492 w 2070422"/>
                <a:gd name="connsiteY1053" fmla="*/ 633931 h 885384"/>
                <a:gd name="connsiteX1054" fmla="*/ 634765 w 2070422"/>
                <a:gd name="connsiteY1054" fmla="*/ 639028 h 885384"/>
                <a:gd name="connsiteX1055" fmla="*/ 633097 w 2070422"/>
                <a:gd name="connsiteY1055" fmla="*/ 639028 h 885384"/>
                <a:gd name="connsiteX1056" fmla="*/ 636501 w 2070422"/>
                <a:gd name="connsiteY1056" fmla="*/ 633931 h 885384"/>
                <a:gd name="connsiteX1057" fmla="*/ 634799 w 2070422"/>
                <a:gd name="connsiteY1057" fmla="*/ 645048 h 885384"/>
                <a:gd name="connsiteX1058" fmla="*/ 641606 w 2070422"/>
                <a:gd name="connsiteY1058" fmla="*/ 644193 h 885384"/>
                <a:gd name="connsiteX1059" fmla="*/ 634799 w 2070422"/>
                <a:gd name="connsiteY1059" fmla="*/ 645048 h 885384"/>
                <a:gd name="connsiteX1060" fmla="*/ 645052 w 2070422"/>
                <a:gd name="connsiteY1060" fmla="*/ 621112 h 885384"/>
                <a:gd name="connsiteX1061" fmla="*/ 655211 w 2070422"/>
                <a:gd name="connsiteY1061" fmla="*/ 621839 h 885384"/>
                <a:gd name="connsiteX1062" fmla="*/ 645052 w 2070422"/>
                <a:gd name="connsiteY1062" fmla="*/ 621112 h 885384"/>
                <a:gd name="connsiteX1063" fmla="*/ 657007 w 2070422"/>
                <a:gd name="connsiteY1063" fmla="*/ 632221 h 885384"/>
                <a:gd name="connsiteX1064" fmla="*/ 651893 w 2070422"/>
                <a:gd name="connsiteY1064" fmla="*/ 630493 h 885384"/>
                <a:gd name="connsiteX1065" fmla="*/ 657007 w 2070422"/>
                <a:gd name="connsiteY1065" fmla="*/ 632221 h 885384"/>
                <a:gd name="connsiteX1066" fmla="*/ 650191 w 2070422"/>
                <a:gd name="connsiteY1066" fmla="*/ 640764 h 885384"/>
                <a:gd name="connsiteX1067" fmla="*/ 652372 w 2070422"/>
                <a:gd name="connsiteY1067" fmla="*/ 643680 h 885384"/>
                <a:gd name="connsiteX1068" fmla="*/ 657007 w 2070422"/>
                <a:gd name="connsiteY1068" fmla="*/ 644176 h 885384"/>
                <a:gd name="connsiteX1069" fmla="*/ 654433 w 2070422"/>
                <a:gd name="connsiteY1069" fmla="*/ 649289 h 885384"/>
                <a:gd name="connsiteX1070" fmla="*/ 648473 w 2070422"/>
                <a:gd name="connsiteY1070" fmla="*/ 647579 h 885384"/>
                <a:gd name="connsiteX1071" fmla="*/ 650191 w 2070422"/>
                <a:gd name="connsiteY1071" fmla="*/ 640764 h 885384"/>
                <a:gd name="connsiteX1072" fmla="*/ 651876 w 2070422"/>
                <a:gd name="connsiteY1072" fmla="*/ 657815 h 885384"/>
                <a:gd name="connsiteX1073" fmla="*/ 656998 w 2070422"/>
                <a:gd name="connsiteY1073" fmla="*/ 654429 h 885384"/>
                <a:gd name="connsiteX1074" fmla="*/ 651876 w 2070422"/>
                <a:gd name="connsiteY1074" fmla="*/ 657815 h 885384"/>
                <a:gd name="connsiteX1075" fmla="*/ 659572 w 2070422"/>
                <a:gd name="connsiteY1075" fmla="*/ 541678 h 885384"/>
                <a:gd name="connsiteX1076" fmla="*/ 660402 w 2070422"/>
                <a:gd name="connsiteY1076" fmla="*/ 550204 h 885384"/>
                <a:gd name="connsiteX1077" fmla="*/ 659572 w 2070422"/>
                <a:gd name="connsiteY1077" fmla="*/ 541678 h 885384"/>
                <a:gd name="connsiteX1078" fmla="*/ 663823 w 2070422"/>
                <a:gd name="connsiteY1078" fmla="*/ 659534 h 885384"/>
                <a:gd name="connsiteX1079" fmla="*/ 662146 w 2070422"/>
                <a:gd name="connsiteY1079" fmla="*/ 659534 h 885384"/>
                <a:gd name="connsiteX1080" fmla="*/ 662146 w 2070422"/>
                <a:gd name="connsiteY1080" fmla="*/ 652719 h 885384"/>
                <a:gd name="connsiteX1081" fmla="*/ 663823 w 2070422"/>
                <a:gd name="connsiteY1081" fmla="*/ 652719 h 885384"/>
                <a:gd name="connsiteX1082" fmla="*/ 663823 w 2070422"/>
                <a:gd name="connsiteY1082" fmla="*/ 659534 h 885384"/>
                <a:gd name="connsiteX1083" fmla="*/ 658726 w 2070422"/>
                <a:gd name="connsiteY1083" fmla="*/ 613416 h 885384"/>
                <a:gd name="connsiteX1084" fmla="*/ 663823 w 2070422"/>
                <a:gd name="connsiteY1084" fmla="*/ 615143 h 885384"/>
                <a:gd name="connsiteX1085" fmla="*/ 663823 w 2070422"/>
                <a:gd name="connsiteY1085" fmla="*/ 616811 h 885384"/>
                <a:gd name="connsiteX1086" fmla="*/ 658726 w 2070422"/>
                <a:gd name="connsiteY1086" fmla="*/ 613416 h 885384"/>
                <a:gd name="connsiteX1087" fmla="*/ 662138 w 2070422"/>
                <a:gd name="connsiteY1087" fmla="*/ 487855 h 885384"/>
                <a:gd name="connsiteX1088" fmla="*/ 667294 w 2070422"/>
                <a:gd name="connsiteY1088" fmla="*/ 483613 h 885384"/>
                <a:gd name="connsiteX1089" fmla="*/ 668953 w 2070422"/>
                <a:gd name="connsiteY1089" fmla="*/ 492122 h 885384"/>
                <a:gd name="connsiteX1090" fmla="*/ 662138 w 2070422"/>
                <a:gd name="connsiteY1090" fmla="*/ 487855 h 885384"/>
                <a:gd name="connsiteX1091" fmla="*/ 674084 w 2070422"/>
                <a:gd name="connsiteY1091" fmla="*/ 569025 h 885384"/>
                <a:gd name="connsiteX1092" fmla="*/ 674084 w 2070422"/>
                <a:gd name="connsiteY1092" fmla="*/ 570701 h 885384"/>
                <a:gd name="connsiteX1093" fmla="*/ 667269 w 2070422"/>
                <a:gd name="connsiteY1093" fmla="*/ 570701 h 885384"/>
                <a:gd name="connsiteX1094" fmla="*/ 667269 w 2070422"/>
                <a:gd name="connsiteY1094" fmla="*/ 569025 h 885384"/>
                <a:gd name="connsiteX1095" fmla="*/ 674084 w 2070422"/>
                <a:gd name="connsiteY1095" fmla="*/ 569025 h 885384"/>
                <a:gd name="connsiteX1096" fmla="*/ 665550 w 2070422"/>
                <a:gd name="connsiteY1096" fmla="*/ 656105 h 885384"/>
                <a:gd name="connsiteX1097" fmla="*/ 670664 w 2070422"/>
                <a:gd name="connsiteY1097" fmla="*/ 652710 h 885384"/>
                <a:gd name="connsiteX1098" fmla="*/ 670664 w 2070422"/>
                <a:gd name="connsiteY1098" fmla="*/ 656105 h 885384"/>
                <a:gd name="connsiteX1099" fmla="*/ 665550 w 2070422"/>
                <a:gd name="connsiteY1099" fmla="*/ 656105 h 885384"/>
                <a:gd name="connsiteX1100" fmla="*/ 667277 w 2070422"/>
                <a:gd name="connsiteY1100" fmla="*/ 640738 h 885384"/>
                <a:gd name="connsiteX1101" fmla="*/ 667277 w 2070422"/>
                <a:gd name="connsiteY1101" fmla="*/ 633923 h 885384"/>
                <a:gd name="connsiteX1102" fmla="*/ 668953 w 2070422"/>
                <a:gd name="connsiteY1102" fmla="*/ 633923 h 885384"/>
                <a:gd name="connsiteX1103" fmla="*/ 668953 w 2070422"/>
                <a:gd name="connsiteY1103" fmla="*/ 640738 h 885384"/>
                <a:gd name="connsiteX1104" fmla="*/ 667277 w 2070422"/>
                <a:gd name="connsiteY1104" fmla="*/ 640738 h 885384"/>
                <a:gd name="connsiteX1105" fmla="*/ 668962 w 2070422"/>
                <a:gd name="connsiteY1105" fmla="*/ 618555 h 885384"/>
                <a:gd name="connsiteX1106" fmla="*/ 670681 w 2070422"/>
                <a:gd name="connsiteY1106" fmla="*/ 610021 h 885384"/>
                <a:gd name="connsiteX1107" fmla="*/ 668962 w 2070422"/>
                <a:gd name="connsiteY1107" fmla="*/ 618555 h 885384"/>
                <a:gd name="connsiteX1108" fmla="*/ 680994 w 2070422"/>
                <a:gd name="connsiteY1108" fmla="*/ 636445 h 885384"/>
                <a:gd name="connsiteX1109" fmla="*/ 674101 w 2070422"/>
                <a:gd name="connsiteY1109" fmla="*/ 630502 h 885384"/>
                <a:gd name="connsiteX1110" fmla="*/ 684346 w 2070422"/>
                <a:gd name="connsiteY1110" fmla="*/ 633939 h 885384"/>
                <a:gd name="connsiteX1111" fmla="*/ 680994 w 2070422"/>
                <a:gd name="connsiteY1111" fmla="*/ 636445 h 885384"/>
                <a:gd name="connsiteX1112" fmla="*/ 680925 w 2070422"/>
                <a:gd name="connsiteY1112" fmla="*/ 541695 h 885384"/>
                <a:gd name="connsiteX1113" fmla="*/ 680087 w 2070422"/>
                <a:gd name="connsiteY1113" fmla="*/ 545081 h 885384"/>
                <a:gd name="connsiteX1114" fmla="*/ 680925 w 2070422"/>
                <a:gd name="connsiteY1114" fmla="*/ 541695 h 885384"/>
                <a:gd name="connsiteX1115" fmla="*/ 679232 w 2070422"/>
                <a:gd name="connsiteY1115" fmla="*/ 430628 h 885384"/>
                <a:gd name="connsiteX1116" fmla="*/ 679232 w 2070422"/>
                <a:gd name="connsiteY1116" fmla="*/ 427233 h 885384"/>
                <a:gd name="connsiteX1117" fmla="*/ 684355 w 2070422"/>
                <a:gd name="connsiteY1117" fmla="*/ 430620 h 885384"/>
                <a:gd name="connsiteX1118" fmla="*/ 679232 w 2070422"/>
                <a:gd name="connsiteY1118" fmla="*/ 430620 h 885384"/>
                <a:gd name="connsiteX1119" fmla="*/ 674948 w 2070422"/>
                <a:gd name="connsiteY1119" fmla="*/ 567298 h 885384"/>
                <a:gd name="connsiteX1120" fmla="*/ 674948 w 2070422"/>
                <a:gd name="connsiteY1120" fmla="*/ 565588 h 885384"/>
                <a:gd name="connsiteX1121" fmla="*/ 674948 w 2070422"/>
                <a:gd name="connsiteY1121" fmla="*/ 567298 h 885384"/>
                <a:gd name="connsiteX1122" fmla="*/ 686039 w 2070422"/>
                <a:gd name="connsiteY1122" fmla="*/ 485298 h 885384"/>
                <a:gd name="connsiteX1123" fmla="*/ 680925 w 2070422"/>
                <a:gd name="connsiteY1123" fmla="*/ 480193 h 885384"/>
                <a:gd name="connsiteX1124" fmla="*/ 686039 w 2070422"/>
                <a:gd name="connsiteY1124" fmla="*/ 485298 h 885384"/>
                <a:gd name="connsiteX1125" fmla="*/ 686056 w 2070422"/>
                <a:gd name="connsiteY1125" fmla="*/ 375985 h 885384"/>
                <a:gd name="connsiteX1126" fmla="*/ 685235 w 2070422"/>
                <a:gd name="connsiteY1126" fmla="*/ 382740 h 885384"/>
                <a:gd name="connsiteX1127" fmla="*/ 670689 w 2070422"/>
                <a:gd name="connsiteY1127" fmla="*/ 380218 h 885384"/>
                <a:gd name="connsiteX1128" fmla="*/ 675769 w 2070422"/>
                <a:gd name="connsiteY1128" fmla="*/ 381081 h 885384"/>
                <a:gd name="connsiteX1129" fmla="*/ 694599 w 2070422"/>
                <a:gd name="connsiteY1129" fmla="*/ 377669 h 885384"/>
                <a:gd name="connsiteX1130" fmla="*/ 686056 w 2070422"/>
                <a:gd name="connsiteY1130" fmla="*/ 375985 h 885384"/>
                <a:gd name="connsiteX1131" fmla="*/ 718526 w 2070422"/>
                <a:gd name="connsiteY1131" fmla="*/ 348637 h 885384"/>
                <a:gd name="connsiteX1132" fmla="*/ 715123 w 2070422"/>
                <a:gd name="connsiteY1132" fmla="*/ 347799 h 885384"/>
                <a:gd name="connsiteX1133" fmla="*/ 718526 w 2070422"/>
                <a:gd name="connsiteY1133" fmla="*/ 348637 h 885384"/>
                <a:gd name="connsiteX1134" fmla="*/ 706580 w 2070422"/>
                <a:gd name="connsiteY1134" fmla="*/ 343540 h 885384"/>
                <a:gd name="connsiteX1135" fmla="*/ 713395 w 2070422"/>
                <a:gd name="connsiteY1135" fmla="*/ 343540 h 885384"/>
                <a:gd name="connsiteX1136" fmla="*/ 713395 w 2070422"/>
                <a:gd name="connsiteY1136" fmla="*/ 345216 h 885384"/>
                <a:gd name="connsiteX1137" fmla="*/ 706580 w 2070422"/>
                <a:gd name="connsiteY1137" fmla="*/ 345216 h 885384"/>
                <a:gd name="connsiteX1138" fmla="*/ 706580 w 2070422"/>
                <a:gd name="connsiteY1138" fmla="*/ 343540 h 885384"/>
                <a:gd name="connsiteX1139" fmla="*/ 704878 w 2070422"/>
                <a:gd name="connsiteY1139" fmla="*/ 381098 h 885384"/>
                <a:gd name="connsiteX1140" fmla="*/ 711685 w 2070422"/>
                <a:gd name="connsiteY1140" fmla="*/ 382826 h 885384"/>
                <a:gd name="connsiteX1141" fmla="*/ 711685 w 2070422"/>
                <a:gd name="connsiteY1141" fmla="*/ 384493 h 885384"/>
                <a:gd name="connsiteX1142" fmla="*/ 704878 w 2070422"/>
                <a:gd name="connsiteY1142" fmla="*/ 386221 h 885384"/>
                <a:gd name="connsiteX1143" fmla="*/ 704878 w 2070422"/>
                <a:gd name="connsiteY1143" fmla="*/ 381098 h 885384"/>
                <a:gd name="connsiteX1144" fmla="*/ 698037 w 2070422"/>
                <a:gd name="connsiteY1144" fmla="*/ 415270 h 885384"/>
                <a:gd name="connsiteX1145" fmla="*/ 701423 w 2070422"/>
                <a:gd name="connsiteY1145" fmla="*/ 420392 h 885384"/>
                <a:gd name="connsiteX1146" fmla="*/ 698037 w 2070422"/>
                <a:gd name="connsiteY1146" fmla="*/ 415270 h 885384"/>
                <a:gd name="connsiteX1147" fmla="*/ 705801 w 2070422"/>
                <a:gd name="connsiteY1147" fmla="*/ 439967 h 885384"/>
                <a:gd name="connsiteX1148" fmla="*/ 711685 w 2070422"/>
                <a:gd name="connsiteY1148" fmla="*/ 444285 h 885384"/>
                <a:gd name="connsiteX1149" fmla="*/ 705801 w 2070422"/>
                <a:gd name="connsiteY1149" fmla="*/ 439967 h 885384"/>
                <a:gd name="connsiteX1150" fmla="*/ 710017 w 2070422"/>
                <a:gd name="connsiteY1150" fmla="*/ 437453 h 885384"/>
                <a:gd name="connsiteX1151" fmla="*/ 704921 w 2070422"/>
                <a:gd name="connsiteY1151" fmla="*/ 434006 h 885384"/>
                <a:gd name="connsiteX1152" fmla="*/ 709128 w 2070422"/>
                <a:gd name="connsiteY1152" fmla="*/ 422128 h 885384"/>
                <a:gd name="connsiteX1153" fmla="*/ 711676 w 2070422"/>
                <a:gd name="connsiteY1153" fmla="*/ 425481 h 885384"/>
                <a:gd name="connsiteX1154" fmla="*/ 708290 w 2070422"/>
                <a:gd name="connsiteY1154" fmla="*/ 430646 h 885384"/>
                <a:gd name="connsiteX1155" fmla="*/ 710017 w 2070422"/>
                <a:gd name="connsiteY1155" fmla="*/ 437453 h 885384"/>
                <a:gd name="connsiteX1156" fmla="*/ 708290 w 2070422"/>
                <a:gd name="connsiteY1156" fmla="*/ 411832 h 885384"/>
                <a:gd name="connsiteX1157" fmla="*/ 718526 w 2070422"/>
                <a:gd name="connsiteY1157" fmla="*/ 406744 h 885384"/>
                <a:gd name="connsiteX1158" fmla="*/ 708290 w 2070422"/>
                <a:gd name="connsiteY1158" fmla="*/ 411832 h 885384"/>
                <a:gd name="connsiteX1159" fmla="*/ 716799 w 2070422"/>
                <a:gd name="connsiteY1159" fmla="*/ 405017 h 885384"/>
                <a:gd name="connsiteX1160" fmla="*/ 720219 w 2070422"/>
                <a:gd name="connsiteY1160" fmla="*/ 394772 h 885384"/>
                <a:gd name="connsiteX1161" fmla="*/ 716799 w 2070422"/>
                <a:gd name="connsiteY1161" fmla="*/ 405017 h 885384"/>
                <a:gd name="connsiteX1162" fmla="*/ 723674 w 2070422"/>
                <a:gd name="connsiteY1162" fmla="*/ 495551 h 885384"/>
                <a:gd name="connsiteX1163" fmla="*/ 723674 w 2070422"/>
                <a:gd name="connsiteY1163" fmla="*/ 490437 h 885384"/>
                <a:gd name="connsiteX1164" fmla="*/ 727069 w 2070422"/>
                <a:gd name="connsiteY1164" fmla="*/ 490437 h 885384"/>
                <a:gd name="connsiteX1165" fmla="*/ 723674 w 2070422"/>
                <a:gd name="connsiteY1165" fmla="*/ 495551 h 885384"/>
                <a:gd name="connsiteX1166" fmla="*/ 739049 w 2070422"/>
                <a:gd name="connsiteY1166" fmla="*/ 434049 h 885384"/>
                <a:gd name="connsiteX1167" fmla="*/ 739049 w 2070422"/>
                <a:gd name="connsiteY1167" fmla="*/ 430654 h 885384"/>
                <a:gd name="connsiteX1168" fmla="*/ 744172 w 2070422"/>
                <a:gd name="connsiteY1168" fmla="*/ 434049 h 885384"/>
                <a:gd name="connsiteX1169" fmla="*/ 739049 w 2070422"/>
                <a:gd name="connsiteY1169" fmla="*/ 434049 h 885384"/>
                <a:gd name="connsiteX1170" fmla="*/ 757863 w 2070422"/>
                <a:gd name="connsiteY1170" fmla="*/ 495560 h 885384"/>
                <a:gd name="connsiteX1171" fmla="*/ 761258 w 2070422"/>
                <a:gd name="connsiteY1171" fmla="*/ 502375 h 885384"/>
                <a:gd name="connsiteX1172" fmla="*/ 757854 w 2070422"/>
                <a:gd name="connsiteY1172" fmla="*/ 502375 h 885384"/>
                <a:gd name="connsiteX1173" fmla="*/ 757854 w 2070422"/>
                <a:gd name="connsiteY1173" fmla="*/ 495560 h 885384"/>
                <a:gd name="connsiteX1174" fmla="*/ 749303 w 2070422"/>
                <a:gd name="connsiteY1174" fmla="*/ 538274 h 885384"/>
                <a:gd name="connsiteX1175" fmla="*/ 756118 w 2070422"/>
                <a:gd name="connsiteY1175" fmla="*/ 538274 h 885384"/>
                <a:gd name="connsiteX1176" fmla="*/ 756118 w 2070422"/>
                <a:gd name="connsiteY1176" fmla="*/ 539950 h 885384"/>
                <a:gd name="connsiteX1177" fmla="*/ 749303 w 2070422"/>
                <a:gd name="connsiteY1177" fmla="*/ 539950 h 885384"/>
                <a:gd name="connsiteX1178" fmla="*/ 749303 w 2070422"/>
                <a:gd name="connsiteY1178" fmla="*/ 538274 h 885384"/>
                <a:gd name="connsiteX1179" fmla="*/ 754442 w 2070422"/>
                <a:gd name="connsiteY1179" fmla="*/ 563877 h 885384"/>
                <a:gd name="connsiteX1180" fmla="*/ 761240 w 2070422"/>
                <a:gd name="connsiteY1180" fmla="*/ 555334 h 885384"/>
                <a:gd name="connsiteX1181" fmla="*/ 754442 w 2070422"/>
                <a:gd name="connsiteY1181" fmla="*/ 563877 h 885384"/>
                <a:gd name="connsiteX1182" fmla="*/ 756144 w 2070422"/>
                <a:gd name="connsiteY1182" fmla="*/ 517768 h 885384"/>
                <a:gd name="connsiteX1183" fmla="*/ 764670 w 2070422"/>
                <a:gd name="connsiteY1183" fmla="*/ 522873 h 885384"/>
                <a:gd name="connsiteX1184" fmla="*/ 756144 w 2070422"/>
                <a:gd name="connsiteY1184" fmla="*/ 517768 h 885384"/>
                <a:gd name="connsiteX1185" fmla="*/ 764712 w 2070422"/>
                <a:gd name="connsiteY1185" fmla="*/ 561338 h 885384"/>
                <a:gd name="connsiteX1186" fmla="*/ 766405 w 2070422"/>
                <a:gd name="connsiteY1186" fmla="*/ 557053 h 885384"/>
                <a:gd name="connsiteX1187" fmla="*/ 769809 w 2070422"/>
                <a:gd name="connsiteY1187" fmla="*/ 560448 h 885384"/>
                <a:gd name="connsiteX1188" fmla="*/ 764721 w 2070422"/>
                <a:gd name="connsiteY1188" fmla="*/ 561338 h 885384"/>
                <a:gd name="connsiteX1189" fmla="*/ 771502 w 2070422"/>
                <a:gd name="connsiteY1189" fmla="*/ 541652 h 885384"/>
                <a:gd name="connsiteX1190" fmla="*/ 766405 w 2070422"/>
                <a:gd name="connsiteY1190" fmla="*/ 543380 h 885384"/>
                <a:gd name="connsiteX1191" fmla="*/ 771511 w 2070422"/>
                <a:gd name="connsiteY1191" fmla="*/ 539985 h 885384"/>
                <a:gd name="connsiteX1192" fmla="*/ 771511 w 2070422"/>
                <a:gd name="connsiteY1192" fmla="*/ 541652 h 885384"/>
                <a:gd name="connsiteX1193" fmla="*/ 778343 w 2070422"/>
                <a:gd name="connsiteY1193" fmla="*/ 546809 h 885384"/>
                <a:gd name="connsiteX1194" fmla="*/ 774940 w 2070422"/>
                <a:gd name="connsiteY1194" fmla="*/ 550229 h 885384"/>
                <a:gd name="connsiteX1195" fmla="*/ 778369 w 2070422"/>
                <a:gd name="connsiteY1195" fmla="*/ 552778 h 885384"/>
                <a:gd name="connsiteX1196" fmla="*/ 778343 w 2070422"/>
                <a:gd name="connsiteY1196" fmla="*/ 546809 h 885384"/>
                <a:gd name="connsiteX1197" fmla="*/ 785167 w 2070422"/>
                <a:gd name="connsiteY1197" fmla="*/ 502384 h 885384"/>
                <a:gd name="connsiteX1198" fmla="*/ 781781 w 2070422"/>
                <a:gd name="connsiteY1198" fmla="*/ 507506 h 885384"/>
                <a:gd name="connsiteX1199" fmla="*/ 785167 w 2070422"/>
                <a:gd name="connsiteY1199" fmla="*/ 502384 h 885384"/>
                <a:gd name="connsiteX1200" fmla="*/ 781790 w 2070422"/>
                <a:gd name="connsiteY1200" fmla="*/ 555343 h 885384"/>
                <a:gd name="connsiteX1201" fmla="*/ 786886 w 2070422"/>
                <a:gd name="connsiteY1201" fmla="*/ 557070 h 885384"/>
                <a:gd name="connsiteX1202" fmla="*/ 786886 w 2070422"/>
                <a:gd name="connsiteY1202" fmla="*/ 558738 h 885384"/>
                <a:gd name="connsiteX1203" fmla="*/ 781790 w 2070422"/>
                <a:gd name="connsiteY1203" fmla="*/ 555343 h 885384"/>
                <a:gd name="connsiteX1204" fmla="*/ 783491 w 2070422"/>
                <a:gd name="connsiteY1204" fmla="*/ 492131 h 885384"/>
                <a:gd name="connsiteX1205" fmla="*/ 786895 w 2070422"/>
                <a:gd name="connsiteY1205" fmla="*/ 488736 h 885384"/>
                <a:gd name="connsiteX1206" fmla="*/ 783491 w 2070422"/>
                <a:gd name="connsiteY1206" fmla="*/ 492131 h 885384"/>
                <a:gd name="connsiteX1207" fmla="*/ 790298 w 2070422"/>
                <a:gd name="connsiteY1207" fmla="*/ 434049 h 885384"/>
                <a:gd name="connsiteX1208" fmla="*/ 788622 w 2070422"/>
                <a:gd name="connsiteY1208" fmla="*/ 434049 h 885384"/>
                <a:gd name="connsiteX1209" fmla="*/ 788622 w 2070422"/>
                <a:gd name="connsiteY1209" fmla="*/ 425523 h 885384"/>
                <a:gd name="connsiteX1210" fmla="*/ 790298 w 2070422"/>
                <a:gd name="connsiteY1210" fmla="*/ 425523 h 885384"/>
                <a:gd name="connsiteX1211" fmla="*/ 790298 w 2070422"/>
                <a:gd name="connsiteY1211" fmla="*/ 434049 h 885384"/>
                <a:gd name="connsiteX1212" fmla="*/ 790332 w 2070422"/>
                <a:gd name="connsiteY1212" fmla="*/ 423796 h 885384"/>
                <a:gd name="connsiteX1213" fmla="*/ 798815 w 2070422"/>
                <a:gd name="connsiteY1213" fmla="*/ 371581 h 885384"/>
                <a:gd name="connsiteX1214" fmla="*/ 802279 w 2070422"/>
                <a:gd name="connsiteY1214" fmla="*/ 367442 h 885384"/>
                <a:gd name="connsiteX1215" fmla="*/ 792889 w 2070422"/>
                <a:gd name="connsiteY1215" fmla="*/ 418699 h 885384"/>
                <a:gd name="connsiteX1216" fmla="*/ 790341 w 2070422"/>
                <a:gd name="connsiteY1216" fmla="*/ 423796 h 885384"/>
                <a:gd name="connsiteX1217" fmla="*/ 797131 w 2070422"/>
                <a:gd name="connsiteY1217" fmla="*/ 510927 h 885384"/>
                <a:gd name="connsiteX1218" fmla="*/ 792034 w 2070422"/>
                <a:gd name="connsiteY1218" fmla="*/ 509199 h 885384"/>
                <a:gd name="connsiteX1219" fmla="*/ 792034 w 2070422"/>
                <a:gd name="connsiteY1219" fmla="*/ 507532 h 885384"/>
                <a:gd name="connsiteX1220" fmla="*/ 797139 w 2070422"/>
                <a:gd name="connsiteY1220" fmla="*/ 507532 h 885384"/>
                <a:gd name="connsiteX1221" fmla="*/ 797139 w 2070422"/>
                <a:gd name="connsiteY1221" fmla="*/ 510935 h 885384"/>
                <a:gd name="connsiteX1222" fmla="*/ 795455 w 2070422"/>
                <a:gd name="connsiteY1222" fmla="*/ 487008 h 885384"/>
                <a:gd name="connsiteX1223" fmla="*/ 802279 w 2070422"/>
                <a:gd name="connsiteY1223" fmla="*/ 490455 h 885384"/>
                <a:gd name="connsiteX1224" fmla="*/ 795455 w 2070422"/>
                <a:gd name="connsiteY1224" fmla="*/ 487008 h 885384"/>
                <a:gd name="connsiteX1225" fmla="*/ 803972 w 2070422"/>
                <a:gd name="connsiteY1225" fmla="*/ 365723 h 885384"/>
                <a:gd name="connsiteX1226" fmla="*/ 802296 w 2070422"/>
                <a:gd name="connsiteY1226" fmla="*/ 365723 h 885384"/>
                <a:gd name="connsiteX1227" fmla="*/ 802296 w 2070422"/>
                <a:gd name="connsiteY1227" fmla="*/ 358907 h 885384"/>
                <a:gd name="connsiteX1228" fmla="*/ 803972 w 2070422"/>
                <a:gd name="connsiteY1228" fmla="*/ 358907 h 885384"/>
                <a:gd name="connsiteX1229" fmla="*/ 803972 w 2070422"/>
                <a:gd name="connsiteY1229" fmla="*/ 365723 h 885384"/>
                <a:gd name="connsiteX1230" fmla="*/ 805682 w 2070422"/>
                <a:gd name="connsiteY1230" fmla="*/ 357180 h 885384"/>
                <a:gd name="connsiteX1231" fmla="*/ 804203 w 2070422"/>
                <a:gd name="connsiteY1231" fmla="*/ 349715 h 885384"/>
                <a:gd name="connsiteX1232" fmla="*/ 809103 w 2070422"/>
                <a:gd name="connsiteY1232" fmla="*/ 331568 h 885384"/>
                <a:gd name="connsiteX1233" fmla="*/ 805682 w 2070422"/>
                <a:gd name="connsiteY1233" fmla="*/ 357171 h 885384"/>
                <a:gd name="connsiteX1234" fmla="*/ 810804 w 2070422"/>
                <a:gd name="connsiteY1234" fmla="*/ 329850 h 885384"/>
                <a:gd name="connsiteX1235" fmla="*/ 809128 w 2070422"/>
                <a:gd name="connsiteY1235" fmla="*/ 329850 h 885384"/>
                <a:gd name="connsiteX1236" fmla="*/ 810804 w 2070422"/>
                <a:gd name="connsiteY1236" fmla="*/ 329850 h 885384"/>
                <a:gd name="connsiteX1237" fmla="*/ 815935 w 2070422"/>
                <a:gd name="connsiteY1237" fmla="*/ 451135 h 885384"/>
                <a:gd name="connsiteX1238" fmla="*/ 812549 w 2070422"/>
                <a:gd name="connsiteY1238" fmla="*/ 446012 h 885384"/>
                <a:gd name="connsiteX1239" fmla="*/ 815935 w 2070422"/>
                <a:gd name="connsiteY1239" fmla="*/ 451135 h 885384"/>
                <a:gd name="connsiteX1240" fmla="*/ 812532 w 2070422"/>
                <a:gd name="connsiteY1240" fmla="*/ 314465 h 885384"/>
                <a:gd name="connsiteX1241" fmla="*/ 810882 w 2070422"/>
                <a:gd name="connsiteY1241" fmla="*/ 307701 h 885384"/>
                <a:gd name="connsiteX1242" fmla="*/ 815080 w 2070422"/>
                <a:gd name="connsiteY1242" fmla="*/ 302536 h 885384"/>
                <a:gd name="connsiteX1243" fmla="*/ 812523 w 2070422"/>
                <a:gd name="connsiteY1243" fmla="*/ 314465 h 885384"/>
                <a:gd name="connsiteX1244" fmla="*/ 814961 w 2070422"/>
                <a:gd name="connsiteY1244" fmla="*/ 276651 h 885384"/>
                <a:gd name="connsiteX1245" fmla="*/ 810839 w 2070422"/>
                <a:gd name="connsiteY1245" fmla="*/ 280311 h 885384"/>
                <a:gd name="connsiteX1246" fmla="*/ 819356 w 2070422"/>
                <a:gd name="connsiteY1246" fmla="*/ 271785 h 885384"/>
                <a:gd name="connsiteX1247" fmla="*/ 814952 w 2070422"/>
                <a:gd name="connsiteY1247" fmla="*/ 276651 h 885384"/>
                <a:gd name="connsiteX1248" fmla="*/ 824487 w 2070422"/>
                <a:gd name="connsiteY1248" fmla="*/ 316184 h 885384"/>
                <a:gd name="connsiteX1249" fmla="*/ 821083 w 2070422"/>
                <a:gd name="connsiteY1249" fmla="*/ 316184 h 885384"/>
                <a:gd name="connsiteX1250" fmla="*/ 821083 w 2070422"/>
                <a:gd name="connsiteY1250" fmla="*/ 311071 h 885384"/>
                <a:gd name="connsiteX1251" fmla="*/ 824478 w 2070422"/>
                <a:gd name="connsiteY1251" fmla="*/ 316184 h 885384"/>
                <a:gd name="connsiteX1252" fmla="*/ 833047 w 2070422"/>
                <a:gd name="connsiteY1252" fmla="*/ 279430 h 885384"/>
                <a:gd name="connsiteX1253" fmla="*/ 829088 w 2070422"/>
                <a:gd name="connsiteY1253" fmla="*/ 275744 h 885384"/>
                <a:gd name="connsiteX1254" fmla="*/ 826214 w 2070422"/>
                <a:gd name="connsiteY1254" fmla="*/ 274350 h 885384"/>
                <a:gd name="connsiteX1255" fmla="*/ 833030 w 2070422"/>
                <a:gd name="connsiteY1255" fmla="*/ 271785 h 885384"/>
                <a:gd name="connsiteX1256" fmla="*/ 833047 w 2070422"/>
                <a:gd name="connsiteY1256" fmla="*/ 279430 h 885384"/>
                <a:gd name="connsiteX1257" fmla="*/ 834740 w 2070422"/>
                <a:gd name="connsiteY1257" fmla="*/ 263242 h 885384"/>
                <a:gd name="connsiteX1258" fmla="*/ 816739 w 2070422"/>
                <a:gd name="connsiteY1258" fmla="*/ 262934 h 885384"/>
                <a:gd name="connsiteX1259" fmla="*/ 820220 w 2070422"/>
                <a:gd name="connsiteY1259" fmla="*/ 261523 h 885384"/>
                <a:gd name="connsiteX1260" fmla="*/ 826881 w 2070422"/>
                <a:gd name="connsiteY1260" fmla="*/ 260814 h 885384"/>
                <a:gd name="connsiteX1261" fmla="*/ 829635 w 2070422"/>
                <a:gd name="connsiteY1261" fmla="*/ 261523 h 885384"/>
                <a:gd name="connsiteX1262" fmla="*/ 829635 w 2070422"/>
                <a:gd name="connsiteY1262" fmla="*/ 258120 h 885384"/>
                <a:gd name="connsiteX1263" fmla="*/ 834757 w 2070422"/>
                <a:gd name="connsiteY1263" fmla="*/ 260685 h 885384"/>
                <a:gd name="connsiteX1264" fmla="*/ 829635 w 2070422"/>
                <a:gd name="connsiteY1264" fmla="*/ 261532 h 885384"/>
                <a:gd name="connsiteX1265" fmla="*/ 834749 w 2070422"/>
                <a:gd name="connsiteY1265" fmla="*/ 263242 h 885384"/>
                <a:gd name="connsiteX1266" fmla="*/ 839896 w 2070422"/>
                <a:gd name="connsiteY1266" fmla="*/ 336691 h 885384"/>
                <a:gd name="connsiteX1267" fmla="*/ 839896 w 2070422"/>
                <a:gd name="connsiteY1267" fmla="*/ 331577 h 885384"/>
                <a:gd name="connsiteX1268" fmla="*/ 843291 w 2070422"/>
                <a:gd name="connsiteY1268" fmla="*/ 331577 h 885384"/>
                <a:gd name="connsiteX1269" fmla="*/ 839896 w 2070422"/>
                <a:gd name="connsiteY1269" fmla="*/ 336691 h 885384"/>
                <a:gd name="connsiteX1270" fmla="*/ 909967 w 2070422"/>
                <a:gd name="connsiteY1270" fmla="*/ 285467 h 885384"/>
                <a:gd name="connsiteX1271" fmla="*/ 915064 w 2070422"/>
                <a:gd name="connsiteY1271" fmla="*/ 283740 h 885384"/>
                <a:gd name="connsiteX1272" fmla="*/ 915064 w 2070422"/>
                <a:gd name="connsiteY1272" fmla="*/ 287144 h 885384"/>
                <a:gd name="connsiteX1273" fmla="*/ 909958 w 2070422"/>
                <a:gd name="connsiteY1273" fmla="*/ 287144 h 885384"/>
                <a:gd name="connsiteX1274" fmla="*/ 909958 w 2070422"/>
                <a:gd name="connsiteY1274" fmla="*/ 285476 h 885384"/>
                <a:gd name="connsiteX1275" fmla="*/ 899705 w 2070422"/>
                <a:gd name="connsiteY1275" fmla="*/ 263251 h 885384"/>
                <a:gd name="connsiteX1276" fmla="*/ 908239 w 2070422"/>
                <a:gd name="connsiteY1276" fmla="*/ 263251 h 885384"/>
                <a:gd name="connsiteX1277" fmla="*/ 899705 w 2070422"/>
                <a:gd name="connsiteY1277" fmla="*/ 263251 h 885384"/>
                <a:gd name="connsiteX1278" fmla="*/ 897978 w 2070422"/>
                <a:gd name="connsiteY1278" fmla="*/ 292283 h 885384"/>
                <a:gd name="connsiteX1279" fmla="*/ 894574 w 2070422"/>
                <a:gd name="connsiteY1279" fmla="*/ 295678 h 885384"/>
                <a:gd name="connsiteX1280" fmla="*/ 897978 w 2070422"/>
                <a:gd name="connsiteY1280" fmla="*/ 292283 h 885384"/>
                <a:gd name="connsiteX1281" fmla="*/ 891103 w 2070422"/>
                <a:gd name="connsiteY1281" fmla="*/ 303032 h 885384"/>
                <a:gd name="connsiteX1282" fmla="*/ 903117 w 2070422"/>
                <a:gd name="connsiteY1282" fmla="*/ 300826 h 885384"/>
                <a:gd name="connsiteX1283" fmla="*/ 899432 w 2070422"/>
                <a:gd name="connsiteY1283" fmla="*/ 307470 h 885384"/>
                <a:gd name="connsiteX1284" fmla="*/ 889435 w 2070422"/>
                <a:gd name="connsiteY1284" fmla="*/ 305923 h 885384"/>
                <a:gd name="connsiteX1285" fmla="*/ 891103 w 2070422"/>
                <a:gd name="connsiteY1285" fmla="*/ 303032 h 885384"/>
                <a:gd name="connsiteX1286" fmla="*/ 903109 w 2070422"/>
                <a:gd name="connsiteY1286" fmla="*/ 317886 h 885384"/>
                <a:gd name="connsiteX1287" fmla="*/ 899697 w 2070422"/>
                <a:gd name="connsiteY1287" fmla="*/ 317886 h 885384"/>
                <a:gd name="connsiteX1288" fmla="*/ 901424 w 2070422"/>
                <a:gd name="connsiteY1288" fmla="*/ 312781 h 885384"/>
                <a:gd name="connsiteX1289" fmla="*/ 903092 w 2070422"/>
                <a:gd name="connsiteY1289" fmla="*/ 312781 h 885384"/>
                <a:gd name="connsiteX1290" fmla="*/ 903092 w 2070422"/>
                <a:gd name="connsiteY1290" fmla="*/ 317886 h 885384"/>
                <a:gd name="connsiteX1291" fmla="*/ 886014 w 2070422"/>
                <a:gd name="connsiteY1291" fmla="*/ 256409 h 885384"/>
                <a:gd name="connsiteX1292" fmla="*/ 886014 w 2070422"/>
                <a:gd name="connsiteY1292" fmla="*/ 261515 h 885384"/>
                <a:gd name="connsiteX1293" fmla="*/ 880901 w 2070422"/>
                <a:gd name="connsiteY1293" fmla="*/ 256418 h 885384"/>
                <a:gd name="connsiteX1294" fmla="*/ 886014 w 2070422"/>
                <a:gd name="connsiteY1294" fmla="*/ 256418 h 885384"/>
                <a:gd name="connsiteX1295" fmla="*/ 880892 w 2070422"/>
                <a:gd name="connsiteY1295" fmla="*/ 302536 h 885384"/>
                <a:gd name="connsiteX1296" fmla="*/ 880892 w 2070422"/>
                <a:gd name="connsiteY1296" fmla="*/ 307650 h 885384"/>
                <a:gd name="connsiteX1297" fmla="*/ 875778 w 2070422"/>
                <a:gd name="connsiteY1297" fmla="*/ 305923 h 885384"/>
                <a:gd name="connsiteX1298" fmla="*/ 880892 w 2070422"/>
                <a:gd name="connsiteY1298" fmla="*/ 302536 h 885384"/>
                <a:gd name="connsiteX1299" fmla="*/ 879173 w 2070422"/>
                <a:gd name="connsiteY1299" fmla="*/ 430628 h 885384"/>
                <a:gd name="connsiteX1300" fmla="*/ 877497 w 2070422"/>
                <a:gd name="connsiteY1300" fmla="*/ 427233 h 885384"/>
                <a:gd name="connsiteX1301" fmla="*/ 879173 w 2070422"/>
                <a:gd name="connsiteY1301" fmla="*/ 430628 h 885384"/>
                <a:gd name="connsiteX1302" fmla="*/ 875761 w 2070422"/>
                <a:gd name="connsiteY1302" fmla="*/ 495568 h 885384"/>
                <a:gd name="connsiteX1303" fmla="*/ 870853 w 2070422"/>
                <a:gd name="connsiteY1303" fmla="*/ 497535 h 885384"/>
                <a:gd name="connsiteX1304" fmla="*/ 867235 w 2070422"/>
                <a:gd name="connsiteY1304" fmla="*/ 502375 h 885384"/>
                <a:gd name="connsiteX1305" fmla="*/ 875761 w 2070422"/>
                <a:gd name="connsiteY1305" fmla="*/ 495577 h 885384"/>
                <a:gd name="connsiteX1306" fmla="*/ 877471 w 2070422"/>
                <a:gd name="connsiteY1306" fmla="*/ 512646 h 885384"/>
                <a:gd name="connsiteX1307" fmla="*/ 877471 w 2070422"/>
                <a:gd name="connsiteY1307" fmla="*/ 516041 h 885384"/>
                <a:gd name="connsiteX1308" fmla="*/ 872358 w 2070422"/>
                <a:gd name="connsiteY1308" fmla="*/ 513475 h 885384"/>
                <a:gd name="connsiteX1309" fmla="*/ 877471 w 2070422"/>
                <a:gd name="connsiteY1309" fmla="*/ 512637 h 885384"/>
                <a:gd name="connsiteX1310" fmla="*/ 870639 w 2070422"/>
                <a:gd name="connsiteY1310" fmla="*/ 329875 h 885384"/>
                <a:gd name="connsiteX1311" fmla="*/ 865517 w 2070422"/>
                <a:gd name="connsiteY1311" fmla="*/ 333262 h 885384"/>
                <a:gd name="connsiteX1312" fmla="*/ 870639 w 2070422"/>
                <a:gd name="connsiteY1312" fmla="*/ 329875 h 885384"/>
                <a:gd name="connsiteX1313" fmla="*/ 862122 w 2070422"/>
                <a:gd name="connsiteY1313" fmla="*/ 300826 h 885384"/>
                <a:gd name="connsiteX1314" fmla="*/ 865508 w 2070422"/>
                <a:gd name="connsiteY1314" fmla="*/ 307641 h 885384"/>
                <a:gd name="connsiteX1315" fmla="*/ 862122 w 2070422"/>
                <a:gd name="connsiteY1315" fmla="*/ 300826 h 885384"/>
                <a:gd name="connsiteX1316" fmla="*/ 860394 w 2070422"/>
                <a:gd name="connsiteY1316" fmla="*/ 259839 h 885384"/>
                <a:gd name="connsiteX1317" fmla="*/ 867210 w 2070422"/>
                <a:gd name="connsiteY1317" fmla="*/ 259839 h 885384"/>
                <a:gd name="connsiteX1318" fmla="*/ 867210 w 2070422"/>
                <a:gd name="connsiteY1318" fmla="*/ 263233 h 885384"/>
                <a:gd name="connsiteX1319" fmla="*/ 860394 w 2070422"/>
                <a:gd name="connsiteY1319" fmla="*/ 259839 h 885384"/>
                <a:gd name="connsiteX1320" fmla="*/ 853587 w 2070422"/>
                <a:gd name="connsiteY1320" fmla="*/ 431509 h 885384"/>
                <a:gd name="connsiteX1321" fmla="*/ 857863 w 2070422"/>
                <a:gd name="connsiteY1321" fmla="*/ 426464 h 885384"/>
                <a:gd name="connsiteX1322" fmla="*/ 863798 w 2070422"/>
                <a:gd name="connsiteY1322" fmla="*/ 423813 h 885384"/>
                <a:gd name="connsiteX1323" fmla="*/ 853587 w 2070422"/>
                <a:gd name="connsiteY1323" fmla="*/ 431509 h 885384"/>
                <a:gd name="connsiteX1324" fmla="*/ 855272 w 2070422"/>
                <a:gd name="connsiteY1324" fmla="*/ 502375 h 885384"/>
                <a:gd name="connsiteX1325" fmla="*/ 858675 w 2070422"/>
                <a:gd name="connsiteY1325" fmla="*/ 498980 h 885384"/>
                <a:gd name="connsiteX1326" fmla="*/ 855272 w 2070422"/>
                <a:gd name="connsiteY1326" fmla="*/ 502375 h 885384"/>
                <a:gd name="connsiteX1327" fmla="*/ 877489 w 2070422"/>
                <a:gd name="connsiteY1327" fmla="*/ 538249 h 885384"/>
                <a:gd name="connsiteX1328" fmla="*/ 872358 w 2070422"/>
                <a:gd name="connsiteY1328" fmla="*/ 538249 h 885384"/>
                <a:gd name="connsiteX1329" fmla="*/ 872144 w 2070422"/>
                <a:gd name="connsiteY1329" fmla="*/ 543114 h 885384"/>
                <a:gd name="connsiteX1330" fmla="*/ 863832 w 2070422"/>
                <a:gd name="connsiteY1330" fmla="*/ 545073 h 885384"/>
                <a:gd name="connsiteX1331" fmla="*/ 872366 w 2070422"/>
                <a:gd name="connsiteY1331" fmla="*/ 538249 h 885384"/>
                <a:gd name="connsiteX1332" fmla="*/ 872366 w 2070422"/>
                <a:gd name="connsiteY1332" fmla="*/ 533126 h 885384"/>
                <a:gd name="connsiteX1333" fmla="*/ 864704 w 2070422"/>
                <a:gd name="connsiteY1333" fmla="*/ 536555 h 885384"/>
                <a:gd name="connsiteX1334" fmla="*/ 862156 w 2070422"/>
                <a:gd name="connsiteY1334" fmla="*/ 532271 h 885384"/>
                <a:gd name="connsiteX1335" fmla="*/ 870314 w 2070422"/>
                <a:gd name="connsiteY1335" fmla="*/ 531108 h 885384"/>
                <a:gd name="connsiteX1336" fmla="*/ 875770 w 2070422"/>
                <a:gd name="connsiteY1336" fmla="*/ 524601 h 885384"/>
                <a:gd name="connsiteX1337" fmla="*/ 877506 w 2070422"/>
                <a:gd name="connsiteY1337" fmla="*/ 538249 h 885384"/>
                <a:gd name="connsiteX1338" fmla="*/ 877489 w 2070422"/>
                <a:gd name="connsiteY1338" fmla="*/ 509208 h 885384"/>
                <a:gd name="connsiteX1339" fmla="*/ 880892 w 2070422"/>
                <a:gd name="connsiteY1339" fmla="*/ 505813 h 885384"/>
                <a:gd name="connsiteX1340" fmla="*/ 877489 w 2070422"/>
                <a:gd name="connsiteY1340" fmla="*/ 509208 h 885384"/>
                <a:gd name="connsiteX1341" fmla="*/ 877489 w 2070422"/>
                <a:gd name="connsiteY1341" fmla="*/ 490420 h 885384"/>
                <a:gd name="connsiteX1342" fmla="*/ 880892 w 2070422"/>
                <a:gd name="connsiteY1342" fmla="*/ 487025 h 885384"/>
                <a:gd name="connsiteX1343" fmla="*/ 877489 w 2070422"/>
                <a:gd name="connsiteY1343" fmla="*/ 490420 h 885384"/>
                <a:gd name="connsiteX1344" fmla="*/ 879199 w 2070422"/>
                <a:gd name="connsiteY1344" fmla="*/ 413551 h 885384"/>
                <a:gd name="connsiteX1345" fmla="*/ 879199 w 2070422"/>
                <a:gd name="connsiteY1345" fmla="*/ 410156 h 885384"/>
                <a:gd name="connsiteX1346" fmla="*/ 884321 w 2070422"/>
                <a:gd name="connsiteY1346" fmla="*/ 413543 h 885384"/>
                <a:gd name="connsiteX1347" fmla="*/ 879199 w 2070422"/>
                <a:gd name="connsiteY1347" fmla="*/ 413543 h 885384"/>
                <a:gd name="connsiteX1348" fmla="*/ 879199 w 2070422"/>
                <a:gd name="connsiteY1348" fmla="*/ 372555 h 885384"/>
                <a:gd name="connsiteX1349" fmla="*/ 884295 w 2070422"/>
                <a:gd name="connsiteY1349" fmla="*/ 365740 h 885384"/>
                <a:gd name="connsiteX1350" fmla="*/ 879199 w 2070422"/>
                <a:gd name="connsiteY1350" fmla="*/ 372555 h 885384"/>
                <a:gd name="connsiteX1351" fmla="*/ 886040 w 2070422"/>
                <a:gd name="connsiteY1351" fmla="*/ 394764 h 885384"/>
                <a:gd name="connsiteX1352" fmla="*/ 889426 w 2070422"/>
                <a:gd name="connsiteY1352" fmla="*/ 389641 h 885384"/>
                <a:gd name="connsiteX1353" fmla="*/ 886040 w 2070422"/>
                <a:gd name="connsiteY1353" fmla="*/ 394764 h 885384"/>
                <a:gd name="connsiteX1354" fmla="*/ 892855 w 2070422"/>
                <a:gd name="connsiteY1354" fmla="*/ 432339 h 885384"/>
                <a:gd name="connsiteX1355" fmla="*/ 889452 w 2070422"/>
                <a:gd name="connsiteY1355" fmla="*/ 432339 h 885384"/>
                <a:gd name="connsiteX1356" fmla="*/ 889452 w 2070422"/>
                <a:gd name="connsiteY1356" fmla="*/ 427225 h 885384"/>
                <a:gd name="connsiteX1357" fmla="*/ 892847 w 2070422"/>
                <a:gd name="connsiteY1357" fmla="*/ 432339 h 885384"/>
                <a:gd name="connsiteX1358" fmla="*/ 901398 w 2070422"/>
                <a:gd name="connsiteY1358" fmla="*/ 447714 h 885384"/>
                <a:gd name="connsiteX1359" fmla="*/ 896285 w 2070422"/>
                <a:gd name="connsiteY1359" fmla="*/ 447714 h 885384"/>
                <a:gd name="connsiteX1360" fmla="*/ 894574 w 2070422"/>
                <a:gd name="connsiteY1360" fmla="*/ 437495 h 885384"/>
                <a:gd name="connsiteX1361" fmla="*/ 901398 w 2070422"/>
                <a:gd name="connsiteY1361" fmla="*/ 447723 h 885384"/>
                <a:gd name="connsiteX1362" fmla="*/ 903117 w 2070422"/>
                <a:gd name="connsiteY1362" fmla="*/ 341830 h 885384"/>
                <a:gd name="connsiteX1363" fmla="*/ 908231 w 2070422"/>
                <a:gd name="connsiteY1363" fmla="*/ 340103 h 885384"/>
                <a:gd name="connsiteX1364" fmla="*/ 908231 w 2070422"/>
                <a:gd name="connsiteY1364" fmla="*/ 345216 h 885384"/>
                <a:gd name="connsiteX1365" fmla="*/ 903117 w 2070422"/>
                <a:gd name="connsiteY1365" fmla="*/ 341822 h 885384"/>
                <a:gd name="connsiteX1366" fmla="*/ 906546 w 2070422"/>
                <a:gd name="connsiteY1366" fmla="*/ 376823 h 885384"/>
                <a:gd name="connsiteX1367" fmla="*/ 909933 w 2070422"/>
                <a:gd name="connsiteY1367" fmla="*/ 375985 h 885384"/>
                <a:gd name="connsiteX1368" fmla="*/ 906546 w 2070422"/>
                <a:gd name="connsiteY1368" fmla="*/ 376823 h 885384"/>
                <a:gd name="connsiteX1369" fmla="*/ 913353 w 2070422"/>
                <a:gd name="connsiteY1369" fmla="*/ 594611 h 885384"/>
                <a:gd name="connsiteX1370" fmla="*/ 911686 w 2070422"/>
                <a:gd name="connsiteY1370" fmla="*/ 594611 h 885384"/>
                <a:gd name="connsiteX1371" fmla="*/ 915072 w 2070422"/>
                <a:gd name="connsiteY1371" fmla="*/ 587787 h 885384"/>
                <a:gd name="connsiteX1372" fmla="*/ 913362 w 2070422"/>
                <a:gd name="connsiteY1372" fmla="*/ 594603 h 885384"/>
                <a:gd name="connsiteX1373" fmla="*/ 911677 w 2070422"/>
                <a:gd name="connsiteY1373" fmla="*/ 338401 h 885384"/>
                <a:gd name="connsiteX1374" fmla="*/ 915081 w 2070422"/>
                <a:gd name="connsiteY1374" fmla="*/ 341796 h 885384"/>
                <a:gd name="connsiteX1375" fmla="*/ 911677 w 2070422"/>
                <a:gd name="connsiteY1375" fmla="*/ 338401 h 885384"/>
                <a:gd name="connsiteX1376" fmla="*/ 915089 w 2070422"/>
                <a:gd name="connsiteY1376" fmla="*/ 280311 h 885384"/>
                <a:gd name="connsiteX1377" fmla="*/ 918493 w 2070422"/>
                <a:gd name="connsiteY1377" fmla="*/ 276916 h 885384"/>
                <a:gd name="connsiteX1378" fmla="*/ 915089 w 2070422"/>
                <a:gd name="connsiteY1378" fmla="*/ 280311 h 885384"/>
                <a:gd name="connsiteX1379" fmla="*/ 1417589 w 2070422"/>
                <a:gd name="connsiteY1379" fmla="*/ 646724 h 885384"/>
                <a:gd name="connsiteX1380" fmla="*/ 1427808 w 2070422"/>
                <a:gd name="connsiteY1380" fmla="*/ 637335 h 885384"/>
                <a:gd name="connsiteX1381" fmla="*/ 1399528 w 2070422"/>
                <a:gd name="connsiteY1381" fmla="*/ 620334 h 885384"/>
                <a:gd name="connsiteX1382" fmla="*/ 1359285 w 2070422"/>
                <a:gd name="connsiteY1382" fmla="*/ 516861 h 885384"/>
                <a:gd name="connsiteX1383" fmla="*/ 1373207 w 2070422"/>
                <a:gd name="connsiteY1383" fmla="*/ 505026 h 885384"/>
                <a:gd name="connsiteX1384" fmla="*/ 1415930 w 2070422"/>
                <a:gd name="connsiteY1384" fmla="*/ 431569 h 885384"/>
                <a:gd name="connsiteX1385" fmla="*/ 1415930 w 2070422"/>
                <a:gd name="connsiteY1385" fmla="*/ 340889 h 885384"/>
                <a:gd name="connsiteX1386" fmla="*/ 1413287 w 2070422"/>
                <a:gd name="connsiteY1386" fmla="*/ 321307 h 885384"/>
                <a:gd name="connsiteX1387" fmla="*/ 1414125 w 2070422"/>
                <a:gd name="connsiteY1387" fmla="*/ 316210 h 885384"/>
                <a:gd name="connsiteX1388" fmla="*/ 1423626 w 2070422"/>
                <a:gd name="connsiteY1388" fmla="*/ 341736 h 885384"/>
                <a:gd name="connsiteX1389" fmla="*/ 1421565 w 2070422"/>
                <a:gd name="connsiteY1389" fmla="*/ 438915 h 885384"/>
                <a:gd name="connsiteX1390" fmla="*/ 1366152 w 2070422"/>
                <a:gd name="connsiteY1390" fmla="*/ 515433 h 885384"/>
                <a:gd name="connsiteX1391" fmla="*/ 1367931 w 2070422"/>
                <a:gd name="connsiteY1391" fmla="*/ 523822 h 885384"/>
                <a:gd name="connsiteX1392" fmla="*/ 1407310 w 2070422"/>
                <a:gd name="connsiteY1392" fmla="*/ 618547 h 885384"/>
                <a:gd name="connsiteX1393" fmla="*/ 1409020 w 2070422"/>
                <a:gd name="connsiteY1393" fmla="*/ 618547 h 885384"/>
                <a:gd name="connsiteX1394" fmla="*/ 1408191 w 2070422"/>
                <a:gd name="connsiteY1394" fmla="*/ 611766 h 885384"/>
                <a:gd name="connsiteX1395" fmla="*/ 1376533 w 2070422"/>
                <a:gd name="connsiteY1395" fmla="*/ 532203 h 885384"/>
                <a:gd name="connsiteX1396" fmla="*/ 1384948 w 2070422"/>
                <a:gd name="connsiteY1396" fmla="*/ 525302 h 885384"/>
                <a:gd name="connsiteX1397" fmla="*/ 1426585 w 2070422"/>
                <a:gd name="connsiteY1397" fmla="*/ 471256 h 885384"/>
                <a:gd name="connsiteX1398" fmla="*/ 1415006 w 2070422"/>
                <a:gd name="connsiteY1398" fmla="*/ 314397 h 885384"/>
                <a:gd name="connsiteX1399" fmla="*/ 1400426 w 2070422"/>
                <a:gd name="connsiteY1399" fmla="*/ 294874 h 885384"/>
                <a:gd name="connsiteX1400" fmla="*/ 1225566 w 2070422"/>
                <a:gd name="connsiteY1400" fmla="*/ 254049 h 885384"/>
                <a:gd name="connsiteX1401" fmla="*/ 1190480 w 2070422"/>
                <a:gd name="connsiteY1401" fmla="*/ 255785 h 885384"/>
                <a:gd name="connsiteX1402" fmla="*/ 1203726 w 2070422"/>
                <a:gd name="connsiteY1402" fmla="*/ 306983 h 885384"/>
                <a:gd name="connsiteX1403" fmla="*/ 1205624 w 2070422"/>
                <a:gd name="connsiteY1403" fmla="*/ 582665 h 885384"/>
                <a:gd name="connsiteX1404" fmla="*/ 1205624 w 2070422"/>
                <a:gd name="connsiteY1404" fmla="*/ 584375 h 885384"/>
                <a:gd name="connsiteX1405" fmla="*/ 1205624 w 2070422"/>
                <a:gd name="connsiteY1405" fmla="*/ 587796 h 885384"/>
                <a:gd name="connsiteX1406" fmla="*/ 1214201 w 2070422"/>
                <a:gd name="connsiteY1406" fmla="*/ 592063 h 885384"/>
                <a:gd name="connsiteX1407" fmla="*/ 1207352 w 2070422"/>
                <a:gd name="connsiteY1407" fmla="*/ 603154 h 885384"/>
                <a:gd name="connsiteX1408" fmla="*/ 1205624 w 2070422"/>
                <a:gd name="connsiteY1408" fmla="*/ 589498 h 885384"/>
                <a:gd name="connsiteX1409" fmla="*/ 1195611 w 2070422"/>
                <a:gd name="connsiteY1409" fmla="*/ 654172 h 885384"/>
                <a:gd name="connsiteX1410" fmla="*/ 1285957 w 2070422"/>
                <a:gd name="connsiteY1410" fmla="*/ 657832 h 885384"/>
                <a:gd name="connsiteX1411" fmla="*/ 1275678 w 2070422"/>
                <a:gd name="connsiteY1411" fmla="*/ 600614 h 885384"/>
                <a:gd name="connsiteX1412" fmla="*/ 1275703 w 2070422"/>
                <a:gd name="connsiteY1412" fmla="*/ 523745 h 885384"/>
                <a:gd name="connsiteX1413" fmla="*/ 1277422 w 2070422"/>
                <a:gd name="connsiteY1413" fmla="*/ 514339 h 885384"/>
                <a:gd name="connsiteX1414" fmla="*/ 1288676 w 2070422"/>
                <a:gd name="connsiteY1414" fmla="*/ 529646 h 885384"/>
                <a:gd name="connsiteX1415" fmla="*/ 1292473 w 2070422"/>
                <a:gd name="connsiteY1415" fmla="*/ 531664 h 885384"/>
                <a:gd name="connsiteX1416" fmla="*/ 1292789 w 2070422"/>
                <a:gd name="connsiteY1416" fmla="*/ 541669 h 885384"/>
                <a:gd name="connsiteX1417" fmla="*/ 1297903 w 2070422"/>
                <a:gd name="connsiteY1417" fmla="*/ 541686 h 885384"/>
                <a:gd name="connsiteX1418" fmla="*/ 1297903 w 2070422"/>
                <a:gd name="connsiteY1418" fmla="*/ 543354 h 885384"/>
                <a:gd name="connsiteX1419" fmla="*/ 1293602 w 2070422"/>
                <a:gd name="connsiteY1419" fmla="*/ 545107 h 885384"/>
                <a:gd name="connsiteX1420" fmla="*/ 1292781 w 2070422"/>
                <a:gd name="connsiteY1420" fmla="*/ 541669 h 885384"/>
                <a:gd name="connsiteX1421" fmla="*/ 1289933 w 2070422"/>
                <a:gd name="connsiteY1421" fmla="*/ 541173 h 885384"/>
                <a:gd name="connsiteX1422" fmla="*/ 1283408 w 2070422"/>
                <a:gd name="connsiteY1422" fmla="*/ 526242 h 885384"/>
                <a:gd name="connsiteX1423" fmla="*/ 1280809 w 2070422"/>
                <a:gd name="connsiteY1423" fmla="*/ 523737 h 885384"/>
                <a:gd name="connsiteX1424" fmla="*/ 1285965 w 2070422"/>
                <a:gd name="connsiteY1424" fmla="*/ 539104 h 885384"/>
                <a:gd name="connsiteX1425" fmla="*/ 1280706 w 2070422"/>
                <a:gd name="connsiteY1425" fmla="*/ 540891 h 885384"/>
                <a:gd name="connsiteX1426" fmla="*/ 1280843 w 2070422"/>
                <a:gd name="connsiteY1426" fmla="*/ 605703 h 885384"/>
                <a:gd name="connsiteX1427" fmla="*/ 1291079 w 2070422"/>
                <a:gd name="connsiteY1427" fmla="*/ 634761 h 885384"/>
                <a:gd name="connsiteX1428" fmla="*/ 1291079 w 2070422"/>
                <a:gd name="connsiteY1428" fmla="*/ 662946 h 885384"/>
                <a:gd name="connsiteX1429" fmla="*/ 1207326 w 2070422"/>
                <a:gd name="connsiteY1429" fmla="*/ 661244 h 885384"/>
                <a:gd name="connsiteX1430" fmla="*/ 1210892 w 2070422"/>
                <a:gd name="connsiteY1430" fmla="*/ 675611 h 885384"/>
                <a:gd name="connsiteX1431" fmla="*/ 1268075 w 2070422"/>
                <a:gd name="connsiteY1431" fmla="*/ 679955 h 885384"/>
                <a:gd name="connsiteX1432" fmla="*/ 1291874 w 2070422"/>
                <a:gd name="connsiteY1432" fmla="*/ 680100 h 885384"/>
                <a:gd name="connsiteX1433" fmla="*/ 1289599 w 2070422"/>
                <a:gd name="connsiteY1433" fmla="*/ 617444 h 885384"/>
                <a:gd name="connsiteX1434" fmla="*/ 1287675 w 2070422"/>
                <a:gd name="connsiteY1434" fmla="*/ 580955 h 885384"/>
                <a:gd name="connsiteX1435" fmla="*/ 1291053 w 2070422"/>
                <a:gd name="connsiteY1435" fmla="*/ 587770 h 885384"/>
                <a:gd name="connsiteX1436" fmla="*/ 1297920 w 2070422"/>
                <a:gd name="connsiteY1436" fmla="*/ 562159 h 885384"/>
                <a:gd name="connsiteX1437" fmla="*/ 1303034 w 2070422"/>
                <a:gd name="connsiteY1437" fmla="*/ 565571 h 885384"/>
                <a:gd name="connsiteX1438" fmla="*/ 1304744 w 2070422"/>
                <a:gd name="connsiteY1438" fmla="*/ 568991 h 885384"/>
                <a:gd name="connsiteX1439" fmla="*/ 1328363 w 2070422"/>
                <a:gd name="connsiteY1439" fmla="*/ 623250 h 885384"/>
                <a:gd name="connsiteX1440" fmla="*/ 1326943 w 2070422"/>
                <a:gd name="connsiteY1440" fmla="*/ 632178 h 885384"/>
                <a:gd name="connsiteX1441" fmla="*/ 1333639 w 2070422"/>
                <a:gd name="connsiteY1441" fmla="*/ 634914 h 885384"/>
                <a:gd name="connsiteX1442" fmla="*/ 1346903 w 2070422"/>
                <a:gd name="connsiteY1442" fmla="*/ 663074 h 885384"/>
                <a:gd name="connsiteX1443" fmla="*/ 1434598 w 2070422"/>
                <a:gd name="connsiteY1443" fmla="*/ 665512 h 885384"/>
                <a:gd name="connsiteX1444" fmla="*/ 1417580 w 2070422"/>
                <a:gd name="connsiteY1444" fmla="*/ 646715 h 885384"/>
                <a:gd name="connsiteX1445" fmla="*/ 1403881 w 2070422"/>
                <a:gd name="connsiteY1445" fmla="*/ 307659 h 885384"/>
                <a:gd name="connsiteX1446" fmla="*/ 1400477 w 2070422"/>
                <a:gd name="connsiteY1446" fmla="*/ 311053 h 885384"/>
                <a:gd name="connsiteX1447" fmla="*/ 1403881 w 2070422"/>
                <a:gd name="connsiteY1447" fmla="*/ 307659 h 885384"/>
                <a:gd name="connsiteX1448" fmla="*/ 1395364 w 2070422"/>
                <a:gd name="connsiteY1448" fmla="*/ 423821 h 885384"/>
                <a:gd name="connsiteX1449" fmla="*/ 1397031 w 2070422"/>
                <a:gd name="connsiteY1449" fmla="*/ 423821 h 885384"/>
                <a:gd name="connsiteX1450" fmla="*/ 1397031 w 2070422"/>
                <a:gd name="connsiteY1450" fmla="*/ 428927 h 885384"/>
                <a:gd name="connsiteX1451" fmla="*/ 1393619 w 2070422"/>
                <a:gd name="connsiteY1451" fmla="*/ 428927 h 885384"/>
                <a:gd name="connsiteX1452" fmla="*/ 1395347 w 2070422"/>
                <a:gd name="connsiteY1452" fmla="*/ 423821 h 885384"/>
                <a:gd name="connsiteX1453" fmla="*/ 1368007 w 2070422"/>
                <a:gd name="connsiteY1453" fmla="*/ 444294 h 885384"/>
                <a:gd name="connsiteX1454" fmla="*/ 1373121 w 2070422"/>
                <a:gd name="connsiteY1454" fmla="*/ 435776 h 885384"/>
                <a:gd name="connsiteX1455" fmla="*/ 1371402 w 2070422"/>
                <a:gd name="connsiteY1455" fmla="*/ 444311 h 885384"/>
                <a:gd name="connsiteX1456" fmla="*/ 1367999 w 2070422"/>
                <a:gd name="connsiteY1456" fmla="*/ 444294 h 885384"/>
                <a:gd name="connsiteX1457" fmla="*/ 1388497 w 2070422"/>
                <a:gd name="connsiteY1457" fmla="*/ 346944 h 885384"/>
                <a:gd name="connsiteX1458" fmla="*/ 1388497 w 2070422"/>
                <a:gd name="connsiteY1458" fmla="*/ 350347 h 885384"/>
                <a:gd name="connsiteX1459" fmla="*/ 1383392 w 2070422"/>
                <a:gd name="connsiteY1459" fmla="*/ 348620 h 885384"/>
                <a:gd name="connsiteX1460" fmla="*/ 1383392 w 2070422"/>
                <a:gd name="connsiteY1460" fmla="*/ 346952 h 885384"/>
                <a:gd name="connsiteX1461" fmla="*/ 1388497 w 2070422"/>
                <a:gd name="connsiteY1461" fmla="*/ 346952 h 885384"/>
                <a:gd name="connsiteX1462" fmla="*/ 1371411 w 2070422"/>
                <a:gd name="connsiteY1462" fmla="*/ 469914 h 885384"/>
                <a:gd name="connsiteX1463" fmla="*/ 1373138 w 2070422"/>
                <a:gd name="connsiteY1463" fmla="*/ 464809 h 885384"/>
                <a:gd name="connsiteX1464" fmla="*/ 1378252 w 2070422"/>
                <a:gd name="connsiteY1464" fmla="*/ 469914 h 885384"/>
                <a:gd name="connsiteX1465" fmla="*/ 1371420 w 2070422"/>
                <a:gd name="connsiteY1465" fmla="*/ 469914 h 885384"/>
                <a:gd name="connsiteX1466" fmla="*/ 1374823 w 2070422"/>
                <a:gd name="connsiteY1466" fmla="*/ 382826 h 885384"/>
                <a:gd name="connsiteX1467" fmla="*/ 1373130 w 2070422"/>
                <a:gd name="connsiteY1467" fmla="*/ 387914 h 885384"/>
                <a:gd name="connsiteX1468" fmla="*/ 1366297 w 2070422"/>
                <a:gd name="connsiteY1468" fmla="*/ 384485 h 885384"/>
                <a:gd name="connsiteX1469" fmla="*/ 1374814 w 2070422"/>
                <a:gd name="connsiteY1469" fmla="*/ 382826 h 885384"/>
                <a:gd name="connsiteX1470" fmla="*/ 1373113 w 2070422"/>
                <a:gd name="connsiteY1470" fmla="*/ 425498 h 885384"/>
                <a:gd name="connsiteX1471" fmla="*/ 1373976 w 2070422"/>
                <a:gd name="connsiteY1471" fmla="*/ 430654 h 885384"/>
                <a:gd name="connsiteX1472" fmla="*/ 1376525 w 2070422"/>
                <a:gd name="connsiteY1472" fmla="*/ 425523 h 885384"/>
                <a:gd name="connsiteX1473" fmla="*/ 1376525 w 2070422"/>
                <a:gd name="connsiteY1473" fmla="*/ 434058 h 885384"/>
                <a:gd name="connsiteX1474" fmla="*/ 1366297 w 2070422"/>
                <a:gd name="connsiteY1474" fmla="*/ 428072 h 885384"/>
                <a:gd name="connsiteX1475" fmla="*/ 1373121 w 2070422"/>
                <a:gd name="connsiteY1475" fmla="*/ 425498 h 885384"/>
                <a:gd name="connsiteX1476" fmla="*/ 1359456 w 2070422"/>
                <a:gd name="connsiteY1476" fmla="*/ 462235 h 885384"/>
                <a:gd name="connsiteX1477" fmla="*/ 1366280 w 2070422"/>
                <a:gd name="connsiteY1477" fmla="*/ 461405 h 885384"/>
                <a:gd name="connsiteX1478" fmla="*/ 1359456 w 2070422"/>
                <a:gd name="connsiteY1478" fmla="*/ 462235 h 885384"/>
                <a:gd name="connsiteX1479" fmla="*/ 1362039 w 2070422"/>
                <a:gd name="connsiteY1479" fmla="*/ 451118 h 885384"/>
                <a:gd name="connsiteX1480" fmla="*/ 1364570 w 2070422"/>
                <a:gd name="connsiteY1480" fmla="*/ 446021 h 885384"/>
                <a:gd name="connsiteX1481" fmla="*/ 1362039 w 2070422"/>
                <a:gd name="connsiteY1481" fmla="*/ 451118 h 885384"/>
                <a:gd name="connsiteX1482" fmla="*/ 1361175 w 2070422"/>
                <a:gd name="connsiteY1482" fmla="*/ 372573 h 885384"/>
                <a:gd name="connsiteX1483" fmla="*/ 1362851 w 2070422"/>
                <a:gd name="connsiteY1483" fmla="*/ 375968 h 885384"/>
                <a:gd name="connsiteX1484" fmla="*/ 1361175 w 2070422"/>
                <a:gd name="connsiteY1484" fmla="*/ 372573 h 885384"/>
                <a:gd name="connsiteX1485" fmla="*/ 1362859 w 2070422"/>
                <a:gd name="connsiteY1485" fmla="*/ 401622 h 885384"/>
                <a:gd name="connsiteX1486" fmla="*/ 1356044 w 2070422"/>
                <a:gd name="connsiteY1486" fmla="*/ 408420 h 885384"/>
                <a:gd name="connsiteX1487" fmla="*/ 1362859 w 2070422"/>
                <a:gd name="connsiteY1487" fmla="*/ 401622 h 885384"/>
                <a:gd name="connsiteX1488" fmla="*/ 1345782 w 2070422"/>
                <a:gd name="connsiteY1488" fmla="*/ 314500 h 885384"/>
                <a:gd name="connsiteX1489" fmla="*/ 1354308 w 2070422"/>
                <a:gd name="connsiteY1489" fmla="*/ 314500 h 885384"/>
                <a:gd name="connsiteX1490" fmla="*/ 1354308 w 2070422"/>
                <a:gd name="connsiteY1490" fmla="*/ 317886 h 885384"/>
                <a:gd name="connsiteX1491" fmla="*/ 1345782 w 2070422"/>
                <a:gd name="connsiteY1491" fmla="*/ 314500 h 885384"/>
                <a:gd name="connsiteX1492" fmla="*/ 1340660 w 2070422"/>
                <a:gd name="connsiteY1492" fmla="*/ 427216 h 885384"/>
                <a:gd name="connsiteX1493" fmla="*/ 1345774 w 2070422"/>
                <a:gd name="connsiteY1493" fmla="*/ 422111 h 885384"/>
                <a:gd name="connsiteX1494" fmla="*/ 1340660 w 2070422"/>
                <a:gd name="connsiteY1494" fmla="*/ 427216 h 885384"/>
                <a:gd name="connsiteX1495" fmla="*/ 1345774 w 2070422"/>
                <a:gd name="connsiteY1495" fmla="*/ 287152 h 885384"/>
                <a:gd name="connsiteX1496" fmla="*/ 1349186 w 2070422"/>
                <a:gd name="connsiteY1496" fmla="*/ 287152 h 885384"/>
                <a:gd name="connsiteX1497" fmla="*/ 1344055 w 2070422"/>
                <a:gd name="connsiteY1497" fmla="*/ 290547 h 885384"/>
                <a:gd name="connsiteX1498" fmla="*/ 1345774 w 2070422"/>
                <a:gd name="connsiteY1498" fmla="*/ 287144 h 885384"/>
                <a:gd name="connsiteX1499" fmla="*/ 1342362 w 2070422"/>
                <a:gd name="connsiteY1499" fmla="*/ 283740 h 885384"/>
                <a:gd name="connsiteX1500" fmla="*/ 1345774 w 2070422"/>
                <a:gd name="connsiteY1500" fmla="*/ 287144 h 885384"/>
                <a:gd name="connsiteX1501" fmla="*/ 1342362 w 2070422"/>
                <a:gd name="connsiteY1501" fmla="*/ 276916 h 885384"/>
                <a:gd name="connsiteX1502" fmla="*/ 1337248 w 2070422"/>
                <a:gd name="connsiteY1502" fmla="*/ 282021 h 885384"/>
                <a:gd name="connsiteX1503" fmla="*/ 1342362 w 2070422"/>
                <a:gd name="connsiteY1503" fmla="*/ 276916 h 885384"/>
                <a:gd name="connsiteX1504" fmla="*/ 1321838 w 2070422"/>
                <a:gd name="connsiteY1504" fmla="*/ 288871 h 885384"/>
                <a:gd name="connsiteX1505" fmla="*/ 1321838 w 2070422"/>
                <a:gd name="connsiteY1505" fmla="*/ 292266 h 885384"/>
                <a:gd name="connsiteX1506" fmla="*/ 1316725 w 2070422"/>
                <a:gd name="connsiteY1506" fmla="*/ 289700 h 885384"/>
                <a:gd name="connsiteX1507" fmla="*/ 1321838 w 2070422"/>
                <a:gd name="connsiteY1507" fmla="*/ 288862 h 885384"/>
                <a:gd name="connsiteX1508" fmla="*/ 1310824 w 2070422"/>
                <a:gd name="connsiteY1508" fmla="*/ 284364 h 885384"/>
                <a:gd name="connsiteX1509" fmla="*/ 1309901 w 2070422"/>
                <a:gd name="connsiteY1509" fmla="*/ 287135 h 885384"/>
                <a:gd name="connsiteX1510" fmla="*/ 1310824 w 2070422"/>
                <a:gd name="connsiteY1510" fmla="*/ 284364 h 885384"/>
                <a:gd name="connsiteX1511" fmla="*/ 1299622 w 2070422"/>
                <a:gd name="connsiteY1511" fmla="*/ 273495 h 885384"/>
                <a:gd name="connsiteX1512" fmla="*/ 1298784 w 2070422"/>
                <a:gd name="connsiteY1512" fmla="*/ 276890 h 885384"/>
                <a:gd name="connsiteX1513" fmla="*/ 1299622 w 2070422"/>
                <a:gd name="connsiteY1513" fmla="*/ 273495 h 885384"/>
                <a:gd name="connsiteX1514" fmla="*/ 1280441 w 2070422"/>
                <a:gd name="connsiteY1514" fmla="*/ 262079 h 885384"/>
                <a:gd name="connsiteX1515" fmla="*/ 1283391 w 2070422"/>
                <a:gd name="connsiteY1515" fmla="*/ 264978 h 885384"/>
                <a:gd name="connsiteX1516" fmla="*/ 1287658 w 2070422"/>
                <a:gd name="connsiteY1516" fmla="*/ 261540 h 885384"/>
                <a:gd name="connsiteX1517" fmla="*/ 1286153 w 2070422"/>
                <a:gd name="connsiteY1517" fmla="*/ 269929 h 885384"/>
                <a:gd name="connsiteX1518" fmla="*/ 1289368 w 2070422"/>
                <a:gd name="connsiteY1518" fmla="*/ 271759 h 885384"/>
                <a:gd name="connsiteX1519" fmla="*/ 1274002 w 2070422"/>
                <a:gd name="connsiteY1519" fmla="*/ 268356 h 885384"/>
                <a:gd name="connsiteX1520" fmla="*/ 1280441 w 2070422"/>
                <a:gd name="connsiteY1520" fmla="*/ 262079 h 885384"/>
                <a:gd name="connsiteX1521" fmla="*/ 1285957 w 2070422"/>
                <a:gd name="connsiteY1521" fmla="*/ 275214 h 885384"/>
                <a:gd name="connsiteX1522" fmla="*/ 1275703 w 2070422"/>
                <a:gd name="connsiteY1522" fmla="*/ 278592 h 885384"/>
                <a:gd name="connsiteX1523" fmla="*/ 1285957 w 2070422"/>
                <a:gd name="connsiteY1523" fmla="*/ 275214 h 885384"/>
                <a:gd name="connsiteX1524" fmla="*/ 1274002 w 2070422"/>
                <a:gd name="connsiteY1524" fmla="*/ 280328 h 885384"/>
                <a:gd name="connsiteX1525" fmla="*/ 1280817 w 2070422"/>
                <a:gd name="connsiteY1525" fmla="*/ 280328 h 885384"/>
                <a:gd name="connsiteX1526" fmla="*/ 1277414 w 2070422"/>
                <a:gd name="connsiteY1526" fmla="*/ 287161 h 885384"/>
                <a:gd name="connsiteX1527" fmla="*/ 1274002 w 2070422"/>
                <a:gd name="connsiteY1527" fmla="*/ 280328 h 885384"/>
                <a:gd name="connsiteX1528" fmla="*/ 1275695 w 2070422"/>
                <a:gd name="connsiteY1528" fmla="*/ 288879 h 885384"/>
                <a:gd name="connsiteX1529" fmla="*/ 1275695 w 2070422"/>
                <a:gd name="connsiteY1529" fmla="*/ 290547 h 885384"/>
                <a:gd name="connsiteX1530" fmla="*/ 1267161 w 2070422"/>
                <a:gd name="connsiteY1530" fmla="*/ 287169 h 885384"/>
                <a:gd name="connsiteX1531" fmla="*/ 1275695 w 2070422"/>
                <a:gd name="connsiteY1531" fmla="*/ 288879 h 885384"/>
                <a:gd name="connsiteX1532" fmla="*/ 1267178 w 2070422"/>
                <a:gd name="connsiteY1532" fmla="*/ 261532 h 885384"/>
                <a:gd name="connsiteX1533" fmla="*/ 1270572 w 2070422"/>
                <a:gd name="connsiteY1533" fmla="*/ 268356 h 885384"/>
                <a:gd name="connsiteX1534" fmla="*/ 1267178 w 2070422"/>
                <a:gd name="connsiteY1534" fmla="*/ 261532 h 885384"/>
                <a:gd name="connsiteX1535" fmla="*/ 1263757 w 2070422"/>
                <a:gd name="connsiteY1535" fmla="*/ 270075 h 885384"/>
                <a:gd name="connsiteX1536" fmla="*/ 1266323 w 2070422"/>
                <a:gd name="connsiteY1536" fmla="*/ 275154 h 885384"/>
                <a:gd name="connsiteX1537" fmla="*/ 1263757 w 2070422"/>
                <a:gd name="connsiteY1537" fmla="*/ 270075 h 885384"/>
                <a:gd name="connsiteX1538" fmla="*/ 1263731 w 2070422"/>
                <a:gd name="connsiteY1538" fmla="*/ 398176 h 885384"/>
                <a:gd name="connsiteX1539" fmla="*/ 1256916 w 2070422"/>
                <a:gd name="connsiteY1539" fmla="*/ 395627 h 885384"/>
                <a:gd name="connsiteX1540" fmla="*/ 1263731 w 2070422"/>
                <a:gd name="connsiteY1540" fmla="*/ 398176 h 885384"/>
                <a:gd name="connsiteX1541" fmla="*/ 1263740 w 2070422"/>
                <a:gd name="connsiteY1541" fmla="*/ 399912 h 885384"/>
                <a:gd name="connsiteX1542" fmla="*/ 1256916 w 2070422"/>
                <a:gd name="connsiteY1542" fmla="*/ 401630 h 885384"/>
                <a:gd name="connsiteX1543" fmla="*/ 1263740 w 2070422"/>
                <a:gd name="connsiteY1543" fmla="*/ 399912 h 885384"/>
                <a:gd name="connsiteX1544" fmla="*/ 1254351 w 2070422"/>
                <a:gd name="connsiteY1544" fmla="*/ 270075 h 885384"/>
                <a:gd name="connsiteX1545" fmla="*/ 1255933 w 2070422"/>
                <a:gd name="connsiteY1545" fmla="*/ 272769 h 885384"/>
                <a:gd name="connsiteX1546" fmla="*/ 1256890 w 2070422"/>
                <a:gd name="connsiteY1546" fmla="*/ 278609 h 885384"/>
                <a:gd name="connsiteX1547" fmla="*/ 1254351 w 2070422"/>
                <a:gd name="connsiteY1547" fmla="*/ 270075 h 885384"/>
                <a:gd name="connsiteX1548" fmla="*/ 1255197 w 2070422"/>
                <a:gd name="connsiteY1548" fmla="*/ 283714 h 885384"/>
                <a:gd name="connsiteX1549" fmla="*/ 1250075 w 2070422"/>
                <a:gd name="connsiteY1549" fmla="*/ 282885 h 885384"/>
                <a:gd name="connsiteX1550" fmla="*/ 1255197 w 2070422"/>
                <a:gd name="connsiteY1550" fmla="*/ 283714 h 885384"/>
                <a:gd name="connsiteX1551" fmla="*/ 1255197 w 2070422"/>
                <a:gd name="connsiteY1551" fmla="*/ 287169 h 885384"/>
                <a:gd name="connsiteX1552" fmla="*/ 1248399 w 2070422"/>
                <a:gd name="connsiteY1552" fmla="*/ 291436 h 885384"/>
                <a:gd name="connsiteX1553" fmla="*/ 1255197 w 2070422"/>
                <a:gd name="connsiteY1553" fmla="*/ 287169 h 885384"/>
                <a:gd name="connsiteX1554" fmla="*/ 1238111 w 2070422"/>
                <a:gd name="connsiteY1554" fmla="*/ 258120 h 885384"/>
                <a:gd name="connsiteX1555" fmla="*/ 1244935 w 2070422"/>
                <a:gd name="connsiteY1555" fmla="*/ 259839 h 885384"/>
                <a:gd name="connsiteX1556" fmla="*/ 1238111 w 2070422"/>
                <a:gd name="connsiteY1556" fmla="*/ 258120 h 885384"/>
                <a:gd name="connsiteX1557" fmla="*/ 1234691 w 2070422"/>
                <a:gd name="connsiteY1557" fmla="*/ 394764 h 885384"/>
                <a:gd name="connsiteX1558" fmla="*/ 1236025 w 2070422"/>
                <a:gd name="connsiteY1558" fmla="*/ 402913 h 885384"/>
                <a:gd name="connsiteX1559" fmla="*/ 1229568 w 2070422"/>
                <a:gd name="connsiteY1559" fmla="*/ 403298 h 885384"/>
                <a:gd name="connsiteX1560" fmla="*/ 1234691 w 2070422"/>
                <a:gd name="connsiteY1560" fmla="*/ 394764 h 885384"/>
                <a:gd name="connsiteX1561" fmla="*/ 1215895 w 2070422"/>
                <a:gd name="connsiteY1561" fmla="*/ 476755 h 885384"/>
                <a:gd name="connsiteX1562" fmla="*/ 1226131 w 2070422"/>
                <a:gd name="connsiteY1562" fmla="*/ 469940 h 885384"/>
                <a:gd name="connsiteX1563" fmla="*/ 1215895 w 2070422"/>
                <a:gd name="connsiteY1563" fmla="*/ 476755 h 885384"/>
                <a:gd name="connsiteX1564" fmla="*/ 1222719 w 2070422"/>
                <a:gd name="connsiteY1564" fmla="*/ 519487 h 885384"/>
                <a:gd name="connsiteX1565" fmla="*/ 1219315 w 2070422"/>
                <a:gd name="connsiteY1565" fmla="*/ 522882 h 885384"/>
                <a:gd name="connsiteX1566" fmla="*/ 1222719 w 2070422"/>
                <a:gd name="connsiteY1566" fmla="*/ 519487 h 885384"/>
                <a:gd name="connsiteX1567" fmla="*/ 1224429 w 2070422"/>
                <a:gd name="connsiteY1567" fmla="*/ 461371 h 885384"/>
                <a:gd name="connsiteX1568" fmla="*/ 1229551 w 2070422"/>
                <a:gd name="connsiteY1568" fmla="*/ 456274 h 885384"/>
                <a:gd name="connsiteX1569" fmla="*/ 1224429 w 2070422"/>
                <a:gd name="connsiteY1569" fmla="*/ 461371 h 885384"/>
                <a:gd name="connsiteX1570" fmla="*/ 1227841 w 2070422"/>
                <a:gd name="connsiteY1570" fmla="*/ 341822 h 885384"/>
                <a:gd name="connsiteX1571" fmla="*/ 1224438 w 2070422"/>
                <a:gd name="connsiteY1571" fmla="*/ 345216 h 885384"/>
                <a:gd name="connsiteX1572" fmla="*/ 1227841 w 2070422"/>
                <a:gd name="connsiteY1572" fmla="*/ 341822 h 885384"/>
                <a:gd name="connsiteX1573" fmla="*/ 1232963 w 2070422"/>
                <a:gd name="connsiteY1573" fmla="*/ 543388 h 885384"/>
                <a:gd name="connsiteX1574" fmla="*/ 1232125 w 2070422"/>
                <a:gd name="connsiteY1574" fmla="*/ 546783 h 885384"/>
                <a:gd name="connsiteX1575" fmla="*/ 1227875 w 2070422"/>
                <a:gd name="connsiteY1575" fmla="*/ 542507 h 885384"/>
                <a:gd name="connsiteX1576" fmla="*/ 1232963 w 2070422"/>
                <a:gd name="connsiteY1576" fmla="*/ 543388 h 885384"/>
                <a:gd name="connsiteX1577" fmla="*/ 1226148 w 2070422"/>
                <a:gd name="connsiteY1577" fmla="*/ 420384 h 885384"/>
                <a:gd name="connsiteX1578" fmla="*/ 1234673 w 2070422"/>
                <a:gd name="connsiteY1578" fmla="*/ 411858 h 885384"/>
                <a:gd name="connsiteX1579" fmla="*/ 1226148 w 2070422"/>
                <a:gd name="connsiteY1579" fmla="*/ 420384 h 885384"/>
                <a:gd name="connsiteX1580" fmla="*/ 1231253 w 2070422"/>
                <a:gd name="connsiteY1580" fmla="*/ 285467 h 885384"/>
                <a:gd name="connsiteX1581" fmla="*/ 1225293 w 2070422"/>
                <a:gd name="connsiteY1581" fmla="*/ 290564 h 885384"/>
                <a:gd name="connsiteX1582" fmla="*/ 1222385 w 2070422"/>
                <a:gd name="connsiteY1582" fmla="*/ 285792 h 885384"/>
                <a:gd name="connsiteX1583" fmla="*/ 1215895 w 2070422"/>
                <a:gd name="connsiteY1583" fmla="*/ 283748 h 885384"/>
                <a:gd name="connsiteX1584" fmla="*/ 1231253 w 2070422"/>
                <a:gd name="connsiteY1584" fmla="*/ 285459 h 885384"/>
                <a:gd name="connsiteX1585" fmla="*/ 1217571 w 2070422"/>
                <a:gd name="connsiteY1585" fmla="*/ 270075 h 885384"/>
                <a:gd name="connsiteX1586" fmla="*/ 1219290 w 2070422"/>
                <a:gd name="connsiteY1586" fmla="*/ 278609 h 885384"/>
                <a:gd name="connsiteX1587" fmla="*/ 1214184 w 2070422"/>
                <a:gd name="connsiteY1587" fmla="*/ 270075 h 885384"/>
                <a:gd name="connsiteX1588" fmla="*/ 1217571 w 2070422"/>
                <a:gd name="connsiteY1588" fmla="*/ 270075 h 885384"/>
                <a:gd name="connsiteX1589" fmla="*/ 1213321 w 2070422"/>
                <a:gd name="connsiteY1589" fmla="*/ 259821 h 885384"/>
                <a:gd name="connsiteX1590" fmla="*/ 1213321 w 2070422"/>
                <a:gd name="connsiteY1590" fmla="*/ 261532 h 885384"/>
                <a:gd name="connsiteX1591" fmla="*/ 1213321 w 2070422"/>
                <a:gd name="connsiteY1591" fmla="*/ 259821 h 885384"/>
                <a:gd name="connsiteX1592" fmla="*/ 1200502 w 2070422"/>
                <a:gd name="connsiteY1592" fmla="*/ 280302 h 885384"/>
                <a:gd name="connsiteX1593" fmla="*/ 1202229 w 2070422"/>
                <a:gd name="connsiteY1593" fmla="*/ 273495 h 885384"/>
                <a:gd name="connsiteX1594" fmla="*/ 1203905 w 2070422"/>
                <a:gd name="connsiteY1594" fmla="*/ 273495 h 885384"/>
                <a:gd name="connsiteX1595" fmla="*/ 1203905 w 2070422"/>
                <a:gd name="connsiteY1595" fmla="*/ 280311 h 885384"/>
                <a:gd name="connsiteX1596" fmla="*/ 1200494 w 2070422"/>
                <a:gd name="connsiteY1596" fmla="*/ 280311 h 885384"/>
                <a:gd name="connsiteX1597" fmla="*/ 1202221 w 2070422"/>
                <a:gd name="connsiteY1597" fmla="*/ 263225 h 885384"/>
                <a:gd name="connsiteX1598" fmla="*/ 1202221 w 2070422"/>
                <a:gd name="connsiteY1598" fmla="*/ 259821 h 885384"/>
                <a:gd name="connsiteX1599" fmla="*/ 1209036 w 2070422"/>
                <a:gd name="connsiteY1599" fmla="*/ 259821 h 885384"/>
                <a:gd name="connsiteX1600" fmla="*/ 1202221 w 2070422"/>
                <a:gd name="connsiteY1600" fmla="*/ 263217 h 885384"/>
                <a:gd name="connsiteX1601" fmla="*/ 1208968 w 2070422"/>
                <a:gd name="connsiteY1601" fmla="*/ 375207 h 885384"/>
                <a:gd name="connsiteX1602" fmla="*/ 1209071 w 2070422"/>
                <a:gd name="connsiteY1602" fmla="*/ 364021 h 885384"/>
                <a:gd name="connsiteX1603" fmla="*/ 1212474 w 2070422"/>
                <a:gd name="connsiteY1603" fmla="*/ 366587 h 885384"/>
                <a:gd name="connsiteX1604" fmla="*/ 1212474 w 2070422"/>
                <a:gd name="connsiteY1604" fmla="*/ 405017 h 885384"/>
                <a:gd name="connsiteX1605" fmla="*/ 1208977 w 2070422"/>
                <a:gd name="connsiteY1605" fmla="*/ 375207 h 885384"/>
                <a:gd name="connsiteX1606" fmla="*/ 1210764 w 2070422"/>
                <a:gd name="connsiteY1606" fmla="*/ 555326 h 885384"/>
                <a:gd name="connsiteX1607" fmla="*/ 1214167 w 2070422"/>
                <a:gd name="connsiteY1607" fmla="*/ 551931 h 885384"/>
                <a:gd name="connsiteX1608" fmla="*/ 1210764 w 2070422"/>
                <a:gd name="connsiteY1608" fmla="*/ 555326 h 885384"/>
                <a:gd name="connsiteX1609" fmla="*/ 1215877 w 2070422"/>
                <a:gd name="connsiteY1609" fmla="*/ 632195 h 885384"/>
                <a:gd name="connsiteX1610" fmla="*/ 1207352 w 2070422"/>
                <a:gd name="connsiteY1610" fmla="*/ 628809 h 885384"/>
                <a:gd name="connsiteX1611" fmla="*/ 1215877 w 2070422"/>
                <a:gd name="connsiteY1611" fmla="*/ 630519 h 885384"/>
                <a:gd name="connsiteX1612" fmla="*/ 1215877 w 2070422"/>
                <a:gd name="connsiteY1612" fmla="*/ 632187 h 885384"/>
                <a:gd name="connsiteX1613" fmla="*/ 1212474 w 2070422"/>
                <a:gd name="connsiteY1613" fmla="*/ 560457 h 885384"/>
                <a:gd name="connsiteX1614" fmla="*/ 1215877 w 2070422"/>
                <a:gd name="connsiteY1614" fmla="*/ 557062 h 885384"/>
                <a:gd name="connsiteX1615" fmla="*/ 1212474 w 2070422"/>
                <a:gd name="connsiteY1615" fmla="*/ 560457 h 885384"/>
                <a:gd name="connsiteX1616" fmla="*/ 1219298 w 2070422"/>
                <a:gd name="connsiteY1616" fmla="*/ 652693 h 885384"/>
                <a:gd name="connsiteX1617" fmla="*/ 1224421 w 2070422"/>
                <a:gd name="connsiteY1617" fmla="*/ 647596 h 885384"/>
                <a:gd name="connsiteX1618" fmla="*/ 1224421 w 2070422"/>
                <a:gd name="connsiteY1618" fmla="*/ 652702 h 885384"/>
                <a:gd name="connsiteX1619" fmla="*/ 1219298 w 2070422"/>
                <a:gd name="connsiteY1619" fmla="*/ 652702 h 885384"/>
                <a:gd name="connsiteX1620" fmla="*/ 1226131 w 2070422"/>
                <a:gd name="connsiteY1620" fmla="*/ 621942 h 885384"/>
                <a:gd name="connsiteX1621" fmla="*/ 1217605 w 2070422"/>
                <a:gd name="connsiteY1621" fmla="*/ 621942 h 885384"/>
                <a:gd name="connsiteX1622" fmla="*/ 1217605 w 2070422"/>
                <a:gd name="connsiteY1622" fmla="*/ 620266 h 885384"/>
                <a:gd name="connsiteX1623" fmla="*/ 1226131 w 2070422"/>
                <a:gd name="connsiteY1623" fmla="*/ 620266 h 885384"/>
                <a:gd name="connsiteX1624" fmla="*/ 1226131 w 2070422"/>
                <a:gd name="connsiteY1624" fmla="*/ 621942 h 885384"/>
                <a:gd name="connsiteX1625" fmla="*/ 1226139 w 2070422"/>
                <a:gd name="connsiteY1625" fmla="*/ 591208 h 885384"/>
                <a:gd name="connsiteX1626" fmla="*/ 1220983 w 2070422"/>
                <a:gd name="connsiteY1626" fmla="*/ 596322 h 885384"/>
                <a:gd name="connsiteX1627" fmla="*/ 1227841 w 2070422"/>
                <a:gd name="connsiteY1627" fmla="*/ 580980 h 885384"/>
                <a:gd name="connsiteX1628" fmla="*/ 1222701 w 2070422"/>
                <a:gd name="connsiteY1628" fmla="*/ 583529 h 885384"/>
                <a:gd name="connsiteX1629" fmla="*/ 1227849 w 2070422"/>
                <a:gd name="connsiteY1629" fmla="*/ 587796 h 885384"/>
                <a:gd name="connsiteX1630" fmla="*/ 1232074 w 2070422"/>
                <a:gd name="connsiteY1630" fmla="*/ 586051 h 885384"/>
                <a:gd name="connsiteX1631" fmla="*/ 1226139 w 2070422"/>
                <a:gd name="connsiteY1631" fmla="*/ 591216 h 885384"/>
                <a:gd name="connsiteX1632" fmla="*/ 1246645 w 2070422"/>
                <a:gd name="connsiteY1632" fmla="*/ 582656 h 885384"/>
                <a:gd name="connsiteX1633" fmla="*/ 1240702 w 2070422"/>
                <a:gd name="connsiteY1633" fmla="*/ 586103 h 885384"/>
                <a:gd name="connsiteX1634" fmla="*/ 1236401 w 2070422"/>
                <a:gd name="connsiteY1634" fmla="*/ 577543 h 885384"/>
                <a:gd name="connsiteX1635" fmla="*/ 1222736 w 2070422"/>
                <a:gd name="connsiteY1635" fmla="*/ 575815 h 885384"/>
                <a:gd name="connsiteX1636" fmla="*/ 1232963 w 2070422"/>
                <a:gd name="connsiteY1636" fmla="*/ 575841 h 885384"/>
                <a:gd name="connsiteX1637" fmla="*/ 1232997 w 2070422"/>
                <a:gd name="connsiteY1637" fmla="*/ 568983 h 885384"/>
                <a:gd name="connsiteX1638" fmla="*/ 1242310 w 2070422"/>
                <a:gd name="connsiteY1638" fmla="*/ 573421 h 885384"/>
                <a:gd name="connsiteX1639" fmla="*/ 1244935 w 2070422"/>
                <a:gd name="connsiteY1639" fmla="*/ 575824 h 885384"/>
                <a:gd name="connsiteX1640" fmla="*/ 1238120 w 2070422"/>
                <a:gd name="connsiteY1640" fmla="*/ 576687 h 885384"/>
                <a:gd name="connsiteX1641" fmla="*/ 1246654 w 2070422"/>
                <a:gd name="connsiteY1641" fmla="*/ 582665 h 885384"/>
                <a:gd name="connsiteX1642" fmla="*/ 1250075 w 2070422"/>
                <a:gd name="connsiteY1642" fmla="*/ 601452 h 885384"/>
                <a:gd name="connsiteX1643" fmla="*/ 1253478 w 2070422"/>
                <a:gd name="connsiteY1643" fmla="*/ 598058 h 885384"/>
                <a:gd name="connsiteX1644" fmla="*/ 1250075 w 2070422"/>
                <a:gd name="connsiteY1644" fmla="*/ 601452 h 885384"/>
                <a:gd name="connsiteX1645" fmla="*/ 1256890 w 2070422"/>
                <a:gd name="connsiteY1645" fmla="*/ 586077 h 885384"/>
                <a:gd name="connsiteX1646" fmla="*/ 1250075 w 2070422"/>
                <a:gd name="connsiteY1646" fmla="*/ 586077 h 885384"/>
                <a:gd name="connsiteX1647" fmla="*/ 1253521 w 2070422"/>
                <a:gd name="connsiteY1647" fmla="*/ 579279 h 885384"/>
                <a:gd name="connsiteX1648" fmla="*/ 1256899 w 2070422"/>
                <a:gd name="connsiteY1648" fmla="*/ 586077 h 885384"/>
                <a:gd name="connsiteX1649" fmla="*/ 1256309 w 2070422"/>
                <a:gd name="connsiteY1649" fmla="*/ 562159 h 885384"/>
                <a:gd name="connsiteX1650" fmla="*/ 1250066 w 2070422"/>
                <a:gd name="connsiteY1650" fmla="*/ 562176 h 885384"/>
                <a:gd name="connsiteX1651" fmla="*/ 1246663 w 2070422"/>
                <a:gd name="connsiteY1651" fmla="*/ 565588 h 885384"/>
                <a:gd name="connsiteX1652" fmla="*/ 1248356 w 2070422"/>
                <a:gd name="connsiteY1652" fmla="*/ 558764 h 885384"/>
                <a:gd name="connsiteX1653" fmla="*/ 1249211 w 2070422"/>
                <a:gd name="connsiteY1653" fmla="*/ 555326 h 885384"/>
                <a:gd name="connsiteX1654" fmla="*/ 1250066 w 2070422"/>
                <a:gd name="connsiteY1654" fmla="*/ 558764 h 885384"/>
                <a:gd name="connsiteX1655" fmla="*/ 1250066 w 2070422"/>
                <a:gd name="connsiteY1655" fmla="*/ 560474 h 885384"/>
                <a:gd name="connsiteX1656" fmla="*/ 1260918 w 2070422"/>
                <a:gd name="connsiteY1656" fmla="*/ 560491 h 885384"/>
                <a:gd name="connsiteX1657" fmla="*/ 1265459 w 2070422"/>
                <a:gd name="connsiteY1657" fmla="*/ 561312 h 885384"/>
                <a:gd name="connsiteX1658" fmla="*/ 1256300 w 2070422"/>
                <a:gd name="connsiteY1658" fmla="*/ 562167 h 885384"/>
                <a:gd name="connsiteX1659" fmla="*/ 1262038 w 2070422"/>
                <a:gd name="connsiteY1659" fmla="*/ 647562 h 885384"/>
                <a:gd name="connsiteX1660" fmla="*/ 1262038 w 2070422"/>
                <a:gd name="connsiteY1660" fmla="*/ 645895 h 885384"/>
                <a:gd name="connsiteX1661" fmla="*/ 1267143 w 2070422"/>
                <a:gd name="connsiteY1661" fmla="*/ 644167 h 885384"/>
                <a:gd name="connsiteX1662" fmla="*/ 1267143 w 2070422"/>
                <a:gd name="connsiteY1662" fmla="*/ 647571 h 885384"/>
                <a:gd name="connsiteX1663" fmla="*/ 1262038 w 2070422"/>
                <a:gd name="connsiteY1663" fmla="*/ 647571 h 885384"/>
                <a:gd name="connsiteX1664" fmla="*/ 1268845 w 2070422"/>
                <a:gd name="connsiteY1664" fmla="*/ 420401 h 885384"/>
                <a:gd name="connsiteX1665" fmla="*/ 1267169 w 2070422"/>
                <a:gd name="connsiteY1665" fmla="*/ 432347 h 885384"/>
                <a:gd name="connsiteX1666" fmla="*/ 1268845 w 2070422"/>
                <a:gd name="connsiteY1666" fmla="*/ 420401 h 885384"/>
                <a:gd name="connsiteX1667" fmla="*/ 1267999 w 2070422"/>
                <a:gd name="connsiteY1667" fmla="*/ 642423 h 885384"/>
                <a:gd name="connsiteX1668" fmla="*/ 1270555 w 2070422"/>
                <a:gd name="connsiteY1668" fmla="*/ 635624 h 885384"/>
                <a:gd name="connsiteX1669" fmla="*/ 1267999 w 2070422"/>
                <a:gd name="connsiteY1669" fmla="*/ 642423 h 885384"/>
                <a:gd name="connsiteX1670" fmla="*/ 1277422 w 2070422"/>
                <a:gd name="connsiteY1670" fmla="*/ 454547 h 885384"/>
                <a:gd name="connsiteX1671" fmla="*/ 1280826 w 2070422"/>
                <a:gd name="connsiteY1671" fmla="*/ 451152 h 885384"/>
                <a:gd name="connsiteX1672" fmla="*/ 1277422 w 2070422"/>
                <a:gd name="connsiteY1672" fmla="*/ 454547 h 885384"/>
                <a:gd name="connsiteX1673" fmla="*/ 1299630 w 2070422"/>
                <a:gd name="connsiteY1673" fmla="*/ 555317 h 885384"/>
                <a:gd name="connsiteX1674" fmla="*/ 1294516 w 2070422"/>
                <a:gd name="connsiteY1674" fmla="*/ 546809 h 885384"/>
                <a:gd name="connsiteX1675" fmla="*/ 1299630 w 2070422"/>
                <a:gd name="connsiteY1675" fmla="*/ 555317 h 885384"/>
                <a:gd name="connsiteX1676" fmla="*/ 1303042 w 2070422"/>
                <a:gd name="connsiteY1676" fmla="*/ 517776 h 885384"/>
                <a:gd name="connsiteX1677" fmla="*/ 1303042 w 2070422"/>
                <a:gd name="connsiteY1677" fmla="*/ 519453 h 885384"/>
                <a:gd name="connsiteX1678" fmla="*/ 1303042 w 2070422"/>
                <a:gd name="connsiteY1678" fmla="*/ 517776 h 885384"/>
                <a:gd name="connsiteX1679" fmla="*/ 1303051 w 2070422"/>
                <a:gd name="connsiteY1679" fmla="*/ 461405 h 885384"/>
                <a:gd name="connsiteX1680" fmla="*/ 1298048 w 2070422"/>
                <a:gd name="connsiteY1680" fmla="*/ 464954 h 885384"/>
                <a:gd name="connsiteX1681" fmla="*/ 1294508 w 2070422"/>
                <a:gd name="connsiteY1681" fmla="*/ 469914 h 885384"/>
                <a:gd name="connsiteX1682" fmla="*/ 1297595 w 2070422"/>
                <a:gd name="connsiteY1682" fmla="*/ 467408 h 885384"/>
                <a:gd name="connsiteX1683" fmla="*/ 1303042 w 2070422"/>
                <a:gd name="connsiteY1683" fmla="*/ 461405 h 885384"/>
                <a:gd name="connsiteX1684" fmla="*/ 1301358 w 2070422"/>
                <a:gd name="connsiteY1684" fmla="*/ 529714 h 885384"/>
                <a:gd name="connsiteX1685" fmla="*/ 1302187 w 2070422"/>
                <a:gd name="connsiteY1685" fmla="*/ 522890 h 885384"/>
                <a:gd name="connsiteX1686" fmla="*/ 1301358 w 2070422"/>
                <a:gd name="connsiteY1686" fmla="*/ 529714 h 885384"/>
                <a:gd name="connsiteX1687" fmla="*/ 1275173 w 2070422"/>
                <a:gd name="connsiteY1687" fmla="*/ 432022 h 885384"/>
                <a:gd name="connsiteX1688" fmla="*/ 1272214 w 2070422"/>
                <a:gd name="connsiteY1688" fmla="*/ 399108 h 885384"/>
                <a:gd name="connsiteX1689" fmla="*/ 1271539 w 2070422"/>
                <a:gd name="connsiteY1689" fmla="*/ 354623 h 885384"/>
                <a:gd name="connsiteX1690" fmla="*/ 1278551 w 2070422"/>
                <a:gd name="connsiteY1690" fmla="*/ 316466 h 885384"/>
                <a:gd name="connsiteX1691" fmla="*/ 1333810 w 2070422"/>
                <a:gd name="connsiteY1691" fmla="*/ 329850 h 885384"/>
                <a:gd name="connsiteX1692" fmla="*/ 1337248 w 2070422"/>
                <a:gd name="connsiteY1692" fmla="*/ 334100 h 885384"/>
                <a:gd name="connsiteX1693" fmla="*/ 1336384 w 2070422"/>
                <a:gd name="connsiteY1693" fmla="*/ 334963 h 885384"/>
                <a:gd name="connsiteX1694" fmla="*/ 1333810 w 2070422"/>
                <a:gd name="connsiteY1694" fmla="*/ 331551 h 885384"/>
                <a:gd name="connsiteX1695" fmla="*/ 1319769 w 2070422"/>
                <a:gd name="connsiteY1695" fmla="*/ 325941 h 885384"/>
                <a:gd name="connsiteX1696" fmla="*/ 1279124 w 2070422"/>
                <a:gd name="connsiteY1696" fmla="*/ 322153 h 885384"/>
                <a:gd name="connsiteX1697" fmla="*/ 1279124 w 2070422"/>
                <a:gd name="connsiteY1697" fmla="*/ 424642 h 885384"/>
                <a:gd name="connsiteX1698" fmla="*/ 1291087 w 2070422"/>
                <a:gd name="connsiteY1698" fmla="*/ 440856 h 885384"/>
                <a:gd name="connsiteX1699" fmla="*/ 1289326 w 2070422"/>
                <a:gd name="connsiteY1699" fmla="*/ 434947 h 885384"/>
                <a:gd name="connsiteX1700" fmla="*/ 1289309 w 2070422"/>
                <a:gd name="connsiteY1700" fmla="*/ 352836 h 885384"/>
                <a:gd name="connsiteX1701" fmla="*/ 1291087 w 2070422"/>
                <a:gd name="connsiteY1701" fmla="*/ 338384 h 885384"/>
                <a:gd name="connsiteX1702" fmla="*/ 1289377 w 2070422"/>
                <a:gd name="connsiteY1702" fmla="*/ 334963 h 885384"/>
                <a:gd name="connsiteX1703" fmla="*/ 1288530 w 2070422"/>
                <a:gd name="connsiteY1703" fmla="*/ 333244 h 885384"/>
                <a:gd name="connsiteX1704" fmla="*/ 1342687 w 2070422"/>
                <a:gd name="connsiteY1704" fmla="*/ 350861 h 885384"/>
                <a:gd name="connsiteX1705" fmla="*/ 1337958 w 2070422"/>
                <a:gd name="connsiteY1705" fmla="*/ 425361 h 885384"/>
                <a:gd name="connsiteX1706" fmla="*/ 1314150 w 2070422"/>
                <a:gd name="connsiteY1706" fmla="*/ 445577 h 885384"/>
                <a:gd name="connsiteX1707" fmla="*/ 1275182 w 2070422"/>
                <a:gd name="connsiteY1707" fmla="*/ 432005 h 885384"/>
                <a:gd name="connsiteX1708" fmla="*/ 1332091 w 2070422"/>
                <a:gd name="connsiteY1708" fmla="*/ 517751 h 885384"/>
                <a:gd name="connsiteX1709" fmla="*/ 1326978 w 2070422"/>
                <a:gd name="connsiteY1709" fmla="*/ 515185 h 885384"/>
                <a:gd name="connsiteX1710" fmla="*/ 1332091 w 2070422"/>
                <a:gd name="connsiteY1710" fmla="*/ 514347 h 885384"/>
                <a:gd name="connsiteX1711" fmla="*/ 1332091 w 2070422"/>
                <a:gd name="connsiteY1711" fmla="*/ 517742 h 885384"/>
                <a:gd name="connsiteX1712" fmla="*/ 1341592 w 2070422"/>
                <a:gd name="connsiteY1712" fmla="*/ 487094 h 885384"/>
                <a:gd name="connsiteX1713" fmla="*/ 1330432 w 2070422"/>
                <a:gd name="connsiteY1713" fmla="*/ 486119 h 885384"/>
                <a:gd name="connsiteX1714" fmla="*/ 1335504 w 2070422"/>
                <a:gd name="connsiteY1714" fmla="*/ 488702 h 885384"/>
                <a:gd name="connsiteX1715" fmla="*/ 1344688 w 2070422"/>
                <a:gd name="connsiteY1715" fmla="*/ 485349 h 885384"/>
                <a:gd name="connsiteX1716" fmla="*/ 1349135 w 2070422"/>
                <a:gd name="connsiteY1716" fmla="*/ 481963 h 885384"/>
                <a:gd name="connsiteX1717" fmla="*/ 1352606 w 2070422"/>
                <a:gd name="connsiteY1717" fmla="*/ 487000 h 885384"/>
                <a:gd name="connsiteX1718" fmla="*/ 1341592 w 2070422"/>
                <a:gd name="connsiteY1718" fmla="*/ 487102 h 885384"/>
                <a:gd name="connsiteX1719" fmla="*/ 1349203 w 2070422"/>
                <a:gd name="connsiteY1719" fmla="*/ 516041 h 885384"/>
                <a:gd name="connsiteX1720" fmla="*/ 1352606 w 2070422"/>
                <a:gd name="connsiteY1720" fmla="*/ 512646 h 885384"/>
                <a:gd name="connsiteX1721" fmla="*/ 1349203 w 2070422"/>
                <a:gd name="connsiteY1721" fmla="*/ 516041 h 885384"/>
                <a:gd name="connsiteX1722" fmla="*/ 1350905 w 2070422"/>
                <a:gd name="connsiteY1722" fmla="*/ 411832 h 885384"/>
                <a:gd name="connsiteX1723" fmla="*/ 1350905 w 2070422"/>
                <a:gd name="connsiteY1723" fmla="*/ 403315 h 885384"/>
                <a:gd name="connsiteX1724" fmla="*/ 1352589 w 2070422"/>
                <a:gd name="connsiteY1724" fmla="*/ 403315 h 885384"/>
                <a:gd name="connsiteX1725" fmla="*/ 1354308 w 2070422"/>
                <a:gd name="connsiteY1725" fmla="*/ 411832 h 885384"/>
                <a:gd name="connsiteX1726" fmla="*/ 1350896 w 2070422"/>
                <a:gd name="connsiteY1726" fmla="*/ 411832 h 885384"/>
                <a:gd name="connsiteX1727" fmla="*/ 1356010 w 2070422"/>
                <a:gd name="connsiteY1727" fmla="*/ 490420 h 885384"/>
                <a:gd name="connsiteX1728" fmla="*/ 1354334 w 2070422"/>
                <a:gd name="connsiteY1728" fmla="*/ 487025 h 885384"/>
                <a:gd name="connsiteX1729" fmla="*/ 1356010 w 2070422"/>
                <a:gd name="connsiteY1729" fmla="*/ 490420 h 885384"/>
                <a:gd name="connsiteX1730" fmla="*/ 1362851 w 2070422"/>
                <a:gd name="connsiteY1730" fmla="*/ 408446 h 885384"/>
                <a:gd name="connsiteX1731" fmla="*/ 1361492 w 2070422"/>
                <a:gd name="connsiteY1731" fmla="*/ 415031 h 885384"/>
                <a:gd name="connsiteX1732" fmla="*/ 1364561 w 2070422"/>
                <a:gd name="connsiteY1732" fmla="*/ 418673 h 885384"/>
                <a:gd name="connsiteX1733" fmla="*/ 1357737 w 2070422"/>
                <a:gd name="connsiteY1733" fmla="*/ 416955 h 885384"/>
                <a:gd name="connsiteX1734" fmla="*/ 1362842 w 2070422"/>
                <a:gd name="connsiteY1734" fmla="*/ 408446 h 885384"/>
                <a:gd name="connsiteX1735" fmla="*/ 1361166 w 2070422"/>
                <a:gd name="connsiteY1735" fmla="*/ 645860 h 885384"/>
                <a:gd name="connsiteX1736" fmla="*/ 1364570 w 2070422"/>
                <a:gd name="connsiteY1736" fmla="*/ 642465 h 885384"/>
                <a:gd name="connsiteX1737" fmla="*/ 1361166 w 2070422"/>
                <a:gd name="connsiteY1737" fmla="*/ 645860 h 885384"/>
                <a:gd name="connsiteX1738" fmla="*/ 1368007 w 2070422"/>
                <a:gd name="connsiteY1738" fmla="*/ 578389 h 885384"/>
                <a:gd name="connsiteX1739" fmla="*/ 1371394 w 2070422"/>
                <a:gd name="connsiteY1739" fmla="*/ 577551 h 885384"/>
                <a:gd name="connsiteX1740" fmla="*/ 1368007 w 2070422"/>
                <a:gd name="connsiteY1740" fmla="*/ 578389 h 885384"/>
                <a:gd name="connsiteX1741" fmla="*/ 1555977 w 2070422"/>
                <a:gd name="connsiteY1741" fmla="*/ 618521 h 885384"/>
                <a:gd name="connsiteX1742" fmla="*/ 1553180 w 2070422"/>
                <a:gd name="connsiteY1742" fmla="*/ 624935 h 885384"/>
                <a:gd name="connsiteX1743" fmla="*/ 1549196 w 2070422"/>
                <a:gd name="connsiteY1743" fmla="*/ 628270 h 885384"/>
                <a:gd name="connsiteX1744" fmla="*/ 1549401 w 2070422"/>
                <a:gd name="connsiteY1744" fmla="*/ 663570 h 885384"/>
                <a:gd name="connsiteX1745" fmla="*/ 1553428 w 2070422"/>
                <a:gd name="connsiteY1745" fmla="*/ 666375 h 885384"/>
                <a:gd name="connsiteX1746" fmla="*/ 1634616 w 2070422"/>
                <a:gd name="connsiteY1746" fmla="*/ 673216 h 885384"/>
                <a:gd name="connsiteX1747" fmla="*/ 1636215 w 2070422"/>
                <a:gd name="connsiteY1747" fmla="*/ 651949 h 885384"/>
                <a:gd name="connsiteX1748" fmla="*/ 1628570 w 2070422"/>
                <a:gd name="connsiteY1748" fmla="*/ 632263 h 885384"/>
                <a:gd name="connsiteX1749" fmla="*/ 1638849 w 2070422"/>
                <a:gd name="connsiteY1749" fmla="*/ 596304 h 885384"/>
                <a:gd name="connsiteX1750" fmla="*/ 1717573 w 2070422"/>
                <a:gd name="connsiteY1750" fmla="*/ 596202 h 885384"/>
                <a:gd name="connsiteX1751" fmla="*/ 1721772 w 2070422"/>
                <a:gd name="connsiteY1751" fmla="*/ 601444 h 885384"/>
                <a:gd name="connsiteX1752" fmla="*/ 1633068 w 2070422"/>
                <a:gd name="connsiteY1752" fmla="*/ 601641 h 885384"/>
                <a:gd name="connsiteX1753" fmla="*/ 1631374 w 2070422"/>
                <a:gd name="connsiteY1753" fmla="*/ 626046 h 885384"/>
                <a:gd name="connsiteX1754" fmla="*/ 1640893 w 2070422"/>
                <a:gd name="connsiteY1754" fmla="*/ 653788 h 885384"/>
                <a:gd name="connsiteX1755" fmla="*/ 1637839 w 2070422"/>
                <a:gd name="connsiteY1755" fmla="*/ 678134 h 885384"/>
                <a:gd name="connsiteX1756" fmla="*/ 1562826 w 2070422"/>
                <a:gd name="connsiteY1756" fmla="*/ 671498 h 885384"/>
                <a:gd name="connsiteX1757" fmla="*/ 1566204 w 2070422"/>
                <a:gd name="connsiteY1757" fmla="*/ 698059 h 885384"/>
                <a:gd name="connsiteX1758" fmla="*/ 1572122 w 2070422"/>
                <a:gd name="connsiteY1758" fmla="*/ 696168 h 885384"/>
                <a:gd name="connsiteX1759" fmla="*/ 1590174 w 2070422"/>
                <a:gd name="connsiteY1759" fmla="*/ 698837 h 885384"/>
                <a:gd name="connsiteX1760" fmla="*/ 1607260 w 2070422"/>
                <a:gd name="connsiteY1760" fmla="*/ 698819 h 885384"/>
                <a:gd name="connsiteX1761" fmla="*/ 1608081 w 2070422"/>
                <a:gd name="connsiteY1761" fmla="*/ 693740 h 885384"/>
                <a:gd name="connsiteX1762" fmla="*/ 1607260 w 2070422"/>
                <a:gd name="connsiteY1762" fmla="*/ 700538 h 885384"/>
                <a:gd name="connsiteX1763" fmla="*/ 1646562 w 2070422"/>
                <a:gd name="connsiteY1763" fmla="*/ 707362 h 885384"/>
                <a:gd name="connsiteX1764" fmla="*/ 1649889 w 2070422"/>
                <a:gd name="connsiteY1764" fmla="*/ 682495 h 885384"/>
                <a:gd name="connsiteX1765" fmla="*/ 1650145 w 2070422"/>
                <a:gd name="connsiteY1765" fmla="*/ 661971 h 885384"/>
                <a:gd name="connsiteX1766" fmla="*/ 1645425 w 2070422"/>
                <a:gd name="connsiteY1766" fmla="*/ 654070 h 885384"/>
                <a:gd name="connsiteX1767" fmla="*/ 1642210 w 2070422"/>
                <a:gd name="connsiteY1767" fmla="*/ 640918 h 885384"/>
                <a:gd name="connsiteX1768" fmla="*/ 1644800 w 2070422"/>
                <a:gd name="connsiteY1768" fmla="*/ 633170 h 885384"/>
                <a:gd name="connsiteX1769" fmla="*/ 1639729 w 2070422"/>
                <a:gd name="connsiteY1769" fmla="*/ 627090 h 885384"/>
                <a:gd name="connsiteX1770" fmla="*/ 1638036 w 2070422"/>
                <a:gd name="connsiteY1770" fmla="*/ 618555 h 885384"/>
                <a:gd name="connsiteX1771" fmla="*/ 1639712 w 2070422"/>
                <a:gd name="connsiteY1771" fmla="*/ 618555 h 885384"/>
                <a:gd name="connsiteX1772" fmla="*/ 1639729 w 2070422"/>
                <a:gd name="connsiteY1772" fmla="*/ 625379 h 885384"/>
                <a:gd name="connsiteX1773" fmla="*/ 1646562 w 2070422"/>
                <a:gd name="connsiteY1773" fmla="*/ 628783 h 885384"/>
                <a:gd name="connsiteX1774" fmla="*/ 1646383 w 2070422"/>
                <a:gd name="connsiteY1774" fmla="*/ 621061 h 885384"/>
                <a:gd name="connsiteX1775" fmla="*/ 1658286 w 2070422"/>
                <a:gd name="connsiteY1775" fmla="*/ 616118 h 885384"/>
                <a:gd name="connsiteX1776" fmla="*/ 1723465 w 2070422"/>
                <a:gd name="connsiteY1776" fmla="*/ 620266 h 885384"/>
                <a:gd name="connsiteX1777" fmla="*/ 1720070 w 2070422"/>
                <a:gd name="connsiteY1777" fmla="*/ 623644 h 885384"/>
                <a:gd name="connsiteX1778" fmla="*/ 1726886 w 2070422"/>
                <a:gd name="connsiteY1778" fmla="*/ 627098 h 885384"/>
                <a:gd name="connsiteX1779" fmla="*/ 1723457 w 2070422"/>
                <a:gd name="connsiteY1779" fmla="*/ 629647 h 885384"/>
                <a:gd name="connsiteX1780" fmla="*/ 1721960 w 2070422"/>
                <a:gd name="connsiteY1780" fmla="*/ 655464 h 885384"/>
                <a:gd name="connsiteX1781" fmla="*/ 1721755 w 2070422"/>
                <a:gd name="connsiteY1781" fmla="*/ 671506 h 885384"/>
                <a:gd name="connsiteX1782" fmla="*/ 1817137 w 2070422"/>
                <a:gd name="connsiteY1782" fmla="*/ 686351 h 885384"/>
                <a:gd name="connsiteX1783" fmla="*/ 1836276 w 2070422"/>
                <a:gd name="connsiteY1783" fmla="*/ 709081 h 885384"/>
                <a:gd name="connsiteX1784" fmla="*/ 1837986 w 2070422"/>
                <a:gd name="connsiteY1784" fmla="*/ 688583 h 885384"/>
                <a:gd name="connsiteX1785" fmla="*/ 1813178 w 2070422"/>
                <a:gd name="connsiteY1785" fmla="*/ 640781 h 885384"/>
                <a:gd name="connsiteX1786" fmla="*/ 1726116 w 2070422"/>
                <a:gd name="connsiteY1786" fmla="*/ 254622 h 885384"/>
                <a:gd name="connsiteX1787" fmla="*/ 1721002 w 2070422"/>
                <a:gd name="connsiteY1787" fmla="*/ 252903 h 885384"/>
                <a:gd name="connsiteX1788" fmla="*/ 1616581 w 2070422"/>
                <a:gd name="connsiteY1788" fmla="*/ 252903 h 885384"/>
                <a:gd name="connsiteX1789" fmla="*/ 1609526 w 2070422"/>
                <a:gd name="connsiteY1789" fmla="*/ 268997 h 885384"/>
                <a:gd name="connsiteX1790" fmla="*/ 1615828 w 2070422"/>
                <a:gd name="connsiteY1790" fmla="*/ 292266 h 885384"/>
                <a:gd name="connsiteX1791" fmla="*/ 1619215 w 2070422"/>
                <a:gd name="connsiteY1791" fmla="*/ 283740 h 885384"/>
                <a:gd name="connsiteX1792" fmla="*/ 1616316 w 2070422"/>
                <a:gd name="connsiteY1792" fmla="*/ 331166 h 885384"/>
                <a:gd name="connsiteX1793" fmla="*/ 1585864 w 2070422"/>
                <a:gd name="connsiteY1793" fmla="*/ 463056 h 885384"/>
                <a:gd name="connsiteX1794" fmla="*/ 1558670 w 2070422"/>
                <a:gd name="connsiteY1794" fmla="*/ 598981 h 885384"/>
                <a:gd name="connsiteX1795" fmla="*/ 1557635 w 2070422"/>
                <a:gd name="connsiteY1795" fmla="*/ 613373 h 885384"/>
                <a:gd name="connsiteX1796" fmla="*/ 1552590 w 2070422"/>
                <a:gd name="connsiteY1796" fmla="*/ 614297 h 885384"/>
                <a:gd name="connsiteX1797" fmla="*/ 1555968 w 2070422"/>
                <a:gd name="connsiteY1797" fmla="*/ 618521 h 885384"/>
                <a:gd name="connsiteX1798" fmla="*/ 1595322 w 2070422"/>
                <a:gd name="connsiteY1798" fmla="*/ 685163 h 885384"/>
                <a:gd name="connsiteX1799" fmla="*/ 1595322 w 2070422"/>
                <a:gd name="connsiteY1799" fmla="*/ 680049 h 885384"/>
                <a:gd name="connsiteX1800" fmla="*/ 1598717 w 2070422"/>
                <a:gd name="connsiteY1800" fmla="*/ 680049 h 885384"/>
                <a:gd name="connsiteX1801" fmla="*/ 1595322 w 2070422"/>
                <a:gd name="connsiteY1801" fmla="*/ 685163 h 885384"/>
                <a:gd name="connsiteX1802" fmla="*/ 1603865 w 2070422"/>
                <a:gd name="connsiteY1802" fmla="*/ 686027 h 885384"/>
                <a:gd name="connsiteX1803" fmla="*/ 1608987 w 2070422"/>
                <a:gd name="connsiteY1803" fmla="*/ 686856 h 885384"/>
                <a:gd name="connsiteX1804" fmla="*/ 1603865 w 2070422"/>
                <a:gd name="connsiteY1804" fmla="*/ 686027 h 885384"/>
                <a:gd name="connsiteX1805" fmla="*/ 1643141 w 2070422"/>
                <a:gd name="connsiteY1805" fmla="*/ 698828 h 885384"/>
                <a:gd name="connsiteX1806" fmla="*/ 1639755 w 2070422"/>
                <a:gd name="connsiteY1806" fmla="*/ 703950 h 885384"/>
                <a:gd name="connsiteX1807" fmla="*/ 1643141 w 2070422"/>
                <a:gd name="connsiteY1807" fmla="*/ 698828 h 885384"/>
                <a:gd name="connsiteX1808" fmla="*/ 1640602 w 2070422"/>
                <a:gd name="connsiteY1808" fmla="*/ 616837 h 885384"/>
                <a:gd name="connsiteX1809" fmla="*/ 1640602 w 2070422"/>
                <a:gd name="connsiteY1809" fmla="*/ 615126 h 885384"/>
                <a:gd name="connsiteX1810" fmla="*/ 1640602 w 2070422"/>
                <a:gd name="connsiteY1810" fmla="*/ 616837 h 885384"/>
                <a:gd name="connsiteX1811" fmla="*/ 1644877 w 2070422"/>
                <a:gd name="connsiteY1811" fmla="*/ 613407 h 885384"/>
                <a:gd name="connsiteX1812" fmla="*/ 1647443 w 2070422"/>
                <a:gd name="connsiteY1812" fmla="*/ 608302 h 885384"/>
                <a:gd name="connsiteX1813" fmla="*/ 1648281 w 2070422"/>
                <a:gd name="connsiteY1813" fmla="*/ 613407 h 885384"/>
                <a:gd name="connsiteX1814" fmla="*/ 1644877 w 2070422"/>
                <a:gd name="connsiteY1814" fmla="*/ 613407 h 885384"/>
                <a:gd name="connsiteX1815" fmla="*/ 1679092 w 2070422"/>
                <a:gd name="connsiteY1815" fmla="*/ 605711 h 885384"/>
                <a:gd name="connsiteX1816" fmla="*/ 1685882 w 2070422"/>
                <a:gd name="connsiteY1816" fmla="*/ 606600 h 885384"/>
                <a:gd name="connsiteX1817" fmla="*/ 1685882 w 2070422"/>
                <a:gd name="connsiteY1817" fmla="*/ 608276 h 885384"/>
                <a:gd name="connsiteX1818" fmla="*/ 1679092 w 2070422"/>
                <a:gd name="connsiteY1818" fmla="*/ 605711 h 885384"/>
                <a:gd name="connsiteX1819" fmla="*/ 1643141 w 2070422"/>
                <a:gd name="connsiteY1819" fmla="*/ 538249 h 885384"/>
                <a:gd name="connsiteX1820" fmla="*/ 1641465 w 2070422"/>
                <a:gd name="connsiteY1820" fmla="*/ 538249 h 885384"/>
                <a:gd name="connsiteX1821" fmla="*/ 1643141 w 2070422"/>
                <a:gd name="connsiteY1821" fmla="*/ 538249 h 885384"/>
                <a:gd name="connsiteX1822" fmla="*/ 1638036 w 2070422"/>
                <a:gd name="connsiteY1822" fmla="*/ 463081 h 885384"/>
                <a:gd name="connsiteX1823" fmla="*/ 1643159 w 2070422"/>
                <a:gd name="connsiteY1823" fmla="*/ 457985 h 885384"/>
                <a:gd name="connsiteX1824" fmla="*/ 1638036 w 2070422"/>
                <a:gd name="connsiteY1824" fmla="*/ 463081 h 885384"/>
                <a:gd name="connsiteX1825" fmla="*/ 1651727 w 2070422"/>
                <a:gd name="connsiteY1825" fmla="*/ 550212 h 885384"/>
                <a:gd name="connsiteX1826" fmla="*/ 1651727 w 2070422"/>
                <a:gd name="connsiteY1826" fmla="*/ 545098 h 885384"/>
                <a:gd name="connsiteX1827" fmla="*/ 1655122 w 2070422"/>
                <a:gd name="connsiteY1827" fmla="*/ 545098 h 885384"/>
                <a:gd name="connsiteX1828" fmla="*/ 1651727 w 2070422"/>
                <a:gd name="connsiteY1828" fmla="*/ 550212 h 885384"/>
                <a:gd name="connsiteX1829" fmla="*/ 1655139 w 2070422"/>
                <a:gd name="connsiteY1829" fmla="*/ 577551 h 885384"/>
                <a:gd name="connsiteX1830" fmla="*/ 1656807 w 2070422"/>
                <a:gd name="connsiteY1830" fmla="*/ 577551 h 885384"/>
                <a:gd name="connsiteX1831" fmla="*/ 1658534 w 2070422"/>
                <a:gd name="connsiteY1831" fmla="*/ 582648 h 885384"/>
                <a:gd name="connsiteX1832" fmla="*/ 1655131 w 2070422"/>
                <a:gd name="connsiteY1832" fmla="*/ 577551 h 885384"/>
                <a:gd name="connsiteX1833" fmla="*/ 1661955 w 2070422"/>
                <a:gd name="connsiteY1833" fmla="*/ 568991 h 885384"/>
                <a:gd name="connsiteX1834" fmla="*/ 1658551 w 2070422"/>
                <a:gd name="connsiteY1834" fmla="*/ 568991 h 885384"/>
                <a:gd name="connsiteX1835" fmla="*/ 1658551 w 2070422"/>
                <a:gd name="connsiteY1835" fmla="*/ 563877 h 885384"/>
                <a:gd name="connsiteX1836" fmla="*/ 1661946 w 2070422"/>
                <a:gd name="connsiteY1836" fmla="*/ 568991 h 885384"/>
                <a:gd name="connsiteX1837" fmla="*/ 1658551 w 2070422"/>
                <a:gd name="connsiteY1837" fmla="*/ 553624 h 885384"/>
                <a:gd name="connsiteX1838" fmla="*/ 1658551 w 2070422"/>
                <a:gd name="connsiteY1838" fmla="*/ 548519 h 885384"/>
                <a:gd name="connsiteX1839" fmla="*/ 1661955 w 2070422"/>
                <a:gd name="connsiteY1839" fmla="*/ 548519 h 885384"/>
                <a:gd name="connsiteX1840" fmla="*/ 1661955 w 2070422"/>
                <a:gd name="connsiteY1840" fmla="*/ 553624 h 885384"/>
                <a:gd name="connsiteX1841" fmla="*/ 1658551 w 2070422"/>
                <a:gd name="connsiteY1841" fmla="*/ 553624 h 885384"/>
                <a:gd name="connsiteX1842" fmla="*/ 1668804 w 2070422"/>
                <a:gd name="connsiteY1842" fmla="*/ 561312 h 885384"/>
                <a:gd name="connsiteX1843" fmla="*/ 1672208 w 2070422"/>
                <a:gd name="connsiteY1843" fmla="*/ 560474 h 885384"/>
                <a:gd name="connsiteX1844" fmla="*/ 1668804 w 2070422"/>
                <a:gd name="connsiteY1844" fmla="*/ 561312 h 885384"/>
                <a:gd name="connsiteX1845" fmla="*/ 1679075 w 2070422"/>
                <a:gd name="connsiteY1845" fmla="*/ 570710 h 885384"/>
                <a:gd name="connsiteX1846" fmla="*/ 1684171 w 2070422"/>
                <a:gd name="connsiteY1846" fmla="*/ 563877 h 885384"/>
                <a:gd name="connsiteX1847" fmla="*/ 1679075 w 2070422"/>
                <a:gd name="connsiteY1847" fmla="*/ 570710 h 885384"/>
                <a:gd name="connsiteX1848" fmla="*/ 1697862 w 2070422"/>
                <a:gd name="connsiteY1848" fmla="*/ 560457 h 885384"/>
                <a:gd name="connsiteX1849" fmla="*/ 1707961 w 2070422"/>
                <a:gd name="connsiteY1849" fmla="*/ 555420 h 885384"/>
                <a:gd name="connsiteX1850" fmla="*/ 1709808 w 2070422"/>
                <a:gd name="connsiteY1850" fmla="*/ 560448 h 885384"/>
                <a:gd name="connsiteX1851" fmla="*/ 1697862 w 2070422"/>
                <a:gd name="connsiteY1851" fmla="*/ 560448 h 885384"/>
                <a:gd name="connsiteX1852" fmla="*/ 1803840 w 2070422"/>
                <a:gd name="connsiteY1852" fmla="*/ 659543 h 885384"/>
                <a:gd name="connsiteX1853" fmla="*/ 1808937 w 2070422"/>
                <a:gd name="connsiteY1853" fmla="*/ 661270 h 885384"/>
                <a:gd name="connsiteX1854" fmla="*/ 1808937 w 2070422"/>
                <a:gd name="connsiteY1854" fmla="*/ 662938 h 885384"/>
                <a:gd name="connsiteX1855" fmla="*/ 1803840 w 2070422"/>
                <a:gd name="connsiteY1855" fmla="*/ 659543 h 885384"/>
                <a:gd name="connsiteX1856" fmla="*/ 1786746 w 2070422"/>
                <a:gd name="connsiteY1856" fmla="*/ 582682 h 885384"/>
                <a:gd name="connsiteX1857" fmla="*/ 1790132 w 2070422"/>
                <a:gd name="connsiteY1857" fmla="*/ 589506 h 885384"/>
                <a:gd name="connsiteX1858" fmla="*/ 1786746 w 2070422"/>
                <a:gd name="connsiteY1858" fmla="*/ 582682 h 885384"/>
                <a:gd name="connsiteX1859" fmla="*/ 1774765 w 2070422"/>
                <a:gd name="connsiteY1859" fmla="*/ 577525 h 885384"/>
                <a:gd name="connsiteX1860" fmla="*/ 1767950 w 2070422"/>
                <a:gd name="connsiteY1860" fmla="*/ 572420 h 885384"/>
                <a:gd name="connsiteX1861" fmla="*/ 1774765 w 2070422"/>
                <a:gd name="connsiteY1861" fmla="*/ 577525 h 885384"/>
                <a:gd name="connsiteX1862" fmla="*/ 1769626 w 2070422"/>
                <a:gd name="connsiteY1862" fmla="*/ 558772 h 885384"/>
                <a:gd name="connsiteX1863" fmla="*/ 1769626 w 2070422"/>
                <a:gd name="connsiteY1863" fmla="*/ 560448 h 885384"/>
                <a:gd name="connsiteX1864" fmla="*/ 1764478 w 2070422"/>
                <a:gd name="connsiteY1864" fmla="*/ 563869 h 885384"/>
                <a:gd name="connsiteX1865" fmla="*/ 1762810 w 2070422"/>
                <a:gd name="connsiteY1865" fmla="*/ 563869 h 885384"/>
                <a:gd name="connsiteX1866" fmla="*/ 1769617 w 2070422"/>
                <a:gd name="connsiteY1866" fmla="*/ 558781 h 885384"/>
                <a:gd name="connsiteX1867" fmla="*/ 1764503 w 2070422"/>
                <a:gd name="connsiteY1867" fmla="*/ 509225 h 885384"/>
                <a:gd name="connsiteX1868" fmla="*/ 1752557 w 2070422"/>
                <a:gd name="connsiteY1868" fmla="*/ 511773 h 885384"/>
                <a:gd name="connsiteX1869" fmla="*/ 1760056 w 2070422"/>
                <a:gd name="connsiteY1869" fmla="*/ 512799 h 885384"/>
                <a:gd name="connsiteX1870" fmla="*/ 1764503 w 2070422"/>
                <a:gd name="connsiteY1870" fmla="*/ 509225 h 885384"/>
                <a:gd name="connsiteX1871" fmla="*/ 1750855 w 2070422"/>
                <a:gd name="connsiteY1871" fmla="*/ 405017 h 885384"/>
                <a:gd name="connsiteX1872" fmla="*/ 1755952 w 2070422"/>
                <a:gd name="connsiteY1872" fmla="*/ 406744 h 885384"/>
                <a:gd name="connsiteX1873" fmla="*/ 1755952 w 2070422"/>
                <a:gd name="connsiteY1873" fmla="*/ 408412 h 885384"/>
                <a:gd name="connsiteX1874" fmla="*/ 1750855 w 2070422"/>
                <a:gd name="connsiteY1874" fmla="*/ 405017 h 885384"/>
                <a:gd name="connsiteX1875" fmla="*/ 1749145 w 2070422"/>
                <a:gd name="connsiteY1875" fmla="*/ 574131 h 885384"/>
                <a:gd name="connsiteX1876" fmla="*/ 1752549 w 2070422"/>
                <a:gd name="connsiteY1876" fmla="*/ 577525 h 885384"/>
                <a:gd name="connsiteX1877" fmla="*/ 1749145 w 2070422"/>
                <a:gd name="connsiteY1877" fmla="*/ 574131 h 885384"/>
                <a:gd name="connsiteX1878" fmla="*/ 1747409 w 2070422"/>
                <a:gd name="connsiteY1878" fmla="*/ 565596 h 885384"/>
                <a:gd name="connsiteX1879" fmla="*/ 1744006 w 2070422"/>
                <a:gd name="connsiteY1879" fmla="*/ 568991 h 885384"/>
                <a:gd name="connsiteX1880" fmla="*/ 1747409 w 2070422"/>
                <a:gd name="connsiteY1880" fmla="*/ 565596 h 885384"/>
                <a:gd name="connsiteX1881" fmla="*/ 1749128 w 2070422"/>
                <a:gd name="connsiteY1881" fmla="*/ 589523 h 885384"/>
                <a:gd name="connsiteX1882" fmla="*/ 1742296 w 2070422"/>
                <a:gd name="connsiteY1882" fmla="*/ 593765 h 885384"/>
                <a:gd name="connsiteX1883" fmla="*/ 1749128 w 2070422"/>
                <a:gd name="connsiteY1883" fmla="*/ 589523 h 885384"/>
                <a:gd name="connsiteX1884" fmla="*/ 1733735 w 2070422"/>
                <a:gd name="connsiteY1884" fmla="*/ 490412 h 885384"/>
                <a:gd name="connsiteX1885" fmla="*/ 1735454 w 2070422"/>
                <a:gd name="connsiteY1885" fmla="*/ 498946 h 885384"/>
                <a:gd name="connsiteX1886" fmla="*/ 1733735 w 2070422"/>
                <a:gd name="connsiteY1886" fmla="*/ 490412 h 885384"/>
                <a:gd name="connsiteX1887" fmla="*/ 1726920 w 2070422"/>
                <a:gd name="connsiteY1887" fmla="*/ 345225 h 885384"/>
                <a:gd name="connsiteX1888" fmla="*/ 1730324 w 2070422"/>
                <a:gd name="connsiteY1888" fmla="*/ 341830 h 885384"/>
                <a:gd name="connsiteX1889" fmla="*/ 1726920 w 2070422"/>
                <a:gd name="connsiteY1889" fmla="*/ 345225 h 885384"/>
                <a:gd name="connsiteX1890" fmla="*/ 1725209 w 2070422"/>
                <a:gd name="connsiteY1890" fmla="*/ 299116 h 885384"/>
                <a:gd name="connsiteX1891" fmla="*/ 1730324 w 2070422"/>
                <a:gd name="connsiteY1891" fmla="*/ 299116 h 885384"/>
                <a:gd name="connsiteX1892" fmla="*/ 1730324 w 2070422"/>
                <a:gd name="connsiteY1892" fmla="*/ 302511 h 885384"/>
                <a:gd name="connsiteX1893" fmla="*/ 1725209 w 2070422"/>
                <a:gd name="connsiteY1893" fmla="*/ 302511 h 885384"/>
                <a:gd name="connsiteX1894" fmla="*/ 1725209 w 2070422"/>
                <a:gd name="connsiteY1894" fmla="*/ 299116 h 885384"/>
                <a:gd name="connsiteX1895" fmla="*/ 1727775 w 2070422"/>
                <a:gd name="connsiteY1895" fmla="*/ 488727 h 885384"/>
                <a:gd name="connsiteX1896" fmla="*/ 1728613 w 2070422"/>
                <a:gd name="connsiteY1896" fmla="*/ 495543 h 885384"/>
                <a:gd name="connsiteX1897" fmla="*/ 1725209 w 2070422"/>
                <a:gd name="connsiteY1897" fmla="*/ 495543 h 885384"/>
                <a:gd name="connsiteX1898" fmla="*/ 1727775 w 2070422"/>
                <a:gd name="connsiteY1898" fmla="*/ 488727 h 885384"/>
                <a:gd name="connsiteX1899" fmla="*/ 1718360 w 2070422"/>
                <a:gd name="connsiteY1899" fmla="*/ 445149 h 885384"/>
                <a:gd name="connsiteX1900" fmla="*/ 1720318 w 2070422"/>
                <a:gd name="connsiteY1900" fmla="*/ 447381 h 885384"/>
                <a:gd name="connsiteX1901" fmla="*/ 1723465 w 2070422"/>
                <a:gd name="connsiteY1901" fmla="*/ 446012 h 885384"/>
                <a:gd name="connsiteX1902" fmla="*/ 1718352 w 2070422"/>
                <a:gd name="connsiteY1902" fmla="*/ 445149 h 885384"/>
                <a:gd name="connsiteX1903" fmla="*/ 1709800 w 2070422"/>
                <a:gd name="connsiteY1903" fmla="*/ 360592 h 885384"/>
                <a:gd name="connsiteX1904" fmla="*/ 1708124 w 2070422"/>
                <a:gd name="connsiteY1904" fmla="*/ 360592 h 885384"/>
                <a:gd name="connsiteX1905" fmla="*/ 1709800 w 2070422"/>
                <a:gd name="connsiteY1905" fmla="*/ 360592 h 885384"/>
                <a:gd name="connsiteX1906" fmla="*/ 1708124 w 2070422"/>
                <a:gd name="connsiteY1906" fmla="*/ 362319 h 885384"/>
                <a:gd name="connsiteX1907" fmla="*/ 1709800 w 2070422"/>
                <a:gd name="connsiteY1907" fmla="*/ 365714 h 885384"/>
                <a:gd name="connsiteX1908" fmla="*/ 1708124 w 2070422"/>
                <a:gd name="connsiteY1908" fmla="*/ 362319 h 885384"/>
                <a:gd name="connsiteX1909" fmla="*/ 1707251 w 2070422"/>
                <a:gd name="connsiteY1909" fmla="*/ 367433 h 885384"/>
                <a:gd name="connsiteX1910" fmla="*/ 1707251 w 2070422"/>
                <a:gd name="connsiteY1910" fmla="*/ 369143 h 885384"/>
                <a:gd name="connsiteX1911" fmla="*/ 1707251 w 2070422"/>
                <a:gd name="connsiteY1911" fmla="*/ 367433 h 885384"/>
                <a:gd name="connsiteX1912" fmla="*/ 1704712 w 2070422"/>
                <a:gd name="connsiteY1912" fmla="*/ 391360 h 885384"/>
                <a:gd name="connsiteX1913" fmla="*/ 1708098 w 2070422"/>
                <a:gd name="connsiteY1913" fmla="*/ 398184 h 885384"/>
                <a:gd name="connsiteX1914" fmla="*/ 1704712 w 2070422"/>
                <a:gd name="connsiteY1914" fmla="*/ 391360 h 885384"/>
                <a:gd name="connsiteX1915" fmla="*/ 1714931 w 2070422"/>
                <a:gd name="connsiteY1915" fmla="*/ 539959 h 885384"/>
                <a:gd name="connsiteX1916" fmla="*/ 1703634 w 2070422"/>
                <a:gd name="connsiteY1916" fmla="*/ 536573 h 885384"/>
                <a:gd name="connsiteX1917" fmla="*/ 1695408 w 2070422"/>
                <a:gd name="connsiteY1917" fmla="*/ 538300 h 885384"/>
                <a:gd name="connsiteX1918" fmla="*/ 1691996 w 2070422"/>
                <a:gd name="connsiteY1918" fmla="*/ 534691 h 885384"/>
                <a:gd name="connsiteX1919" fmla="*/ 1663673 w 2070422"/>
                <a:gd name="connsiteY1919" fmla="*/ 534837 h 885384"/>
                <a:gd name="connsiteX1920" fmla="*/ 1662776 w 2070422"/>
                <a:gd name="connsiteY1920" fmla="*/ 536487 h 885384"/>
                <a:gd name="connsiteX1921" fmla="*/ 1658560 w 2070422"/>
                <a:gd name="connsiteY1921" fmla="*/ 536538 h 885384"/>
                <a:gd name="connsiteX1922" fmla="*/ 1663673 w 2070422"/>
                <a:gd name="connsiteY1922" fmla="*/ 526294 h 885384"/>
                <a:gd name="connsiteX1923" fmla="*/ 1665683 w 2070422"/>
                <a:gd name="connsiteY1923" fmla="*/ 515433 h 885384"/>
                <a:gd name="connsiteX1924" fmla="*/ 1668796 w 2070422"/>
                <a:gd name="connsiteY1924" fmla="*/ 497253 h 885384"/>
                <a:gd name="connsiteX1925" fmla="*/ 1670506 w 2070422"/>
                <a:gd name="connsiteY1925" fmla="*/ 490420 h 885384"/>
                <a:gd name="connsiteX1926" fmla="*/ 1685933 w 2070422"/>
                <a:gd name="connsiteY1926" fmla="*/ 395627 h 885384"/>
                <a:gd name="connsiteX1927" fmla="*/ 1689302 w 2070422"/>
                <a:gd name="connsiteY1927" fmla="*/ 393045 h 885384"/>
                <a:gd name="connsiteX1928" fmla="*/ 1714939 w 2070422"/>
                <a:gd name="connsiteY1928" fmla="*/ 539950 h 885384"/>
                <a:gd name="connsiteX1929" fmla="*/ 1694458 w 2070422"/>
                <a:gd name="connsiteY1929" fmla="*/ 285450 h 885384"/>
                <a:gd name="connsiteX1930" fmla="*/ 1696126 w 2070422"/>
                <a:gd name="connsiteY1930" fmla="*/ 285450 h 885384"/>
                <a:gd name="connsiteX1931" fmla="*/ 1696126 w 2070422"/>
                <a:gd name="connsiteY1931" fmla="*/ 290556 h 885384"/>
                <a:gd name="connsiteX1932" fmla="*/ 1692714 w 2070422"/>
                <a:gd name="connsiteY1932" fmla="*/ 290556 h 885384"/>
                <a:gd name="connsiteX1933" fmla="*/ 1694441 w 2070422"/>
                <a:gd name="connsiteY1933" fmla="*/ 285450 h 885384"/>
                <a:gd name="connsiteX1934" fmla="*/ 1690995 w 2070422"/>
                <a:gd name="connsiteY1934" fmla="*/ 357189 h 885384"/>
                <a:gd name="connsiteX1935" fmla="*/ 1689319 w 2070422"/>
                <a:gd name="connsiteY1935" fmla="*/ 350356 h 885384"/>
                <a:gd name="connsiteX1936" fmla="*/ 1690995 w 2070422"/>
                <a:gd name="connsiteY1936" fmla="*/ 357189 h 885384"/>
                <a:gd name="connsiteX1937" fmla="*/ 1685899 w 2070422"/>
                <a:gd name="connsiteY1937" fmla="*/ 326446 h 885384"/>
                <a:gd name="connsiteX1938" fmla="*/ 1689302 w 2070422"/>
                <a:gd name="connsiteY1938" fmla="*/ 326446 h 885384"/>
                <a:gd name="connsiteX1939" fmla="*/ 1689302 w 2070422"/>
                <a:gd name="connsiteY1939" fmla="*/ 331551 h 885384"/>
                <a:gd name="connsiteX1940" fmla="*/ 1685899 w 2070422"/>
                <a:gd name="connsiteY1940" fmla="*/ 331551 h 885384"/>
                <a:gd name="connsiteX1941" fmla="*/ 1685899 w 2070422"/>
                <a:gd name="connsiteY1941" fmla="*/ 326446 h 885384"/>
                <a:gd name="connsiteX1942" fmla="*/ 1685882 w 2070422"/>
                <a:gd name="connsiteY1942" fmla="*/ 287135 h 885384"/>
                <a:gd name="connsiteX1943" fmla="*/ 1680776 w 2070422"/>
                <a:gd name="connsiteY1943" fmla="*/ 283740 h 885384"/>
                <a:gd name="connsiteX1944" fmla="*/ 1685873 w 2070422"/>
                <a:gd name="connsiteY1944" fmla="*/ 285467 h 885384"/>
                <a:gd name="connsiteX1945" fmla="*/ 1685873 w 2070422"/>
                <a:gd name="connsiteY1945" fmla="*/ 287135 h 885384"/>
                <a:gd name="connsiteX1946" fmla="*/ 1679075 w 2070422"/>
                <a:gd name="connsiteY1946" fmla="*/ 273487 h 885384"/>
                <a:gd name="connsiteX1947" fmla="*/ 1684171 w 2070422"/>
                <a:gd name="connsiteY1947" fmla="*/ 275214 h 885384"/>
                <a:gd name="connsiteX1948" fmla="*/ 1684171 w 2070422"/>
                <a:gd name="connsiteY1948" fmla="*/ 276882 h 885384"/>
                <a:gd name="connsiteX1949" fmla="*/ 1679075 w 2070422"/>
                <a:gd name="connsiteY1949" fmla="*/ 273487 h 885384"/>
                <a:gd name="connsiteX1950" fmla="*/ 1657328 w 2070422"/>
                <a:gd name="connsiteY1950" fmla="*/ 457617 h 885384"/>
                <a:gd name="connsiteX1951" fmla="*/ 1677338 w 2070422"/>
                <a:gd name="connsiteY1951" fmla="*/ 350356 h 885384"/>
                <a:gd name="connsiteX1952" fmla="*/ 1684171 w 2070422"/>
                <a:gd name="connsiteY1952" fmla="*/ 345251 h 885384"/>
                <a:gd name="connsiteX1953" fmla="*/ 1680751 w 2070422"/>
                <a:gd name="connsiteY1953" fmla="*/ 352066 h 885384"/>
                <a:gd name="connsiteX1954" fmla="*/ 1680725 w 2070422"/>
                <a:gd name="connsiteY1954" fmla="*/ 371683 h 885384"/>
                <a:gd name="connsiteX1955" fmla="*/ 1651642 w 2070422"/>
                <a:gd name="connsiteY1955" fmla="*/ 533981 h 885384"/>
                <a:gd name="connsiteX1956" fmla="*/ 1648289 w 2070422"/>
                <a:gd name="connsiteY1956" fmla="*/ 536547 h 885384"/>
                <a:gd name="connsiteX1957" fmla="*/ 1657320 w 2070422"/>
                <a:gd name="connsiteY1957" fmla="*/ 457625 h 885384"/>
                <a:gd name="connsiteX1958" fmla="*/ 1641457 w 2070422"/>
                <a:gd name="connsiteY1958" fmla="*/ 427208 h 885384"/>
                <a:gd name="connsiteX1959" fmla="*/ 1646579 w 2070422"/>
                <a:gd name="connsiteY1959" fmla="*/ 423821 h 885384"/>
                <a:gd name="connsiteX1960" fmla="*/ 1641457 w 2070422"/>
                <a:gd name="connsiteY1960" fmla="*/ 427208 h 885384"/>
                <a:gd name="connsiteX1961" fmla="*/ 1636343 w 2070422"/>
                <a:gd name="connsiteY1961" fmla="*/ 420392 h 885384"/>
                <a:gd name="connsiteX1962" fmla="*/ 1646579 w 2070422"/>
                <a:gd name="connsiteY1962" fmla="*/ 415287 h 885384"/>
                <a:gd name="connsiteX1963" fmla="*/ 1636343 w 2070422"/>
                <a:gd name="connsiteY1963" fmla="*/ 420392 h 885384"/>
                <a:gd name="connsiteX1964" fmla="*/ 1646570 w 2070422"/>
                <a:gd name="connsiteY1964" fmla="*/ 345242 h 885384"/>
                <a:gd name="connsiteX1965" fmla="*/ 1646570 w 2070422"/>
                <a:gd name="connsiteY1965" fmla="*/ 348646 h 885384"/>
                <a:gd name="connsiteX1966" fmla="*/ 1641465 w 2070422"/>
                <a:gd name="connsiteY1966" fmla="*/ 346918 h 885384"/>
                <a:gd name="connsiteX1967" fmla="*/ 1641465 w 2070422"/>
                <a:gd name="connsiteY1967" fmla="*/ 345251 h 885384"/>
                <a:gd name="connsiteX1968" fmla="*/ 1646570 w 2070422"/>
                <a:gd name="connsiteY1968" fmla="*/ 345251 h 885384"/>
                <a:gd name="connsiteX1969" fmla="*/ 1641448 w 2070422"/>
                <a:gd name="connsiteY1969" fmla="*/ 403324 h 885384"/>
                <a:gd name="connsiteX1970" fmla="*/ 1638045 w 2070422"/>
                <a:gd name="connsiteY1970" fmla="*/ 406719 h 885384"/>
                <a:gd name="connsiteX1971" fmla="*/ 1641448 w 2070422"/>
                <a:gd name="connsiteY1971" fmla="*/ 403324 h 885384"/>
                <a:gd name="connsiteX1972" fmla="*/ 1633743 w 2070422"/>
                <a:gd name="connsiteY1972" fmla="*/ 364055 h 885384"/>
                <a:gd name="connsiteX1973" fmla="*/ 1638036 w 2070422"/>
                <a:gd name="connsiteY1973" fmla="*/ 365749 h 885384"/>
                <a:gd name="connsiteX1974" fmla="*/ 1633743 w 2070422"/>
                <a:gd name="connsiteY1974" fmla="*/ 364055 h 885384"/>
                <a:gd name="connsiteX1975" fmla="*/ 1634616 w 2070422"/>
                <a:gd name="connsiteY1975" fmla="*/ 379414 h 885384"/>
                <a:gd name="connsiteX1976" fmla="*/ 1632888 w 2070422"/>
                <a:gd name="connsiteY1976" fmla="*/ 384510 h 885384"/>
                <a:gd name="connsiteX1977" fmla="*/ 1631221 w 2070422"/>
                <a:gd name="connsiteY1977" fmla="*/ 384510 h 885384"/>
                <a:gd name="connsiteX1978" fmla="*/ 1634624 w 2070422"/>
                <a:gd name="connsiteY1978" fmla="*/ 379414 h 885384"/>
                <a:gd name="connsiteX1979" fmla="*/ 1610697 w 2070422"/>
                <a:gd name="connsiteY1979" fmla="*/ 575858 h 885384"/>
                <a:gd name="connsiteX1980" fmla="*/ 1615794 w 2070422"/>
                <a:gd name="connsiteY1980" fmla="*/ 574131 h 885384"/>
                <a:gd name="connsiteX1981" fmla="*/ 1615794 w 2070422"/>
                <a:gd name="connsiteY1981" fmla="*/ 577534 h 885384"/>
                <a:gd name="connsiteX1982" fmla="*/ 1610689 w 2070422"/>
                <a:gd name="connsiteY1982" fmla="*/ 577534 h 885384"/>
                <a:gd name="connsiteX1983" fmla="*/ 1610689 w 2070422"/>
                <a:gd name="connsiteY1983" fmla="*/ 575867 h 885384"/>
                <a:gd name="connsiteX1984" fmla="*/ 1610697 w 2070422"/>
                <a:gd name="connsiteY1984" fmla="*/ 386246 h 885384"/>
                <a:gd name="connsiteX1985" fmla="*/ 1615811 w 2070422"/>
                <a:gd name="connsiteY1985" fmla="*/ 386246 h 885384"/>
                <a:gd name="connsiteX1986" fmla="*/ 1615811 w 2070422"/>
                <a:gd name="connsiteY1986" fmla="*/ 389641 h 885384"/>
                <a:gd name="connsiteX1987" fmla="*/ 1610715 w 2070422"/>
                <a:gd name="connsiteY1987" fmla="*/ 387914 h 885384"/>
                <a:gd name="connsiteX1988" fmla="*/ 1610715 w 2070422"/>
                <a:gd name="connsiteY1988" fmla="*/ 386246 h 885384"/>
                <a:gd name="connsiteX1989" fmla="*/ 1619163 w 2070422"/>
                <a:gd name="connsiteY1989" fmla="*/ 645809 h 885384"/>
                <a:gd name="connsiteX1990" fmla="*/ 1614126 w 2070422"/>
                <a:gd name="connsiteY1990" fmla="*/ 649281 h 885384"/>
                <a:gd name="connsiteX1991" fmla="*/ 1618394 w 2070422"/>
                <a:gd name="connsiteY1991" fmla="*/ 642465 h 885384"/>
                <a:gd name="connsiteX1992" fmla="*/ 1619172 w 2070422"/>
                <a:gd name="connsiteY1992" fmla="*/ 645809 h 885384"/>
                <a:gd name="connsiteX1993" fmla="*/ 1619223 w 2070422"/>
                <a:gd name="connsiteY1993" fmla="*/ 413577 h 885384"/>
                <a:gd name="connsiteX1994" fmla="*/ 1619223 w 2070422"/>
                <a:gd name="connsiteY1994" fmla="*/ 415253 h 885384"/>
                <a:gd name="connsiteX1995" fmla="*/ 1612408 w 2070422"/>
                <a:gd name="connsiteY1995" fmla="*/ 415253 h 885384"/>
                <a:gd name="connsiteX1996" fmla="*/ 1612408 w 2070422"/>
                <a:gd name="connsiteY1996" fmla="*/ 411849 h 885384"/>
                <a:gd name="connsiteX1997" fmla="*/ 1619223 w 2070422"/>
                <a:gd name="connsiteY1997" fmla="*/ 413577 h 885384"/>
                <a:gd name="connsiteX1998" fmla="*/ 1612399 w 2070422"/>
                <a:gd name="connsiteY1998" fmla="*/ 357189 h 885384"/>
                <a:gd name="connsiteX1999" fmla="*/ 1614964 w 2070422"/>
                <a:gd name="connsiteY1999" fmla="*/ 346918 h 885384"/>
                <a:gd name="connsiteX2000" fmla="*/ 1614109 w 2070422"/>
                <a:gd name="connsiteY2000" fmla="*/ 357189 h 885384"/>
                <a:gd name="connsiteX2001" fmla="*/ 1608995 w 2070422"/>
                <a:gd name="connsiteY2001" fmla="*/ 379397 h 885384"/>
                <a:gd name="connsiteX2002" fmla="*/ 1612399 w 2070422"/>
                <a:gd name="connsiteY2002" fmla="*/ 357189 h 885384"/>
                <a:gd name="connsiteX2003" fmla="*/ 1603847 w 2070422"/>
                <a:gd name="connsiteY2003" fmla="*/ 493850 h 885384"/>
                <a:gd name="connsiteX2004" fmla="*/ 1600444 w 2070422"/>
                <a:gd name="connsiteY2004" fmla="*/ 497244 h 885384"/>
                <a:gd name="connsiteX2005" fmla="*/ 1603847 w 2070422"/>
                <a:gd name="connsiteY2005" fmla="*/ 493850 h 885384"/>
                <a:gd name="connsiteX2006" fmla="*/ 1598742 w 2070422"/>
                <a:gd name="connsiteY2006" fmla="*/ 639045 h 885384"/>
                <a:gd name="connsiteX2007" fmla="*/ 1602137 w 2070422"/>
                <a:gd name="connsiteY2007" fmla="*/ 647571 h 885384"/>
                <a:gd name="connsiteX2008" fmla="*/ 1595322 w 2070422"/>
                <a:gd name="connsiteY2008" fmla="*/ 647571 h 885384"/>
                <a:gd name="connsiteX2009" fmla="*/ 1598751 w 2070422"/>
                <a:gd name="connsiteY2009" fmla="*/ 639053 h 885384"/>
                <a:gd name="connsiteX2010" fmla="*/ 1593586 w 2070422"/>
                <a:gd name="connsiteY2010" fmla="*/ 466519 h 885384"/>
                <a:gd name="connsiteX2011" fmla="*/ 1593586 w 2070422"/>
                <a:gd name="connsiteY2011" fmla="*/ 469914 h 885384"/>
                <a:gd name="connsiteX2012" fmla="*/ 1588472 w 2070422"/>
                <a:gd name="connsiteY2012" fmla="*/ 467349 h 885384"/>
                <a:gd name="connsiteX2013" fmla="*/ 1593586 w 2070422"/>
                <a:gd name="connsiteY2013" fmla="*/ 466511 h 885384"/>
                <a:gd name="connsiteX2014" fmla="*/ 1583341 w 2070422"/>
                <a:gd name="connsiteY2014" fmla="*/ 642474 h 885384"/>
                <a:gd name="connsiteX2015" fmla="*/ 1578219 w 2070422"/>
                <a:gd name="connsiteY2015" fmla="*/ 645860 h 885384"/>
                <a:gd name="connsiteX2016" fmla="*/ 1583341 w 2070422"/>
                <a:gd name="connsiteY2016" fmla="*/ 642474 h 885384"/>
                <a:gd name="connsiteX2017" fmla="*/ 1578741 w 2070422"/>
                <a:gd name="connsiteY2017" fmla="*/ 520829 h 885384"/>
                <a:gd name="connsiteX2018" fmla="*/ 1581614 w 2070422"/>
                <a:gd name="connsiteY2018" fmla="*/ 516058 h 885384"/>
                <a:gd name="connsiteX2019" fmla="*/ 1569650 w 2070422"/>
                <a:gd name="connsiteY2019" fmla="*/ 584367 h 885384"/>
                <a:gd name="connsiteX2020" fmla="*/ 1568162 w 2070422"/>
                <a:gd name="connsiteY2020" fmla="*/ 578612 h 885384"/>
                <a:gd name="connsiteX2021" fmla="*/ 1578741 w 2070422"/>
                <a:gd name="connsiteY2021" fmla="*/ 520829 h 885384"/>
                <a:gd name="connsiteX2022" fmla="*/ 1566247 w 2070422"/>
                <a:gd name="connsiteY2022" fmla="*/ 642465 h 885384"/>
                <a:gd name="connsiteX2023" fmla="*/ 1562844 w 2070422"/>
                <a:gd name="connsiteY2023" fmla="*/ 645860 h 885384"/>
                <a:gd name="connsiteX2024" fmla="*/ 1566247 w 2070422"/>
                <a:gd name="connsiteY2024" fmla="*/ 642465 h 885384"/>
                <a:gd name="connsiteX2025" fmla="*/ 1557721 w 2070422"/>
                <a:gd name="connsiteY2025" fmla="*/ 644176 h 885384"/>
                <a:gd name="connsiteX2026" fmla="*/ 1560287 w 2070422"/>
                <a:gd name="connsiteY2026" fmla="*/ 649255 h 885384"/>
                <a:gd name="connsiteX2027" fmla="*/ 1557721 w 2070422"/>
                <a:gd name="connsiteY2027" fmla="*/ 644176 h 885384"/>
                <a:gd name="connsiteX2028" fmla="*/ 979028 w 2070422"/>
                <a:gd name="connsiteY2028" fmla="*/ 600084 h 885384"/>
                <a:gd name="connsiteX2029" fmla="*/ 980268 w 2070422"/>
                <a:gd name="connsiteY2029" fmla="*/ 599374 h 885384"/>
                <a:gd name="connsiteX2030" fmla="*/ 980020 w 2070422"/>
                <a:gd name="connsiteY2030" fmla="*/ 599742 h 885384"/>
                <a:gd name="connsiteX2031" fmla="*/ 979037 w 2070422"/>
                <a:gd name="connsiteY2031" fmla="*/ 600084 h 885384"/>
                <a:gd name="connsiteX2032" fmla="*/ 1190181 w 2070422"/>
                <a:gd name="connsiteY2032" fmla="*/ 405940 h 885384"/>
                <a:gd name="connsiteX2033" fmla="*/ 1174865 w 2070422"/>
                <a:gd name="connsiteY2033" fmla="*/ 316193 h 885384"/>
                <a:gd name="connsiteX2034" fmla="*/ 1173154 w 2070422"/>
                <a:gd name="connsiteY2034" fmla="*/ 323025 h 885384"/>
                <a:gd name="connsiteX2035" fmla="*/ 1169734 w 2070422"/>
                <a:gd name="connsiteY2035" fmla="*/ 316193 h 885384"/>
                <a:gd name="connsiteX2036" fmla="*/ 1111636 w 2070422"/>
                <a:gd name="connsiteY2036" fmla="*/ 257179 h 885384"/>
                <a:gd name="connsiteX2037" fmla="*/ 1082997 w 2070422"/>
                <a:gd name="connsiteY2037" fmla="*/ 248286 h 885384"/>
                <a:gd name="connsiteX2038" fmla="*/ 981748 w 2070422"/>
                <a:gd name="connsiteY2038" fmla="*/ 281183 h 885384"/>
                <a:gd name="connsiteX2039" fmla="*/ 967569 w 2070422"/>
                <a:gd name="connsiteY2039" fmla="*/ 299637 h 885384"/>
                <a:gd name="connsiteX2040" fmla="*/ 968057 w 2070422"/>
                <a:gd name="connsiteY2040" fmla="*/ 307650 h 885384"/>
                <a:gd name="connsiteX2041" fmla="*/ 963832 w 2070422"/>
                <a:gd name="connsiteY2041" fmla="*/ 307504 h 885384"/>
                <a:gd name="connsiteX2042" fmla="*/ 954417 w 2070422"/>
                <a:gd name="connsiteY2042" fmla="*/ 335861 h 885384"/>
                <a:gd name="connsiteX2043" fmla="*/ 954392 w 2070422"/>
                <a:gd name="connsiteY2043" fmla="*/ 439180 h 885384"/>
                <a:gd name="connsiteX2044" fmla="*/ 957795 w 2070422"/>
                <a:gd name="connsiteY2044" fmla="*/ 441711 h 885384"/>
                <a:gd name="connsiteX2045" fmla="*/ 962926 w 2070422"/>
                <a:gd name="connsiteY2045" fmla="*/ 438333 h 885384"/>
                <a:gd name="connsiteX2046" fmla="*/ 954383 w 2070422"/>
                <a:gd name="connsiteY2046" fmla="*/ 446012 h 885384"/>
                <a:gd name="connsiteX2047" fmla="*/ 954383 w 2070422"/>
                <a:gd name="connsiteY2047" fmla="*/ 454556 h 885384"/>
                <a:gd name="connsiteX2048" fmla="*/ 954383 w 2070422"/>
                <a:gd name="connsiteY2048" fmla="*/ 456266 h 885384"/>
                <a:gd name="connsiteX2049" fmla="*/ 972469 w 2070422"/>
                <a:gd name="connsiteY2049" fmla="*/ 625243 h 885384"/>
                <a:gd name="connsiteX2050" fmla="*/ 997996 w 2070422"/>
                <a:gd name="connsiteY2050" fmla="*/ 654403 h 885384"/>
                <a:gd name="connsiteX2051" fmla="*/ 997115 w 2070422"/>
                <a:gd name="connsiteY2051" fmla="*/ 644167 h 885384"/>
                <a:gd name="connsiteX2052" fmla="*/ 992796 w 2070422"/>
                <a:gd name="connsiteY2052" fmla="*/ 645835 h 885384"/>
                <a:gd name="connsiteX2053" fmla="*/ 987871 w 2070422"/>
                <a:gd name="connsiteY2053" fmla="*/ 639036 h 885384"/>
                <a:gd name="connsiteX2054" fmla="*/ 988358 w 2070422"/>
                <a:gd name="connsiteY2054" fmla="*/ 635778 h 885384"/>
                <a:gd name="connsiteX2055" fmla="*/ 983441 w 2070422"/>
                <a:gd name="connsiteY2055" fmla="*/ 632212 h 885384"/>
                <a:gd name="connsiteX2056" fmla="*/ 974898 w 2070422"/>
                <a:gd name="connsiteY2056" fmla="*/ 621104 h 885384"/>
                <a:gd name="connsiteX2057" fmla="*/ 982552 w 2070422"/>
                <a:gd name="connsiteY2057" fmla="*/ 618521 h 885384"/>
                <a:gd name="connsiteX2058" fmla="*/ 980020 w 2070422"/>
                <a:gd name="connsiteY2058" fmla="*/ 621104 h 885384"/>
                <a:gd name="connsiteX2059" fmla="*/ 985143 w 2070422"/>
                <a:gd name="connsiteY2059" fmla="*/ 632221 h 885384"/>
                <a:gd name="connsiteX2060" fmla="*/ 986853 w 2070422"/>
                <a:gd name="connsiteY2060" fmla="*/ 632221 h 885384"/>
                <a:gd name="connsiteX2061" fmla="*/ 988563 w 2070422"/>
                <a:gd name="connsiteY2061" fmla="*/ 623678 h 885384"/>
                <a:gd name="connsiteX2062" fmla="*/ 985151 w 2070422"/>
                <a:gd name="connsiteY2062" fmla="*/ 622831 h 885384"/>
                <a:gd name="connsiteX2063" fmla="*/ 989359 w 2070422"/>
                <a:gd name="connsiteY2063" fmla="*/ 616991 h 885384"/>
                <a:gd name="connsiteX2064" fmla="*/ 997106 w 2070422"/>
                <a:gd name="connsiteY2064" fmla="*/ 621959 h 885384"/>
                <a:gd name="connsiteX2065" fmla="*/ 990274 w 2070422"/>
                <a:gd name="connsiteY2065" fmla="*/ 623678 h 885384"/>
                <a:gd name="connsiteX2066" fmla="*/ 991984 w 2070422"/>
                <a:gd name="connsiteY2066" fmla="*/ 625388 h 885384"/>
                <a:gd name="connsiteX2067" fmla="*/ 993694 w 2070422"/>
                <a:gd name="connsiteY2067" fmla="*/ 625388 h 885384"/>
                <a:gd name="connsiteX2068" fmla="*/ 1000527 w 2070422"/>
                <a:gd name="connsiteY2068" fmla="*/ 625405 h 885384"/>
                <a:gd name="connsiteX2069" fmla="*/ 995396 w 2070422"/>
                <a:gd name="connsiteY2069" fmla="*/ 628809 h 885384"/>
                <a:gd name="connsiteX2070" fmla="*/ 993686 w 2070422"/>
                <a:gd name="connsiteY2070" fmla="*/ 630519 h 885384"/>
                <a:gd name="connsiteX2071" fmla="*/ 993686 w 2070422"/>
                <a:gd name="connsiteY2071" fmla="*/ 633939 h 885384"/>
                <a:gd name="connsiteX2072" fmla="*/ 1003939 w 2070422"/>
                <a:gd name="connsiteY2072" fmla="*/ 633948 h 885384"/>
                <a:gd name="connsiteX2073" fmla="*/ 1002237 w 2070422"/>
                <a:gd name="connsiteY2073" fmla="*/ 642474 h 885384"/>
                <a:gd name="connsiteX2074" fmla="*/ 1007359 w 2070422"/>
                <a:gd name="connsiteY2074" fmla="*/ 642474 h 885384"/>
                <a:gd name="connsiteX2075" fmla="*/ 1002989 w 2070422"/>
                <a:gd name="connsiteY2075" fmla="*/ 656156 h 885384"/>
                <a:gd name="connsiteX2076" fmla="*/ 1021042 w 2070422"/>
                <a:gd name="connsiteY2076" fmla="*/ 664682 h 885384"/>
                <a:gd name="connsiteX2077" fmla="*/ 1026147 w 2070422"/>
                <a:gd name="connsiteY2077" fmla="*/ 656969 h 885384"/>
                <a:gd name="connsiteX2078" fmla="*/ 1019340 w 2070422"/>
                <a:gd name="connsiteY2078" fmla="*/ 654420 h 885384"/>
                <a:gd name="connsiteX2079" fmla="*/ 1022239 w 2070422"/>
                <a:gd name="connsiteY2079" fmla="*/ 652445 h 885384"/>
                <a:gd name="connsiteX2080" fmla="*/ 1022752 w 2070422"/>
                <a:gd name="connsiteY2080" fmla="*/ 645895 h 885384"/>
                <a:gd name="connsiteX2081" fmla="*/ 1017638 w 2070422"/>
                <a:gd name="connsiteY2081" fmla="*/ 645877 h 885384"/>
                <a:gd name="connsiteX2082" fmla="*/ 1017638 w 2070422"/>
                <a:gd name="connsiteY2082" fmla="*/ 644218 h 885384"/>
                <a:gd name="connsiteX2083" fmla="*/ 1021067 w 2070422"/>
                <a:gd name="connsiteY2083" fmla="*/ 639053 h 885384"/>
                <a:gd name="connsiteX2084" fmla="*/ 1024471 w 2070422"/>
                <a:gd name="connsiteY2084" fmla="*/ 640772 h 885384"/>
                <a:gd name="connsiteX2085" fmla="*/ 1027866 w 2070422"/>
                <a:gd name="connsiteY2085" fmla="*/ 632246 h 885384"/>
                <a:gd name="connsiteX2086" fmla="*/ 1031303 w 2070422"/>
                <a:gd name="connsiteY2086" fmla="*/ 640755 h 885384"/>
                <a:gd name="connsiteX2087" fmla="*/ 1024471 w 2070422"/>
                <a:gd name="connsiteY2087" fmla="*/ 640772 h 885384"/>
                <a:gd name="connsiteX2088" fmla="*/ 1022760 w 2070422"/>
                <a:gd name="connsiteY2088" fmla="*/ 645895 h 885384"/>
                <a:gd name="connsiteX2089" fmla="*/ 1026172 w 2070422"/>
                <a:gd name="connsiteY2089" fmla="*/ 645911 h 885384"/>
                <a:gd name="connsiteX2090" fmla="*/ 1027489 w 2070422"/>
                <a:gd name="connsiteY2090" fmla="*/ 651530 h 885384"/>
                <a:gd name="connsiteX2091" fmla="*/ 1027891 w 2070422"/>
                <a:gd name="connsiteY2091" fmla="*/ 664691 h 885384"/>
                <a:gd name="connsiteX2092" fmla="*/ 1032937 w 2070422"/>
                <a:gd name="connsiteY2092" fmla="*/ 668958 h 885384"/>
                <a:gd name="connsiteX2093" fmla="*/ 1172855 w 2070422"/>
                <a:gd name="connsiteY2093" fmla="*/ 595005 h 885384"/>
                <a:gd name="connsiteX2094" fmla="*/ 1175019 w 2070422"/>
                <a:gd name="connsiteY2094" fmla="*/ 585384 h 885384"/>
                <a:gd name="connsiteX2095" fmla="*/ 1174865 w 2070422"/>
                <a:gd name="connsiteY2095" fmla="*/ 328173 h 885384"/>
                <a:gd name="connsiteX2096" fmla="*/ 1174865 w 2070422"/>
                <a:gd name="connsiteY2096" fmla="*/ 326463 h 885384"/>
                <a:gd name="connsiteX2097" fmla="*/ 1173257 w 2070422"/>
                <a:gd name="connsiteY2097" fmla="*/ 323265 h 885384"/>
                <a:gd name="connsiteX2098" fmla="*/ 1174865 w 2070422"/>
                <a:gd name="connsiteY2098" fmla="*/ 326463 h 885384"/>
                <a:gd name="connsiteX2099" fmla="*/ 1176575 w 2070422"/>
                <a:gd name="connsiteY2099" fmla="*/ 328173 h 885384"/>
                <a:gd name="connsiteX2100" fmla="*/ 1181629 w 2070422"/>
                <a:gd name="connsiteY2100" fmla="*/ 491378 h 885384"/>
                <a:gd name="connsiteX2101" fmla="*/ 1169486 w 2070422"/>
                <a:gd name="connsiteY2101" fmla="*/ 624302 h 885384"/>
                <a:gd name="connsiteX2102" fmla="*/ 1019348 w 2070422"/>
                <a:gd name="connsiteY2102" fmla="*/ 668103 h 885384"/>
                <a:gd name="connsiteX2103" fmla="*/ 1044934 w 2070422"/>
                <a:gd name="connsiteY2103" fmla="*/ 686078 h 885384"/>
                <a:gd name="connsiteX2104" fmla="*/ 1128721 w 2070422"/>
                <a:gd name="connsiteY2104" fmla="*/ 685189 h 885384"/>
                <a:gd name="connsiteX2105" fmla="*/ 1133852 w 2070422"/>
                <a:gd name="connsiteY2105" fmla="*/ 681768 h 885384"/>
                <a:gd name="connsiteX2106" fmla="*/ 1190232 w 2070422"/>
                <a:gd name="connsiteY2106" fmla="*/ 593773 h 885384"/>
                <a:gd name="connsiteX2107" fmla="*/ 1190181 w 2070422"/>
                <a:gd name="connsiteY2107" fmla="*/ 405958 h 885384"/>
                <a:gd name="connsiteX2108" fmla="*/ 961207 w 2070422"/>
                <a:gd name="connsiteY2108" fmla="*/ 562167 h 885384"/>
                <a:gd name="connsiteX2109" fmla="*/ 961207 w 2070422"/>
                <a:gd name="connsiteY2109" fmla="*/ 555334 h 885384"/>
                <a:gd name="connsiteX2110" fmla="*/ 961207 w 2070422"/>
                <a:gd name="connsiteY2110" fmla="*/ 562167 h 885384"/>
                <a:gd name="connsiteX2111" fmla="*/ 956102 w 2070422"/>
                <a:gd name="connsiteY2111" fmla="*/ 548519 h 885384"/>
                <a:gd name="connsiteX2112" fmla="*/ 962935 w 2070422"/>
                <a:gd name="connsiteY2112" fmla="*/ 551905 h 885384"/>
                <a:gd name="connsiteX2113" fmla="*/ 956102 w 2070422"/>
                <a:gd name="connsiteY2113" fmla="*/ 548519 h 885384"/>
                <a:gd name="connsiteX2114" fmla="*/ 964636 w 2070422"/>
                <a:gd name="connsiteY2114" fmla="*/ 546792 h 885384"/>
                <a:gd name="connsiteX2115" fmla="*/ 957821 w 2070422"/>
                <a:gd name="connsiteY2115" fmla="*/ 546792 h 885384"/>
                <a:gd name="connsiteX2116" fmla="*/ 957821 w 2070422"/>
                <a:gd name="connsiteY2116" fmla="*/ 543397 h 885384"/>
                <a:gd name="connsiteX2117" fmla="*/ 964636 w 2070422"/>
                <a:gd name="connsiteY2117" fmla="*/ 543397 h 885384"/>
                <a:gd name="connsiteX2118" fmla="*/ 964636 w 2070422"/>
                <a:gd name="connsiteY2118" fmla="*/ 546792 h 885384"/>
                <a:gd name="connsiteX2119" fmla="*/ 1154376 w 2070422"/>
                <a:gd name="connsiteY2119" fmla="*/ 321315 h 885384"/>
                <a:gd name="connsiteX2120" fmla="*/ 1159472 w 2070422"/>
                <a:gd name="connsiteY2120" fmla="*/ 323043 h 885384"/>
                <a:gd name="connsiteX2121" fmla="*/ 1159472 w 2070422"/>
                <a:gd name="connsiteY2121" fmla="*/ 324710 h 885384"/>
                <a:gd name="connsiteX2122" fmla="*/ 1154376 w 2070422"/>
                <a:gd name="connsiteY2122" fmla="*/ 321315 h 885384"/>
                <a:gd name="connsiteX2123" fmla="*/ 1157762 w 2070422"/>
                <a:gd name="connsiteY2123" fmla="*/ 529731 h 885384"/>
                <a:gd name="connsiteX2124" fmla="*/ 1157762 w 2070422"/>
                <a:gd name="connsiteY2124" fmla="*/ 531399 h 885384"/>
                <a:gd name="connsiteX2125" fmla="*/ 1152657 w 2070422"/>
                <a:gd name="connsiteY2125" fmla="*/ 533126 h 885384"/>
                <a:gd name="connsiteX2126" fmla="*/ 1157762 w 2070422"/>
                <a:gd name="connsiteY2126" fmla="*/ 529731 h 885384"/>
                <a:gd name="connsiteX2127" fmla="*/ 1150947 w 2070422"/>
                <a:gd name="connsiteY2127" fmla="*/ 416980 h 885384"/>
                <a:gd name="connsiteX2128" fmla="*/ 1154350 w 2070422"/>
                <a:gd name="connsiteY2128" fmla="*/ 416980 h 885384"/>
                <a:gd name="connsiteX2129" fmla="*/ 1154350 w 2070422"/>
                <a:gd name="connsiteY2129" fmla="*/ 423796 h 885384"/>
                <a:gd name="connsiteX2130" fmla="*/ 1150955 w 2070422"/>
                <a:gd name="connsiteY2130" fmla="*/ 416980 h 885384"/>
                <a:gd name="connsiteX2131" fmla="*/ 1154350 w 2070422"/>
                <a:gd name="connsiteY2131" fmla="*/ 374257 h 885384"/>
                <a:gd name="connsiteX2132" fmla="*/ 1150947 w 2070422"/>
                <a:gd name="connsiteY2132" fmla="*/ 374257 h 885384"/>
                <a:gd name="connsiteX2133" fmla="*/ 1150947 w 2070422"/>
                <a:gd name="connsiteY2133" fmla="*/ 369143 h 885384"/>
                <a:gd name="connsiteX2134" fmla="*/ 1154341 w 2070422"/>
                <a:gd name="connsiteY2134" fmla="*/ 374257 h 885384"/>
                <a:gd name="connsiteX2135" fmla="*/ 1149245 w 2070422"/>
                <a:gd name="connsiteY2135" fmla="*/ 305948 h 885384"/>
                <a:gd name="connsiteX2136" fmla="*/ 1152631 w 2070422"/>
                <a:gd name="connsiteY2136" fmla="*/ 312772 h 885384"/>
                <a:gd name="connsiteX2137" fmla="*/ 1149245 w 2070422"/>
                <a:gd name="connsiteY2137" fmla="*/ 305948 h 885384"/>
                <a:gd name="connsiteX2138" fmla="*/ 1152631 w 2070422"/>
                <a:gd name="connsiteY2138" fmla="*/ 546792 h 885384"/>
                <a:gd name="connsiteX2139" fmla="*/ 1154341 w 2070422"/>
                <a:gd name="connsiteY2139" fmla="*/ 557036 h 885384"/>
                <a:gd name="connsiteX2140" fmla="*/ 1152058 w 2070422"/>
                <a:gd name="connsiteY2140" fmla="*/ 552461 h 885384"/>
                <a:gd name="connsiteX2141" fmla="*/ 1152631 w 2070422"/>
                <a:gd name="connsiteY2141" fmla="*/ 546792 h 885384"/>
                <a:gd name="connsiteX2142" fmla="*/ 1154358 w 2070422"/>
                <a:gd name="connsiteY2142" fmla="*/ 572437 h 885384"/>
                <a:gd name="connsiteX2143" fmla="*/ 1149236 w 2070422"/>
                <a:gd name="connsiteY2143" fmla="*/ 573267 h 885384"/>
                <a:gd name="connsiteX2144" fmla="*/ 1154358 w 2070422"/>
                <a:gd name="connsiteY2144" fmla="*/ 572437 h 885384"/>
                <a:gd name="connsiteX2145" fmla="*/ 1147517 w 2070422"/>
                <a:gd name="connsiteY2145" fmla="*/ 569025 h 885384"/>
                <a:gd name="connsiteX2146" fmla="*/ 1145790 w 2070422"/>
                <a:gd name="connsiteY2146" fmla="*/ 574122 h 885384"/>
                <a:gd name="connsiteX2147" fmla="*/ 1144123 w 2070422"/>
                <a:gd name="connsiteY2147" fmla="*/ 574122 h 885384"/>
                <a:gd name="connsiteX2148" fmla="*/ 1142395 w 2070422"/>
                <a:gd name="connsiteY2148" fmla="*/ 569025 h 885384"/>
                <a:gd name="connsiteX2149" fmla="*/ 1147526 w 2070422"/>
                <a:gd name="connsiteY2149" fmla="*/ 569025 h 885384"/>
                <a:gd name="connsiteX2150" fmla="*/ 1144088 w 2070422"/>
                <a:gd name="connsiteY2150" fmla="*/ 416980 h 885384"/>
                <a:gd name="connsiteX2151" fmla="*/ 1140685 w 2070422"/>
                <a:gd name="connsiteY2151" fmla="*/ 420375 h 885384"/>
                <a:gd name="connsiteX2152" fmla="*/ 1144088 w 2070422"/>
                <a:gd name="connsiteY2152" fmla="*/ 416980 h 885384"/>
                <a:gd name="connsiteX2153" fmla="*/ 1137281 w 2070422"/>
                <a:gd name="connsiteY2153" fmla="*/ 328148 h 885384"/>
                <a:gd name="connsiteX2154" fmla="*/ 1142386 w 2070422"/>
                <a:gd name="connsiteY2154" fmla="*/ 329875 h 885384"/>
                <a:gd name="connsiteX2155" fmla="*/ 1142386 w 2070422"/>
                <a:gd name="connsiteY2155" fmla="*/ 333262 h 885384"/>
                <a:gd name="connsiteX2156" fmla="*/ 1137273 w 2070422"/>
                <a:gd name="connsiteY2156" fmla="*/ 333262 h 885384"/>
                <a:gd name="connsiteX2157" fmla="*/ 1137273 w 2070422"/>
                <a:gd name="connsiteY2157" fmla="*/ 328148 h 885384"/>
                <a:gd name="connsiteX2158" fmla="*/ 1108215 w 2070422"/>
                <a:gd name="connsiteY2158" fmla="*/ 582656 h 885384"/>
                <a:gd name="connsiteX2159" fmla="*/ 1108215 w 2070422"/>
                <a:gd name="connsiteY2159" fmla="*/ 580989 h 885384"/>
                <a:gd name="connsiteX2160" fmla="*/ 1112516 w 2070422"/>
                <a:gd name="connsiteY2160" fmla="*/ 579236 h 885384"/>
                <a:gd name="connsiteX2161" fmla="*/ 1113337 w 2070422"/>
                <a:gd name="connsiteY2161" fmla="*/ 582673 h 885384"/>
                <a:gd name="connsiteX2162" fmla="*/ 1116775 w 2070422"/>
                <a:gd name="connsiteY2162" fmla="*/ 583503 h 885384"/>
                <a:gd name="connsiteX2163" fmla="*/ 1106522 w 2070422"/>
                <a:gd name="connsiteY2163" fmla="*/ 591225 h 885384"/>
                <a:gd name="connsiteX2164" fmla="*/ 1104811 w 2070422"/>
                <a:gd name="connsiteY2164" fmla="*/ 584392 h 885384"/>
                <a:gd name="connsiteX2165" fmla="*/ 1113346 w 2070422"/>
                <a:gd name="connsiteY2165" fmla="*/ 582682 h 885384"/>
                <a:gd name="connsiteX2166" fmla="*/ 1108223 w 2070422"/>
                <a:gd name="connsiteY2166" fmla="*/ 582665 h 885384"/>
                <a:gd name="connsiteX2167" fmla="*/ 1118460 w 2070422"/>
                <a:gd name="connsiteY2167" fmla="*/ 480167 h 885384"/>
                <a:gd name="connsiteX2168" fmla="*/ 1109934 w 2070422"/>
                <a:gd name="connsiteY2168" fmla="*/ 480167 h 885384"/>
                <a:gd name="connsiteX2169" fmla="*/ 1109934 w 2070422"/>
                <a:gd name="connsiteY2169" fmla="*/ 478491 h 885384"/>
                <a:gd name="connsiteX2170" fmla="*/ 1118460 w 2070422"/>
                <a:gd name="connsiteY2170" fmla="*/ 476772 h 885384"/>
                <a:gd name="connsiteX2171" fmla="*/ 1118460 w 2070422"/>
                <a:gd name="connsiteY2171" fmla="*/ 480176 h 885384"/>
                <a:gd name="connsiteX2172" fmla="*/ 1113320 w 2070422"/>
                <a:gd name="connsiteY2172" fmla="*/ 551931 h 885384"/>
                <a:gd name="connsiteX2173" fmla="*/ 1115048 w 2070422"/>
                <a:gd name="connsiteY2173" fmla="*/ 557028 h 885384"/>
                <a:gd name="connsiteX2174" fmla="*/ 1111644 w 2070422"/>
                <a:gd name="connsiteY2174" fmla="*/ 551931 h 885384"/>
                <a:gd name="connsiteX2175" fmla="*/ 1113312 w 2070422"/>
                <a:gd name="connsiteY2175" fmla="*/ 551931 h 885384"/>
                <a:gd name="connsiteX2176" fmla="*/ 1112482 w 2070422"/>
                <a:gd name="connsiteY2176" fmla="*/ 516049 h 885384"/>
                <a:gd name="connsiteX2177" fmla="*/ 1112482 w 2070422"/>
                <a:gd name="connsiteY2177" fmla="*/ 514339 h 885384"/>
                <a:gd name="connsiteX2178" fmla="*/ 1112482 w 2070422"/>
                <a:gd name="connsiteY2178" fmla="*/ 516049 h 885384"/>
                <a:gd name="connsiteX2179" fmla="*/ 1114193 w 2070422"/>
                <a:gd name="connsiteY2179" fmla="*/ 519470 h 885384"/>
                <a:gd name="connsiteX2180" fmla="*/ 1114193 w 2070422"/>
                <a:gd name="connsiteY2180" fmla="*/ 517759 h 885384"/>
                <a:gd name="connsiteX2181" fmla="*/ 1114193 w 2070422"/>
                <a:gd name="connsiteY2181" fmla="*/ 519470 h 885384"/>
                <a:gd name="connsiteX2182" fmla="*/ 1115064 w 2070422"/>
                <a:gd name="connsiteY2182" fmla="*/ 505796 h 885384"/>
                <a:gd name="connsiteX2183" fmla="*/ 1125292 w 2070422"/>
                <a:gd name="connsiteY2183" fmla="*/ 498989 h 885384"/>
                <a:gd name="connsiteX2184" fmla="*/ 1117998 w 2070422"/>
                <a:gd name="connsiteY2184" fmla="*/ 502444 h 885384"/>
                <a:gd name="connsiteX2185" fmla="*/ 1115064 w 2070422"/>
                <a:gd name="connsiteY2185" fmla="*/ 505787 h 885384"/>
                <a:gd name="connsiteX2186" fmla="*/ 1120179 w 2070422"/>
                <a:gd name="connsiteY2186" fmla="*/ 471624 h 885384"/>
                <a:gd name="connsiteX2187" fmla="*/ 1120179 w 2070422"/>
                <a:gd name="connsiteY2187" fmla="*/ 466519 h 885384"/>
                <a:gd name="connsiteX2188" fmla="*/ 1123582 w 2070422"/>
                <a:gd name="connsiteY2188" fmla="*/ 466519 h 885384"/>
                <a:gd name="connsiteX2189" fmla="*/ 1123582 w 2070422"/>
                <a:gd name="connsiteY2189" fmla="*/ 471624 h 885384"/>
                <a:gd name="connsiteX2190" fmla="*/ 1120179 w 2070422"/>
                <a:gd name="connsiteY2190" fmla="*/ 471624 h 885384"/>
                <a:gd name="connsiteX2191" fmla="*/ 1118460 w 2070422"/>
                <a:gd name="connsiteY2191" fmla="*/ 329850 h 885384"/>
                <a:gd name="connsiteX2192" fmla="*/ 1125266 w 2070422"/>
                <a:gd name="connsiteY2192" fmla="*/ 330730 h 885384"/>
                <a:gd name="connsiteX2193" fmla="*/ 1118460 w 2070422"/>
                <a:gd name="connsiteY2193" fmla="*/ 329850 h 885384"/>
                <a:gd name="connsiteX2194" fmla="*/ 1120161 w 2070422"/>
                <a:gd name="connsiteY2194" fmla="*/ 367450 h 885384"/>
                <a:gd name="connsiteX2195" fmla="*/ 1115073 w 2070422"/>
                <a:gd name="connsiteY2195" fmla="*/ 370016 h 885384"/>
                <a:gd name="connsiteX2196" fmla="*/ 1120161 w 2070422"/>
                <a:gd name="connsiteY2196" fmla="*/ 367450 h 885384"/>
                <a:gd name="connsiteX2197" fmla="*/ 1116741 w 2070422"/>
                <a:gd name="connsiteY2197" fmla="*/ 401605 h 885384"/>
                <a:gd name="connsiteX2198" fmla="*/ 1115031 w 2070422"/>
                <a:gd name="connsiteY2198" fmla="*/ 408437 h 885384"/>
                <a:gd name="connsiteX2199" fmla="*/ 1116741 w 2070422"/>
                <a:gd name="connsiteY2199" fmla="*/ 401605 h 885384"/>
                <a:gd name="connsiteX2200" fmla="*/ 1111618 w 2070422"/>
                <a:gd name="connsiteY2200" fmla="*/ 319613 h 885384"/>
                <a:gd name="connsiteX2201" fmla="*/ 1108215 w 2070422"/>
                <a:gd name="connsiteY2201" fmla="*/ 323008 h 885384"/>
                <a:gd name="connsiteX2202" fmla="*/ 1111618 w 2070422"/>
                <a:gd name="connsiteY2202" fmla="*/ 319613 h 885384"/>
                <a:gd name="connsiteX2203" fmla="*/ 1101365 w 2070422"/>
                <a:gd name="connsiteY2203" fmla="*/ 293993 h 885384"/>
                <a:gd name="connsiteX2204" fmla="*/ 1101365 w 2070422"/>
                <a:gd name="connsiteY2204" fmla="*/ 297388 h 885384"/>
                <a:gd name="connsiteX2205" fmla="*/ 1096251 w 2070422"/>
                <a:gd name="connsiteY2205" fmla="*/ 297388 h 885384"/>
                <a:gd name="connsiteX2206" fmla="*/ 1101365 w 2070422"/>
                <a:gd name="connsiteY2206" fmla="*/ 293993 h 885384"/>
                <a:gd name="connsiteX2207" fmla="*/ 1097919 w 2070422"/>
                <a:gd name="connsiteY2207" fmla="*/ 277771 h 885384"/>
                <a:gd name="connsiteX2208" fmla="*/ 1092831 w 2070422"/>
                <a:gd name="connsiteY2208" fmla="*/ 276882 h 885384"/>
                <a:gd name="connsiteX2209" fmla="*/ 1097919 w 2070422"/>
                <a:gd name="connsiteY2209" fmla="*/ 277771 h 885384"/>
                <a:gd name="connsiteX2210" fmla="*/ 1092848 w 2070422"/>
                <a:gd name="connsiteY2210" fmla="*/ 288862 h 885384"/>
                <a:gd name="connsiteX2211" fmla="*/ 1097945 w 2070422"/>
                <a:gd name="connsiteY2211" fmla="*/ 290590 h 885384"/>
                <a:gd name="connsiteX2212" fmla="*/ 1097945 w 2070422"/>
                <a:gd name="connsiteY2212" fmla="*/ 292257 h 885384"/>
                <a:gd name="connsiteX2213" fmla="*/ 1092848 w 2070422"/>
                <a:gd name="connsiteY2213" fmla="*/ 288862 h 885384"/>
                <a:gd name="connsiteX2214" fmla="*/ 1091112 w 2070422"/>
                <a:gd name="connsiteY2214" fmla="*/ 275206 h 885384"/>
                <a:gd name="connsiteX2215" fmla="*/ 1090274 w 2070422"/>
                <a:gd name="connsiteY2215" fmla="*/ 278601 h 885384"/>
                <a:gd name="connsiteX2216" fmla="*/ 1091112 w 2070422"/>
                <a:gd name="connsiteY2216" fmla="*/ 275206 h 885384"/>
                <a:gd name="connsiteX2217" fmla="*/ 1080859 w 2070422"/>
                <a:gd name="connsiteY2217" fmla="*/ 252997 h 885384"/>
                <a:gd name="connsiteX2218" fmla="*/ 1075754 w 2070422"/>
                <a:gd name="connsiteY2218" fmla="*/ 258111 h 885384"/>
                <a:gd name="connsiteX2219" fmla="*/ 1075754 w 2070422"/>
                <a:gd name="connsiteY2219" fmla="*/ 252997 h 885384"/>
                <a:gd name="connsiteX2220" fmla="*/ 1080859 w 2070422"/>
                <a:gd name="connsiteY2220" fmla="*/ 252997 h 885384"/>
                <a:gd name="connsiteX2221" fmla="*/ 1068057 w 2070422"/>
                <a:gd name="connsiteY2221" fmla="*/ 254699 h 885384"/>
                <a:gd name="connsiteX2222" fmla="*/ 1069631 w 2070422"/>
                <a:gd name="connsiteY2222" fmla="*/ 257410 h 885384"/>
                <a:gd name="connsiteX2223" fmla="*/ 1072299 w 2070422"/>
                <a:gd name="connsiteY2223" fmla="*/ 258137 h 885384"/>
                <a:gd name="connsiteX2224" fmla="*/ 1072299 w 2070422"/>
                <a:gd name="connsiteY2224" fmla="*/ 259796 h 885384"/>
                <a:gd name="connsiteX2225" fmla="*/ 1065492 w 2070422"/>
                <a:gd name="connsiteY2225" fmla="*/ 259796 h 885384"/>
                <a:gd name="connsiteX2226" fmla="*/ 1068057 w 2070422"/>
                <a:gd name="connsiteY2226" fmla="*/ 254682 h 885384"/>
                <a:gd name="connsiteX2227" fmla="*/ 1070589 w 2070422"/>
                <a:gd name="connsiteY2227" fmla="*/ 280311 h 885384"/>
                <a:gd name="connsiteX2228" fmla="*/ 1068913 w 2070422"/>
                <a:gd name="connsiteY2228" fmla="*/ 276916 h 885384"/>
                <a:gd name="connsiteX2229" fmla="*/ 1070589 w 2070422"/>
                <a:gd name="connsiteY2229" fmla="*/ 280311 h 885384"/>
                <a:gd name="connsiteX2230" fmla="*/ 1055222 w 2070422"/>
                <a:gd name="connsiteY2230" fmla="*/ 261540 h 885384"/>
                <a:gd name="connsiteX2231" fmla="*/ 1051818 w 2070422"/>
                <a:gd name="connsiteY2231" fmla="*/ 264935 h 885384"/>
                <a:gd name="connsiteX2232" fmla="*/ 1055222 w 2070422"/>
                <a:gd name="connsiteY2232" fmla="*/ 261540 h 885384"/>
                <a:gd name="connsiteX2233" fmla="*/ 1048381 w 2070422"/>
                <a:gd name="connsiteY2233" fmla="*/ 258120 h 885384"/>
                <a:gd name="connsiteX2234" fmla="*/ 1039855 w 2070422"/>
                <a:gd name="connsiteY2234" fmla="*/ 264935 h 885384"/>
                <a:gd name="connsiteX2235" fmla="*/ 1048381 w 2070422"/>
                <a:gd name="connsiteY2235" fmla="*/ 258120 h 885384"/>
                <a:gd name="connsiteX2236" fmla="*/ 1043258 w 2070422"/>
                <a:gd name="connsiteY2236" fmla="*/ 268364 h 885384"/>
                <a:gd name="connsiteX2237" fmla="*/ 1043284 w 2070422"/>
                <a:gd name="connsiteY2237" fmla="*/ 275206 h 885384"/>
                <a:gd name="connsiteX2238" fmla="*/ 1053520 w 2070422"/>
                <a:gd name="connsiteY2238" fmla="*/ 276035 h 885384"/>
                <a:gd name="connsiteX2239" fmla="*/ 1036426 w 2070422"/>
                <a:gd name="connsiteY2239" fmla="*/ 275180 h 885384"/>
                <a:gd name="connsiteX2240" fmla="*/ 1043258 w 2070422"/>
                <a:gd name="connsiteY2240" fmla="*/ 268364 h 885384"/>
                <a:gd name="connsiteX2241" fmla="*/ 1048398 w 2070422"/>
                <a:gd name="connsiteY2241" fmla="*/ 290556 h 885384"/>
                <a:gd name="connsiteX2242" fmla="*/ 1048398 w 2070422"/>
                <a:gd name="connsiteY2242" fmla="*/ 282030 h 885384"/>
                <a:gd name="connsiteX2243" fmla="*/ 1050082 w 2070422"/>
                <a:gd name="connsiteY2243" fmla="*/ 282030 h 885384"/>
                <a:gd name="connsiteX2244" fmla="*/ 1051810 w 2070422"/>
                <a:gd name="connsiteY2244" fmla="*/ 290547 h 885384"/>
                <a:gd name="connsiteX2245" fmla="*/ 1048398 w 2070422"/>
                <a:gd name="connsiteY2245" fmla="*/ 290547 h 885384"/>
                <a:gd name="connsiteX2246" fmla="*/ 1050091 w 2070422"/>
                <a:gd name="connsiteY2246" fmla="*/ 314491 h 885384"/>
                <a:gd name="connsiteX2247" fmla="*/ 1050091 w 2070422"/>
                <a:gd name="connsiteY2247" fmla="*/ 319596 h 885384"/>
                <a:gd name="connsiteX2248" fmla="*/ 1048415 w 2070422"/>
                <a:gd name="connsiteY2248" fmla="*/ 319596 h 885384"/>
                <a:gd name="connsiteX2249" fmla="*/ 1046687 w 2070422"/>
                <a:gd name="connsiteY2249" fmla="*/ 314500 h 885384"/>
                <a:gd name="connsiteX2250" fmla="*/ 1050099 w 2070422"/>
                <a:gd name="connsiteY2250" fmla="*/ 314500 h 885384"/>
                <a:gd name="connsiteX2251" fmla="*/ 1044815 w 2070422"/>
                <a:gd name="connsiteY2251" fmla="*/ 293814 h 885384"/>
                <a:gd name="connsiteX2252" fmla="*/ 1033014 w 2070422"/>
                <a:gd name="connsiteY2252" fmla="*/ 292292 h 885384"/>
                <a:gd name="connsiteX2253" fmla="*/ 1044815 w 2070422"/>
                <a:gd name="connsiteY2253" fmla="*/ 293814 h 885384"/>
                <a:gd name="connsiteX2254" fmla="*/ 1038144 w 2070422"/>
                <a:gd name="connsiteY2254" fmla="*/ 304221 h 885384"/>
                <a:gd name="connsiteX2255" fmla="*/ 1043258 w 2070422"/>
                <a:gd name="connsiteY2255" fmla="*/ 299116 h 885384"/>
                <a:gd name="connsiteX2256" fmla="*/ 1038144 w 2070422"/>
                <a:gd name="connsiteY2256" fmla="*/ 304221 h 885384"/>
                <a:gd name="connsiteX2257" fmla="*/ 1036417 w 2070422"/>
                <a:gd name="connsiteY2257" fmla="*/ 321307 h 885384"/>
                <a:gd name="connsiteX2258" fmla="*/ 1029593 w 2070422"/>
                <a:gd name="connsiteY2258" fmla="*/ 319588 h 885384"/>
                <a:gd name="connsiteX2259" fmla="*/ 1034732 w 2070422"/>
                <a:gd name="connsiteY2259" fmla="*/ 312789 h 885384"/>
                <a:gd name="connsiteX2260" fmla="*/ 1036417 w 2070422"/>
                <a:gd name="connsiteY2260" fmla="*/ 321307 h 885384"/>
                <a:gd name="connsiteX2261" fmla="*/ 1024471 w 2070422"/>
                <a:gd name="connsiteY2261" fmla="*/ 259830 h 885384"/>
                <a:gd name="connsiteX2262" fmla="*/ 1029584 w 2070422"/>
                <a:gd name="connsiteY2262" fmla="*/ 266646 h 885384"/>
                <a:gd name="connsiteX2263" fmla="*/ 1024471 w 2070422"/>
                <a:gd name="connsiteY2263" fmla="*/ 259830 h 885384"/>
                <a:gd name="connsiteX2264" fmla="*/ 1021033 w 2070422"/>
                <a:gd name="connsiteY2264" fmla="*/ 271776 h 885384"/>
                <a:gd name="connsiteX2265" fmla="*/ 1015928 w 2070422"/>
                <a:gd name="connsiteY2265" fmla="*/ 270075 h 885384"/>
                <a:gd name="connsiteX2266" fmla="*/ 1023881 w 2070422"/>
                <a:gd name="connsiteY2266" fmla="*/ 272461 h 885384"/>
                <a:gd name="connsiteX2267" fmla="*/ 1028764 w 2070422"/>
                <a:gd name="connsiteY2267" fmla="*/ 273512 h 885384"/>
                <a:gd name="connsiteX2268" fmla="*/ 1029602 w 2070422"/>
                <a:gd name="connsiteY2268" fmla="*/ 276890 h 885384"/>
                <a:gd name="connsiteX2269" fmla="*/ 1022093 w 2070422"/>
                <a:gd name="connsiteY2269" fmla="*/ 277121 h 885384"/>
                <a:gd name="connsiteX2270" fmla="*/ 1015928 w 2070422"/>
                <a:gd name="connsiteY2270" fmla="*/ 282013 h 885384"/>
                <a:gd name="connsiteX2271" fmla="*/ 1021033 w 2070422"/>
                <a:gd name="connsiteY2271" fmla="*/ 271776 h 885384"/>
                <a:gd name="connsiteX2272" fmla="*/ 1022760 w 2070422"/>
                <a:gd name="connsiteY2272" fmla="*/ 314474 h 885384"/>
                <a:gd name="connsiteX2273" fmla="*/ 1026164 w 2070422"/>
                <a:gd name="connsiteY2273" fmla="*/ 311079 h 885384"/>
                <a:gd name="connsiteX2274" fmla="*/ 1022760 w 2070422"/>
                <a:gd name="connsiteY2274" fmla="*/ 314474 h 885384"/>
                <a:gd name="connsiteX2275" fmla="*/ 1014226 w 2070422"/>
                <a:gd name="connsiteY2275" fmla="*/ 307650 h 885384"/>
                <a:gd name="connsiteX2276" fmla="*/ 1017612 w 2070422"/>
                <a:gd name="connsiteY2276" fmla="*/ 300826 h 885384"/>
                <a:gd name="connsiteX2277" fmla="*/ 1014226 w 2070422"/>
                <a:gd name="connsiteY2277" fmla="*/ 307650 h 885384"/>
                <a:gd name="connsiteX2278" fmla="*/ 1014200 w 2070422"/>
                <a:gd name="connsiteY2278" fmla="*/ 293993 h 885384"/>
                <a:gd name="connsiteX2279" fmla="*/ 1013362 w 2070422"/>
                <a:gd name="connsiteY2279" fmla="*/ 299098 h 885384"/>
                <a:gd name="connsiteX2280" fmla="*/ 1009078 w 2070422"/>
                <a:gd name="connsiteY2280" fmla="*/ 294002 h 885384"/>
                <a:gd name="connsiteX2281" fmla="*/ 1014200 w 2070422"/>
                <a:gd name="connsiteY2281" fmla="*/ 294002 h 885384"/>
                <a:gd name="connsiteX2282" fmla="*/ 1009087 w 2070422"/>
                <a:gd name="connsiteY2282" fmla="*/ 403289 h 885384"/>
                <a:gd name="connsiteX2283" fmla="*/ 1009087 w 2070422"/>
                <a:gd name="connsiteY2283" fmla="*/ 401613 h 885384"/>
                <a:gd name="connsiteX2284" fmla="*/ 1015902 w 2070422"/>
                <a:gd name="connsiteY2284" fmla="*/ 401613 h 885384"/>
                <a:gd name="connsiteX2285" fmla="*/ 1015902 w 2070422"/>
                <a:gd name="connsiteY2285" fmla="*/ 403289 h 885384"/>
                <a:gd name="connsiteX2286" fmla="*/ 1009087 w 2070422"/>
                <a:gd name="connsiteY2286" fmla="*/ 403289 h 885384"/>
                <a:gd name="connsiteX2287" fmla="*/ 1012482 w 2070422"/>
                <a:gd name="connsiteY2287" fmla="*/ 456257 h 885384"/>
                <a:gd name="connsiteX2288" fmla="*/ 1010806 w 2070422"/>
                <a:gd name="connsiteY2288" fmla="*/ 452862 h 885384"/>
                <a:gd name="connsiteX2289" fmla="*/ 1012482 w 2070422"/>
                <a:gd name="connsiteY2289" fmla="*/ 456257 h 885384"/>
                <a:gd name="connsiteX2290" fmla="*/ 1009070 w 2070422"/>
                <a:gd name="connsiteY2290" fmla="*/ 550204 h 885384"/>
                <a:gd name="connsiteX2291" fmla="*/ 1000544 w 2070422"/>
                <a:gd name="connsiteY2291" fmla="*/ 550204 h 885384"/>
                <a:gd name="connsiteX2292" fmla="*/ 1003964 w 2070422"/>
                <a:gd name="connsiteY2292" fmla="*/ 545962 h 885384"/>
                <a:gd name="connsiteX2293" fmla="*/ 1005649 w 2070422"/>
                <a:gd name="connsiteY2293" fmla="*/ 541669 h 885384"/>
                <a:gd name="connsiteX2294" fmla="*/ 1009070 w 2070422"/>
                <a:gd name="connsiteY2294" fmla="*/ 550204 h 885384"/>
                <a:gd name="connsiteX2295" fmla="*/ 1009070 w 2070422"/>
                <a:gd name="connsiteY2295" fmla="*/ 592935 h 885384"/>
                <a:gd name="connsiteX2296" fmla="*/ 1009070 w 2070422"/>
                <a:gd name="connsiteY2296" fmla="*/ 594611 h 885384"/>
                <a:gd name="connsiteX2297" fmla="*/ 998834 w 2070422"/>
                <a:gd name="connsiteY2297" fmla="*/ 592927 h 885384"/>
                <a:gd name="connsiteX2298" fmla="*/ 1009070 w 2070422"/>
                <a:gd name="connsiteY2298" fmla="*/ 592927 h 885384"/>
                <a:gd name="connsiteX2299" fmla="*/ 1005640 w 2070422"/>
                <a:gd name="connsiteY2299" fmla="*/ 533092 h 885384"/>
                <a:gd name="connsiteX2300" fmla="*/ 997115 w 2070422"/>
                <a:gd name="connsiteY2300" fmla="*/ 536530 h 885384"/>
                <a:gd name="connsiteX2301" fmla="*/ 1001408 w 2070422"/>
                <a:gd name="connsiteY2301" fmla="*/ 529714 h 885384"/>
                <a:gd name="connsiteX2302" fmla="*/ 1005640 w 2070422"/>
                <a:gd name="connsiteY2302" fmla="*/ 533092 h 885384"/>
                <a:gd name="connsiteX2303" fmla="*/ 997132 w 2070422"/>
                <a:gd name="connsiteY2303" fmla="*/ 451126 h 885384"/>
                <a:gd name="connsiteX2304" fmla="*/ 997132 w 2070422"/>
                <a:gd name="connsiteY2304" fmla="*/ 444311 h 885384"/>
                <a:gd name="connsiteX2305" fmla="*/ 998808 w 2070422"/>
                <a:gd name="connsiteY2305" fmla="*/ 444311 h 885384"/>
                <a:gd name="connsiteX2306" fmla="*/ 998808 w 2070422"/>
                <a:gd name="connsiteY2306" fmla="*/ 451126 h 885384"/>
                <a:gd name="connsiteX2307" fmla="*/ 997132 w 2070422"/>
                <a:gd name="connsiteY2307" fmla="*/ 451126 h 885384"/>
                <a:gd name="connsiteX2308" fmla="*/ 1000527 w 2070422"/>
                <a:gd name="connsiteY2308" fmla="*/ 379414 h 885384"/>
                <a:gd name="connsiteX2309" fmla="*/ 997123 w 2070422"/>
                <a:gd name="connsiteY2309" fmla="*/ 381090 h 885384"/>
                <a:gd name="connsiteX2310" fmla="*/ 1000527 w 2070422"/>
                <a:gd name="connsiteY2310" fmla="*/ 379414 h 885384"/>
                <a:gd name="connsiteX2311" fmla="*/ 1000527 w 2070422"/>
                <a:gd name="connsiteY2311" fmla="*/ 353776 h 885384"/>
                <a:gd name="connsiteX2312" fmla="*/ 997123 w 2070422"/>
                <a:gd name="connsiteY2312" fmla="*/ 357171 h 885384"/>
                <a:gd name="connsiteX2313" fmla="*/ 1000527 w 2070422"/>
                <a:gd name="connsiteY2313" fmla="*/ 353776 h 885384"/>
                <a:gd name="connsiteX2314" fmla="*/ 997115 w 2070422"/>
                <a:gd name="connsiteY2314" fmla="*/ 408446 h 885384"/>
                <a:gd name="connsiteX2315" fmla="*/ 1002237 w 2070422"/>
                <a:gd name="connsiteY2315" fmla="*/ 411832 h 885384"/>
                <a:gd name="connsiteX2316" fmla="*/ 997115 w 2070422"/>
                <a:gd name="connsiteY2316" fmla="*/ 408446 h 885384"/>
                <a:gd name="connsiteX2317" fmla="*/ 1001390 w 2070422"/>
                <a:gd name="connsiteY2317" fmla="*/ 377686 h 885384"/>
                <a:gd name="connsiteX2318" fmla="*/ 1001390 w 2070422"/>
                <a:gd name="connsiteY2318" fmla="*/ 375976 h 885384"/>
                <a:gd name="connsiteX2319" fmla="*/ 1001390 w 2070422"/>
                <a:gd name="connsiteY2319" fmla="*/ 377686 h 885384"/>
                <a:gd name="connsiteX2320" fmla="*/ 997123 w 2070422"/>
                <a:gd name="connsiteY2320" fmla="*/ 280328 h 885384"/>
                <a:gd name="connsiteX2321" fmla="*/ 1003939 w 2070422"/>
                <a:gd name="connsiteY2321" fmla="*/ 280328 h 885384"/>
                <a:gd name="connsiteX2322" fmla="*/ 997123 w 2070422"/>
                <a:gd name="connsiteY2322" fmla="*/ 280328 h 885384"/>
                <a:gd name="connsiteX2323" fmla="*/ 995413 w 2070422"/>
                <a:gd name="connsiteY2323" fmla="*/ 416980 h 885384"/>
                <a:gd name="connsiteX2324" fmla="*/ 1000527 w 2070422"/>
                <a:gd name="connsiteY2324" fmla="*/ 420375 h 885384"/>
                <a:gd name="connsiteX2325" fmla="*/ 995404 w 2070422"/>
                <a:gd name="connsiteY2325" fmla="*/ 420375 h 885384"/>
                <a:gd name="connsiteX2326" fmla="*/ 995404 w 2070422"/>
                <a:gd name="connsiteY2326" fmla="*/ 416980 h 885384"/>
                <a:gd name="connsiteX2327" fmla="*/ 989436 w 2070422"/>
                <a:gd name="connsiteY2327" fmla="*/ 432356 h 885384"/>
                <a:gd name="connsiteX2328" fmla="*/ 990274 w 2070422"/>
                <a:gd name="connsiteY2328" fmla="*/ 437461 h 885384"/>
                <a:gd name="connsiteX2329" fmla="*/ 986870 w 2070422"/>
                <a:gd name="connsiteY2329" fmla="*/ 437461 h 885384"/>
                <a:gd name="connsiteX2330" fmla="*/ 989436 w 2070422"/>
                <a:gd name="connsiteY2330" fmla="*/ 432356 h 885384"/>
                <a:gd name="connsiteX2331" fmla="*/ 990274 w 2070422"/>
                <a:gd name="connsiteY2331" fmla="*/ 449442 h 885384"/>
                <a:gd name="connsiteX2332" fmla="*/ 990282 w 2070422"/>
                <a:gd name="connsiteY2332" fmla="*/ 452845 h 885384"/>
                <a:gd name="connsiteX2333" fmla="*/ 995404 w 2070422"/>
                <a:gd name="connsiteY2333" fmla="*/ 452854 h 885384"/>
                <a:gd name="connsiteX2334" fmla="*/ 990282 w 2070422"/>
                <a:gd name="connsiteY2334" fmla="*/ 452845 h 885384"/>
                <a:gd name="connsiteX2335" fmla="*/ 983467 w 2070422"/>
                <a:gd name="connsiteY2335" fmla="*/ 453675 h 885384"/>
                <a:gd name="connsiteX2336" fmla="*/ 990274 w 2070422"/>
                <a:gd name="connsiteY2336" fmla="*/ 449442 h 885384"/>
                <a:gd name="connsiteX2337" fmla="*/ 997098 w 2070422"/>
                <a:gd name="connsiteY2337" fmla="*/ 591216 h 885384"/>
                <a:gd name="connsiteX2338" fmla="*/ 997098 w 2070422"/>
                <a:gd name="connsiteY2338" fmla="*/ 598032 h 885384"/>
                <a:gd name="connsiteX2339" fmla="*/ 995422 w 2070422"/>
                <a:gd name="connsiteY2339" fmla="*/ 598032 h 885384"/>
                <a:gd name="connsiteX2340" fmla="*/ 995422 w 2070422"/>
                <a:gd name="connsiteY2340" fmla="*/ 591216 h 885384"/>
                <a:gd name="connsiteX2341" fmla="*/ 997098 w 2070422"/>
                <a:gd name="connsiteY2341" fmla="*/ 591216 h 885384"/>
                <a:gd name="connsiteX2342" fmla="*/ 988563 w 2070422"/>
                <a:gd name="connsiteY2342" fmla="*/ 526294 h 885384"/>
                <a:gd name="connsiteX2343" fmla="*/ 989444 w 2070422"/>
                <a:gd name="connsiteY2343" fmla="*/ 521214 h 885384"/>
                <a:gd name="connsiteX2344" fmla="*/ 988563 w 2070422"/>
                <a:gd name="connsiteY2344" fmla="*/ 526294 h 885384"/>
                <a:gd name="connsiteX2345" fmla="*/ 983424 w 2070422"/>
                <a:gd name="connsiteY2345" fmla="*/ 423804 h 885384"/>
                <a:gd name="connsiteX2346" fmla="*/ 981722 w 2070422"/>
                <a:gd name="connsiteY2346" fmla="*/ 437478 h 885384"/>
                <a:gd name="connsiteX2347" fmla="*/ 983424 w 2070422"/>
                <a:gd name="connsiteY2347" fmla="*/ 423804 h 885384"/>
                <a:gd name="connsiteX2348" fmla="*/ 978336 w 2070422"/>
                <a:gd name="connsiteY2348" fmla="*/ 411841 h 885384"/>
                <a:gd name="connsiteX2349" fmla="*/ 978336 w 2070422"/>
                <a:gd name="connsiteY2349" fmla="*/ 405025 h 885384"/>
                <a:gd name="connsiteX2350" fmla="*/ 980012 w 2070422"/>
                <a:gd name="connsiteY2350" fmla="*/ 405025 h 885384"/>
                <a:gd name="connsiteX2351" fmla="*/ 980012 w 2070422"/>
                <a:gd name="connsiteY2351" fmla="*/ 411841 h 885384"/>
                <a:gd name="connsiteX2352" fmla="*/ 978336 w 2070422"/>
                <a:gd name="connsiteY2352" fmla="*/ 411841 h 885384"/>
                <a:gd name="connsiteX2353" fmla="*/ 983432 w 2070422"/>
                <a:gd name="connsiteY2353" fmla="*/ 300826 h 885384"/>
                <a:gd name="connsiteX2354" fmla="*/ 983432 w 2070422"/>
                <a:gd name="connsiteY2354" fmla="*/ 304221 h 885384"/>
                <a:gd name="connsiteX2355" fmla="*/ 976608 w 2070422"/>
                <a:gd name="connsiteY2355" fmla="*/ 304221 h 885384"/>
                <a:gd name="connsiteX2356" fmla="*/ 983432 w 2070422"/>
                <a:gd name="connsiteY2356" fmla="*/ 300834 h 885384"/>
                <a:gd name="connsiteX2357" fmla="*/ 966355 w 2070422"/>
                <a:gd name="connsiteY2357" fmla="*/ 577525 h 885384"/>
                <a:gd name="connsiteX2358" fmla="*/ 971469 w 2070422"/>
                <a:gd name="connsiteY2358" fmla="*/ 574131 h 885384"/>
                <a:gd name="connsiteX2359" fmla="*/ 971469 w 2070422"/>
                <a:gd name="connsiteY2359" fmla="*/ 577525 h 885384"/>
                <a:gd name="connsiteX2360" fmla="*/ 966355 w 2070422"/>
                <a:gd name="connsiteY2360" fmla="*/ 577525 h 885384"/>
                <a:gd name="connsiteX2361" fmla="*/ 968100 w 2070422"/>
                <a:gd name="connsiteY2361" fmla="*/ 311900 h 885384"/>
                <a:gd name="connsiteX2362" fmla="*/ 974393 w 2070422"/>
                <a:gd name="connsiteY2362" fmla="*/ 313277 h 885384"/>
                <a:gd name="connsiteX2363" fmla="*/ 974086 w 2070422"/>
                <a:gd name="connsiteY2363" fmla="*/ 317860 h 885384"/>
                <a:gd name="connsiteX2364" fmla="*/ 968108 w 2070422"/>
                <a:gd name="connsiteY2364" fmla="*/ 311900 h 885384"/>
                <a:gd name="connsiteX2365" fmla="*/ 973196 w 2070422"/>
                <a:gd name="connsiteY2365" fmla="*/ 555352 h 885384"/>
                <a:gd name="connsiteX2366" fmla="*/ 978310 w 2070422"/>
                <a:gd name="connsiteY2366" fmla="*/ 555352 h 885384"/>
                <a:gd name="connsiteX2367" fmla="*/ 978310 w 2070422"/>
                <a:gd name="connsiteY2367" fmla="*/ 558746 h 885384"/>
                <a:gd name="connsiteX2368" fmla="*/ 973196 w 2070422"/>
                <a:gd name="connsiteY2368" fmla="*/ 558746 h 885384"/>
                <a:gd name="connsiteX2369" fmla="*/ 973196 w 2070422"/>
                <a:gd name="connsiteY2369" fmla="*/ 555352 h 885384"/>
                <a:gd name="connsiteX2370" fmla="*/ 974907 w 2070422"/>
                <a:gd name="connsiteY2370" fmla="*/ 594637 h 885384"/>
                <a:gd name="connsiteX2371" fmla="*/ 980268 w 2070422"/>
                <a:gd name="connsiteY2371" fmla="*/ 599374 h 885384"/>
                <a:gd name="connsiteX2372" fmla="*/ 982577 w 2070422"/>
                <a:gd name="connsiteY2372" fmla="*/ 598049 h 885384"/>
                <a:gd name="connsiteX2373" fmla="*/ 986862 w 2070422"/>
                <a:gd name="connsiteY2373" fmla="*/ 603154 h 885384"/>
                <a:gd name="connsiteX2374" fmla="*/ 976608 w 2070422"/>
                <a:gd name="connsiteY2374" fmla="*/ 601478 h 885384"/>
                <a:gd name="connsiteX2375" fmla="*/ 979028 w 2070422"/>
                <a:gd name="connsiteY2375" fmla="*/ 600084 h 885384"/>
                <a:gd name="connsiteX2376" fmla="*/ 974907 w 2070422"/>
                <a:gd name="connsiteY2376" fmla="*/ 594637 h 885384"/>
                <a:gd name="connsiteX2377" fmla="*/ 981748 w 2070422"/>
                <a:gd name="connsiteY2377" fmla="*/ 604882 h 885384"/>
                <a:gd name="connsiteX2378" fmla="*/ 997123 w 2070422"/>
                <a:gd name="connsiteY2378" fmla="*/ 611689 h 885384"/>
                <a:gd name="connsiteX2379" fmla="*/ 981748 w 2070422"/>
                <a:gd name="connsiteY2379" fmla="*/ 604882 h 885384"/>
                <a:gd name="connsiteX2380" fmla="*/ 995404 w 2070422"/>
                <a:gd name="connsiteY2380" fmla="*/ 603171 h 885384"/>
                <a:gd name="connsiteX2381" fmla="*/ 990291 w 2070422"/>
                <a:gd name="connsiteY2381" fmla="*/ 603154 h 885384"/>
                <a:gd name="connsiteX2382" fmla="*/ 997115 w 2070422"/>
                <a:gd name="connsiteY2382" fmla="*/ 601461 h 885384"/>
                <a:gd name="connsiteX2383" fmla="*/ 1000510 w 2070422"/>
                <a:gd name="connsiteY2383" fmla="*/ 598058 h 885384"/>
                <a:gd name="connsiteX2384" fmla="*/ 1000510 w 2070422"/>
                <a:gd name="connsiteY2384" fmla="*/ 608294 h 885384"/>
                <a:gd name="connsiteX2385" fmla="*/ 995404 w 2070422"/>
                <a:gd name="connsiteY2385" fmla="*/ 603171 h 885384"/>
                <a:gd name="connsiteX2386" fmla="*/ 1005658 w 2070422"/>
                <a:gd name="connsiteY2386" fmla="*/ 621976 h 885384"/>
                <a:gd name="connsiteX2387" fmla="*/ 1005658 w 2070422"/>
                <a:gd name="connsiteY2387" fmla="*/ 623652 h 885384"/>
                <a:gd name="connsiteX2388" fmla="*/ 1005658 w 2070422"/>
                <a:gd name="connsiteY2388" fmla="*/ 621976 h 885384"/>
                <a:gd name="connsiteX2389" fmla="*/ 1000544 w 2070422"/>
                <a:gd name="connsiteY2389" fmla="*/ 616854 h 885384"/>
                <a:gd name="connsiteX2390" fmla="*/ 1007368 w 2070422"/>
                <a:gd name="connsiteY2390" fmla="*/ 616854 h 885384"/>
                <a:gd name="connsiteX2391" fmla="*/ 1000544 w 2070422"/>
                <a:gd name="connsiteY2391" fmla="*/ 618521 h 885384"/>
                <a:gd name="connsiteX2392" fmla="*/ 1000544 w 2070422"/>
                <a:gd name="connsiteY2392" fmla="*/ 616854 h 885384"/>
                <a:gd name="connsiteX2393" fmla="*/ 1005683 w 2070422"/>
                <a:gd name="connsiteY2393" fmla="*/ 630502 h 885384"/>
                <a:gd name="connsiteX2394" fmla="*/ 1009087 w 2070422"/>
                <a:gd name="connsiteY2394" fmla="*/ 627107 h 885384"/>
                <a:gd name="connsiteX2395" fmla="*/ 1005683 w 2070422"/>
                <a:gd name="connsiteY2395" fmla="*/ 630502 h 885384"/>
                <a:gd name="connsiteX2396" fmla="*/ 1007376 w 2070422"/>
                <a:gd name="connsiteY2396" fmla="*/ 620266 h 885384"/>
                <a:gd name="connsiteX2397" fmla="*/ 1012490 w 2070422"/>
                <a:gd name="connsiteY2397" fmla="*/ 625371 h 885384"/>
                <a:gd name="connsiteX2398" fmla="*/ 1007376 w 2070422"/>
                <a:gd name="connsiteY2398" fmla="*/ 620266 h 885384"/>
                <a:gd name="connsiteX2399" fmla="*/ 1009087 w 2070422"/>
                <a:gd name="connsiteY2399" fmla="*/ 657824 h 885384"/>
                <a:gd name="connsiteX2400" fmla="*/ 1012490 w 2070422"/>
                <a:gd name="connsiteY2400" fmla="*/ 654429 h 885384"/>
                <a:gd name="connsiteX2401" fmla="*/ 1009087 w 2070422"/>
                <a:gd name="connsiteY2401" fmla="*/ 657824 h 885384"/>
                <a:gd name="connsiteX2402" fmla="*/ 1015919 w 2070422"/>
                <a:gd name="connsiteY2402" fmla="*/ 608276 h 885384"/>
                <a:gd name="connsiteX2403" fmla="*/ 1008582 w 2070422"/>
                <a:gd name="connsiteY2403" fmla="*/ 603531 h 885384"/>
                <a:gd name="connsiteX2404" fmla="*/ 1005683 w 2070422"/>
                <a:gd name="connsiteY2404" fmla="*/ 598049 h 885384"/>
                <a:gd name="connsiteX2405" fmla="*/ 1010232 w 2070422"/>
                <a:gd name="connsiteY2405" fmla="*/ 600341 h 885384"/>
                <a:gd name="connsiteX2406" fmla="*/ 1015919 w 2070422"/>
                <a:gd name="connsiteY2406" fmla="*/ 608285 h 885384"/>
                <a:gd name="connsiteX2407" fmla="*/ 1012499 w 2070422"/>
                <a:gd name="connsiteY2407" fmla="*/ 555317 h 885384"/>
                <a:gd name="connsiteX2408" fmla="*/ 1017612 w 2070422"/>
                <a:gd name="connsiteY2408" fmla="*/ 551931 h 885384"/>
                <a:gd name="connsiteX2409" fmla="*/ 1017612 w 2070422"/>
                <a:gd name="connsiteY2409" fmla="*/ 555326 h 885384"/>
                <a:gd name="connsiteX2410" fmla="*/ 1012499 w 2070422"/>
                <a:gd name="connsiteY2410" fmla="*/ 555326 h 885384"/>
                <a:gd name="connsiteX2411" fmla="*/ 1010797 w 2070422"/>
                <a:gd name="connsiteY2411" fmla="*/ 495534 h 885384"/>
                <a:gd name="connsiteX2412" fmla="*/ 1017621 w 2070422"/>
                <a:gd name="connsiteY2412" fmla="*/ 492156 h 885384"/>
                <a:gd name="connsiteX2413" fmla="*/ 1010797 w 2070422"/>
                <a:gd name="connsiteY2413" fmla="*/ 495534 h 885384"/>
                <a:gd name="connsiteX2414" fmla="*/ 1010780 w 2070422"/>
                <a:gd name="connsiteY2414" fmla="*/ 369135 h 885384"/>
                <a:gd name="connsiteX2415" fmla="*/ 1010780 w 2070422"/>
                <a:gd name="connsiteY2415" fmla="*/ 362328 h 885384"/>
                <a:gd name="connsiteX2416" fmla="*/ 1015911 w 2070422"/>
                <a:gd name="connsiteY2416" fmla="*/ 362328 h 885384"/>
                <a:gd name="connsiteX2417" fmla="*/ 1017621 w 2070422"/>
                <a:gd name="connsiteY2417" fmla="*/ 369126 h 885384"/>
                <a:gd name="connsiteX2418" fmla="*/ 1010771 w 2070422"/>
                <a:gd name="connsiteY2418" fmla="*/ 369126 h 885384"/>
                <a:gd name="connsiteX2419" fmla="*/ 1014218 w 2070422"/>
                <a:gd name="connsiteY2419" fmla="*/ 321298 h 885384"/>
                <a:gd name="connsiteX2420" fmla="*/ 1017390 w 2070422"/>
                <a:gd name="connsiteY2420" fmla="*/ 318801 h 885384"/>
                <a:gd name="connsiteX2421" fmla="*/ 1019323 w 2070422"/>
                <a:gd name="connsiteY2421" fmla="*/ 312789 h 885384"/>
                <a:gd name="connsiteX2422" fmla="*/ 1014209 w 2070422"/>
                <a:gd name="connsiteY2422" fmla="*/ 321307 h 885384"/>
                <a:gd name="connsiteX2423" fmla="*/ 1019981 w 2070422"/>
                <a:gd name="connsiteY2423" fmla="*/ 414697 h 885384"/>
                <a:gd name="connsiteX2424" fmla="*/ 1026421 w 2070422"/>
                <a:gd name="connsiteY2424" fmla="*/ 342916 h 885384"/>
                <a:gd name="connsiteX2425" fmla="*/ 1082569 w 2070422"/>
                <a:gd name="connsiteY2425" fmla="*/ 324727 h 885384"/>
                <a:gd name="connsiteX2426" fmla="*/ 1083193 w 2070422"/>
                <a:gd name="connsiteY2426" fmla="*/ 321538 h 885384"/>
                <a:gd name="connsiteX2427" fmla="*/ 1062063 w 2070422"/>
                <a:gd name="connsiteY2427" fmla="*/ 316167 h 885384"/>
                <a:gd name="connsiteX2428" fmla="*/ 1072393 w 2070422"/>
                <a:gd name="connsiteY2428" fmla="*/ 315244 h 885384"/>
                <a:gd name="connsiteX2429" fmla="*/ 1089402 w 2070422"/>
                <a:gd name="connsiteY2429" fmla="*/ 326429 h 885384"/>
                <a:gd name="connsiteX2430" fmla="*/ 1092822 w 2070422"/>
                <a:gd name="connsiteY2430" fmla="*/ 331534 h 885384"/>
                <a:gd name="connsiteX2431" fmla="*/ 1054016 w 2070422"/>
                <a:gd name="connsiteY2431" fmla="*/ 327780 h 885384"/>
                <a:gd name="connsiteX2432" fmla="*/ 1028285 w 2070422"/>
                <a:gd name="connsiteY2432" fmla="*/ 355016 h 885384"/>
                <a:gd name="connsiteX2433" fmla="*/ 1027814 w 2070422"/>
                <a:gd name="connsiteY2433" fmla="*/ 566486 h 885384"/>
                <a:gd name="connsiteX2434" fmla="*/ 1036409 w 2070422"/>
                <a:gd name="connsiteY2434" fmla="*/ 586068 h 885384"/>
                <a:gd name="connsiteX2435" fmla="*/ 1032885 w 2070422"/>
                <a:gd name="connsiteY2435" fmla="*/ 458609 h 885384"/>
                <a:gd name="connsiteX2436" fmla="*/ 1034724 w 2070422"/>
                <a:gd name="connsiteY2436" fmla="*/ 452837 h 885384"/>
                <a:gd name="connsiteX2437" fmla="*/ 1034724 w 2070422"/>
                <a:gd name="connsiteY2437" fmla="*/ 440882 h 885384"/>
                <a:gd name="connsiteX2438" fmla="*/ 1034724 w 2070422"/>
                <a:gd name="connsiteY2438" fmla="*/ 377678 h 885384"/>
                <a:gd name="connsiteX2439" fmla="*/ 1039855 w 2070422"/>
                <a:gd name="connsiteY2439" fmla="*/ 369135 h 885384"/>
                <a:gd name="connsiteX2440" fmla="*/ 1068417 w 2070422"/>
                <a:gd name="connsiteY2440" fmla="*/ 338752 h 885384"/>
                <a:gd name="connsiteX2441" fmla="*/ 1102990 w 2070422"/>
                <a:gd name="connsiteY2441" fmla="*/ 356428 h 885384"/>
                <a:gd name="connsiteX2442" fmla="*/ 1104786 w 2070422"/>
                <a:gd name="connsiteY2442" fmla="*/ 410969 h 885384"/>
                <a:gd name="connsiteX2443" fmla="*/ 1102870 w 2070422"/>
                <a:gd name="connsiteY2443" fmla="*/ 426977 h 885384"/>
                <a:gd name="connsiteX2444" fmla="*/ 1096243 w 2070422"/>
                <a:gd name="connsiteY2444" fmla="*/ 429773 h 885384"/>
                <a:gd name="connsiteX2445" fmla="*/ 1099672 w 2070422"/>
                <a:gd name="connsiteY2445" fmla="*/ 436589 h 885384"/>
                <a:gd name="connsiteX2446" fmla="*/ 1102614 w 2070422"/>
                <a:gd name="connsiteY2446" fmla="*/ 440505 h 885384"/>
                <a:gd name="connsiteX2447" fmla="*/ 1104880 w 2070422"/>
                <a:gd name="connsiteY2447" fmla="*/ 569915 h 885384"/>
                <a:gd name="connsiteX2448" fmla="*/ 1059703 w 2070422"/>
                <a:gd name="connsiteY2448" fmla="*/ 599537 h 885384"/>
                <a:gd name="connsiteX2449" fmla="*/ 1038144 w 2070422"/>
                <a:gd name="connsiteY2449" fmla="*/ 594594 h 885384"/>
                <a:gd name="connsiteX2450" fmla="*/ 1039812 w 2070422"/>
                <a:gd name="connsiteY2450" fmla="*/ 591293 h 885384"/>
                <a:gd name="connsiteX2451" fmla="*/ 1023051 w 2070422"/>
                <a:gd name="connsiteY2451" fmla="*/ 579809 h 885384"/>
                <a:gd name="connsiteX2452" fmla="*/ 1021084 w 2070422"/>
                <a:gd name="connsiteY2452" fmla="*/ 557857 h 885384"/>
                <a:gd name="connsiteX2453" fmla="*/ 1020007 w 2070422"/>
                <a:gd name="connsiteY2453" fmla="*/ 414671 h 885384"/>
                <a:gd name="connsiteX2454" fmla="*/ 1063765 w 2070422"/>
                <a:gd name="connsiteY2454" fmla="*/ 336674 h 885384"/>
                <a:gd name="connsiteX2455" fmla="*/ 1058659 w 2070422"/>
                <a:gd name="connsiteY2455" fmla="*/ 333279 h 885384"/>
                <a:gd name="connsiteX2456" fmla="*/ 1063756 w 2070422"/>
                <a:gd name="connsiteY2456" fmla="*/ 335006 h 885384"/>
                <a:gd name="connsiteX2457" fmla="*/ 1063756 w 2070422"/>
                <a:gd name="connsiteY2457" fmla="*/ 336674 h 885384"/>
                <a:gd name="connsiteX2458" fmla="*/ 1021059 w 2070422"/>
                <a:gd name="connsiteY2458" fmla="*/ 601444 h 885384"/>
                <a:gd name="connsiteX2459" fmla="*/ 1021059 w 2070422"/>
                <a:gd name="connsiteY2459" fmla="*/ 599776 h 885384"/>
                <a:gd name="connsiteX2460" fmla="*/ 1027866 w 2070422"/>
                <a:gd name="connsiteY2460" fmla="*/ 603171 h 885384"/>
                <a:gd name="connsiteX2461" fmla="*/ 1021059 w 2070422"/>
                <a:gd name="connsiteY2461" fmla="*/ 601444 h 885384"/>
                <a:gd name="connsiteX2462" fmla="*/ 1024471 w 2070422"/>
                <a:gd name="connsiteY2462" fmla="*/ 608311 h 885384"/>
                <a:gd name="connsiteX2463" fmla="*/ 1034715 w 2070422"/>
                <a:gd name="connsiteY2463" fmla="*/ 613407 h 885384"/>
                <a:gd name="connsiteX2464" fmla="*/ 1027985 w 2070422"/>
                <a:gd name="connsiteY2464" fmla="*/ 611945 h 885384"/>
                <a:gd name="connsiteX2465" fmla="*/ 1024471 w 2070422"/>
                <a:gd name="connsiteY2465" fmla="*/ 608319 h 885384"/>
                <a:gd name="connsiteX2466" fmla="*/ 1031320 w 2070422"/>
                <a:gd name="connsiteY2466" fmla="*/ 621950 h 885384"/>
                <a:gd name="connsiteX2467" fmla="*/ 1036426 w 2070422"/>
                <a:gd name="connsiteY2467" fmla="*/ 615143 h 885384"/>
                <a:gd name="connsiteX2468" fmla="*/ 1031320 w 2070422"/>
                <a:gd name="connsiteY2468" fmla="*/ 621950 h 885384"/>
                <a:gd name="connsiteX2469" fmla="*/ 1036434 w 2070422"/>
                <a:gd name="connsiteY2469" fmla="*/ 596347 h 885384"/>
                <a:gd name="connsiteX2470" fmla="*/ 1051810 w 2070422"/>
                <a:gd name="connsiteY2470" fmla="*/ 599768 h 885384"/>
                <a:gd name="connsiteX2471" fmla="*/ 1036434 w 2070422"/>
                <a:gd name="connsiteY2471" fmla="*/ 596347 h 885384"/>
                <a:gd name="connsiteX2472" fmla="*/ 1048406 w 2070422"/>
                <a:gd name="connsiteY2472" fmla="*/ 615126 h 885384"/>
                <a:gd name="connsiteX2473" fmla="*/ 1051793 w 2070422"/>
                <a:gd name="connsiteY2473" fmla="*/ 610004 h 885384"/>
                <a:gd name="connsiteX2474" fmla="*/ 1048406 w 2070422"/>
                <a:gd name="connsiteY2474" fmla="*/ 615126 h 885384"/>
                <a:gd name="connsiteX2475" fmla="*/ 1051810 w 2070422"/>
                <a:gd name="connsiteY2475" fmla="*/ 630485 h 885384"/>
                <a:gd name="connsiteX2476" fmla="*/ 1053529 w 2070422"/>
                <a:gd name="connsiteY2476" fmla="*/ 625388 h 885384"/>
                <a:gd name="connsiteX2477" fmla="*/ 1051810 w 2070422"/>
                <a:gd name="connsiteY2477" fmla="*/ 630485 h 885384"/>
                <a:gd name="connsiteX2478" fmla="*/ 1062054 w 2070422"/>
                <a:gd name="connsiteY2478" fmla="*/ 642448 h 885384"/>
                <a:gd name="connsiteX2479" fmla="*/ 1056941 w 2070422"/>
                <a:gd name="connsiteY2479" fmla="*/ 642448 h 885384"/>
                <a:gd name="connsiteX2480" fmla="*/ 1056941 w 2070422"/>
                <a:gd name="connsiteY2480" fmla="*/ 639053 h 885384"/>
                <a:gd name="connsiteX2481" fmla="*/ 1062054 w 2070422"/>
                <a:gd name="connsiteY2481" fmla="*/ 639053 h 885384"/>
                <a:gd name="connsiteX2482" fmla="*/ 1062054 w 2070422"/>
                <a:gd name="connsiteY2482" fmla="*/ 642448 h 885384"/>
                <a:gd name="connsiteX2483" fmla="*/ 1055222 w 2070422"/>
                <a:gd name="connsiteY2483" fmla="*/ 604864 h 885384"/>
                <a:gd name="connsiteX2484" fmla="*/ 1057761 w 2070422"/>
                <a:gd name="connsiteY2484" fmla="*/ 601452 h 885384"/>
                <a:gd name="connsiteX2485" fmla="*/ 1074018 w 2070422"/>
                <a:gd name="connsiteY2485" fmla="*/ 601470 h 885384"/>
                <a:gd name="connsiteX2486" fmla="*/ 1055213 w 2070422"/>
                <a:gd name="connsiteY2486" fmla="*/ 604864 h 885384"/>
                <a:gd name="connsiteX2487" fmla="*/ 1074018 w 2070422"/>
                <a:gd name="connsiteY2487" fmla="*/ 627073 h 885384"/>
                <a:gd name="connsiteX2488" fmla="*/ 1070606 w 2070422"/>
                <a:gd name="connsiteY2488" fmla="*/ 627073 h 885384"/>
                <a:gd name="connsiteX2489" fmla="*/ 1072333 w 2070422"/>
                <a:gd name="connsiteY2489" fmla="*/ 621967 h 885384"/>
                <a:gd name="connsiteX2490" fmla="*/ 1074001 w 2070422"/>
                <a:gd name="connsiteY2490" fmla="*/ 621967 h 885384"/>
                <a:gd name="connsiteX2491" fmla="*/ 1074001 w 2070422"/>
                <a:gd name="connsiteY2491" fmla="*/ 627073 h 885384"/>
                <a:gd name="connsiteX2492" fmla="*/ 1068913 w 2070422"/>
                <a:gd name="connsiteY2492" fmla="*/ 641593 h 885384"/>
                <a:gd name="connsiteX2493" fmla="*/ 1072316 w 2070422"/>
                <a:gd name="connsiteY2493" fmla="*/ 640755 h 885384"/>
                <a:gd name="connsiteX2494" fmla="*/ 1068913 w 2070422"/>
                <a:gd name="connsiteY2494" fmla="*/ 641593 h 885384"/>
                <a:gd name="connsiteX2495" fmla="*/ 1075719 w 2070422"/>
                <a:gd name="connsiteY2495" fmla="*/ 661236 h 885384"/>
                <a:gd name="connsiteX2496" fmla="*/ 1074052 w 2070422"/>
                <a:gd name="connsiteY2496" fmla="*/ 661236 h 885384"/>
                <a:gd name="connsiteX2497" fmla="*/ 1072325 w 2070422"/>
                <a:gd name="connsiteY2497" fmla="*/ 656139 h 885384"/>
                <a:gd name="connsiteX2498" fmla="*/ 1075737 w 2070422"/>
                <a:gd name="connsiteY2498" fmla="*/ 656139 h 885384"/>
                <a:gd name="connsiteX2499" fmla="*/ 1075737 w 2070422"/>
                <a:gd name="connsiteY2499" fmla="*/ 661236 h 885384"/>
                <a:gd name="connsiteX2500" fmla="*/ 1079140 w 2070422"/>
                <a:gd name="connsiteY2500" fmla="*/ 647579 h 885384"/>
                <a:gd name="connsiteX2501" fmla="*/ 1074043 w 2070422"/>
                <a:gd name="connsiteY2501" fmla="*/ 640755 h 885384"/>
                <a:gd name="connsiteX2502" fmla="*/ 1076455 w 2070422"/>
                <a:gd name="connsiteY2502" fmla="*/ 643397 h 885384"/>
                <a:gd name="connsiteX2503" fmla="*/ 1079140 w 2070422"/>
                <a:gd name="connsiteY2503" fmla="*/ 647579 h 885384"/>
                <a:gd name="connsiteX2504" fmla="*/ 1082578 w 2070422"/>
                <a:gd name="connsiteY2504" fmla="*/ 610859 h 885384"/>
                <a:gd name="connsiteX2505" fmla="*/ 1085981 w 2070422"/>
                <a:gd name="connsiteY2505" fmla="*/ 611697 h 885384"/>
                <a:gd name="connsiteX2506" fmla="*/ 1082578 w 2070422"/>
                <a:gd name="connsiteY2506" fmla="*/ 610859 h 885384"/>
                <a:gd name="connsiteX2507" fmla="*/ 1084279 w 2070422"/>
                <a:gd name="connsiteY2507" fmla="*/ 618521 h 885384"/>
                <a:gd name="connsiteX2508" fmla="*/ 1086007 w 2070422"/>
                <a:gd name="connsiteY2508" fmla="*/ 613424 h 885384"/>
                <a:gd name="connsiteX2509" fmla="*/ 1087674 w 2070422"/>
                <a:gd name="connsiteY2509" fmla="*/ 613424 h 885384"/>
                <a:gd name="connsiteX2510" fmla="*/ 1087674 w 2070422"/>
                <a:gd name="connsiteY2510" fmla="*/ 618530 h 885384"/>
                <a:gd name="connsiteX2511" fmla="*/ 1084262 w 2070422"/>
                <a:gd name="connsiteY2511" fmla="*/ 618530 h 885384"/>
                <a:gd name="connsiteX2512" fmla="*/ 1089419 w 2070422"/>
                <a:gd name="connsiteY2512" fmla="*/ 618521 h 885384"/>
                <a:gd name="connsiteX2513" fmla="*/ 1103041 w 2070422"/>
                <a:gd name="connsiteY2513" fmla="*/ 617692 h 885384"/>
                <a:gd name="connsiteX2514" fmla="*/ 1089419 w 2070422"/>
                <a:gd name="connsiteY2514" fmla="*/ 618521 h 885384"/>
                <a:gd name="connsiteX2515" fmla="*/ 1103092 w 2070422"/>
                <a:gd name="connsiteY2515" fmla="*/ 598058 h 885384"/>
                <a:gd name="connsiteX2516" fmla="*/ 1109917 w 2070422"/>
                <a:gd name="connsiteY2516" fmla="*/ 601435 h 885384"/>
                <a:gd name="connsiteX2517" fmla="*/ 1103092 w 2070422"/>
                <a:gd name="connsiteY2517" fmla="*/ 598058 h 885384"/>
                <a:gd name="connsiteX2518" fmla="*/ 1118460 w 2070422"/>
                <a:gd name="connsiteY2518" fmla="*/ 603154 h 885384"/>
                <a:gd name="connsiteX2519" fmla="*/ 1111644 w 2070422"/>
                <a:gd name="connsiteY2519" fmla="*/ 603154 h 885384"/>
                <a:gd name="connsiteX2520" fmla="*/ 1111644 w 2070422"/>
                <a:gd name="connsiteY2520" fmla="*/ 601478 h 885384"/>
                <a:gd name="connsiteX2521" fmla="*/ 1118460 w 2070422"/>
                <a:gd name="connsiteY2521" fmla="*/ 601478 h 885384"/>
                <a:gd name="connsiteX2522" fmla="*/ 1118460 w 2070422"/>
                <a:gd name="connsiteY2522" fmla="*/ 603154 h 885384"/>
                <a:gd name="connsiteX2523" fmla="*/ 1113346 w 2070422"/>
                <a:gd name="connsiteY2523" fmla="*/ 596330 h 885384"/>
                <a:gd name="connsiteX2524" fmla="*/ 1116373 w 2070422"/>
                <a:gd name="connsiteY2524" fmla="*/ 592653 h 885384"/>
                <a:gd name="connsiteX2525" fmla="*/ 1118451 w 2070422"/>
                <a:gd name="connsiteY2525" fmla="*/ 589515 h 885384"/>
                <a:gd name="connsiteX2526" fmla="*/ 1113346 w 2070422"/>
                <a:gd name="connsiteY2526" fmla="*/ 596330 h 885384"/>
                <a:gd name="connsiteX2527" fmla="*/ 1125292 w 2070422"/>
                <a:gd name="connsiteY2527" fmla="*/ 575815 h 885384"/>
                <a:gd name="connsiteX2528" fmla="*/ 1120195 w 2070422"/>
                <a:gd name="connsiteY2528" fmla="*/ 577543 h 885384"/>
                <a:gd name="connsiteX2529" fmla="*/ 1125301 w 2070422"/>
                <a:gd name="connsiteY2529" fmla="*/ 574148 h 885384"/>
                <a:gd name="connsiteX2530" fmla="*/ 1125301 w 2070422"/>
                <a:gd name="connsiteY2530" fmla="*/ 575815 h 885384"/>
                <a:gd name="connsiteX2531" fmla="*/ 1115056 w 2070422"/>
                <a:gd name="connsiteY2531" fmla="*/ 280311 h 885384"/>
                <a:gd name="connsiteX2532" fmla="*/ 1125301 w 2070422"/>
                <a:gd name="connsiteY2532" fmla="*/ 275214 h 885384"/>
                <a:gd name="connsiteX2533" fmla="*/ 1115056 w 2070422"/>
                <a:gd name="connsiteY2533" fmla="*/ 280311 h 885384"/>
                <a:gd name="connsiteX2534" fmla="*/ 1133827 w 2070422"/>
                <a:gd name="connsiteY2534" fmla="*/ 592918 h 885384"/>
                <a:gd name="connsiteX2535" fmla="*/ 1128730 w 2070422"/>
                <a:gd name="connsiteY2535" fmla="*/ 591191 h 885384"/>
                <a:gd name="connsiteX2536" fmla="*/ 1128730 w 2070422"/>
                <a:gd name="connsiteY2536" fmla="*/ 589523 h 885384"/>
                <a:gd name="connsiteX2537" fmla="*/ 1133835 w 2070422"/>
                <a:gd name="connsiteY2537" fmla="*/ 589523 h 885384"/>
                <a:gd name="connsiteX2538" fmla="*/ 1133835 w 2070422"/>
                <a:gd name="connsiteY2538" fmla="*/ 592927 h 885384"/>
                <a:gd name="connsiteX2539" fmla="*/ 1127045 w 2070422"/>
                <a:gd name="connsiteY2539" fmla="*/ 323898 h 885384"/>
                <a:gd name="connsiteX2540" fmla="*/ 1129482 w 2070422"/>
                <a:gd name="connsiteY2540" fmla="*/ 320349 h 885384"/>
                <a:gd name="connsiteX2541" fmla="*/ 1133827 w 2070422"/>
                <a:gd name="connsiteY2541" fmla="*/ 316201 h 885384"/>
                <a:gd name="connsiteX2542" fmla="*/ 1127045 w 2070422"/>
                <a:gd name="connsiteY2542" fmla="*/ 323898 h 885384"/>
                <a:gd name="connsiteX2543" fmla="*/ 1135562 w 2070422"/>
                <a:gd name="connsiteY2543" fmla="*/ 526311 h 885384"/>
                <a:gd name="connsiteX2544" fmla="*/ 1138966 w 2070422"/>
                <a:gd name="connsiteY2544" fmla="*/ 526311 h 885384"/>
                <a:gd name="connsiteX2545" fmla="*/ 1138966 w 2070422"/>
                <a:gd name="connsiteY2545" fmla="*/ 531416 h 885384"/>
                <a:gd name="connsiteX2546" fmla="*/ 1135562 w 2070422"/>
                <a:gd name="connsiteY2546" fmla="*/ 531416 h 885384"/>
                <a:gd name="connsiteX2547" fmla="*/ 1135562 w 2070422"/>
                <a:gd name="connsiteY2547" fmla="*/ 526311 h 885384"/>
                <a:gd name="connsiteX2548" fmla="*/ 1140668 w 2070422"/>
                <a:gd name="connsiteY2548" fmla="*/ 555334 h 885384"/>
                <a:gd name="connsiteX2549" fmla="*/ 1138958 w 2070422"/>
                <a:gd name="connsiteY2549" fmla="*/ 567289 h 885384"/>
                <a:gd name="connsiteX2550" fmla="*/ 1140668 w 2070422"/>
                <a:gd name="connsiteY2550" fmla="*/ 555334 h 885384"/>
                <a:gd name="connsiteX2551" fmla="*/ 1138983 w 2070422"/>
                <a:gd name="connsiteY2551" fmla="*/ 600597 h 885384"/>
                <a:gd name="connsiteX2552" fmla="*/ 1142386 w 2070422"/>
                <a:gd name="connsiteY2552" fmla="*/ 599759 h 885384"/>
                <a:gd name="connsiteX2553" fmla="*/ 1138983 w 2070422"/>
                <a:gd name="connsiteY2553" fmla="*/ 600597 h 885384"/>
                <a:gd name="connsiteX2554" fmla="*/ 1146671 w 2070422"/>
                <a:gd name="connsiteY2554" fmla="*/ 632195 h 885384"/>
                <a:gd name="connsiteX2555" fmla="*/ 1144105 w 2070422"/>
                <a:gd name="connsiteY2555" fmla="*/ 627090 h 885384"/>
                <a:gd name="connsiteX2556" fmla="*/ 1147509 w 2070422"/>
                <a:gd name="connsiteY2556" fmla="*/ 627090 h 885384"/>
                <a:gd name="connsiteX2557" fmla="*/ 1146671 w 2070422"/>
                <a:gd name="connsiteY2557" fmla="*/ 632195 h 885384"/>
                <a:gd name="connsiteX2558" fmla="*/ 1154341 w 2070422"/>
                <a:gd name="connsiteY2558" fmla="*/ 598032 h 885384"/>
                <a:gd name="connsiteX2559" fmla="*/ 1152665 w 2070422"/>
                <a:gd name="connsiteY2559" fmla="*/ 598032 h 885384"/>
                <a:gd name="connsiteX2560" fmla="*/ 1152665 w 2070422"/>
                <a:gd name="connsiteY2560" fmla="*/ 591216 h 885384"/>
                <a:gd name="connsiteX2561" fmla="*/ 1154341 w 2070422"/>
                <a:gd name="connsiteY2561" fmla="*/ 591216 h 885384"/>
                <a:gd name="connsiteX2562" fmla="*/ 1154341 w 2070422"/>
                <a:gd name="connsiteY2562" fmla="*/ 598032 h 885384"/>
                <a:gd name="connsiteX2563" fmla="*/ 1150972 w 2070422"/>
                <a:gd name="connsiteY2563" fmla="*/ 582682 h 885384"/>
                <a:gd name="connsiteX2564" fmla="*/ 1140702 w 2070422"/>
                <a:gd name="connsiteY2564" fmla="*/ 592918 h 885384"/>
                <a:gd name="connsiteX2565" fmla="*/ 1143216 w 2070422"/>
                <a:gd name="connsiteY2565" fmla="*/ 587787 h 885384"/>
                <a:gd name="connsiteX2566" fmla="*/ 1159481 w 2070422"/>
                <a:gd name="connsiteY2566" fmla="*/ 580980 h 885384"/>
                <a:gd name="connsiteX2567" fmla="*/ 1156052 w 2070422"/>
                <a:gd name="connsiteY2567" fmla="*/ 583529 h 885384"/>
                <a:gd name="connsiteX2568" fmla="*/ 1159481 w 2070422"/>
                <a:gd name="connsiteY2568" fmla="*/ 586077 h 885384"/>
                <a:gd name="connsiteX2569" fmla="*/ 1150980 w 2070422"/>
                <a:gd name="connsiteY2569" fmla="*/ 582691 h 885384"/>
                <a:gd name="connsiteX2570" fmla="*/ 1162919 w 2070422"/>
                <a:gd name="connsiteY2570" fmla="*/ 534854 h 885384"/>
                <a:gd name="connsiteX2571" fmla="*/ 1164586 w 2070422"/>
                <a:gd name="connsiteY2571" fmla="*/ 534854 h 885384"/>
                <a:gd name="connsiteX2572" fmla="*/ 1164586 w 2070422"/>
                <a:gd name="connsiteY2572" fmla="*/ 539959 h 885384"/>
                <a:gd name="connsiteX2573" fmla="*/ 1161174 w 2070422"/>
                <a:gd name="connsiteY2573" fmla="*/ 539959 h 885384"/>
                <a:gd name="connsiteX2574" fmla="*/ 1162902 w 2070422"/>
                <a:gd name="connsiteY2574" fmla="*/ 534854 h 885384"/>
                <a:gd name="connsiteX2575" fmla="*/ 1166305 w 2070422"/>
                <a:gd name="connsiteY2575" fmla="*/ 582665 h 885384"/>
                <a:gd name="connsiteX2576" fmla="*/ 1164637 w 2070422"/>
                <a:gd name="connsiteY2576" fmla="*/ 582665 h 885384"/>
                <a:gd name="connsiteX2577" fmla="*/ 1164637 w 2070422"/>
                <a:gd name="connsiteY2577" fmla="*/ 572437 h 885384"/>
                <a:gd name="connsiteX2578" fmla="*/ 1166313 w 2070422"/>
                <a:gd name="connsiteY2578" fmla="*/ 572437 h 885384"/>
                <a:gd name="connsiteX2579" fmla="*/ 1166313 w 2070422"/>
                <a:gd name="connsiteY2579" fmla="*/ 582665 h 885384"/>
                <a:gd name="connsiteX2580" fmla="*/ 1162884 w 2070422"/>
                <a:gd name="connsiteY2580" fmla="*/ 649281 h 885384"/>
                <a:gd name="connsiteX2581" fmla="*/ 1161208 w 2070422"/>
                <a:gd name="connsiteY2581" fmla="*/ 645886 h 885384"/>
                <a:gd name="connsiteX2582" fmla="*/ 1162884 w 2070422"/>
                <a:gd name="connsiteY2582" fmla="*/ 649281 h 885384"/>
                <a:gd name="connsiteX2583" fmla="*/ 1166305 w 2070422"/>
                <a:gd name="connsiteY2583" fmla="*/ 645860 h 885384"/>
                <a:gd name="connsiteX2584" fmla="*/ 1164629 w 2070422"/>
                <a:gd name="connsiteY2584" fmla="*/ 642465 h 885384"/>
                <a:gd name="connsiteX2585" fmla="*/ 1166305 w 2070422"/>
                <a:gd name="connsiteY2585" fmla="*/ 645860 h 885384"/>
                <a:gd name="connsiteX2586" fmla="*/ 400635 w 2070422"/>
                <a:gd name="connsiteY2586" fmla="*/ 533135 h 885384"/>
                <a:gd name="connsiteX2587" fmla="*/ 400635 w 2070422"/>
                <a:gd name="connsiteY2587" fmla="*/ 535854 h 885384"/>
                <a:gd name="connsiteX2588" fmla="*/ 400635 w 2070422"/>
                <a:gd name="connsiteY2588" fmla="*/ 533135 h 885384"/>
                <a:gd name="connsiteX2589" fmla="*/ 395513 w 2070422"/>
                <a:gd name="connsiteY2589" fmla="*/ 254699 h 885384"/>
                <a:gd name="connsiteX2590" fmla="*/ 392092 w 2070422"/>
                <a:gd name="connsiteY2590" fmla="*/ 254699 h 885384"/>
                <a:gd name="connsiteX2591" fmla="*/ 385259 w 2070422"/>
                <a:gd name="connsiteY2591" fmla="*/ 254699 h 885384"/>
                <a:gd name="connsiteX2592" fmla="*/ 399001 w 2070422"/>
                <a:gd name="connsiteY2592" fmla="*/ 340898 h 885384"/>
                <a:gd name="connsiteX2593" fmla="*/ 400643 w 2070422"/>
                <a:gd name="connsiteY2593" fmla="*/ 533143 h 885384"/>
                <a:gd name="connsiteX2594" fmla="*/ 404056 w 2070422"/>
                <a:gd name="connsiteY2594" fmla="*/ 536547 h 885384"/>
                <a:gd name="connsiteX2595" fmla="*/ 400643 w 2070422"/>
                <a:gd name="connsiteY2595" fmla="*/ 535863 h 885384"/>
                <a:gd name="connsiteX2596" fmla="*/ 395820 w 2070422"/>
                <a:gd name="connsiteY2596" fmla="*/ 636787 h 885384"/>
                <a:gd name="connsiteX2597" fmla="*/ 383592 w 2070422"/>
                <a:gd name="connsiteY2597" fmla="*/ 675748 h 885384"/>
                <a:gd name="connsiteX2598" fmla="*/ 387064 w 2070422"/>
                <a:gd name="connsiteY2598" fmla="*/ 695322 h 885384"/>
                <a:gd name="connsiteX2599" fmla="*/ 411418 w 2070422"/>
                <a:gd name="connsiteY2599" fmla="*/ 697101 h 885384"/>
                <a:gd name="connsiteX2600" fmla="*/ 415386 w 2070422"/>
                <a:gd name="connsiteY2600" fmla="*/ 701992 h 885384"/>
                <a:gd name="connsiteX2601" fmla="*/ 492939 w 2070422"/>
                <a:gd name="connsiteY2601" fmla="*/ 697143 h 885384"/>
                <a:gd name="connsiteX2602" fmla="*/ 499772 w 2070422"/>
                <a:gd name="connsiteY2602" fmla="*/ 695433 h 885384"/>
                <a:gd name="connsiteX2603" fmla="*/ 574152 w 2070422"/>
                <a:gd name="connsiteY2603" fmla="*/ 686890 h 885384"/>
                <a:gd name="connsiteX2604" fmla="*/ 590357 w 2070422"/>
                <a:gd name="connsiteY2604" fmla="*/ 688601 h 885384"/>
                <a:gd name="connsiteX2605" fmla="*/ 590357 w 2070422"/>
                <a:gd name="connsiteY2605" fmla="*/ 586111 h 885384"/>
                <a:gd name="connsiteX2606" fmla="*/ 571450 w 2070422"/>
                <a:gd name="connsiteY2606" fmla="*/ 602231 h 885384"/>
                <a:gd name="connsiteX2607" fmla="*/ 493726 w 2070422"/>
                <a:gd name="connsiteY2607" fmla="*/ 608251 h 885384"/>
                <a:gd name="connsiteX2608" fmla="*/ 479282 w 2070422"/>
                <a:gd name="connsiteY2608" fmla="*/ 608345 h 885384"/>
                <a:gd name="connsiteX2609" fmla="*/ 484396 w 2070422"/>
                <a:gd name="connsiteY2609" fmla="*/ 605762 h 885384"/>
                <a:gd name="connsiteX2610" fmla="*/ 484396 w 2070422"/>
                <a:gd name="connsiteY2610" fmla="*/ 539147 h 885384"/>
                <a:gd name="connsiteX2611" fmla="*/ 492939 w 2070422"/>
                <a:gd name="connsiteY2611" fmla="*/ 522916 h 885384"/>
                <a:gd name="connsiteX2612" fmla="*/ 496325 w 2070422"/>
                <a:gd name="connsiteY2612" fmla="*/ 519495 h 885384"/>
                <a:gd name="connsiteX2613" fmla="*/ 499780 w 2070422"/>
                <a:gd name="connsiteY2613" fmla="*/ 524618 h 885384"/>
                <a:gd name="connsiteX2614" fmla="*/ 537030 w 2070422"/>
                <a:gd name="connsiteY2614" fmla="*/ 530946 h 885384"/>
                <a:gd name="connsiteX2615" fmla="*/ 552756 w 2070422"/>
                <a:gd name="connsiteY2615" fmla="*/ 541686 h 885384"/>
                <a:gd name="connsiteX2616" fmla="*/ 549413 w 2070422"/>
                <a:gd name="connsiteY2616" fmla="*/ 451947 h 885384"/>
                <a:gd name="connsiteX2617" fmla="*/ 547566 w 2070422"/>
                <a:gd name="connsiteY2617" fmla="*/ 429876 h 885384"/>
                <a:gd name="connsiteX2618" fmla="*/ 544239 w 2070422"/>
                <a:gd name="connsiteY2618" fmla="*/ 425540 h 885384"/>
                <a:gd name="connsiteX2619" fmla="*/ 541793 w 2070422"/>
                <a:gd name="connsiteY2619" fmla="*/ 430791 h 885384"/>
                <a:gd name="connsiteX2620" fmla="*/ 476905 w 2070422"/>
                <a:gd name="connsiteY2620" fmla="*/ 438718 h 885384"/>
                <a:gd name="connsiteX2621" fmla="*/ 469081 w 2070422"/>
                <a:gd name="connsiteY2621" fmla="*/ 407668 h 885384"/>
                <a:gd name="connsiteX2622" fmla="*/ 470526 w 2070422"/>
                <a:gd name="connsiteY2622" fmla="*/ 317202 h 885384"/>
                <a:gd name="connsiteX2623" fmla="*/ 561385 w 2070422"/>
                <a:gd name="connsiteY2623" fmla="*/ 318681 h 885384"/>
                <a:gd name="connsiteX2624" fmla="*/ 576666 w 2070422"/>
                <a:gd name="connsiteY2624" fmla="*/ 325608 h 885384"/>
                <a:gd name="connsiteX2625" fmla="*/ 526324 w 2070422"/>
                <a:gd name="connsiteY2625" fmla="*/ 319554 h 885384"/>
                <a:gd name="connsiteX2626" fmla="*/ 472655 w 2070422"/>
                <a:gd name="connsiteY2626" fmla="*/ 321572 h 885384"/>
                <a:gd name="connsiteX2627" fmla="*/ 472356 w 2070422"/>
                <a:gd name="connsiteY2627" fmla="*/ 409370 h 885384"/>
                <a:gd name="connsiteX2628" fmla="*/ 477461 w 2070422"/>
                <a:gd name="connsiteY2628" fmla="*/ 434990 h 885384"/>
                <a:gd name="connsiteX2629" fmla="*/ 489510 w 2070422"/>
                <a:gd name="connsiteY2629" fmla="*/ 434058 h 885384"/>
                <a:gd name="connsiteX2630" fmla="*/ 484319 w 2070422"/>
                <a:gd name="connsiteY2630" fmla="*/ 431492 h 885384"/>
                <a:gd name="connsiteX2631" fmla="*/ 486226 w 2070422"/>
                <a:gd name="connsiteY2631" fmla="*/ 417870 h 885384"/>
                <a:gd name="connsiteX2632" fmla="*/ 486175 w 2070422"/>
                <a:gd name="connsiteY2632" fmla="*/ 380200 h 885384"/>
                <a:gd name="connsiteX2633" fmla="*/ 485457 w 2070422"/>
                <a:gd name="connsiteY2633" fmla="*/ 348868 h 885384"/>
                <a:gd name="connsiteX2634" fmla="*/ 515994 w 2070422"/>
                <a:gd name="connsiteY2634" fmla="*/ 338401 h 885384"/>
                <a:gd name="connsiteX2635" fmla="*/ 590366 w 2070422"/>
                <a:gd name="connsiteY2635" fmla="*/ 352092 h 885384"/>
                <a:gd name="connsiteX2636" fmla="*/ 590366 w 2070422"/>
                <a:gd name="connsiteY2636" fmla="*/ 262413 h 885384"/>
                <a:gd name="connsiteX2637" fmla="*/ 561770 w 2070422"/>
                <a:gd name="connsiteY2637" fmla="*/ 255127 h 885384"/>
                <a:gd name="connsiteX2638" fmla="*/ 549353 w 2070422"/>
                <a:gd name="connsiteY2638" fmla="*/ 254725 h 885384"/>
                <a:gd name="connsiteX2639" fmla="*/ 494666 w 2070422"/>
                <a:gd name="connsiteY2639" fmla="*/ 254733 h 885384"/>
                <a:gd name="connsiteX2640" fmla="*/ 503209 w 2070422"/>
                <a:gd name="connsiteY2640" fmla="*/ 259839 h 885384"/>
                <a:gd name="connsiteX2641" fmla="*/ 489544 w 2070422"/>
                <a:gd name="connsiteY2641" fmla="*/ 263259 h 885384"/>
                <a:gd name="connsiteX2642" fmla="*/ 492948 w 2070422"/>
                <a:gd name="connsiteY2642" fmla="*/ 254725 h 885384"/>
                <a:gd name="connsiteX2643" fmla="*/ 395521 w 2070422"/>
                <a:gd name="connsiteY2643" fmla="*/ 254725 h 885384"/>
                <a:gd name="connsiteX2644" fmla="*/ 400626 w 2070422"/>
                <a:gd name="connsiteY2644" fmla="*/ 690277 h 885384"/>
                <a:gd name="connsiteX2645" fmla="*/ 393811 w 2070422"/>
                <a:gd name="connsiteY2645" fmla="*/ 690277 h 885384"/>
                <a:gd name="connsiteX2646" fmla="*/ 393811 w 2070422"/>
                <a:gd name="connsiteY2646" fmla="*/ 686882 h 885384"/>
                <a:gd name="connsiteX2647" fmla="*/ 400626 w 2070422"/>
                <a:gd name="connsiteY2647" fmla="*/ 686882 h 885384"/>
                <a:gd name="connsiteX2648" fmla="*/ 400626 w 2070422"/>
                <a:gd name="connsiteY2648" fmla="*/ 690277 h 885384"/>
                <a:gd name="connsiteX2649" fmla="*/ 580087 w 2070422"/>
                <a:gd name="connsiteY2649" fmla="*/ 621967 h 885384"/>
                <a:gd name="connsiteX2650" fmla="*/ 576683 w 2070422"/>
                <a:gd name="connsiteY2650" fmla="*/ 625363 h 885384"/>
                <a:gd name="connsiteX2651" fmla="*/ 580087 w 2070422"/>
                <a:gd name="connsiteY2651" fmla="*/ 621967 h 885384"/>
                <a:gd name="connsiteX2652" fmla="*/ 533960 w 2070422"/>
                <a:gd name="connsiteY2652" fmla="*/ 630493 h 885384"/>
                <a:gd name="connsiteX2653" fmla="*/ 537364 w 2070422"/>
                <a:gd name="connsiteY2653" fmla="*/ 627098 h 885384"/>
                <a:gd name="connsiteX2654" fmla="*/ 533960 w 2070422"/>
                <a:gd name="connsiteY2654" fmla="*/ 630493 h 885384"/>
                <a:gd name="connsiteX2655" fmla="*/ 540793 w 2070422"/>
                <a:gd name="connsiteY2655" fmla="*/ 616854 h 885384"/>
                <a:gd name="connsiteX2656" fmla="*/ 547608 w 2070422"/>
                <a:gd name="connsiteY2656" fmla="*/ 616854 h 885384"/>
                <a:gd name="connsiteX2657" fmla="*/ 547608 w 2070422"/>
                <a:gd name="connsiteY2657" fmla="*/ 620249 h 885384"/>
                <a:gd name="connsiteX2658" fmla="*/ 540793 w 2070422"/>
                <a:gd name="connsiteY2658" fmla="*/ 616854 h 885384"/>
                <a:gd name="connsiteX2659" fmla="*/ 532259 w 2070422"/>
                <a:gd name="connsiteY2659" fmla="*/ 619419 h 885384"/>
                <a:gd name="connsiteX2660" fmla="*/ 537227 w 2070422"/>
                <a:gd name="connsiteY2660" fmla="*/ 618410 h 885384"/>
                <a:gd name="connsiteX2661" fmla="*/ 539057 w 2070422"/>
                <a:gd name="connsiteY2661" fmla="*/ 613424 h 885384"/>
                <a:gd name="connsiteX2662" fmla="*/ 537193 w 2070422"/>
                <a:gd name="connsiteY2662" fmla="*/ 621805 h 885384"/>
                <a:gd name="connsiteX2663" fmla="*/ 532250 w 2070422"/>
                <a:gd name="connsiteY2663" fmla="*/ 619419 h 885384"/>
                <a:gd name="connsiteX2664" fmla="*/ 521997 w 2070422"/>
                <a:gd name="connsiteY2664" fmla="*/ 673208 h 885384"/>
                <a:gd name="connsiteX2665" fmla="*/ 525383 w 2070422"/>
                <a:gd name="connsiteY2665" fmla="*/ 678330 h 885384"/>
                <a:gd name="connsiteX2666" fmla="*/ 521997 w 2070422"/>
                <a:gd name="connsiteY2666" fmla="*/ 673208 h 885384"/>
                <a:gd name="connsiteX2667" fmla="*/ 506579 w 2070422"/>
                <a:gd name="connsiteY2667" fmla="*/ 613433 h 885384"/>
                <a:gd name="connsiteX2668" fmla="*/ 506912 w 2070422"/>
                <a:gd name="connsiteY2668" fmla="*/ 616469 h 885384"/>
                <a:gd name="connsiteX2669" fmla="*/ 518568 w 2070422"/>
                <a:gd name="connsiteY2669" fmla="*/ 618530 h 885384"/>
                <a:gd name="connsiteX2670" fmla="*/ 506579 w 2070422"/>
                <a:gd name="connsiteY2670" fmla="*/ 613442 h 885384"/>
                <a:gd name="connsiteX2671" fmla="*/ 477555 w 2070422"/>
                <a:gd name="connsiteY2671" fmla="*/ 372555 h 885384"/>
                <a:gd name="connsiteX2672" fmla="*/ 480959 w 2070422"/>
                <a:gd name="connsiteY2672" fmla="*/ 369161 h 885384"/>
                <a:gd name="connsiteX2673" fmla="*/ 477555 w 2070422"/>
                <a:gd name="connsiteY2673" fmla="*/ 372555 h 885384"/>
                <a:gd name="connsiteX2674" fmla="*/ 479265 w 2070422"/>
                <a:gd name="connsiteY2674" fmla="*/ 324710 h 885384"/>
                <a:gd name="connsiteX2675" fmla="*/ 486081 w 2070422"/>
                <a:gd name="connsiteY2675" fmla="*/ 321315 h 885384"/>
                <a:gd name="connsiteX2676" fmla="*/ 486081 w 2070422"/>
                <a:gd name="connsiteY2676" fmla="*/ 324719 h 885384"/>
                <a:gd name="connsiteX2677" fmla="*/ 479265 w 2070422"/>
                <a:gd name="connsiteY2677" fmla="*/ 324719 h 885384"/>
                <a:gd name="connsiteX2678" fmla="*/ 578376 w 2070422"/>
                <a:gd name="connsiteY2678" fmla="*/ 263242 h 885384"/>
                <a:gd name="connsiteX2679" fmla="*/ 574973 w 2070422"/>
                <a:gd name="connsiteY2679" fmla="*/ 266637 h 885384"/>
                <a:gd name="connsiteX2680" fmla="*/ 578376 w 2070422"/>
                <a:gd name="connsiteY2680" fmla="*/ 263242 h 885384"/>
                <a:gd name="connsiteX2681" fmla="*/ 573254 w 2070422"/>
                <a:gd name="connsiteY2681" fmla="*/ 294002 h 885384"/>
                <a:gd name="connsiteX2682" fmla="*/ 571527 w 2070422"/>
                <a:gd name="connsiteY2682" fmla="*/ 299098 h 885384"/>
                <a:gd name="connsiteX2683" fmla="*/ 569859 w 2070422"/>
                <a:gd name="connsiteY2683" fmla="*/ 299098 h 885384"/>
                <a:gd name="connsiteX2684" fmla="*/ 573263 w 2070422"/>
                <a:gd name="connsiteY2684" fmla="*/ 294002 h 885384"/>
                <a:gd name="connsiteX2685" fmla="*/ 549310 w 2070422"/>
                <a:gd name="connsiteY2685" fmla="*/ 283732 h 885384"/>
                <a:gd name="connsiteX2686" fmla="*/ 549310 w 2070422"/>
                <a:gd name="connsiteY2686" fmla="*/ 288845 h 885384"/>
                <a:gd name="connsiteX2687" fmla="*/ 544205 w 2070422"/>
                <a:gd name="connsiteY2687" fmla="*/ 288007 h 885384"/>
                <a:gd name="connsiteX2688" fmla="*/ 549310 w 2070422"/>
                <a:gd name="connsiteY2688" fmla="*/ 283732 h 885384"/>
                <a:gd name="connsiteX2689" fmla="*/ 539083 w 2070422"/>
                <a:gd name="connsiteY2689" fmla="*/ 263242 h 885384"/>
                <a:gd name="connsiteX2690" fmla="*/ 542486 w 2070422"/>
                <a:gd name="connsiteY2690" fmla="*/ 263242 h 885384"/>
                <a:gd name="connsiteX2691" fmla="*/ 542486 w 2070422"/>
                <a:gd name="connsiteY2691" fmla="*/ 268347 h 885384"/>
                <a:gd name="connsiteX2692" fmla="*/ 539083 w 2070422"/>
                <a:gd name="connsiteY2692" fmla="*/ 268347 h 885384"/>
                <a:gd name="connsiteX2693" fmla="*/ 539083 w 2070422"/>
                <a:gd name="connsiteY2693" fmla="*/ 263242 h 885384"/>
                <a:gd name="connsiteX2694" fmla="*/ 535645 w 2070422"/>
                <a:gd name="connsiteY2694" fmla="*/ 263242 h 885384"/>
                <a:gd name="connsiteX2695" fmla="*/ 532241 w 2070422"/>
                <a:gd name="connsiteY2695" fmla="*/ 266637 h 885384"/>
                <a:gd name="connsiteX2696" fmla="*/ 535645 w 2070422"/>
                <a:gd name="connsiteY2696" fmla="*/ 263242 h 885384"/>
                <a:gd name="connsiteX2697" fmla="*/ 516840 w 2070422"/>
                <a:gd name="connsiteY2697" fmla="*/ 302545 h 885384"/>
                <a:gd name="connsiteX2698" fmla="*/ 516840 w 2070422"/>
                <a:gd name="connsiteY2698" fmla="*/ 304212 h 885384"/>
                <a:gd name="connsiteX2699" fmla="*/ 508306 w 2070422"/>
                <a:gd name="connsiteY2699" fmla="*/ 304212 h 885384"/>
                <a:gd name="connsiteX2700" fmla="*/ 516840 w 2070422"/>
                <a:gd name="connsiteY2700" fmla="*/ 302545 h 885384"/>
                <a:gd name="connsiteX2701" fmla="*/ 496334 w 2070422"/>
                <a:gd name="connsiteY2701" fmla="*/ 278618 h 885384"/>
                <a:gd name="connsiteX2702" fmla="*/ 492931 w 2070422"/>
                <a:gd name="connsiteY2702" fmla="*/ 282013 h 885384"/>
                <a:gd name="connsiteX2703" fmla="*/ 496334 w 2070422"/>
                <a:gd name="connsiteY2703" fmla="*/ 278618 h 885384"/>
                <a:gd name="connsiteX2704" fmla="*/ 468995 w 2070422"/>
                <a:gd name="connsiteY2704" fmla="*/ 266663 h 885384"/>
                <a:gd name="connsiteX2705" fmla="*/ 468995 w 2070422"/>
                <a:gd name="connsiteY2705" fmla="*/ 270058 h 885384"/>
                <a:gd name="connsiteX2706" fmla="*/ 463881 w 2070422"/>
                <a:gd name="connsiteY2706" fmla="*/ 267492 h 885384"/>
                <a:gd name="connsiteX2707" fmla="*/ 468995 w 2070422"/>
                <a:gd name="connsiteY2707" fmla="*/ 266654 h 885384"/>
                <a:gd name="connsiteX2708" fmla="*/ 467276 w 2070422"/>
                <a:gd name="connsiteY2708" fmla="*/ 502410 h 885384"/>
                <a:gd name="connsiteX2709" fmla="*/ 467276 w 2070422"/>
                <a:gd name="connsiteY2709" fmla="*/ 504077 h 885384"/>
                <a:gd name="connsiteX2710" fmla="*/ 460461 w 2070422"/>
                <a:gd name="connsiteY2710" fmla="*/ 504077 h 885384"/>
                <a:gd name="connsiteX2711" fmla="*/ 460461 w 2070422"/>
                <a:gd name="connsiteY2711" fmla="*/ 500682 h 885384"/>
                <a:gd name="connsiteX2712" fmla="*/ 467276 w 2070422"/>
                <a:gd name="connsiteY2712" fmla="*/ 502401 h 885384"/>
                <a:gd name="connsiteX2713" fmla="*/ 465592 w 2070422"/>
                <a:gd name="connsiteY2713" fmla="*/ 478448 h 885384"/>
                <a:gd name="connsiteX2714" fmla="*/ 465592 w 2070422"/>
                <a:gd name="connsiteY2714" fmla="*/ 476772 h 885384"/>
                <a:gd name="connsiteX2715" fmla="*/ 472407 w 2070422"/>
                <a:gd name="connsiteY2715" fmla="*/ 476772 h 885384"/>
                <a:gd name="connsiteX2716" fmla="*/ 472407 w 2070422"/>
                <a:gd name="connsiteY2716" fmla="*/ 478448 h 885384"/>
                <a:gd name="connsiteX2717" fmla="*/ 465592 w 2070422"/>
                <a:gd name="connsiteY2717" fmla="*/ 478448 h 885384"/>
                <a:gd name="connsiteX2718" fmla="*/ 457921 w 2070422"/>
                <a:gd name="connsiteY2718" fmla="*/ 534820 h 885384"/>
                <a:gd name="connsiteX2719" fmla="*/ 460452 w 2070422"/>
                <a:gd name="connsiteY2719" fmla="*/ 529723 h 885384"/>
                <a:gd name="connsiteX2720" fmla="*/ 457921 w 2070422"/>
                <a:gd name="connsiteY2720" fmla="*/ 534820 h 885384"/>
                <a:gd name="connsiteX2721" fmla="*/ 458733 w 2070422"/>
                <a:gd name="connsiteY2721" fmla="*/ 548493 h 885384"/>
                <a:gd name="connsiteX2722" fmla="*/ 457057 w 2070422"/>
                <a:gd name="connsiteY2722" fmla="*/ 548493 h 885384"/>
                <a:gd name="connsiteX2723" fmla="*/ 458733 w 2070422"/>
                <a:gd name="connsiteY2723" fmla="*/ 548493 h 885384"/>
                <a:gd name="connsiteX2724" fmla="*/ 450208 w 2070422"/>
                <a:gd name="connsiteY2724" fmla="*/ 565579 h 885384"/>
                <a:gd name="connsiteX2725" fmla="*/ 450208 w 2070422"/>
                <a:gd name="connsiteY2725" fmla="*/ 562184 h 885384"/>
                <a:gd name="connsiteX2726" fmla="*/ 455321 w 2070422"/>
                <a:gd name="connsiteY2726" fmla="*/ 562184 h 885384"/>
                <a:gd name="connsiteX2727" fmla="*/ 450208 w 2070422"/>
                <a:gd name="connsiteY2727" fmla="*/ 565579 h 885384"/>
                <a:gd name="connsiteX2728" fmla="*/ 453594 w 2070422"/>
                <a:gd name="connsiteY2728" fmla="*/ 594611 h 885384"/>
                <a:gd name="connsiteX2729" fmla="*/ 451926 w 2070422"/>
                <a:gd name="connsiteY2729" fmla="*/ 594611 h 885384"/>
                <a:gd name="connsiteX2730" fmla="*/ 453594 w 2070422"/>
                <a:gd name="connsiteY2730" fmla="*/ 594611 h 885384"/>
                <a:gd name="connsiteX2731" fmla="*/ 421150 w 2070422"/>
                <a:gd name="connsiteY2731" fmla="*/ 555317 h 885384"/>
                <a:gd name="connsiteX2732" fmla="*/ 412616 w 2070422"/>
                <a:gd name="connsiteY2732" fmla="*/ 550221 h 885384"/>
                <a:gd name="connsiteX2733" fmla="*/ 419140 w 2070422"/>
                <a:gd name="connsiteY2733" fmla="*/ 550520 h 885384"/>
                <a:gd name="connsiteX2734" fmla="*/ 421158 w 2070422"/>
                <a:gd name="connsiteY2734" fmla="*/ 555326 h 885384"/>
                <a:gd name="connsiteX2735" fmla="*/ 422843 w 2070422"/>
                <a:gd name="connsiteY2735" fmla="*/ 625379 h 885384"/>
                <a:gd name="connsiteX2736" fmla="*/ 422843 w 2070422"/>
                <a:gd name="connsiteY2736" fmla="*/ 630493 h 885384"/>
                <a:gd name="connsiteX2737" fmla="*/ 417729 w 2070422"/>
                <a:gd name="connsiteY2737" fmla="*/ 625379 h 885384"/>
                <a:gd name="connsiteX2738" fmla="*/ 422843 w 2070422"/>
                <a:gd name="connsiteY2738" fmla="*/ 625379 h 885384"/>
                <a:gd name="connsiteX2739" fmla="*/ 417729 w 2070422"/>
                <a:gd name="connsiteY2739" fmla="*/ 498989 h 885384"/>
                <a:gd name="connsiteX2740" fmla="*/ 412616 w 2070422"/>
                <a:gd name="connsiteY2740" fmla="*/ 504094 h 885384"/>
                <a:gd name="connsiteX2741" fmla="*/ 417729 w 2070422"/>
                <a:gd name="connsiteY2741" fmla="*/ 498989 h 885384"/>
                <a:gd name="connsiteX2742" fmla="*/ 404090 w 2070422"/>
                <a:gd name="connsiteY2742" fmla="*/ 465655 h 885384"/>
                <a:gd name="connsiteX2743" fmla="*/ 414300 w 2070422"/>
                <a:gd name="connsiteY2743" fmla="*/ 464817 h 885384"/>
                <a:gd name="connsiteX2744" fmla="*/ 404090 w 2070422"/>
                <a:gd name="connsiteY2744" fmla="*/ 465655 h 885384"/>
                <a:gd name="connsiteX2745" fmla="*/ 416028 w 2070422"/>
                <a:gd name="connsiteY2745" fmla="*/ 466502 h 885384"/>
                <a:gd name="connsiteX2746" fmla="*/ 416028 w 2070422"/>
                <a:gd name="connsiteY2746" fmla="*/ 461388 h 885384"/>
                <a:gd name="connsiteX2747" fmla="*/ 419431 w 2070422"/>
                <a:gd name="connsiteY2747" fmla="*/ 466502 h 885384"/>
                <a:gd name="connsiteX2748" fmla="*/ 416028 w 2070422"/>
                <a:gd name="connsiteY2748" fmla="*/ 466502 h 885384"/>
                <a:gd name="connsiteX2749" fmla="*/ 419457 w 2070422"/>
                <a:gd name="connsiteY2749" fmla="*/ 473343 h 885384"/>
                <a:gd name="connsiteX2750" fmla="*/ 422843 w 2070422"/>
                <a:gd name="connsiteY2750" fmla="*/ 468221 h 885384"/>
                <a:gd name="connsiteX2751" fmla="*/ 419457 w 2070422"/>
                <a:gd name="connsiteY2751" fmla="*/ 473343 h 885384"/>
                <a:gd name="connsiteX2752" fmla="*/ 417729 w 2070422"/>
                <a:gd name="connsiteY2752" fmla="*/ 440907 h 885384"/>
                <a:gd name="connsiteX2753" fmla="*/ 424562 w 2070422"/>
                <a:gd name="connsiteY2753" fmla="*/ 440907 h 885384"/>
                <a:gd name="connsiteX2754" fmla="*/ 417729 w 2070422"/>
                <a:gd name="connsiteY2754" fmla="*/ 440907 h 885384"/>
                <a:gd name="connsiteX2755" fmla="*/ 416028 w 2070422"/>
                <a:gd name="connsiteY2755" fmla="*/ 317886 h 885384"/>
                <a:gd name="connsiteX2756" fmla="*/ 416028 w 2070422"/>
                <a:gd name="connsiteY2756" fmla="*/ 314491 h 885384"/>
                <a:gd name="connsiteX2757" fmla="*/ 421141 w 2070422"/>
                <a:gd name="connsiteY2757" fmla="*/ 314491 h 885384"/>
                <a:gd name="connsiteX2758" fmla="*/ 416028 w 2070422"/>
                <a:gd name="connsiteY2758" fmla="*/ 317877 h 885384"/>
                <a:gd name="connsiteX2759" fmla="*/ 424553 w 2070422"/>
                <a:gd name="connsiteY2759" fmla="*/ 415296 h 885384"/>
                <a:gd name="connsiteX2760" fmla="*/ 417729 w 2070422"/>
                <a:gd name="connsiteY2760" fmla="*/ 413577 h 885384"/>
                <a:gd name="connsiteX2761" fmla="*/ 424553 w 2070422"/>
                <a:gd name="connsiteY2761" fmla="*/ 415296 h 885384"/>
                <a:gd name="connsiteX2762" fmla="*/ 416866 w 2070422"/>
                <a:gd name="connsiteY2762" fmla="*/ 372573 h 885384"/>
                <a:gd name="connsiteX2763" fmla="*/ 416036 w 2070422"/>
                <a:gd name="connsiteY2763" fmla="*/ 384519 h 885384"/>
                <a:gd name="connsiteX2764" fmla="*/ 416866 w 2070422"/>
                <a:gd name="connsiteY2764" fmla="*/ 372573 h 885384"/>
                <a:gd name="connsiteX2765" fmla="*/ 424579 w 2070422"/>
                <a:gd name="connsiteY2765" fmla="*/ 466511 h 885384"/>
                <a:gd name="connsiteX2766" fmla="*/ 427965 w 2070422"/>
                <a:gd name="connsiteY2766" fmla="*/ 471633 h 885384"/>
                <a:gd name="connsiteX2767" fmla="*/ 424579 w 2070422"/>
                <a:gd name="connsiteY2767" fmla="*/ 466511 h 885384"/>
                <a:gd name="connsiteX2768" fmla="*/ 427991 w 2070422"/>
                <a:gd name="connsiteY2768" fmla="*/ 502392 h 885384"/>
                <a:gd name="connsiteX2769" fmla="*/ 434798 w 2070422"/>
                <a:gd name="connsiteY2769" fmla="*/ 502392 h 885384"/>
                <a:gd name="connsiteX2770" fmla="*/ 427991 w 2070422"/>
                <a:gd name="connsiteY2770" fmla="*/ 502392 h 885384"/>
                <a:gd name="connsiteX2771" fmla="*/ 433130 w 2070422"/>
                <a:gd name="connsiteY2771" fmla="*/ 487000 h 885384"/>
                <a:gd name="connsiteX2772" fmla="*/ 433130 w 2070422"/>
                <a:gd name="connsiteY2772" fmla="*/ 480184 h 885384"/>
                <a:gd name="connsiteX2773" fmla="*/ 434806 w 2070422"/>
                <a:gd name="connsiteY2773" fmla="*/ 480184 h 885384"/>
                <a:gd name="connsiteX2774" fmla="*/ 434806 w 2070422"/>
                <a:gd name="connsiteY2774" fmla="*/ 487000 h 885384"/>
                <a:gd name="connsiteX2775" fmla="*/ 433130 w 2070422"/>
                <a:gd name="connsiteY2775" fmla="*/ 487000 h 885384"/>
                <a:gd name="connsiteX2776" fmla="*/ 431412 w 2070422"/>
                <a:gd name="connsiteY2776" fmla="*/ 512646 h 885384"/>
                <a:gd name="connsiteX2777" fmla="*/ 438236 w 2070422"/>
                <a:gd name="connsiteY2777" fmla="*/ 512646 h 885384"/>
                <a:gd name="connsiteX2778" fmla="*/ 431412 w 2070422"/>
                <a:gd name="connsiteY2778" fmla="*/ 512646 h 885384"/>
                <a:gd name="connsiteX2779" fmla="*/ 441648 w 2070422"/>
                <a:gd name="connsiteY2779" fmla="*/ 519478 h 885384"/>
                <a:gd name="connsiteX2780" fmla="*/ 436542 w 2070422"/>
                <a:gd name="connsiteY2780" fmla="*/ 526302 h 885384"/>
                <a:gd name="connsiteX2781" fmla="*/ 441648 w 2070422"/>
                <a:gd name="connsiteY2781" fmla="*/ 519478 h 885384"/>
                <a:gd name="connsiteX2782" fmla="*/ 431403 w 2070422"/>
                <a:gd name="connsiteY2782" fmla="*/ 533152 h 885384"/>
                <a:gd name="connsiteX2783" fmla="*/ 445060 w 2070422"/>
                <a:gd name="connsiteY2783" fmla="*/ 534862 h 885384"/>
                <a:gd name="connsiteX2784" fmla="*/ 433284 w 2070422"/>
                <a:gd name="connsiteY2784" fmla="*/ 535803 h 885384"/>
                <a:gd name="connsiteX2785" fmla="*/ 431403 w 2070422"/>
                <a:gd name="connsiteY2785" fmla="*/ 533152 h 885384"/>
                <a:gd name="connsiteX2786" fmla="*/ 450190 w 2070422"/>
                <a:gd name="connsiteY2786" fmla="*/ 500682 h 885384"/>
                <a:gd name="connsiteX2787" fmla="*/ 445077 w 2070422"/>
                <a:gd name="connsiteY2787" fmla="*/ 505787 h 885384"/>
                <a:gd name="connsiteX2788" fmla="*/ 450190 w 2070422"/>
                <a:gd name="connsiteY2788" fmla="*/ 500682 h 885384"/>
                <a:gd name="connsiteX2789" fmla="*/ 455313 w 2070422"/>
                <a:gd name="connsiteY2789" fmla="*/ 538257 h 885384"/>
                <a:gd name="connsiteX2790" fmla="*/ 455313 w 2070422"/>
                <a:gd name="connsiteY2790" fmla="*/ 545081 h 885384"/>
                <a:gd name="connsiteX2791" fmla="*/ 455313 w 2070422"/>
                <a:gd name="connsiteY2791" fmla="*/ 538257 h 885384"/>
                <a:gd name="connsiteX2792" fmla="*/ 458742 w 2070422"/>
                <a:gd name="connsiteY2792" fmla="*/ 502401 h 885384"/>
                <a:gd name="connsiteX2793" fmla="*/ 458742 w 2070422"/>
                <a:gd name="connsiteY2793" fmla="*/ 504068 h 885384"/>
                <a:gd name="connsiteX2794" fmla="*/ 453637 w 2070422"/>
                <a:gd name="connsiteY2794" fmla="*/ 505796 h 885384"/>
                <a:gd name="connsiteX2795" fmla="*/ 458742 w 2070422"/>
                <a:gd name="connsiteY2795" fmla="*/ 502401 h 885384"/>
                <a:gd name="connsiteX2796" fmla="*/ 463026 w 2070422"/>
                <a:gd name="connsiteY2796" fmla="*/ 522890 h 885384"/>
                <a:gd name="connsiteX2797" fmla="*/ 463856 w 2070422"/>
                <a:gd name="connsiteY2797" fmla="*/ 528004 h 885384"/>
                <a:gd name="connsiteX2798" fmla="*/ 463026 w 2070422"/>
                <a:gd name="connsiteY2798" fmla="*/ 522890 h 885384"/>
                <a:gd name="connsiteX2799" fmla="*/ 463864 w 2070422"/>
                <a:gd name="connsiteY2799" fmla="*/ 452854 h 885384"/>
                <a:gd name="connsiteX2800" fmla="*/ 463864 w 2070422"/>
                <a:gd name="connsiteY2800" fmla="*/ 457959 h 885384"/>
                <a:gd name="connsiteX2801" fmla="*/ 462188 w 2070422"/>
                <a:gd name="connsiteY2801" fmla="*/ 457959 h 885384"/>
                <a:gd name="connsiteX2802" fmla="*/ 460461 w 2070422"/>
                <a:gd name="connsiteY2802" fmla="*/ 452862 h 885384"/>
                <a:gd name="connsiteX2803" fmla="*/ 463873 w 2070422"/>
                <a:gd name="connsiteY2803" fmla="*/ 452862 h 885384"/>
                <a:gd name="connsiteX2804" fmla="*/ 460444 w 2070422"/>
                <a:gd name="connsiteY2804" fmla="*/ 471624 h 885384"/>
                <a:gd name="connsiteX2805" fmla="*/ 455330 w 2070422"/>
                <a:gd name="connsiteY2805" fmla="*/ 470786 h 885384"/>
                <a:gd name="connsiteX2806" fmla="*/ 460435 w 2070422"/>
                <a:gd name="connsiteY2806" fmla="*/ 466511 h 885384"/>
                <a:gd name="connsiteX2807" fmla="*/ 460435 w 2070422"/>
                <a:gd name="connsiteY2807" fmla="*/ 471624 h 885384"/>
                <a:gd name="connsiteX2808" fmla="*/ 455321 w 2070422"/>
                <a:gd name="connsiteY2808" fmla="*/ 452854 h 885384"/>
                <a:gd name="connsiteX2809" fmla="*/ 451926 w 2070422"/>
                <a:gd name="connsiteY2809" fmla="*/ 457968 h 885384"/>
                <a:gd name="connsiteX2810" fmla="*/ 451926 w 2070422"/>
                <a:gd name="connsiteY2810" fmla="*/ 452854 h 885384"/>
                <a:gd name="connsiteX2811" fmla="*/ 455321 w 2070422"/>
                <a:gd name="connsiteY2811" fmla="*/ 452854 h 885384"/>
                <a:gd name="connsiteX2812" fmla="*/ 451926 w 2070422"/>
                <a:gd name="connsiteY2812" fmla="*/ 422111 h 885384"/>
                <a:gd name="connsiteX2813" fmla="*/ 455313 w 2070422"/>
                <a:gd name="connsiteY2813" fmla="*/ 428935 h 885384"/>
                <a:gd name="connsiteX2814" fmla="*/ 451926 w 2070422"/>
                <a:gd name="connsiteY2814" fmla="*/ 422111 h 885384"/>
                <a:gd name="connsiteX2815" fmla="*/ 455347 w 2070422"/>
                <a:gd name="connsiteY2815" fmla="*/ 394764 h 885384"/>
                <a:gd name="connsiteX2816" fmla="*/ 455347 w 2070422"/>
                <a:gd name="connsiteY2816" fmla="*/ 389650 h 885384"/>
                <a:gd name="connsiteX2817" fmla="*/ 458742 w 2070422"/>
                <a:gd name="connsiteY2817" fmla="*/ 389650 h 885384"/>
                <a:gd name="connsiteX2818" fmla="*/ 455347 w 2070422"/>
                <a:gd name="connsiteY2818" fmla="*/ 394764 h 885384"/>
                <a:gd name="connsiteX2819" fmla="*/ 458742 w 2070422"/>
                <a:gd name="connsiteY2819" fmla="*/ 270083 h 885384"/>
                <a:gd name="connsiteX2820" fmla="*/ 455749 w 2070422"/>
                <a:gd name="connsiteY2820" fmla="*/ 272623 h 885384"/>
                <a:gd name="connsiteX2821" fmla="*/ 451918 w 2070422"/>
                <a:gd name="connsiteY2821" fmla="*/ 276890 h 885384"/>
                <a:gd name="connsiteX2822" fmla="*/ 458733 w 2070422"/>
                <a:gd name="connsiteY2822" fmla="*/ 270083 h 885384"/>
                <a:gd name="connsiteX2823" fmla="*/ 451926 w 2070422"/>
                <a:gd name="connsiteY2823" fmla="*/ 405025 h 885384"/>
                <a:gd name="connsiteX2824" fmla="*/ 453594 w 2070422"/>
                <a:gd name="connsiteY2824" fmla="*/ 405025 h 885384"/>
                <a:gd name="connsiteX2825" fmla="*/ 453594 w 2070422"/>
                <a:gd name="connsiteY2825" fmla="*/ 410131 h 885384"/>
                <a:gd name="connsiteX2826" fmla="*/ 450182 w 2070422"/>
                <a:gd name="connsiteY2826" fmla="*/ 410131 h 885384"/>
                <a:gd name="connsiteX2827" fmla="*/ 451909 w 2070422"/>
                <a:gd name="connsiteY2827" fmla="*/ 405025 h 885384"/>
                <a:gd name="connsiteX2828" fmla="*/ 445701 w 2070422"/>
                <a:gd name="connsiteY2828" fmla="*/ 465843 h 885384"/>
                <a:gd name="connsiteX2829" fmla="*/ 450302 w 2070422"/>
                <a:gd name="connsiteY2829" fmla="*/ 467425 h 885384"/>
                <a:gd name="connsiteX2830" fmla="*/ 448497 w 2070422"/>
                <a:gd name="connsiteY2830" fmla="*/ 476755 h 885384"/>
                <a:gd name="connsiteX2831" fmla="*/ 451884 w 2070422"/>
                <a:gd name="connsiteY2831" fmla="*/ 473360 h 885384"/>
                <a:gd name="connsiteX2832" fmla="*/ 455321 w 2070422"/>
                <a:gd name="connsiteY2832" fmla="*/ 480167 h 885384"/>
                <a:gd name="connsiteX2833" fmla="*/ 438244 w 2070422"/>
                <a:gd name="connsiteY2833" fmla="*/ 485315 h 885384"/>
                <a:gd name="connsiteX2834" fmla="*/ 436508 w 2070422"/>
                <a:gd name="connsiteY2834" fmla="*/ 478500 h 885384"/>
                <a:gd name="connsiteX2835" fmla="*/ 446761 w 2070422"/>
                <a:gd name="connsiteY2835" fmla="*/ 469940 h 885384"/>
                <a:gd name="connsiteX2836" fmla="*/ 439954 w 2070422"/>
                <a:gd name="connsiteY2836" fmla="*/ 471667 h 885384"/>
                <a:gd name="connsiteX2837" fmla="*/ 443358 w 2070422"/>
                <a:gd name="connsiteY2837" fmla="*/ 475045 h 885384"/>
                <a:gd name="connsiteX2838" fmla="*/ 433122 w 2070422"/>
                <a:gd name="connsiteY2838" fmla="*/ 470786 h 885384"/>
                <a:gd name="connsiteX2839" fmla="*/ 438236 w 2070422"/>
                <a:gd name="connsiteY2839" fmla="*/ 467374 h 885384"/>
                <a:gd name="connsiteX2840" fmla="*/ 434832 w 2070422"/>
                <a:gd name="connsiteY2840" fmla="*/ 464834 h 885384"/>
                <a:gd name="connsiteX2841" fmla="*/ 444307 w 2070422"/>
                <a:gd name="connsiteY2841" fmla="*/ 463363 h 885384"/>
                <a:gd name="connsiteX2842" fmla="*/ 445710 w 2070422"/>
                <a:gd name="connsiteY2842" fmla="*/ 465852 h 885384"/>
                <a:gd name="connsiteX2843" fmla="*/ 434824 w 2070422"/>
                <a:gd name="connsiteY2843" fmla="*/ 364868 h 885384"/>
                <a:gd name="connsiteX2844" fmla="*/ 441639 w 2070422"/>
                <a:gd name="connsiteY2844" fmla="*/ 362319 h 885384"/>
                <a:gd name="connsiteX2845" fmla="*/ 434824 w 2070422"/>
                <a:gd name="connsiteY2845" fmla="*/ 364868 h 885384"/>
                <a:gd name="connsiteX2846" fmla="*/ 441648 w 2070422"/>
                <a:gd name="connsiteY2846" fmla="*/ 307641 h 885384"/>
                <a:gd name="connsiteX2847" fmla="*/ 438244 w 2070422"/>
                <a:gd name="connsiteY2847" fmla="*/ 307641 h 885384"/>
                <a:gd name="connsiteX2848" fmla="*/ 438244 w 2070422"/>
                <a:gd name="connsiteY2848" fmla="*/ 302536 h 885384"/>
                <a:gd name="connsiteX2849" fmla="*/ 441648 w 2070422"/>
                <a:gd name="connsiteY2849" fmla="*/ 302536 h 885384"/>
                <a:gd name="connsiteX2850" fmla="*/ 441648 w 2070422"/>
                <a:gd name="connsiteY2850" fmla="*/ 307641 h 885384"/>
                <a:gd name="connsiteX2851" fmla="*/ 438218 w 2070422"/>
                <a:gd name="connsiteY2851" fmla="*/ 280311 h 885384"/>
                <a:gd name="connsiteX2852" fmla="*/ 436542 w 2070422"/>
                <a:gd name="connsiteY2852" fmla="*/ 268373 h 885384"/>
                <a:gd name="connsiteX2853" fmla="*/ 438218 w 2070422"/>
                <a:gd name="connsiteY2853" fmla="*/ 280311 h 885384"/>
                <a:gd name="connsiteX2854" fmla="*/ 436508 w 2070422"/>
                <a:gd name="connsiteY2854" fmla="*/ 283732 h 885384"/>
                <a:gd name="connsiteX2855" fmla="*/ 431394 w 2070422"/>
                <a:gd name="connsiteY2855" fmla="*/ 285459 h 885384"/>
                <a:gd name="connsiteX2856" fmla="*/ 436508 w 2070422"/>
                <a:gd name="connsiteY2856" fmla="*/ 283732 h 885384"/>
                <a:gd name="connsiteX2857" fmla="*/ 429693 w 2070422"/>
                <a:gd name="connsiteY2857" fmla="*/ 263217 h 885384"/>
                <a:gd name="connsiteX2858" fmla="*/ 424536 w 2070422"/>
                <a:gd name="connsiteY2858" fmla="*/ 266629 h 885384"/>
                <a:gd name="connsiteX2859" fmla="*/ 422869 w 2070422"/>
                <a:gd name="connsiteY2859" fmla="*/ 266629 h 885384"/>
                <a:gd name="connsiteX2860" fmla="*/ 429693 w 2070422"/>
                <a:gd name="connsiteY2860" fmla="*/ 263217 h 885384"/>
                <a:gd name="connsiteX2861" fmla="*/ 426264 w 2070422"/>
                <a:gd name="connsiteY2861" fmla="*/ 360618 h 885384"/>
                <a:gd name="connsiteX2862" fmla="*/ 421158 w 2070422"/>
                <a:gd name="connsiteY2862" fmla="*/ 365714 h 885384"/>
                <a:gd name="connsiteX2863" fmla="*/ 421158 w 2070422"/>
                <a:gd name="connsiteY2863" fmla="*/ 360609 h 885384"/>
                <a:gd name="connsiteX2864" fmla="*/ 426264 w 2070422"/>
                <a:gd name="connsiteY2864" fmla="*/ 360618 h 885384"/>
                <a:gd name="connsiteX2865" fmla="*/ 421150 w 2070422"/>
                <a:gd name="connsiteY2865" fmla="*/ 378550 h 885384"/>
                <a:gd name="connsiteX2866" fmla="*/ 429676 w 2070422"/>
                <a:gd name="connsiteY2866" fmla="*/ 377686 h 885384"/>
                <a:gd name="connsiteX2867" fmla="*/ 428812 w 2070422"/>
                <a:gd name="connsiteY2867" fmla="*/ 372581 h 885384"/>
                <a:gd name="connsiteX2868" fmla="*/ 431249 w 2070422"/>
                <a:gd name="connsiteY2868" fmla="*/ 380962 h 885384"/>
                <a:gd name="connsiteX2869" fmla="*/ 421150 w 2070422"/>
                <a:gd name="connsiteY2869" fmla="*/ 378550 h 885384"/>
                <a:gd name="connsiteX2870" fmla="*/ 421150 w 2070422"/>
                <a:gd name="connsiteY2870" fmla="*/ 307633 h 885384"/>
                <a:gd name="connsiteX2871" fmla="*/ 416028 w 2070422"/>
                <a:gd name="connsiteY2871" fmla="*/ 307633 h 885384"/>
                <a:gd name="connsiteX2872" fmla="*/ 416028 w 2070422"/>
                <a:gd name="connsiteY2872" fmla="*/ 304238 h 885384"/>
                <a:gd name="connsiteX2873" fmla="*/ 421141 w 2070422"/>
                <a:gd name="connsiteY2873" fmla="*/ 307633 h 885384"/>
                <a:gd name="connsiteX2874" fmla="*/ 413436 w 2070422"/>
                <a:gd name="connsiteY2874" fmla="*/ 304195 h 885384"/>
                <a:gd name="connsiteX2875" fmla="*/ 414326 w 2070422"/>
                <a:gd name="connsiteY2875" fmla="*/ 299116 h 885384"/>
                <a:gd name="connsiteX2876" fmla="*/ 413436 w 2070422"/>
                <a:gd name="connsiteY2876" fmla="*/ 304195 h 885384"/>
                <a:gd name="connsiteX2877" fmla="*/ 410897 w 2070422"/>
                <a:gd name="connsiteY2877" fmla="*/ 259830 h 885384"/>
                <a:gd name="connsiteX2878" fmla="*/ 416010 w 2070422"/>
                <a:gd name="connsiteY2878" fmla="*/ 264935 h 885384"/>
                <a:gd name="connsiteX2879" fmla="*/ 410897 w 2070422"/>
                <a:gd name="connsiteY2879" fmla="*/ 259830 h 885384"/>
                <a:gd name="connsiteX2880" fmla="*/ 412590 w 2070422"/>
                <a:gd name="connsiteY2880" fmla="*/ 391360 h 885384"/>
                <a:gd name="connsiteX2881" fmla="*/ 412590 w 2070422"/>
                <a:gd name="connsiteY2881" fmla="*/ 396465 h 885384"/>
                <a:gd name="connsiteX2882" fmla="*/ 410914 w 2070422"/>
                <a:gd name="connsiteY2882" fmla="*/ 396465 h 885384"/>
                <a:gd name="connsiteX2883" fmla="*/ 409186 w 2070422"/>
                <a:gd name="connsiteY2883" fmla="*/ 391369 h 885384"/>
                <a:gd name="connsiteX2884" fmla="*/ 412598 w 2070422"/>
                <a:gd name="connsiteY2884" fmla="*/ 391369 h 885384"/>
                <a:gd name="connsiteX2885" fmla="*/ 417721 w 2070422"/>
                <a:gd name="connsiteY2885" fmla="*/ 403324 h 885384"/>
                <a:gd name="connsiteX2886" fmla="*/ 417721 w 2070422"/>
                <a:gd name="connsiteY2886" fmla="*/ 404991 h 885384"/>
                <a:gd name="connsiteX2887" fmla="*/ 417721 w 2070422"/>
                <a:gd name="connsiteY2887" fmla="*/ 403324 h 885384"/>
                <a:gd name="connsiteX2888" fmla="*/ 404073 w 2070422"/>
                <a:gd name="connsiteY2888" fmla="*/ 275197 h 885384"/>
                <a:gd name="connsiteX2889" fmla="*/ 407459 w 2070422"/>
                <a:gd name="connsiteY2889" fmla="*/ 282021 h 885384"/>
                <a:gd name="connsiteX2890" fmla="*/ 404073 w 2070422"/>
                <a:gd name="connsiteY2890" fmla="*/ 275197 h 885384"/>
                <a:gd name="connsiteX2891" fmla="*/ 398933 w 2070422"/>
                <a:gd name="connsiteY2891" fmla="*/ 287144 h 885384"/>
                <a:gd name="connsiteX2892" fmla="*/ 401499 w 2070422"/>
                <a:gd name="connsiteY2892" fmla="*/ 282038 h 885384"/>
                <a:gd name="connsiteX2893" fmla="*/ 402337 w 2070422"/>
                <a:gd name="connsiteY2893" fmla="*/ 287144 h 885384"/>
                <a:gd name="connsiteX2894" fmla="*/ 398933 w 2070422"/>
                <a:gd name="connsiteY2894" fmla="*/ 287144 h 885384"/>
                <a:gd name="connsiteX2895" fmla="*/ 405749 w 2070422"/>
                <a:gd name="connsiteY2895" fmla="*/ 321315 h 885384"/>
                <a:gd name="connsiteX2896" fmla="*/ 402362 w 2070422"/>
                <a:gd name="connsiteY2896" fmla="*/ 326437 h 885384"/>
                <a:gd name="connsiteX2897" fmla="*/ 405749 w 2070422"/>
                <a:gd name="connsiteY2897" fmla="*/ 321315 h 885384"/>
                <a:gd name="connsiteX2898" fmla="*/ 402354 w 2070422"/>
                <a:gd name="connsiteY2898" fmla="*/ 473335 h 885384"/>
                <a:gd name="connsiteX2899" fmla="*/ 402354 w 2070422"/>
                <a:gd name="connsiteY2899" fmla="*/ 468221 h 885384"/>
                <a:gd name="connsiteX2900" fmla="*/ 405757 w 2070422"/>
                <a:gd name="connsiteY2900" fmla="*/ 473335 h 885384"/>
                <a:gd name="connsiteX2901" fmla="*/ 402354 w 2070422"/>
                <a:gd name="connsiteY2901" fmla="*/ 473335 h 885384"/>
                <a:gd name="connsiteX2902" fmla="*/ 404047 w 2070422"/>
                <a:gd name="connsiteY2902" fmla="*/ 524575 h 885384"/>
                <a:gd name="connsiteX2903" fmla="*/ 409315 w 2070422"/>
                <a:gd name="connsiteY2903" fmla="*/ 519085 h 885384"/>
                <a:gd name="connsiteX2904" fmla="*/ 414300 w 2070422"/>
                <a:gd name="connsiteY2904" fmla="*/ 517776 h 885384"/>
                <a:gd name="connsiteX2905" fmla="*/ 410845 w 2070422"/>
                <a:gd name="connsiteY2905" fmla="*/ 520616 h 885384"/>
                <a:gd name="connsiteX2906" fmla="*/ 410871 w 2070422"/>
                <a:gd name="connsiteY2906" fmla="*/ 526302 h 885384"/>
                <a:gd name="connsiteX2907" fmla="*/ 404047 w 2070422"/>
                <a:gd name="connsiteY2907" fmla="*/ 524575 h 885384"/>
                <a:gd name="connsiteX2908" fmla="*/ 410897 w 2070422"/>
                <a:gd name="connsiteY2908" fmla="*/ 543371 h 885384"/>
                <a:gd name="connsiteX2909" fmla="*/ 408314 w 2070422"/>
                <a:gd name="connsiteY2909" fmla="*/ 536590 h 885384"/>
                <a:gd name="connsiteX2910" fmla="*/ 417721 w 2070422"/>
                <a:gd name="connsiteY2910" fmla="*/ 545081 h 885384"/>
                <a:gd name="connsiteX2911" fmla="*/ 414292 w 2070422"/>
                <a:gd name="connsiteY2911" fmla="*/ 541678 h 885384"/>
                <a:gd name="connsiteX2912" fmla="*/ 414309 w 2070422"/>
                <a:gd name="connsiteY2912" fmla="*/ 546783 h 885384"/>
                <a:gd name="connsiteX2913" fmla="*/ 404064 w 2070422"/>
                <a:gd name="connsiteY2913" fmla="*/ 543397 h 885384"/>
                <a:gd name="connsiteX2914" fmla="*/ 410905 w 2070422"/>
                <a:gd name="connsiteY2914" fmla="*/ 543371 h 885384"/>
                <a:gd name="connsiteX2915" fmla="*/ 410880 w 2070422"/>
                <a:gd name="connsiteY2915" fmla="*/ 601478 h 885384"/>
                <a:gd name="connsiteX2916" fmla="*/ 410880 w 2070422"/>
                <a:gd name="connsiteY2916" fmla="*/ 603154 h 885384"/>
                <a:gd name="connsiteX2917" fmla="*/ 404064 w 2070422"/>
                <a:gd name="connsiteY2917" fmla="*/ 603154 h 885384"/>
                <a:gd name="connsiteX2918" fmla="*/ 404064 w 2070422"/>
                <a:gd name="connsiteY2918" fmla="*/ 601478 h 885384"/>
                <a:gd name="connsiteX2919" fmla="*/ 410880 w 2070422"/>
                <a:gd name="connsiteY2919" fmla="*/ 601478 h 885384"/>
                <a:gd name="connsiteX2920" fmla="*/ 404047 w 2070422"/>
                <a:gd name="connsiteY2920" fmla="*/ 649298 h 885384"/>
                <a:gd name="connsiteX2921" fmla="*/ 403175 w 2070422"/>
                <a:gd name="connsiteY2921" fmla="*/ 656105 h 885384"/>
                <a:gd name="connsiteX2922" fmla="*/ 404047 w 2070422"/>
                <a:gd name="connsiteY2922" fmla="*/ 649298 h 885384"/>
                <a:gd name="connsiteX2923" fmla="*/ 402354 w 2070422"/>
                <a:gd name="connsiteY2923" fmla="*/ 662108 h 885384"/>
                <a:gd name="connsiteX2924" fmla="*/ 405757 w 2070422"/>
                <a:gd name="connsiteY2924" fmla="*/ 662946 h 885384"/>
                <a:gd name="connsiteX2925" fmla="*/ 402354 w 2070422"/>
                <a:gd name="connsiteY2925" fmla="*/ 662108 h 885384"/>
                <a:gd name="connsiteX2926" fmla="*/ 407468 w 2070422"/>
                <a:gd name="connsiteY2926" fmla="*/ 683444 h 885384"/>
                <a:gd name="connsiteX2927" fmla="*/ 404064 w 2070422"/>
                <a:gd name="connsiteY2927" fmla="*/ 683444 h 885384"/>
                <a:gd name="connsiteX2928" fmla="*/ 404064 w 2070422"/>
                <a:gd name="connsiteY2928" fmla="*/ 678339 h 885384"/>
                <a:gd name="connsiteX2929" fmla="*/ 407468 w 2070422"/>
                <a:gd name="connsiteY2929" fmla="*/ 678339 h 885384"/>
                <a:gd name="connsiteX2930" fmla="*/ 407468 w 2070422"/>
                <a:gd name="connsiteY2930" fmla="*/ 683444 h 885384"/>
                <a:gd name="connsiteX2931" fmla="*/ 402354 w 2070422"/>
                <a:gd name="connsiteY2931" fmla="*/ 621950 h 885384"/>
                <a:gd name="connsiteX2932" fmla="*/ 402354 w 2070422"/>
                <a:gd name="connsiteY2932" fmla="*/ 618555 h 885384"/>
                <a:gd name="connsiteX2933" fmla="*/ 407468 w 2070422"/>
                <a:gd name="connsiteY2933" fmla="*/ 618555 h 885384"/>
                <a:gd name="connsiteX2934" fmla="*/ 402354 w 2070422"/>
                <a:gd name="connsiteY2934" fmla="*/ 621942 h 885384"/>
                <a:gd name="connsiteX2935" fmla="*/ 407485 w 2070422"/>
                <a:gd name="connsiteY2935" fmla="*/ 665512 h 885384"/>
                <a:gd name="connsiteX2936" fmla="*/ 412598 w 2070422"/>
                <a:gd name="connsiteY2936" fmla="*/ 664674 h 885384"/>
                <a:gd name="connsiteX2937" fmla="*/ 412598 w 2070422"/>
                <a:gd name="connsiteY2937" fmla="*/ 668068 h 885384"/>
                <a:gd name="connsiteX2938" fmla="*/ 407485 w 2070422"/>
                <a:gd name="connsiteY2938" fmla="*/ 665503 h 885384"/>
                <a:gd name="connsiteX2939" fmla="*/ 410897 w 2070422"/>
                <a:gd name="connsiteY2939" fmla="*/ 674901 h 885384"/>
                <a:gd name="connsiteX2940" fmla="*/ 419431 w 2070422"/>
                <a:gd name="connsiteY2940" fmla="*/ 671506 h 885384"/>
                <a:gd name="connsiteX2941" fmla="*/ 410897 w 2070422"/>
                <a:gd name="connsiteY2941" fmla="*/ 674901 h 885384"/>
                <a:gd name="connsiteX2942" fmla="*/ 419422 w 2070422"/>
                <a:gd name="connsiteY2942" fmla="*/ 664648 h 885384"/>
                <a:gd name="connsiteX2943" fmla="*/ 417738 w 2070422"/>
                <a:gd name="connsiteY2943" fmla="*/ 661227 h 885384"/>
                <a:gd name="connsiteX2944" fmla="*/ 417738 w 2070422"/>
                <a:gd name="connsiteY2944" fmla="*/ 659560 h 885384"/>
                <a:gd name="connsiteX2945" fmla="*/ 422843 w 2070422"/>
                <a:gd name="connsiteY2945" fmla="*/ 659551 h 885384"/>
                <a:gd name="connsiteX2946" fmla="*/ 419422 w 2070422"/>
                <a:gd name="connsiteY2946" fmla="*/ 664648 h 885384"/>
                <a:gd name="connsiteX2947" fmla="*/ 421167 w 2070422"/>
                <a:gd name="connsiteY2947" fmla="*/ 546783 h 885384"/>
                <a:gd name="connsiteX2948" fmla="*/ 421150 w 2070422"/>
                <a:gd name="connsiteY2948" fmla="*/ 543380 h 885384"/>
                <a:gd name="connsiteX2949" fmla="*/ 421150 w 2070422"/>
                <a:gd name="connsiteY2949" fmla="*/ 541669 h 885384"/>
                <a:gd name="connsiteX2950" fmla="*/ 427982 w 2070422"/>
                <a:gd name="connsiteY2950" fmla="*/ 539959 h 885384"/>
                <a:gd name="connsiteX2951" fmla="*/ 429693 w 2070422"/>
                <a:gd name="connsiteY2951" fmla="*/ 539959 h 885384"/>
                <a:gd name="connsiteX2952" fmla="*/ 435345 w 2070422"/>
                <a:gd name="connsiteY2952" fmla="*/ 541156 h 885384"/>
                <a:gd name="connsiteX2953" fmla="*/ 445068 w 2070422"/>
                <a:gd name="connsiteY2953" fmla="*/ 541669 h 885384"/>
                <a:gd name="connsiteX2954" fmla="*/ 448215 w 2070422"/>
                <a:gd name="connsiteY2954" fmla="*/ 541874 h 885384"/>
                <a:gd name="connsiteX2955" fmla="*/ 445068 w 2070422"/>
                <a:gd name="connsiteY2955" fmla="*/ 548485 h 885384"/>
                <a:gd name="connsiteX2956" fmla="*/ 445068 w 2070422"/>
                <a:gd name="connsiteY2956" fmla="*/ 541669 h 885384"/>
                <a:gd name="connsiteX2957" fmla="*/ 439946 w 2070422"/>
                <a:gd name="connsiteY2957" fmla="*/ 544243 h 885384"/>
                <a:gd name="connsiteX2958" fmla="*/ 443349 w 2070422"/>
                <a:gd name="connsiteY2958" fmla="*/ 546774 h 885384"/>
                <a:gd name="connsiteX2959" fmla="*/ 436149 w 2070422"/>
                <a:gd name="connsiteY2959" fmla="*/ 545475 h 885384"/>
                <a:gd name="connsiteX2960" fmla="*/ 427982 w 2070422"/>
                <a:gd name="connsiteY2960" fmla="*/ 546792 h 885384"/>
                <a:gd name="connsiteX2961" fmla="*/ 429684 w 2070422"/>
                <a:gd name="connsiteY2961" fmla="*/ 551905 h 885384"/>
                <a:gd name="connsiteX2962" fmla="*/ 424570 w 2070422"/>
                <a:gd name="connsiteY2962" fmla="*/ 551905 h 885384"/>
                <a:gd name="connsiteX2963" fmla="*/ 426272 w 2070422"/>
                <a:gd name="connsiteY2963" fmla="*/ 545081 h 885384"/>
                <a:gd name="connsiteX2964" fmla="*/ 421158 w 2070422"/>
                <a:gd name="connsiteY2964" fmla="*/ 546774 h 885384"/>
                <a:gd name="connsiteX2965" fmla="*/ 439877 w 2070422"/>
                <a:gd name="connsiteY2965" fmla="*/ 610979 h 885384"/>
                <a:gd name="connsiteX2966" fmla="*/ 439937 w 2070422"/>
                <a:gd name="connsiteY2966" fmla="*/ 603171 h 885384"/>
                <a:gd name="connsiteX2967" fmla="*/ 446744 w 2070422"/>
                <a:gd name="connsiteY2967" fmla="*/ 607430 h 885384"/>
                <a:gd name="connsiteX2968" fmla="*/ 439869 w 2070422"/>
                <a:gd name="connsiteY2968" fmla="*/ 610987 h 885384"/>
                <a:gd name="connsiteX2969" fmla="*/ 443358 w 2070422"/>
                <a:gd name="connsiteY2969" fmla="*/ 627073 h 885384"/>
                <a:gd name="connsiteX2970" fmla="*/ 439946 w 2070422"/>
                <a:gd name="connsiteY2970" fmla="*/ 627073 h 885384"/>
                <a:gd name="connsiteX2971" fmla="*/ 441673 w 2070422"/>
                <a:gd name="connsiteY2971" fmla="*/ 621967 h 885384"/>
                <a:gd name="connsiteX2972" fmla="*/ 443341 w 2070422"/>
                <a:gd name="connsiteY2972" fmla="*/ 621967 h 885384"/>
                <a:gd name="connsiteX2973" fmla="*/ 443341 w 2070422"/>
                <a:gd name="connsiteY2973" fmla="*/ 627073 h 885384"/>
                <a:gd name="connsiteX2974" fmla="*/ 441639 w 2070422"/>
                <a:gd name="connsiteY2974" fmla="*/ 656122 h 885384"/>
                <a:gd name="connsiteX2975" fmla="*/ 441639 w 2070422"/>
                <a:gd name="connsiteY2975" fmla="*/ 659526 h 885384"/>
                <a:gd name="connsiteX2976" fmla="*/ 436534 w 2070422"/>
                <a:gd name="connsiteY2976" fmla="*/ 659526 h 885384"/>
                <a:gd name="connsiteX2977" fmla="*/ 436534 w 2070422"/>
                <a:gd name="connsiteY2977" fmla="*/ 657858 h 885384"/>
                <a:gd name="connsiteX2978" fmla="*/ 441639 w 2070422"/>
                <a:gd name="connsiteY2978" fmla="*/ 656131 h 885384"/>
                <a:gd name="connsiteX2979" fmla="*/ 429701 w 2070422"/>
                <a:gd name="connsiteY2979" fmla="*/ 623661 h 885384"/>
                <a:gd name="connsiteX2980" fmla="*/ 429701 w 2070422"/>
                <a:gd name="connsiteY2980" fmla="*/ 620266 h 885384"/>
                <a:gd name="connsiteX2981" fmla="*/ 436525 w 2070422"/>
                <a:gd name="connsiteY2981" fmla="*/ 620266 h 885384"/>
                <a:gd name="connsiteX2982" fmla="*/ 429701 w 2070422"/>
                <a:gd name="connsiteY2982" fmla="*/ 623652 h 885384"/>
                <a:gd name="connsiteX2983" fmla="*/ 436517 w 2070422"/>
                <a:gd name="connsiteY2983" fmla="*/ 652693 h 885384"/>
                <a:gd name="connsiteX2984" fmla="*/ 433105 w 2070422"/>
                <a:gd name="connsiteY2984" fmla="*/ 652693 h 885384"/>
                <a:gd name="connsiteX2985" fmla="*/ 434832 w 2070422"/>
                <a:gd name="connsiteY2985" fmla="*/ 647588 h 885384"/>
                <a:gd name="connsiteX2986" fmla="*/ 436500 w 2070422"/>
                <a:gd name="connsiteY2986" fmla="*/ 647588 h 885384"/>
                <a:gd name="connsiteX2987" fmla="*/ 436500 w 2070422"/>
                <a:gd name="connsiteY2987" fmla="*/ 652693 h 885384"/>
                <a:gd name="connsiteX2988" fmla="*/ 429710 w 2070422"/>
                <a:gd name="connsiteY2988" fmla="*/ 582665 h 885384"/>
                <a:gd name="connsiteX2989" fmla="*/ 436525 w 2070422"/>
                <a:gd name="connsiteY2989" fmla="*/ 574139 h 885384"/>
                <a:gd name="connsiteX2990" fmla="*/ 429710 w 2070422"/>
                <a:gd name="connsiteY2990" fmla="*/ 582665 h 885384"/>
                <a:gd name="connsiteX2991" fmla="*/ 433096 w 2070422"/>
                <a:gd name="connsiteY2991" fmla="*/ 615126 h 885384"/>
                <a:gd name="connsiteX2992" fmla="*/ 424579 w 2070422"/>
                <a:gd name="connsiteY2992" fmla="*/ 621950 h 885384"/>
                <a:gd name="connsiteX2993" fmla="*/ 433096 w 2070422"/>
                <a:gd name="connsiteY2993" fmla="*/ 615126 h 885384"/>
                <a:gd name="connsiteX2994" fmla="*/ 443349 w 2070422"/>
                <a:gd name="connsiteY2994" fmla="*/ 673199 h 885384"/>
                <a:gd name="connsiteX2995" fmla="*/ 438218 w 2070422"/>
                <a:gd name="connsiteY2995" fmla="*/ 665400 h 885384"/>
                <a:gd name="connsiteX2996" fmla="*/ 427127 w 2070422"/>
                <a:gd name="connsiteY2996" fmla="*/ 659517 h 885384"/>
                <a:gd name="connsiteX2997" fmla="*/ 428196 w 2070422"/>
                <a:gd name="connsiteY2997" fmla="*/ 662681 h 885384"/>
                <a:gd name="connsiteX2998" fmla="*/ 443349 w 2070422"/>
                <a:gd name="connsiteY2998" fmla="*/ 673199 h 885384"/>
                <a:gd name="connsiteX2999" fmla="*/ 438253 w 2070422"/>
                <a:gd name="connsiteY2999" fmla="*/ 654412 h 885384"/>
                <a:gd name="connsiteX3000" fmla="*/ 439056 w 2070422"/>
                <a:gd name="connsiteY3000" fmla="*/ 649341 h 885384"/>
                <a:gd name="connsiteX3001" fmla="*/ 448489 w 2070422"/>
                <a:gd name="connsiteY3001" fmla="*/ 650974 h 885384"/>
                <a:gd name="connsiteX3002" fmla="*/ 438253 w 2070422"/>
                <a:gd name="connsiteY3002" fmla="*/ 654412 h 885384"/>
                <a:gd name="connsiteX3003" fmla="*/ 443384 w 2070422"/>
                <a:gd name="connsiteY3003" fmla="*/ 618538 h 885384"/>
                <a:gd name="connsiteX3004" fmla="*/ 443384 w 2070422"/>
                <a:gd name="connsiteY3004" fmla="*/ 613424 h 885384"/>
                <a:gd name="connsiteX3005" fmla="*/ 448489 w 2070422"/>
                <a:gd name="connsiteY3005" fmla="*/ 613424 h 885384"/>
                <a:gd name="connsiteX3006" fmla="*/ 443384 w 2070422"/>
                <a:gd name="connsiteY3006" fmla="*/ 618538 h 885384"/>
                <a:gd name="connsiteX3007" fmla="*/ 450208 w 2070422"/>
                <a:gd name="connsiteY3007" fmla="*/ 605720 h 885384"/>
                <a:gd name="connsiteX3008" fmla="*/ 453611 w 2070422"/>
                <a:gd name="connsiteY3008" fmla="*/ 603188 h 885384"/>
                <a:gd name="connsiteX3009" fmla="*/ 445077 w 2070422"/>
                <a:gd name="connsiteY3009" fmla="*/ 598066 h 885384"/>
                <a:gd name="connsiteX3010" fmla="*/ 455321 w 2070422"/>
                <a:gd name="connsiteY3010" fmla="*/ 596330 h 885384"/>
                <a:gd name="connsiteX3011" fmla="*/ 460452 w 2070422"/>
                <a:gd name="connsiteY3011" fmla="*/ 605720 h 885384"/>
                <a:gd name="connsiteX3012" fmla="*/ 450216 w 2070422"/>
                <a:gd name="connsiteY3012" fmla="*/ 605720 h 885384"/>
                <a:gd name="connsiteX3013" fmla="*/ 460435 w 2070422"/>
                <a:gd name="connsiteY3013" fmla="*/ 632212 h 885384"/>
                <a:gd name="connsiteX3014" fmla="*/ 458554 w 2070422"/>
                <a:gd name="connsiteY3014" fmla="*/ 638865 h 885384"/>
                <a:gd name="connsiteX3015" fmla="*/ 460435 w 2070422"/>
                <a:gd name="connsiteY3015" fmla="*/ 632212 h 885384"/>
                <a:gd name="connsiteX3016" fmla="*/ 457049 w 2070422"/>
                <a:gd name="connsiteY3016" fmla="*/ 659526 h 885384"/>
                <a:gd name="connsiteX3017" fmla="*/ 457049 w 2070422"/>
                <a:gd name="connsiteY3017" fmla="*/ 657858 h 885384"/>
                <a:gd name="connsiteX3018" fmla="*/ 462154 w 2070422"/>
                <a:gd name="connsiteY3018" fmla="*/ 656131 h 885384"/>
                <a:gd name="connsiteX3019" fmla="*/ 462154 w 2070422"/>
                <a:gd name="connsiteY3019" fmla="*/ 659534 h 885384"/>
                <a:gd name="connsiteX3020" fmla="*/ 457049 w 2070422"/>
                <a:gd name="connsiteY3020" fmla="*/ 659534 h 885384"/>
                <a:gd name="connsiteX3021" fmla="*/ 462197 w 2070422"/>
                <a:gd name="connsiteY3021" fmla="*/ 634752 h 885384"/>
                <a:gd name="connsiteX3022" fmla="*/ 468987 w 2070422"/>
                <a:gd name="connsiteY3022" fmla="*/ 635641 h 885384"/>
                <a:gd name="connsiteX3023" fmla="*/ 468987 w 2070422"/>
                <a:gd name="connsiteY3023" fmla="*/ 637317 h 885384"/>
                <a:gd name="connsiteX3024" fmla="*/ 462197 w 2070422"/>
                <a:gd name="connsiteY3024" fmla="*/ 634752 h 885384"/>
                <a:gd name="connsiteX3025" fmla="*/ 498053 w 2070422"/>
                <a:gd name="connsiteY3025" fmla="*/ 616854 h 885384"/>
                <a:gd name="connsiteX3026" fmla="*/ 492931 w 2070422"/>
                <a:gd name="connsiteY3026" fmla="*/ 620240 h 885384"/>
                <a:gd name="connsiteX3027" fmla="*/ 498053 w 2070422"/>
                <a:gd name="connsiteY3027" fmla="*/ 616854 h 885384"/>
                <a:gd name="connsiteX3028" fmla="*/ 491212 w 2070422"/>
                <a:gd name="connsiteY3028" fmla="*/ 690294 h 885384"/>
                <a:gd name="connsiteX3029" fmla="*/ 487808 w 2070422"/>
                <a:gd name="connsiteY3029" fmla="*/ 693689 h 885384"/>
                <a:gd name="connsiteX3030" fmla="*/ 491212 w 2070422"/>
                <a:gd name="connsiteY3030" fmla="*/ 690294 h 885384"/>
                <a:gd name="connsiteX3031" fmla="*/ 486089 w 2070422"/>
                <a:gd name="connsiteY3031" fmla="*/ 620266 h 885384"/>
                <a:gd name="connsiteX3032" fmla="*/ 477547 w 2070422"/>
                <a:gd name="connsiteY3032" fmla="*/ 623644 h 885384"/>
                <a:gd name="connsiteX3033" fmla="*/ 486089 w 2070422"/>
                <a:gd name="connsiteY3033" fmla="*/ 620266 h 885384"/>
                <a:gd name="connsiteX3034" fmla="*/ 479257 w 2070422"/>
                <a:gd name="connsiteY3034" fmla="*/ 546783 h 885384"/>
                <a:gd name="connsiteX3035" fmla="*/ 474134 w 2070422"/>
                <a:gd name="connsiteY3035" fmla="*/ 543397 h 885384"/>
                <a:gd name="connsiteX3036" fmla="*/ 479257 w 2070422"/>
                <a:gd name="connsiteY3036" fmla="*/ 546783 h 885384"/>
                <a:gd name="connsiteX3037" fmla="*/ 479265 w 2070422"/>
                <a:gd name="connsiteY3037" fmla="*/ 536538 h 885384"/>
                <a:gd name="connsiteX3038" fmla="*/ 482669 w 2070422"/>
                <a:gd name="connsiteY3038" fmla="*/ 533143 h 885384"/>
                <a:gd name="connsiteX3039" fmla="*/ 479265 w 2070422"/>
                <a:gd name="connsiteY3039" fmla="*/ 536538 h 885384"/>
                <a:gd name="connsiteX3040" fmla="*/ 480976 w 2070422"/>
                <a:gd name="connsiteY3040" fmla="*/ 517742 h 885384"/>
                <a:gd name="connsiteX3041" fmla="*/ 480976 w 2070422"/>
                <a:gd name="connsiteY3041" fmla="*/ 516075 h 885384"/>
                <a:gd name="connsiteX3042" fmla="*/ 486081 w 2070422"/>
                <a:gd name="connsiteY3042" fmla="*/ 514347 h 885384"/>
                <a:gd name="connsiteX3043" fmla="*/ 486081 w 2070422"/>
                <a:gd name="connsiteY3043" fmla="*/ 517751 h 885384"/>
                <a:gd name="connsiteX3044" fmla="*/ 480976 w 2070422"/>
                <a:gd name="connsiteY3044" fmla="*/ 517751 h 885384"/>
                <a:gd name="connsiteX3045" fmla="*/ 472407 w 2070422"/>
                <a:gd name="connsiteY3045" fmla="*/ 507498 h 885384"/>
                <a:gd name="connsiteX3046" fmla="*/ 472347 w 2070422"/>
                <a:gd name="connsiteY3046" fmla="*/ 552846 h 885384"/>
                <a:gd name="connsiteX3047" fmla="*/ 474212 w 2070422"/>
                <a:gd name="connsiteY3047" fmla="*/ 583606 h 885384"/>
                <a:gd name="connsiteX3048" fmla="*/ 475836 w 2070422"/>
                <a:gd name="connsiteY3048" fmla="*/ 611689 h 885384"/>
                <a:gd name="connsiteX3049" fmla="*/ 467216 w 2070422"/>
                <a:gd name="connsiteY3049" fmla="*/ 600666 h 885384"/>
                <a:gd name="connsiteX3050" fmla="*/ 467225 w 2070422"/>
                <a:gd name="connsiteY3050" fmla="*/ 518546 h 885384"/>
                <a:gd name="connsiteX3051" fmla="*/ 470722 w 2070422"/>
                <a:gd name="connsiteY3051" fmla="*/ 500656 h 885384"/>
                <a:gd name="connsiteX3052" fmla="*/ 537355 w 2070422"/>
                <a:gd name="connsiteY3052" fmla="*/ 517734 h 885384"/>
                <a:gd name="connsiteX3053" fmla="*/ 472399 w 2070422"/>
                <a:gd name="connsiteY3053" fmla="*/ 507489 h 885384"/>
                <a:gd name="connsiteX3054" fmla="*/ 539091 w 2070422"/>
                <a:gd name="connsiteY3054" fmla="*/ 510927 h 885384"/>
                <a:gd name="connsiteX3055" fmla="*/ 539091 w 2070422"/>
                <a:gd name="connsiteY3055" fmla="*/ 505813 h 885384"/>
                <a:gd name="connsiteX3056" fmla="*/ 542486 w 2070422"/>
                <a:gd name="connsiteY3056" fmla="*/ 505813 h 885384"/>
                <a:gd name="connsiteX3057" fmla="*/ 539091 w 2070422"/>
                <a:gd name="connsiteY3057" fmla="*/ 510927 h 885384"/>
                <a:gd name="connsiteX3058" fmla="*/ 547617 w 2070422"/>
                <a:gd name="connsiteY3058" fmla="*/ 466528 h 885384"/>
                <a:gd name="connsiteX3059" fmla="*/ 542495 w 2070422"/>
                <a:gd name="connsiteY3059" fmla="*/ 469914 h 885384"/>
                <a:gd name="connsiteX3060" fmla="*/ 547617 w 2070422"/>
                <a:gd name="connsiteY3060" fmla="*/ 466528 h 885384"/>
                <a:gd name="connsiteX3061" fmla="*/ 542478 w 2070422"/>
                <a:gd name="connsiteY3061" fmla="*/ 500699 h 885384"/>
                <a:gd name="connsiteX3062" fmla="*/ 542478 w 2070422"/>
                <a:gd name="connsiteY3062" fmla="*/ 502367 h 885384"/>
                <a:gd name="connsiteX3063" fmla="*/ 535653 w 2070422"/>
                <a:gd name="connsiteY3063" fmla="*/ 498980 h 885384"/>
                <a:gd name="connsiteX3064" fmla="*/ 542478 w 2070422"/>
                <a:gd name="connsiteY3064" fmla="*/ 500691 h 885384"/>
                <a:gd name="connsiteX3065" fmla="*/ 522005 w 2070422"/>
                <a:gd name="connsiteY3065" fmla="*/ 466545 h 885384"/>
                <a:gd name="connsiteX3066" fmla="*/ 527940 w 2070422"/>
                <a:gd name="connsiteY3066" fmla="*/ 463115 h 885384"/>
                <a:gd name="connsiteX3067" fmla="*/ 530523 w 2070422"/>
                <a:gd name="connsiteY3067" fmla="*/ 469931 h 885384"/>
                <a:gd name="connsiteX3068" fmla="*/ 522005 w 2070422"/>
                <a:gd name="connsiteY3068" fmla="*/ 466553 h 885384"/>
                <a:gd name="connsiteX3069" fmla="*/ 520269 w 2070422"/>
                <a:gd name="connsiteY3069" fmla="*/ 468238 h 885384"/>
                <a:gd name="connsiteX3070" fmla="*/ 515181 w 2070422"/>
                <a:gd name="connsiteY3070" fmla="*/ 467349 h 885384"/>
                <a:gd name="connsiteX3071" fmla="*/ 520269 w 2070422"/>
                <a:gd name="connsiteY3071" fmla="*/ 468238 h 885384"/>
                <a:gd name="connsiteX3072" fmla="*/ 501456 w 2070422"/>
                <a:gd name="connsiteY3072" fmla="*/ 442600 h 885384"/>
                <a:gd name="connsiteX3073" fmla="*/ 498070 w 2070422"/>
                <a:gd name="connsiteY3073" fmla="*/ 447723 h 885384"/>
                <a:gd name="connsiteX3074" fmla="*/ 501456 w 2070422"/>
                <a:gd name="connsiteY3074" fmla="*/ 442600 h 885384"/>
                <a:gd name="connsiteX3075" fmla="*/ 491229 w 2070422"/>
                <a:gd name="connsiteY3075" fmla="*/ 471624 h 885384"/>
                <a:gd name="connsiteX3076" fmla="*/ 491229 w 2070422"/>
                <a:gd name="connsiteY3076" fmla="*/ 466519 h 885384"/>
                <a:gd name="connsiteX3077" fmla="*/ 496351 w 2070422"/>
                <a:gd name="connsiteY3077" fmla="*/ 466519 h 885384"/>
                <a:gd name="connsiteX3078" fmla="*/ 491229 w 2070422"/>
                <a:gd name="connsiteY3078" fmla="*/ 471616 h 885384"/>
                <a:gd name="connsiteX3079" fmla="*/ 494624 w 2070422"/>
                <a:gd name="connsiteY3079" fmla="*/ 442600 h 885384"/>
                <a:gd name="connsiteX3080" fmla="*/ 491237 w 2070422"/>
                <a:gd name="connsiteY3080" fmla="*/ 447723 h 885384"/>
                <a:gd name="connsiteX3081" fmla="*/ 494624 w 2070422"/>
                <a:gd name="connsiteY3081" fmla="*/ 442600 h 885384"/>
                <a:gd name="connsiteX3082" fmla="*/ 479265 w 2070422"/>
                <a:gd name="connsiteY3082" fmla="*/ 449442 h 885384"/>
                <a:gd name="connsiteX3083" fmla="*/ 484379 w 2070422"/>
                <a:gd name="connsiteY3083" fmla="*/ 452837 h 885384"/>
                <a:gd name="connsiteX3084" fmla="*/ 479257 w 2070422"/>
                <a:gd name="connsiteY3084" fmla="*/ 452837 h 885384"/>
                <a:gd name="connsiteX3085" fmla="*/ 479257 w 2070422"/>
                <a:gd name="connsiteY3085" fmla="*/ 449442 h 885384"/>
                <a:gd name="connsiteX3086" fmla="*/ 475853 w 2070422"/>
                <a:gd name="connsiteY3086" fmla="*/ 481886 h 885384"/>
                <a:gd name="connsiteX3087" fmla="*/ 475853 w 2070422"/>
                <a:gd name="connsiteY3087" fmla="*/ 476772 h 885384"/>
                <a:gd name="connsiteX3088" fmla="*/ 479248 w 2070422"/>
                <a:gd name="connsiteY3088" fmla="*/ 476772 h 885384"/>
                <a:gd name="connsiteX3089" fmla="*/ 475853 w 2070422"/>
                <a:gd name="connsiteY3089" fmla="*/ 481886 h 885384"/>
                <a:gd name="connsiteX3090" fmla="*/ 477538 w 2070422"/>
                <a:gd name="connsiteY3090" fmla="*/ 447731 h 885384"/>
                <a:gd name="connsiteX3091" fmla="*/ 477538 w 2070422"/>
                <a:gd name="connsiteY3091" fmla="*/ 451126 h 885384"/>
                <a:gd name="connsiteX3092" fmla="*/ 470722 w 2070422"/>
                <a:gd name="connsiteY3092" fmla="*/ 448561 h 885384"/>
                <a:gd name="connsiteX3093" fmla="*/ 477538 w 2070422"/>
                <a:gd name="connsiteY3093" fmla="*/ 447723 h 885384"/>
                <a:gd name="connsiteX3094" fmla="*/ 470705 w 2070422"/>
                <a:gd name="connsiteY3094" fmla="*/ 454564 h 885384"/>
                <a:gd name="connsiteX3095" fmla="*/ 470705 w 2070422"/>
                <a:gd name="connsiteY3095" fmla="*/ 459669 h 885384"/>
                <a:gd name="connsiteX3096" fmla="*/ 469029 w 2070422"/>
                <a:gd name="connsiteY3096" fmla="*/ 459669 h 885384"/>
                <a:gd name="connsiteX3097" fmla="*/ 467302 w 2070422"/>
                <a:gd name="connsiteY3097" fmla="*/ 454572 h 885384"/>
                <a:gd name="connsiteX3098" fmla="*/ 470714 w 2070422"/>
                <a:gd name="connsiteY3098" fmla="*/ 454572 h 885384"/>
                <a:gd name="connsiteX3099" fmla="*/ 473989 w 2070422"/>
                <a:gd name="connsiteY3099" fmla="*/ 275069 h 885384"/>
                <a:gd name="connsiteX3100" fmla="*/ 465600 w 2070422"/>
                <a:gd name="connsiteY3100" fmla="*/ 273504 h 885384"/>
                <a:gd name="connsiteX3101" fmla="*/ 475007 w 2070422"/>
                <a:gd name="connsiteY3101" fmla="*/ 270100 h 885384"/>
                <a:gd name="connsiteX3102" fmla="*/ 473989 w 2070422"/>
                <a:gd name="connsiteY3102" fmla="*/ 275069 h 885384"/>
                <a:gd name="connsiteX3103" fmla="*/ 2047624 w 2070422"/>
                <a:gd name="connsiteY3103" fmla="*/ 606660 h 885384"/>
                <a:gd name="connsiteX3104" fmla="*/ 2040125 w 2070422"/>
                <a:gd name="connsiteY3104" fmla="*/ 602752 h 885384"/>
                <a:gd name="connsiteX3105" fmla="*/ 2024997 w 2070422"/>
                <a:gd name="connsiteY3105" fmla="*/ 623806 h 885384"/>
                <a:gd name="connsiteX3106" fmla="*/ 1958441 w 2070422"/>
                <a:gd name="connsiteY3106" fmla="*/ 620274 h 885384"/>
                <a:gd name="connsiteX3107" fmla="*/ 1956731 w 2070422"/>
                <a:gd name="connsiteY3107" fmla="*/ 616862 h 885384"/>
                <a:gd name="connsiteX3108" fmla="*/ 1957714 w 2070422"/>
                <a:gd name="connsiteY3108" fmla="*/ 479244 h 885384"/>
                <a:gd name="connsiteX3109" fmla="*/ 1952592 w 2070422"/>
                <a:gd name="connsiteY3109" fmla="*/ 337443 h 885384"/>
                <a:gd name="connsiteX3110" fmla="*/ 1950728 w 2070422"/>
                <a:gd name="connsiteY3110" fmla="*/ 306701 h 885384"/>
                <a:gd name="connsiteX3111" fmla="*/ 1962828 w 2070422"/>
                <a:gd name="connsiteY3111" fmla="*/ 272691 h 885384"/>
                <a:gd name="connsiteX3112" fmla="*/ 1954243 w 2070422"/>
                <a:gd name="connsiteY3112" fmla="*/ 251270 h 885384"/>
                <a:gd name="connsiteX3113" fmla="*/ 1955585 w 2070422"/>
                <a:gd name="connsiteY3113" fmla="*/ 272255 h 885384"/>
                <a:gd name="connsiteX3114" fmla="*/ 1938842 w 2070422"/>
                <a:gd name="connsiteY3114" fmla="*/ 303366 h 885384"/>
                <a:gd name="connsiteX3115" fmla="*/ 1938842 w 2070422"/>
                <a:gd name="connsiteY3115" fmla="*/ 354615 h 885384"/>
                <a:gd name="connsiteX3116" fmla="*/ 1935447 w 2070422"/>
                <a:gd name="connsiteY3116" fmla="*/ 358873 h 885384"/>
                <a:gd name="connsiteX3117" fmla="*/ 1932000 w 2070422"/>
                <a:gd name="connsiteY3117" fmla="*/ 306778 h 885384"/>
                <a:gd name="connsiteX3118" fmla="*/ 1948975 w 2070422"/>
                <a:gd name="connsiteY3118" fmla="*/ 260771 h 885384"/>
                <a:gd name="connsiteX3119" fmla="*/ 1941501 w 2070422"/>
                <a:gd name="connsiteY3119" fmla="*/ 252878 h 885384"/>
                <a:gd name="connsiteX3120" fmla="*/ 1863948 w 2070422"/>
                <a:gd name="connsiteY3120" fmla="*/ 253408 h 885384"/>
                <a:gd name="connsiteX3121" fmla="*/ 1862785 w 2070422"/>
                <a:gd name="connsiteY3121" fmla="*/ 256409 h 885384"/>
                <a:gd name="connsiteX3122" fmla="*/ 1839619 w 2070422"/>
                <a:gd name="connsiteY3122" fmla="*/ 253716 h 885384"/>
                <a:gd name="connsiteX3123" fmla="*/ 1851283 w 2070422"/>
                <a:gd name="connsiteY3123" fmla="*/ 300338 h 885384"/>
                <a:gd name="connsiteX3124" fmla="*/ 1855114 w 2070422"/>
                <a:gd name="connsiteY3124" fmla="*/ 369109 h 885384"/>
                <a:gd name="connsiteX3125" fmla="*/ 1849958 w 2070422"/>
                <a:gd name="connsiteY3125" fmla="*/ 369135 h 885384"/>
                <a:gd name="connsiteX3126" fmla="*/ 1851745 w 2070422"/>
                <a:gd name="connsiteY3126" fmla="*/ 379739 h 885384"/>
                <a:gd name="connsiteX3127" fmla="*/ 1855106 w 2070422"/>
                <a:gd name="connsiteY3127" fmla="*/ 391326 h 885384"/>
                <a:gd name="connsiteX3128" fmla="*/ 1861956 w 2070422"/>
                <a:gd name="connsiteY3128" fmla="*/ 390471 h 885384"/>
                <a:gd name="connsiteX3129" fmla="*/ 1855106 w 2070422"/>
                <a:gd name="connsiteY3129" fmla="*/ 393036 h 885384"/>
                <a:gd name="connsiteX3130" fmla="*/ 1856748 w 2070422"/>
                <a:gd name="connsiteY3130" fmla="*/ 617734 h 885384"/>
                <a:gd name="connsiteX3131" fmla="*/ 1858612 w 2070422"/>
                <a:gd name="connsiteY3131" fmla="*/ 631263 h 885384"/>
                <a:gd name="connsiteX3132" fmla="*/ 1844853 w 2070422"/>
                <a:gd name="connsiteY3132" fmla="*/ 664639 h 885384"/>
                <a:gd name="connsiteX3133" fmla="*/ 1846563 w 2070422"/>
                <a:gd name="connsiteY3133" fmla="*/ 668060 h 885384"/>
                <a:gd name="connsiteX3134" fmla="*/ 1846563 w 2070422"/>
                <a:gd name="connsiteY3134" fmla="*/ 673182 h 885384"/>
                <a:gd name="connsiteX3135" fmla="*/ 1851685 w 2070422"/>
                <a:gd name="connsiteY3135" fmla="*/ 680032 h 885384"/>
                <a:gd name="connsiteX3136" fmla="*/ 1846563 w 2070422"/>
                <a:gd name="connsiteY3136" fmla="*/ 683470 h 885384"/>
                <a:gd name="connsiteX3137" fmla="*/ 1848273 w 2070422"/>
                <a:gd name="connsiteY3137" fmla="*/ 686847 h 885384"/>
                <a:gd name="connsiteX3138" fmla="*/ 1853430 w 2070422"/>
                <a:gd name="connsiteY3138" fmla="*/ 690234 h 885384"/>
                <a:gd name="connsiteX3139" fmla="*/ 1857543 w 2070422"/>
                <a:gd name="connsiteY3139" fmla="*/ 687001 h 885384"/>
                <a:gd name="connsiteX3140" fmla="*/ 1862759 w 2070422"/>
                <a:gd name="connsiteY3140" fmla="*/ 688583 h 885384"/>
                <a:gd name="connsiteX3141" fmla="*/ 2007988 w 2070422"/>
                <a:gd name="connsiteY3141" fmla="*/ 710860 h 885384"/>
                <a:gd name="connsiteX3142" fmla="*/ 2026023 w 2070422"/>
                <a:gd name="connsiteY3142" fmla="*/ 719309 h 885384"/>
                <a:gd name="connsiteX3143" fmla="*/ 2031154 w 2070422"/>
                <a:gd name="connsiteY3143" fmla="*/ 724414 h 885384"/>
                <a:gd name="connsiteX3144" fmla="*/ 2024322 w 2070422"/>
                <a:gd name="connsiteY3144" fmla="*/ 721011 h 885384"/>
                <a:gd name="connsiteX3145" fmla="*/ 1969251 w 2070422"/>
                <a:gd name="connsiteY3145" fmla="*/ 710287 h 885384"/>
                <a:gd name="connsiteX3146" fmla="*/ 1902105 w 2070422"/>
                <a:gd name="connsiteY3146" fmla="*/ 697109 h 885384"/>
                <a:gd name="connsiteX3147" fmla="*/ 1867976 w 2070422"/>
                <a:gd name="connsiteY3147" fmla="*/ 693637 h 885384"/>
                <a:gd name="connsiteX3148" fmla="*/ 1876519 w 2070422"/>
                <a:gd name="connsiteY3148" fmla="*/ 729511 h 885384"/>
                <a:gd name="connsiteX3149" fmla="*/ 1891723 w 2070422"/>
                <a:gd name="connsiteY3149" fmla="*/ 729682 h 885384"/>
                <a:gd name="connsiteX3150" fmla="*/ 1938140 w 2070422"/>
                <a:gd name="connsiteY3150" fmla="*/ 737951 h 885384"/>
                <a:gd name="connsiteX3151" fmla="*/ 2031599 w 2070422"/>
                <a:gd name="connsiteY3151" fmla="*/ 745331 h 885384"/>
                <a:gd name="connsiteX3152" fmla="*/ 2055073 w 2070422"/>
                <a:gd name="connsiteY3152" fmla="*/ 756875 h 885384"/>
                <a:gd name="connsiteX3153" fmla="*/ 2058485 w 2070422"/>
                <a:gd name="connsiteY3153" fmla="*/ 606566 h 885384"/>
                <a:gd name="connsiteX3154" fmla="*/ 2047642 w 2070422"/>
                <a:gd name="connsiteY3154" fmla="*/ 606635 h 885384"/>
                <a:gd name="connsiteX3155" fmla="*/ 1856773 w 2070422"/>
                <a:gd name="connsiteY3155" fmla="*/ 681734 h 885384"/>
                <a:gd name="connsiteX3156" fmla="*/ 1853396 w 2070422"/>
                <a:gd name="connsiteY3156" fmla="*/ 680896 h 885384"/>
                <a:gd name="connsiteX3157" fmla="*/ 1858492 w 2070422"/>
                <a:gd name="connsiteY3157" fmla="*/ 674910 h 885384"/>
                <a:gd name="connsiteX3158" fmla="*/ 1856773 w 2070422"/>
                <a:gd name="connsiteY3158" fmla="*/ 681734 h 885384"/>
                <a:gd name="connsiteX3159" fmla="*/ 1932873 w 2070422"/>
                <a:gd name="connsiteY3159" fmla="*/ 264978 h 885384"/>
                <a:gd name="connsiteX3160" fmla="*/ 1931992 w 2070422"/>
                <a:gd name="connsiteY3160" fmla="*/ 270058 h 885384"/>
                <a:gd name="connsiteX3161" fmla="*/ 1928588 w 2070422"/>
                <a:gd name="connsiteY3161" fmla="*/ 269220 h 885384"/>
                <a:gd name="connsiteX3162" fmla="*/ 1932873 w 2070422"/>
                <a:gd name="connsiteY3162" fmla="*/ 264978 h 885384"/>
                <a:gd name="connsiteX3163" fmla="*/ 1920028 w 2070422"/>
                <a:gd name="connsiteY3163" fmla="*/ 334989 h 885384"/>
                <a:gd name="connsiteX3164" fmla="*/ 1916625 w 2070422"/>
                <a:gd name="connsiteY3164" fmla="*/ 338384 h 885384"/>
                <a:gd name="connsiteX3165" fmla="*/ 1920028 w 2070422"/>
                <a:gd name="connsiteY3165" fmla="*/ 334989 h 885384"/>
                <a:gd name="connsiteX3166" fmla="*/ 1897812 w 2070422"/>
                <a:gd name="connsiteY3166" fmla="*/ 302536 h 885384"/>
                <a:gd name="connsiteX3167" fmla="*/ 1897812 w 2070422"/>
                <a:gd name="connsiteY3167" fmla="*/ 305940 h 885384"/>
                <a:gd name="connsiteX3168" fmla="*/ 1892706 w 2070422"/>
                <a:gd name="connsiteY3168" fmla="*/ 304212 h 885384"/>
                <a:gd name="connsiteX3169" fmla="*/ 1892706 w 2070422"/>
                <a:gd name="connsiteY3169" fmla="*/ 302545 h 885384"/>
                <a:gd name="connsiteX3170" fmla="*/ 1897812 w 2070422"/>
                <a:gd name="connsiteY3170" fmla="*/ 302545 h 885384"/>
                <a:gd name="connsiteX3171" fmla="*/ 1886558 w 2070422"/>
                <a:gd name="connsiteY3171" fmla="*/ 300065 h 885384"/>
                <a:gd name="connsiteX3172" fmla="*/ 1889269 w 2070422"/>
                <a:gd name="connsiteY3172" fmla="*/ 304221 h 885384"/>
                <a:gd name="connsiteX3173" fmla="*/ 1884164 w 2070422"/>
                <a:gd name="connsiteY3173" fmla="*/ 297405 h 885384"/>
                <a:gd name="connsiteX3174" fmla="*/ 1886558 w 2070422"/>
                <a:gd name="connsiteY3174" fmla="*/ 300056 h 885384"/>
                <a:gd name="connsiteX3175" fmla="*/ 1877314 w 2070422"/>
                <a:gd name="connsiteY3175" fmla="*/ 432364 h 885384"/>
                <a:gd name="connsiteX3176" fmla="*/ 1880717 w 2070422"/>
                <a:gd name="connsiteY3176" fmla="*/ 432356 h 885384"/>
                <a:gd name="connsiteX3177" fmla="*/ 1877314 w 2070422"/>
                <a:gd name="connsiteY3177" fmla="*/ 432364 h 885384"/>
                <a:gd name="connsiteX3178" fmla="*/ 1868762 w 2070422"/>
                <a:gd name="connsiteY3178" fmla="*/ 329875 h 885384"/>
                <a:gd name="connsiteX3179" fmla="*/ 1867035 w 2070422"/>
                <a:gd name="connsiteY3179" fmla="*/ 334972 h 885384"/>
                <a:gd name="connsiteX3180" fmla="*/ 1865368 w 2070422"/>
                <a:gd name="connsiteY3180" fmla="*/ 334972 h 885384"/>
                <a:gd name="connsiteX3181" fmla="*/ 1868771 w 2070422"/>
                <a:gd name="connsiteY3181" fmla="*/ 329875 h 885384"/>
                <a:gd name="connsiteX3182" fmla="*/ 1853396 w 2070422"/>
                <a:gd name="connsiteY3182" fmla="*/ 260668 h 885384"/>
                <a:gd name="connsiteX3183" fmla="*/ 1858518 w 2070422"/>
                <a:gd name="connsiteY3183" fmla="*/ 259839 h 885384"/>
                <a:gd name="connsiteX3184" fmla="*/ 1853396 w 2070422"/>
                <a:gd name="connsiteY3184" fmla="*/ 260668 h 885384"/>
                <a:gd name="connsiteX3185" fmla="*/ 1858527 w 2070422"/>
                <a:gd name="connsiteY3185" fmla="*/ 387931 h 885384"/>
                <a:gd name="connsiteX3186" fmla="*/ 1861810 w 2070422"/>
                <a:gd name="connsiteY3186" fmla="*/ 383792 h 885384"/>
                <a:gd name="connsiteX3187" fmla="*/ 1860237 w 2070422"/>
                <a:gd name="connsiteY3187" fmla="*/ 377686 h 885384"/>
                <a:gd name="connsiteX3188" fmla="*/ 1865351 w 2070422"/>
                <a:gd name="connsiteY3188" fmla="*/ 386204 h 885384"/>
                <a:gd name="connsiteX3189" fmla="*/ 1858535 w 2070422"/>
                <a:gd name="connsiteY3189" fmla="*/ 387931 h 885384"/>
                <a:gd name="connsiteX3190" fmla="*/ 1862785 w 2070422"/>
                <a:gd name="connsiteY3190" fmla="*/ 399894 h 885384"/>
                <a:gd name="connsiteX3191" fmla="*/ 1862785 w 2070422"/>
                <a:gd name="connsiteY3191" fmla="*/ 398184 h 885384"/>
                <a:gd name="connsiteX3192" fmla="*/ 1862785 w 2070422"/>
                <a:gd name="connsiteY3192" fmla="*/ 399894 h 885384"/>
                <a:gd name="connsiteX3193" fmla="*/ 1861075 w 2070422"/>
                <a:gd name="connsiteY3193" fmla="*/ 394764 h 885384"/>
                <a:gd name="connsiteX3194" fmla="*/ 1861075 w 2070422"/>
                <a:gd name="connsiteY3194" fmla="*/ 396474 h 885384"/>
                <a:gd name="connsiteX3195" fmla="*/ 1861075 w 2070422"/>
                <a:gd name="connsiteY3195" fmla="*/ 394764 h 885384"/>
                <a:gd name="connsiteX3196" fmla="*/ 1865351 w 2070422"/>
                <a:gd name="connsiteY3196" fmla="*/ 468238 h 885384"/>
                <a:gd name="connsiteX3197" fmla="*/ 1860228 w 2070422"/>
                <a:gd name="connsiteY3197" fmla="*/ 471633 h 885384"/>
                <a:gd name="connsiteX3198" fmla="*/ 1860228 w 2070422"/>
                <a:gd name="connsiteY3198" fmla="*/ 468238 h 885384"/>
                <a:gd name="connsiteX3199" fmla="*/ 1865351 w 2070422"/>
                <a:gd name="connsiteY3199" fmla="*/ 468238 h 885384"/>
                <a:gd name="connsiteX3200" fmla="*/ 1865351 w 2070422"/>
                <a:gd name="connsiteY3200" fmla="*/ 510910 h 885384"/>
                <a:gd name="connsiteX3201" fmla="*/ 1860228 w 2070422"/>
                <a:gd name="connsiteY3201" fmla="*/ 510080 h 885384"/>
                <a:gd name="connsiteX3202" fmla="*/ 1865351 w 2070422"/>
                <a:gd name="connsiteY3202" fmla="*/ 510910 h 885384"/>
                <a:gd name="connsiteX3203" fmla="*/ 1861947 w 2070422"/>
                <a:gd name="connsiteY3203" fmla="*/ 557045 h 885384"/>
                <a:gd name="connsiteX3204" fmla="*/ 1867061 w 2070422"/>
                <a:gd name="connsiteY3204" fmla="*/ 551940 h 885384"/>
                <a:gd name="connsiteX3205" fmla="*/ 1861947 w 2070422"/>
                <a:gd name="connsiteY3205" fmla="*/ 557045 h 885384"/>
                <a:gd name="connsiteX3206" fmla="*/ 1865359 w 2070422"/>
                <a:gd name="connsiteY3206" fmla="*/ 415261 h 885384"/>
                <a:gd name="connsiteX3207" fmla="*/ 1865359 w 2070422"/>
                <a:gd name="connsiteY3207" fmla="*/ 411867 h 885384"/>
                <a:gd name="connsiteX3208" fmla="*/ 1870473 w 2070422"/>
                <a:gd name="connsiteY3208" fmla="*/ 411867 h 885384"/>
                <a:gd name="connsiteX3209" fmla="*/ 1865359 w 2070422"/>
                <a:gd name="connsiteY3209" fmla="*/ 415253 h 885384"/>
                <a:gd name="connsiteX3210" fmla="*/ 1868771 w 2070422"/>
                <a:gd name="connsiteY3210" fmla="*/ 379388 h 885384"/>
                <a:gd name="connsiteX3211" fmla="*/ 1868771 w 2070422"/>
                <a:gd name="connsiteY3211" fmla="*/ 376857 h 885384"/>
                <a:gd name="connsiteX3212" fmla="*/ 1875586 w 2070422"/>
                <a:gd name="connsiteY3212" fmla="*/ 374274 h 885384"/>
                <a:gd name="connsiteX3213" fmla="*/ 1875586 w 2070422"/>
                <a:gd name="connsiteY3213" fmla="*/ 379380 h 885384"/>
                <a:gd name="connsiteX3214" fmla="*/ 1868771 w 2070422"/>
                <a:gd name="connsiteY3214" fmla="*/ 379380 h 885384"/>
                <a:gd name="connsiteX3215" fmla="*/ 1882436 w 2070422"/>
                <a:gd name="connsiteY3215" fmla="*/ 669770 h 885384"/>
                <a:gd name="connsiteX3216" fmla="*/ 1877314 w 2070422"/>
                <a:gd name="connsiteY3216" fmla="*/ 666384 h 885384"/>
                <a:gd name="connsiteX3217" fmla="*/ 1882436 w 2070422"/>
                <a:gd name="connsiteY3217" fmla="*/ 669770 h 885384"/>
                <a:gd name="connsiteX3218" fmla="*/ 1887550 w 2070422"/>
                <a:gd name="connsiteY3218" fmla="*/ 468212 h 885384"/>
                <a:gd name="connsiteX3219" fmla="*/ 1885874 w 2070422"/>
                <a:gd name="connsiteY3219" fmla="*/ 468212 h 885384"/>
                <a:gd name="connsiteX3220" fmla="*/ 1884147 w 2070422"/>
                <a:gd name="connsiteY3220" fmla="*/ 461405 h 885384"/>
                <a:gd name="connsiteX3221" fmla="*/ 1887558 w 2070422"/>
                <a:gd name="connsiteY3221" fmla="*/ 461405 h 885384"/>
                <a:gd name="connsiteX3222" fmla="*/ 1887558 w 2070422"/>
                <a:gd name="connsiteY3222" fmla="*/ 468212 h 885384"/>
                <a:gd name="connsiteX3223" fmla="*/ 1885865 w 2070422"/>
                <a:gd name="connsiteY3223" fmla="*/ 446004 h 885384"/>
                <a:gd name="connsiteX3224" fmla="*/ 1885865 w 2070422"/>
                <a:gd name="connsiteY3224" fmla="*/ 440890 h 885384"/>
                <a:gd name="connsiteX3225" fmla="*/ 1889269 w 2070422"/>
                <a:gd name="connsiteY3225" fmla="*/ 446004 h 885384"/>
                <a:gd name="connsiteX3226" fmla="*/ 1885865 w 2070422"/>
                <a:gd name="connsiteY3226" fmla="*/ 446004 h 885384"/>
                <a:gd name="connsiteX3227" fmla="*/ 1896102 w 2070422"/>
                <a:gd name="connsiteY3227" fmla="*/ 555317 h 885384"/>
                <a:gd name="connsiteX3228" fmla="*/ 1889286 w 2070422"/>
                <a:gd name="connsiteY3228" fmla="*/ 555317 h 885384"/>
                <a:gd name="connsiteX3229" fmla="*/ 1889286 w 2070422"/>
                <a:gd name="connsiteY3229" fmla="*/ 553641 h 885384"/>
                <a:gd name="connsiteX3230" fmla="*/ 1896102 w 2070422"/>
                <a:gd name="connsiteY3230" fmla="*/ 553641 h 885384"/>
                <a:gd name="connsiteX3231" fmla="*/ 1896102 w 2070422"/>
                <a:gd name="connsiteY3231" fmla="*/ 555317 h 885384"/>
                <a:gd name="connsiteX3232" fmla="*/ 1892689 w 2070422"/>
                <a:gd name="connsiteY3232" fmla="*/ 517742 h 885384"/>
                <a:gd name="connsiteX3233" fmla="*/ 1895246 w 2070422"/>
                <a:gd name="connsiteY3233" fmla="*/ 512646 h 885384"/>
                <a:gd name="connsiteX3234" fmla="*/ 1892689 w 2070422"/>
                <a:gd name="connsiteY3234" fmla="*/ 517742 h 885384"/>
                <a:gd name="connsiteX3235" fmla="*/ 1896948 w 2070422"/>
                <a:gd name="connsiteY3235" fmla="*/ 676586 h 885384"/>
                <a:gd name="connsiteX3236" fmla="*/ 1900403 w 2070422"/>
                <a:gd name="connsiteY3236" fmla="*/ 669822 h 885384"/>
                <a:gd name="connsiteX3237" fmla="*/ 1896948 w 2070422"/>
                <a:gd name="connsiteY3237" fmla="*/ 676586 h 885384"/>
                <a:gd name="connsiteX3238" fmla="*/ 1902960 w 2070422"/>
                <a:gd name="connsiteY3238" fmla="*/ 512628 h 885384"/>
                <a:gd name="connsiteX3239" fmla="*/ 1906363 w 2070422"/>
                <a:gd name="connsiteY3239" fmla="*/ 509234 h 885384"/>
                <a:gd name="connsiteX3240" fmla="*/ 1902960 w 2070422"/>
                <a:gd name="connsiteY3240" fmla="*/ 512628 h 885384"/>
                <a:gd name="connsiteX3241" fmla="*/ 1909792 w 2070422"/>
                <a:gd name="connsiteY3241" fmla="*/ 394789 h 885384"/>
                <a:gd name="connsiteX3242" fmla="*/ 1914906 w 2070422"/>
                <a:gd name="connsiteY3242" fmla="*/ 394789 h 885384"/>
                <a:gd name="connsiteX3243" fmla="*/ 1914906 w 2070422"/>
                <a:gd name="connsiteY3243" fmla="*/ 398184 h 885384"/>
                <a:gd name="connsiteX3244" fmla="*/ 1909809 w 2070422"/>
                <a:gd name="connsiteY3244" fmla="*/ 396457 h 885384"/>
                <a:gd name="connsiteX3245" fmla="*/ 1909809 w 2070422"/>
                <a:gd name="connsiteY3245" fmla="*/ 394789 h 885384"/>
                <a:gd name="connsiteX3246" fmla="*/ 1914932 w 2070422"/>
                <a:gd name="connsiteY3246" fmla="*/ 633914 h 885384"/>
                <a:gd name="connsiteX3247" fmla="*/ 1918335 w 2070422"/>
                <a:gd name="connsiteY3247" fmla="*/ 630519 h 885384"/>
                <a:gd name="connsiteX3248" fmla="*/ 1914932 w 2070422"/>
                <a:gd name="connsiteY3248" fmla="*/ 633914 h 885384"/>
                <a:gd name="connsiteX3249" fmla="*/ 1920046 w 2070422"/>
                <a:gd name="connsiteY3249" fmla="*/ 630493 h 885384"/>
                <a:gd name="connsiteX3250" fmla="*/ 1923449 w 2070422"/>
                <a:gd name="connsiteY3250" fmla="*/ 627098 h 885384"/>
                <a:gd name="connsiteX3251" fmla="*/ 1920046 w 2070422"/>
                <a:gd name="connsiteY3251" fmla="*/ 630493 h 885384"/>
                <a:gd name="connsiteX3252" fmla="*/ 1926887 w 2070422"/>
                <a:gd name="connsiteY3252" fmla="*/ 273504 h 885384"/>
                <a:gd name="connsiteX3253" fmla="*/ 1931983 w 2070422"/>
                <a:gd name="connsiteY3253" fmla="*/ 271776 h 885384"/>
                <a:gd name="connsiteX3254" fmla="*/ 1931983 w 2070422"/>
                <a:gd name="connsiteY3254" fmla="*/ 275180 h 885384"/>
                <a:gd name="connsiteX3255" fmla="*/ 1926878 w 2070422"/>
                <a:gd name="connsiteY3255" fmla="*/ 275180 h 885384"/>
                <a:gd name="connsiteX3256" fmla="*/ 1926878 w 2070422"/>
                <a:gd name="connsiteY3256" fmla="*/ 273512 h 885384"/>
                <a:gd name="connsiteX3257" fmla="*/ 1937123 w 2070422"/>
                <a:gd name="connsiteY3257" fmla="*/ 668060 h 885384"/>
                <a:gd name="connsiteX3258" fmla="*/ 1930307 w 2070422"/>
                <a:gd name="connsiteY3258" fmla="*/ 668060 h 885384"/>
                <a:gd name="connsiteX3259" fmla="*/ 1930307 w 2070422"/>
                <a:gd name="connsiteY3259" fmla="*/ 666384 h 885384"/>
                <a:gd name="connsiteX3260" fmla="*/ 1937123 w 2070422"/>
                <a:gd name="connsiteY3260" fmla="*/ 666384 h 885384"/>
                <a:gd name="connsiteX3261" fmla="*/ 1937123 w 2070422"/>
                <a:gd name="connsiteY3261" fmla="*/ 668060 h 885384"/>
                <a:gd name="connsiteX3262" fmla="*/ 1928563 w 2070422"/>
                <a:gd name="connsiteY3262" fmla="*/ 530569 h 885384"/>
                <a:gd name="connsiteX3263" fmla="*/ 1932856 w 2070422"/>
                <a:gd name="connsiteY3263" fmla="*/ 526277 h 885384"/>
                <a:gd name="connsiteX3264" fmla="*/ 1937131 w 2070422"/>
                <a:gd name="connsiteY3264" fmla="*/ 531425 h 885384"/>
                <a:gd name="connsiteX3265" fmla="*/ 1935353 w 2070422"/>
                <a:gd name="connsiteY3265" fmla="*/ 467434 h 885384"/>
                <a:gd name="connsiteX3266" fmla="*/ 1935438 w 2070422"/>
                <a:gd name="connsiteY3266" fmla="*/ 386229 h 885384"/>
                <a:gd name="connsiteX3267" fmla="*/ 1938824 w 2070422"/>
                <a:gd name="connsiteY3267" fmla="*/ 414423 h 885384"/>
                <a:gd name="connsiteX3268" fmla="*/ 1938842 w 2070422"/>
                <a:gd name="connsiteY3268" fmla="*/ 438342 h 885384"/>
                <a:gd name="connsiteX3269" fmla="*/ 1940552 w 2070422"/>
                <a:gd name="connsiteY3269" fmla="*/ 444302 h 885384"/>
                <a:gd name="connsiteX3270" fmla="*/ 1940552 w 2070422"/>
                <a:gd name="connsiteY3270" fmla="*/ 376831 h 885384"/>
                <a:gd name="connsiteX3271" fmla="*/ 1942253 w 2070422"/>
                <a:gd name="connsiteY3271" fmla="*/ 369135 h 885384"/>
                <a:gd name="connsiteX3272" fmla="*/ 1945606 w 2070422"/>
                <a:gd name="connsiteY3272" fmla="*/ 464022 h 885384"/>
                <a:gd name="connsiteX3273" fmla="*/ 1947453 w 2070422"/>
                <a:gd name="connsiteY3273" fmla="*/ 549434 h 885384"/>
                <a:gd name="connsiteX3274" fmla="*/ 1945657 w 2070422"/>
                <a:gd name="connsiteY3274" fmla="*/ 615126 h 885384"/>
                <a:gd name="connsiteX3275" fmla="*/ 1940646 w 2070422"/>
                <a:gd name="connsiteY3275" fmla="*/ 607336 h 885384"/>
                <a:gd name="connsiteX3276" fmla="*/ 1937123 w 2070422"/>
                <a:gd name="connsiteY3276" fmla="*/ 533135 h 885384"/>
                <a:gd name="connsiteX3277" fmla="*/ 1928554 w 2070422"/>
                <a:gd name="connsiteY3277" fmla="*/ 530569 h 885384"/>
                <a:gd name="connsiteX3278" fmla="*/ 1938842 w 2070422"/>
                <a:gd name="connsiteY3278" fmla="*/ 676603 h 885384"/>
                <a:gd name="connsiteX3279" fmla="*/ 1949086 w 2070422"/>
                <a:gd name="connsiteY3279" fmla="*/ 669804 h 885384"/>
                <a:gd name="connsiteX3280" fmla="*/ 1943938 w 2070422"/>
                <a:gd name="connsiteY3280" fmla="*/ 671506 h 885384"/>
                <a:gd name="connsiteX3281" fmla="*/ 1938842 w 2070422"/>
                <a:gd name="connsiteY3281" fmla="*/ 676603 h 885384"/>
                <a:gd name="connsiteX3282" fmla="*/ 1953370 w 2070422"/>
                <a:gd name="connsiteY3282" fmla="*/ 656114 h 885384"/>
                <a:gd name="connsiteX3283" fmla="*/ 1950805 w 2070422"/>
                <a:gd name="connsiteY3283" fmla="*/ 651008 h 885384"/>
                <a:gd name="connsiteX3284" fmla="*/ 1954208 w 2070422"/>
                <a:gd name="connsiteY3284" fmla="*/ 651008 h 885384"/>
                <a:gd name="connsiteX3285" fmla="*/ 1953370 w 2070422"/>
                <a:gd name="connsiteY3285" fmla="*/ 656114 h 885384"/>
                <a:gd name="connsiteX3286" fmla="*/ 1959356 w 2070422"/>
                <a:gd name="connsiteY3286" fmla="*/ 669779 h 885384"/>
                <a:gd name="connsiteX3287" fmla="*/ 1959356 w 2070422"/>
                <a:gd name="connsiteY3287" fmla="*/ 666384 h 885384"/>
                <a:gd name="connsiteX3288" fmla="*/ 1966180 w 2070422"/>
                <a:gd name="connsiteY3288" fmla="*/ 666384 h 885384"/>
                <a:gd name="connsiteX3289" fmla="*/ 1959356 w 2070422"/>
                <a:gd name="connsiteY3289" fmla="*/ 669779 h 885384"/>
                <a:gd name="connsiteX3290" fmla="*/ 1969593 w 2070422"/>
                <a:gd name="connsiteY3290" fmla="*/ 635633 h 885384"/>
                <a:gd name="connsiteX3291" fmla="*/ 1973013 w 2070422"/>
                <a:gd name="connsiteY3291" fmla="*/ 642440 h 885384"/>
                <a:gd name="connsiteX3292" fmla="*/ 1969593 w 2070422"/>
                <a:gd name="connsiteY3292" fmla="*/ 635633 h 885384"/>
                <a:gd name="connsiteX3293" fmla="*/ 1978161 w 2070422"/>
                <a:gd name="connsiteY3293" fmla="*/ 649272 h 885384"/>
                <a:gd name="connsiteX3294" fmla="*/ 1978161 w 2070422"/>
                <a:gd name="connsiteY3294" fmla="*/ 647605 h 885384"/>
                <a:gd name="connsiteX3295" fmla="*/ 1986687 w 2070422"/>
                <a:gd name="connsiteY3295" fmla="*/ 647605 h 885384"/>
                <a:gd name="connsiteX3296" fmla="*/ 1986687 w 2070422"/>
                <a:gd name="connsiteY3296" fmla="*/ 649272 h 885384"/>
                <a:gd name="connsiteX3297" fmla="*/ 1978161 w 2070422"/>
                <a:gd name="connsiteY3297" fmla="*/ 649272 h 885384"/>
                <a:gd name="connsiteX3298" fmla="*/ 1876467 w 2070422"/>
                <a:gd name="connsiteY3298" fmla="*/ 707362 h 885384"/>
                <a:gd name="connsiteX3299" fmla="*/ 1873902 w 2070422"/>
                <a:gd name="connsiteY3299" fmla="*/ 702257 h 885384"/>
                <a:gd name="connsiteX3300" fmla="*/ 1877306 w 2070422"/>
                <a:gd name="connsiteY3300" fmla="*/ 702257 h 885384"/>
                <a:gd name="connsiteX3301" fmla="*/ 1876467 w 2070422"/>
                <a:gd name="connsiteY3301" fmla="*/ 707362 h 885384"/>
                <a:gd name="connsiteX3302" fmla="*/ 1897803 w 2070422"/>
                <a:gd name="connsiteY3302" fmla="*/ 709064 h 885384"/>
                <a:gd name="connsiteX3303" fmla="*/ 1892689 w 2070422"/>
                <a:gd name="connsiteY3303" fmla="*/ 703950 h 885384"/>
                <a:gd name="connsiteX3304" fmla="*/ 1887567 w 2070422"/>
                <a:gd name="connsiteY3304" fmla="*/ 707354 h 885384"/>
                <a:gd name="connsiteX3305" fmla="*/ 1892689 w 2070422"/>
                <a:gd name="connsiteY3305" fmla="*/ 703950 h 885384"/>
                <a:gd name="connsiteX3306" fmla="*/ 1897803 w 2070422"/>
                <a:gd name="connsiteY3306" fmla="*/ 700521 h 885384"/>
                <a:gd name="connsiteX3307" fmla="*/ 1897803 w 2070422"/>
                <a:gd name="connsiteY3307" fmla="*/ 709064 h 885384"/>
                <a:gd name="connsiteX3308" fmla="*/ 1928597 w 2070422"/>
                <a:gd name="connsiteY3308" fmla="*/ 715897 h 885384"/>
                <a:gd name="connsiteX3309" fmla="*/ 1932000 w 2070422"/>
                <a:gd name="connsiteY3309" fmla="*/ 712502 h 885384"/>
                <a:gd name="connsiteX3310" fmla="*/ 1928597 w 2070422"/>
                <a:gd name="connsiteY3310" fmla="*/ 715897 h 885384"/>
                <a:gd name="connsiteX3311" fmla="*/ 1942262 w 2070422"/>
                <a:gd name="connsiteY3311" fmla="*/ 715897 h 885384"/>
                <a:gd name="connsiteX3312" fmla="*/ 1945666 w 2070422"/>
                <a:gd name="connsiteY3312" fmla="*/ 712502 h 885384"/>
                <a:gd name="connsiteX3313" fmla="*/ 1942262 w 2070422"/>
                <a:gd name="connsiteY3313" fmla="*/ 715897 h 885384"/>
                <a:gd name="connsiteX3314" fmla="*/ 1951677 w 2070422"/>
                <a:gd name="connsiteY3314" fmla="*/ 722729 h 885384"/>
                <a:gd name="connsiteX3315" fmla="*/ 1943981 w 2070422"/>
                <a:gd name="connsiteY3315" fmla="*/ 717641 h 885384"/>
                <a:gd name="connsiteX3316" fmla="*/ 1952507 w 2070422"/>
                <a:gd name="connsiteY3316" fmla="*/ 719360 h 885384"/>
                <a:gd name="connsiteX3317" fmla="*/ 1951677 w 2070422"/>
                <a:gd name="connsiteY3317" fmla="*/ 722738 h 885384"/>
                <a:gd name="connsiteX3318" fmla="*/ 1957655 w 2070422"/>
                <a:gd name="connsiteY3318" fmla="*/ 717616 h 885384"/>
                <a:gd name="connsiteX3319" fmla="*/ 1964470 w 2070422"/>
                <a:gd name="connsiteY3319" fmla="*/ 714221 h 885384"/>
                <a:gd name="connsiteX3320" fmla="*/ 1957655 w 2070422"/>
                <a:gd name="connsiteY3320" fmla="*/ 717616 h 885384"/>
                <a:gd name="connsiteX3321" fmla="*/ 1969610 w 2070422"/>
                <a:gd name="connsiteY3321" fmla="*/ 719317 h 885384"/>
                <a:gd name="connsiteX3322" fmla="*/ 1973013 w 2070422"/>
                <a:gd name="connsiteY3322" fmla="*/ 715922 h 885384"/>
                <a:gd name="connsiteX3323" fmla="*/ 1969610 w 2070422"/>
                <a:gd name="connsiteY3323" fmla="*/ 719317 h 885384"/>
                <a:gd name="connsiteX3324" fmla="*/ 2046504 w 2070422"/>
                <a:gd name="connsiteY3324" fmla="*/ 608302 h 885384"/>
                <a:gd name="connsiteX3325" fmla="*/ 2039688 w 2070422"/>
                <a:gd name="connsiteY3325" fmla="*/ 609970 h 885384"/>
                <a:gd name="connsiteX3326" fmla="*/ 2039688 w 2070422"/>
                <a:gd name="connsiteY3326" fmla="*/ 608311 h 885384"/>
                <a:gd name="connsiteX3327" fmla="*/ 2046504 w 2070422"/>
                <a:gd name="connsiteY3327" fmla="*/ 608302 h 885384"/>
                <a:gd name="connsiteX3328" fmla="*/ 2046504 w 2070422"/>
                <a:gd name="connsiteY3328" fmla="*/ 618547 h 885384"/>
                <a:gd name="connsiteX3329" fmla="*/ 2036277 w 2070422"/>
                <a:gd name="connsiteY3329" fmla="*/ 620223 h 885384"/>
                <a:gd name="connsiteX3330" fmla="*/ 2046504 w 2070422"/>
                <a:gd name="connsiteY3330" fmla="*/ 618547 h 885384"/>
                <a:gd name="connsiteX3331" fmla="*/ 2031120 w 2070422"/>
                <a:gd name="connsiteY3331" fmla="*/ 637351 h 885384"/>
                <a:gd name="connsiteX3332" fmla="*/ 2028580 w 2070422"/>
                <a:gd name="connsiteY3332" fmla="*/ 644133 h 885384"/>
                <a:gd name="connsiteX3333" fmla="*/ 2024287 w 2070422"/>
                <a:gd name="connsiteY3333" fmla="*/ 642440 h 885384"/>
                <a:gd name="connsiteX3334" fmla="*/ 2031112 w 2070422"/>
                <a:gd name="connsiteY3334" fmla="*/ 637351 h 885384"/>
                <a:gd name="connsiteX3335" fmla="*/ 2025989 w 2070422"/>
                <a:gd name="connsiteY3335" fmla="*/ 659534 h 885384"/>
                <a:gd name="connsiteX3336" fmla="*/ 2020875 w 2070422"/>
                <a:gd name="connsiteY3336" fmla="*/ 654429 h 885384"/>
                <a:gd name="connsiteX3337" fmla="*/ 2025989 w 2070422"/>
                <a:gd name="connsiteY3337" fmla="*/ 659534 h 885384"/>
                <a:gd name="connsiteX3338" fmla="*/ 2029410 w 2070422"/>
                <a:gd name="connsiteY3338" fmla="*/ 715897 h 885384"/>
                <a:gd name="connsiteX3339" fmla="*/ 2026006 w 2070422"/>
                <a:gd name="connsiteY3339" fmla="*/ 715897 h 885384"/>
                <a:gd name="connsiteX3340" fmla="*/ 2026006 w 2070422"/>
                <a:gd name="connsiteY3340" fmla="*/ 710783 h 885384"/>
                <a:gd name="connsiteX3341" fmla="*/ 2029401 w 2070422"/>
                <a:gd name="connsiteY3341" fmla="*/ 715897 h 885384"/>
                <a:gd name="connsiteX3342" fmla="*/ 2036242 w 2070422"/>
                <a:gd name="connsiteY3342" fmla="*/ 722738 h 885384"/>
                <a:gd name="connsiteX3343" fmla="*/ 2031129 w 2070422"/>
                <a:gd name="connsiteY3343" fmla="*/ 717633 h 885384"/>
                <a:gd name="connsiteX3344" fmla="*/ 2036242 w 2070422"/>
                <a:gd name="connsiteY3344" fmla="*/ 722738 h 885384"/>
                <a:gd name="connsiteX3345" fmla="*/ 2032847 w 2070422"/>
                <a:gd name="connsiteY3345" fmla="*/ 710774 h 885384"/>
                <a:gd name="connsiteX3346" fmla="*/ 2036251 w 2070422"/>
                <a:gd name="connsiteY3346" fmla="*/ 707380 h 885384"/>
                <a:gd name="connsiteX3347" fmla="*/ 2032847 w 2070422"/>
                <a:gd name="connsiteY3347" fmla="*/ 710774 h 885384"/>
                <a:gd name="connsiteX3348" fmla="*/ 2032856 w 2070422"/>
                <a:gd name="connsiteY3348" fmla="*/ 690302 h 885384"/>
                <a:gd name="connsiteX3349" fmla="*/ 2036242 w 2070422"/>
                <a:gd name="connsiteY3349" fmla="*/ 688566 h 885384"/>
                <a:gd name="connsiteX3350" fmla="*/ 2034549 w 2070422"/>
                <a:gd name="connsiteY3350" fmla="*/ 697126 h 885384"/>
                <a:gd name="connsiteX3351" fmla="*/ 2032839 w 2070422"/>
                <a:gd name="connsiteY3351" fmla="*/ 700547 h 885384"/>
                <a:gd name="connsiteX3352" fmla="*/ 2026023 w 2070422"/>
                <a:gd name="connsiteY3352" fmla="*/ 704763 h 885384"/>
                <a:gd name="connsiteX3353" fmla="*/ 2015753 w 2070422"/>
                <a:gd name="connsiteY3353" fmla="*/ 710783 h 885384"/>
                <a:gd name="connsiteX3354" fmla="*/ 2019191 w 2070422"/>
                <a:gd name="connsiteY3354" fmla="*/ 703112 h 885384"/>
                <a:gd name="connsiteX3355" fmla="*/ 2015762 w 2070422"/>
                <a:gd name="connsiteY3355" fmla="*/ 698837 h 885384"/>
                <a:gd name="connsiteX3356" fmla="*/ 2025998 w 2070422"/>
                <a:gd name="connsiteY3356" fmla="*/ 696288 h 885384"/>
                <a:gd name="connsiteX3357" fmla="*/ 2020884 w 2070422"/>
                <a:gd name="connsiteY3357" fmla="*/ 692021 h 885384"/>
                <a:gd name="connsiteX3358" fmla="*/ 2029316 w 2070422"/>
                <a:gd name="connsiteY3358" fmla="*/ 686924 h 885384"/>
                <a:gd name="connsiteX3359" fmla="*/ 2026502 w 2070422"/>
                <a:gd name="connsiteY3359" fmla="*/ 686591 h 885384"/>
                <a:gd name="connsiteX3360" fmla="*/ 2029393 w 2070422"/>
                <a:gd name="connsiteY3360" fmla="*/ 680023 h 885384"/>
                <a:gd name="connsiteX3361" fmla="*/ 2026006 w 2070422"/>
                <a:gd name="connsiteY3361" fmla="*/ 676654 h 885384"/>
                <a:gd name="connsiteX3362" fmla="*/ 2031120 w 2070422"/>
                <a:gd name="connsiteY3362" fmla="*/ 673234 h 885384"/>
                <a:gd name="connsiteX3363" fmla="*/ 2027716 w 2070422"/>
                <a:gd name="connsiteY3363" fmla="*/ 671540 h 885384"/>
                <a:gd name="connsiteX3364" fmla="*/ 2037953 w 2070422"/>
                <a:gd name="connsiteY3364" fmla="*/ 668077 h 885384"/>
                <a:gd name="connsiteX3365" fmla="*/ 2043075 w 2070422"/>
                <a:gd name="connsiteY3365" fmla="*/ 674952 h 885384"/>
                <a:gd name="connsiteX3366" fmla="*/ 2039680 w 2070422"/>
                <a:gd name="connsiteY3366" fmla="*/ 680058 h 885384"/>
                <a:gd name="connsiteX3367" fmla="*/ 2044777 w 2070422"/>
                <a:gd name="connsiteY3367" fmla="*/ 678356 h 885384"/>
                <a:gd name="connsiteX3368" fmla="*/ 2032839 w 2070422"/>
                <a:gd name="connsiteY3368" fmla="*/ 690328 h 885384"/>
                <a:gd name="connsiteX3369" fmla="*/ 2044751 w 2070422"/>
                <a:gd name="connsiteY3369" fmla="*/ 668958 h 885384"/>
                <a:gd name="connsiteX3370" fmla="*/ 2043075 w 2070422"/>
                <a:gd name="connsiteY3370" fmla="*/ 662955 h 885384"/>
                <a:gd name="connsiteX3371" fmla="*/ 2044751 w 2070422"/>
                <a:gd name="connsiteY3371" fmla="*/ 668958 h 885384"/>
                <a:gd name="connsiteX3372" fmla="*/ 2043118 w 2070422"/>
                <a:gd name="connsiteY3372" fmla="*/ 651008 h 885384"/>
                <a:gd name="connsiteX3373" fmla="*/ 2034558 w 2070422"/>
                <a:gd name="connsiteY3373" fmla="*/ 657815 h 885384"/>
                <a:gd name="connsiteX3374" fmla="*/ 2038012 w 2070422"/>
                <a:gd name="connsiteY3374" fmla="*/ 655284 h 885384"/>
                <a:gd name="connsiteX3375" fmla="*/ 2034558 w 2070422"/>
                <a:gd name="connsiteY3375" fmla="*/ 649307 h 885384"/>
                <a:gd name="connsiteX3376" fmla="*/ 2049933 w 2070422"/>
                <a:gd name="connsiteY3376" fmla="*/ 647596 h 885384"/>
                <a:gd name="connsiteX3377" fmla="*/ 2049933 w 2070422"/>
                <a:gd name="connsiteY3377" fmla="*/ 656105 h 885384"/>
                <a:gd name="connsiteX3378" fmla="*/ 2043126 w 2070422"/>
                <a:gd name="connsiteY3378" fmla="*/ 651008 h 885384"/>
                <a:gd name="connsiteX3379" fmla="*/ 1517333 w 2070422"/>
                <a:gd name="connsiteY3379" fmla="*/ 695621 h 885384"/>
                <a:gd name="connsiteX3380" fmla="*/ 1543261 w 2070422"/>
                <a:gd name="connsiteY3380" fmla="*/ 700145 h 885384"/>
                <a:gd name="connsiteX3381" fmla="*/ 1547537 w 2070422"/>
                <a:gd name="connsiteY3381" fmla="*/ 670548 h 885384"/>
                <a:gd name="connsiteX3382" fmla="*/ 1542748 w 2070422"/>
                <a:gd name="connsiteY3382" fmla="*/ 644603 h 885384"/>
                <a:gd name="connsiteX3383" fmla="*/ 1538839 w 2070422"/>
                <a:gd name="connsiteY3383" fmla="*/ 306709 h 885384"/>
                <a:gd name="connsiteX3384" fmla="*/ 1542328 w 2070422"/>
                <a:gd name="connsiteY3384" fmla="*/ 276907 h 885384"/>
                <a:gd name="connsiteX3385" fmla="*/ 1536830 w 2070422"/>
                <a:gd name="connsiteY3385" fmla="*/ 280790 h 885384"/>
                <a:gd name="connsiteX3386" fmla="*/ 1526910 w 2070422"/>
                <a:gd name="connsiteY3386" fmla="*/ 299919 h 885384"/>
                <a:gd name="connsiteX3387" fmla="*/ 1526876 w 2070422"/>
                <a:gd name="connsiteY3387" fmla="*/ 616050 h 885384"/>
                <a:gd name="connsiteX3388" fmla="*/ 1528680 w 2070422"/>
                <a:gd name="connsiteY3388" fmla="*/ 626209 h 885384"/>
                <a:gd name="connsiteX3389" fmla="*/ 1521754 w 2070422"/>
                <a:gd name="connsiteY3389" fmla="*/ 610919 h 885384"/>
                <a:gd name="connsiteX3390" fmla="*/ 1521908 w 2070422"/>
                <a:gd name="connsiteY3390" fmla="*/ 356248 h 885384"/>
                <a:gd name="connsiteX3391" fmla="*/ 1523190 w 2070422"/>
                <a:gd name="connsiteY3391" fmla="*/ 294489 h 885384"/>
                <a:gd name="connsiteX3392" fmla="*/ 1533401 w 2070422"/>
                <a:gd name="connsiteY3392" fmla="*/ 275650 h 885384"/>
                <a:gd name="connsiteX3393" fmla="*/ 1533786 w 2070422"/>
                <a:gd name="connsiteY3393" fmla="*/ 254682 h 885384"/>
                <a:gd name="connsiteX3394" fmla="*/ 1439789 w 2070422"/>
                <a:gd name="connsiteY3394" fmla="*/ 254682 h 885384"/>
                <a:gd name="connsiteX3395" fmla="*/ 1439848 w 2070422"/>
                <a:gd name="connsiteY3395" fmla="*/ 269100 h 885384"/>
                <a:gd name="connsiteX3396" fmla="*/ 1441499 w 2070422"/>
                <a:gd name="connsiteY3396" fmla="*/ 280311 h 885384"/>
                <a:gd name="connsiteX3397" fmla="*/ 1441499 w 2070422"/>
                <a:gd name="connsiteY3397" fmla="*/ 282021 h 885384"/>
                <a:gd name="connsiteX3398" fmla="*/ 1446886 w 2070422"/>
                <a:gd name="connsiteY3398" fmla="*/ 287742 h 885384"/>
                <a:gd name="connsiteX3399" fmla="*/ 1454214 w 2070422"/>
                <a:gd name="connsiteY3399" fmla="*/ 392190 h 885384"/>
                <a:gd name="connsiteX3400" fmla="*/ 1453522 w 2070422"/>
                <a:gd name="connsiteY3400" fmla="*/ 609209 h 885384"/>
                <a:gd name="connsiteX3401" fmla="*/ 1441610 w 2070422"/>
                <a:gd name="connsiteY3401" fmla="*/ 646980 h 885384"/>
                <a:gd name="connsiteX3402" fmla="*/ 1453009 w 2070422"/>
                <a:gd name="connsiteY3402" fmla="*/ 669368 h 885384"/>
                <a:gd name="connsiteX3403" fmla="*/ 1518384 w 2070422"/>
                <a:gd name="connsiteY3403" fmla="*/ 676637 h 885384"/>
                <a:gd name="connsiteX3404" fmla="*/ 1512424 w 2070422"/>
                <a:gd name="connsiteY3404" fmla="*/ 678330 h 885384"/>
                <a:gd name="connsiteX3405" fmla="*/ 1455155 w 2070422"/>
                <a:gd name="connsiteY3405" fmla="*/ 674927 h 885384"/>
                <a:gd name="connsiteX3406" fmla="*/ 1468769 w 2070422"/>
                <a:gd name="connsiteY3406" fmla="*/ 691200 h 885384"/>
                <a:gd name="connsiteX3407" fmla="*/ 1517316 w 2070422"/>
                <a:gd name="connsiteY3407" fmla="*/ 695630 h 885384"/>
                <a:gd name="connsiteX3408" fmla="*/ 1536351 w 2070422"/>
                <a:gd name="connsiteY3408" fmla="*/ 669779 h 885384"/>
                <a:gd name="connsiteX3409" fmla="*/ 1530356 w 2070422"/>
                <a:gd name="connsiteY3409" fmla="*/ 664682 h 885384"/>
                <a:gd name="connsiteX3410" fmla="*/ 1537181 w 2070422"/>
                <a:gd name="connsiteY3410" fmla="*/ 666401 h 885384"/>
                <a:gd name="connsiteX3411" fmla="*/ 1536342 w 2070422"/>
                <a:gd name="connsiteY3411" fmla="*/ 669779 h 885384"/>
                <a:gd name="connsiteX3412" fmla="*/ 1530365 w 2070422"/>
                <a:gd name="connsiteY3412" fmla="*/ 490446 h 885384"/>
                <a:gd name="connsiteX3413" fmla="*/ 1535487 w 2070422"/>
                <a:gd name="connsiteY3413" fmla="*/ 493832 h 885384"/>
                <a:gd name="connsiteX3414" fmla="*/ 1530365 w 2070422"/>
                <a:gd name="connsiteY3414" fmla="*/ 490446 h 885384"/>
                <a:gd name="connsiteX3415" fmla="*/ 1537198 w 2070422"/>
                <a:gd name="connsiteY3415" fmla="*/ 413577 h 885384"/>
                <a:gd name="connsiteX3416" fmla="*/ 1532084 w 2070422"/>
                <a:gd name="connsiteY3416" fmla="*/ 418682 h 885384"/>
                <a:gd name="connsiteX3417" fmla="*/ 1537198 w 2070422"/>
                <a:gd name="connsiteY3417" fmla="*/ 413577 h 885384"/>
                <a:gd name="connsiteX3418" fmla="*/ 1530374 w 2070422"/>
                <a:gd name="connsiteY3418" fmla="*/ 403315 h 885384"/>
                <a:gd name="connsiteX3419" fmla="*/ 1532041 w 2070422"/>
                <a:gd name="connsiteY3419" fmla="*/ 403315 h 885384"/>
                <a:gd name="connsiteX3420" fmla="*/ 1533769 w 2070422"/>
                <a:gd name="connsiteY3420" fmla="*/ 408412 h 885384"/>
                <a:gd name="connsiteX3421" fmla="*/ 1530365 w 2070422"/>
                <a:gd name="connsiteY3421" fmla="*/ 403315 h 885384"/>
                <a:gd name="connsiteX3422" fmla="*/ 1504728 w 2070422"/>
                <a:gd name="connsiteY3422" fmla="*/ 362328 h 885384"/>
                <a:gd name="connsiteX3423" fmla="*/ 1509850 w 2070422"/>
                <a:gd name="connsiteY3423" fmla="*/ 367425 h 885384"/>
                <a:gd name="connsiteX3424" fmla="*/ 1504728 w 2070422"/>
                <a:gd name="connsiteY3424" fmla="*/ 362328 h 885384"/>
                <a:gd name="connsiteX3425" fmla="*/ 1509842 w 2070422"/>
                <a:gd name="connsiteY3425" fmla="*/ 589523 h 885384"/>
                <a:gd name="connsiteX3426" fmla="*/ 1509842 w 2070422"/>
                <a:gd name="connsiteY3426" fmla="*/ 591191 h 885384"/>
                <a:gd name="connsiteX3427" fmla="*/ 1504736 w 2070422"/>
                <a:gd name="connsiteY3427" fmla="*/ 592918 h 885384"/>
                <a:gd name="connsiteX3428" fmla="*/ 1509842 w 2070422"/>
                <a:gd name="connsiteY3428" fmla="*/ 589523 h 885384"/>
                <a:gd name="connsiteX3429" fmla="*/ 1499597 w 2070422"/>
                <a:gd name="connsiteY3429" fmla="*/ 300834 h 885384"/>
                <a:gd name="connsiteX3430" fmla="*/ 1494475 w 2070422"/>
                <a:gd name="connsiteY3430" fmla="*/ 301664 h 885384"/>
                <a:gd name="connsiteX3431" fmla="*/ 1499597 w 2070422"/>
                <a:gd name="connsiteY3431" fmla="*/ 300834 h 885384"/>
                <a:gd name="connsiteX3432" fmla="*/ 1503009 w 2070422"/>
                <a:gd name="connsiteY3432" fmla="*/ 382817 h 885384"/>
                <a:gd name="connsiteX3433" fmla="*/ 1494475 w 2070422"/>
                <a:gd name="connsiteY3433" fmla="*/ 389624 h 885384"/>
                <a:gd name="connsiteX3434" fmla="*/ 1503009 w 2070422"/>
                <a:gd name="connsiteY3434" fmla="*/ 382817 h 885384"/>
                <a:gd name="connsiteX3435" fmla="*/ 1495321 w 2070422"/>
                <a:gd name="connsiteY3435" fmla="*/ 575841 h 885384"/>
                <a:gd name="connsiteX3436" fmla="*/ 1495321 w 2070422"/>
                <a:gd name="connsiteY3436" fmla="*/ 577551 h 885384"/>
                <a:gd name="connsiteX3437" fmla="*/ 1495321 w 2070422"/>
                <a:gd name="connsiteY3437" fmla="*/ 575841 h 885384"/>
                <a:gd name="connsiteX3438" fmla="*/ 1487651 w 2070422"/>
                <a:gd name="connsiteY3438" fmla="*/ 370854 h 885384"/>
                <a:gd name="connsiteX3439" fmla="*/ 1494466 w 2070422"/>
                <a:gd name="connsiteY3439" fmla="*/ 375959 h 885384"/>
                <a:gd name="connsiteX3440" fmla="*/ 1487651 w 2070422"/>
                <a:gd name="connsiteY3440" fmla="*/ 370854 h 885384"/>
                <a:gd name="connsiteX3441" fmla="*/ 1492782 w 2070422"/>
                <a:gd name="connsiteY3441" fmla="*/ 497253 h 885384"/>
                <a:gd name="connsiteX3442" fmla="*/ 1492782 w 2070422"/>
                <a:gd name="connsiteY3442" fmla="*/ 490437 h 885384"/>
                <a:gd name="connsiteX3443" fmla="*/ 1494458 w 2070422"/>
                <a:gd name="connsiteY3443" fmla="*/ 490437 h 885384"/>
                <a:gd name="connsiteX3444" fmla="*/ 1494458 w 2070422"/>
                <a:gd name="connsiteY3444" fmla="*/ 497253 h 885384"/>
                <a:gd name="connsiteX3445" fmla="*/ 1492782 w 2070422"/>
                <a:gd name="connsiteY3445" fmla="*/ 497253 h 885384"/>
                <a:gd name="connsiteX3446" fmla="*/ 1493611 w 2070422"/>
                <a:gd name="connsiteY3446" fmla="*/ 574131 h 885384"/>
                <a:gd name="connsiteX3447" fmla="*/ 1493611 w 2070422"/>
                <a:gd name="connsiteY3447" fmla="*/ 572420 h 885384"/>
                <a:gd name="connsiteX3448" fmla="*/ 1493611 w 2070422"/>
                <a:gd name="connsiteY3448" fmla="*/ 574131 h 885384"/>
                <a:gd name="connsiteX3449" fmla="*/ 1477398 w 2070422"/>
                <a:gd name="connsiteY3449" fmla="*/ 276899 h 885384"/>
                <a:gd name="connsiteX3450" fmla="*/ 1482511 w 2070422"/>
                <a:gd name="connsiteY3450" fmla="*/ 282004 h 885384"/>
                <a:gd name="connsiteX3451" fmla="*/ 1477398 w 2070422"/>
                <a:gd name="connsiteY3451" fmla="*/ 276899 h 885384"/>
                <a:gd name="connsiteX3452" fmla="*/ 1479082 w 2070422"/>
                <a:gd name="connsiteY3452" fmla="*/ 393070 h 885384"/>
                <a:gd name="connsiteX3453" fmla="*/ 1479082 w 2070422"/>
                <a:gd name="connsiteY3453" fmla="*/ 396474 h 885384"/>
                <a:gd name="connsiteX3454" fmla="*/ 1473977 w 2070422"/>
                <a:gd name="connsiteY3454" fmla="*/ 394746 h 885384"/>
                <a:gd name="connsiteX3455" fmla="*/ 1473977 w 2070422"/>
                <a:gd name="connsiteY3455" fmla="*/ 393079 h 885384"/>
                <a:gd name="connsiteX3456" fmla="*/ 1479082 w 2070422"/>
                <a:gd name="connsiteY3456" fmla="*/ 393079 h 885384"/>
                <a:gd name="connsiteX3457" fmla="*/ 1477381 w 2070422"/>
                <a:gd name="connsiteY3457" fmla="*/ 586103 h 885384"/>
                <a:gd name="connsiteX3458" fmla="*/ 1472258 w 2070422"/>
                <a:gd name="connsiteY3458" fmla="*/ 589489 h 885384"/>
                <a:gd name="connsiteX3459" fmla="*/ 1477381 w 2070422"/>
                <a:gd name="connsiteY3459" fmla="*/ 586103 h 885384"/>
                <a:gd name="connsiteX3460" fmla="*/ 1472241 w 2070422"/>
                <a:gd name="connsiteY3460" fmla="*/ 288871 h 885384"/>
                <a:gd name="connsiteX3461" fmla="*/ 1472241 w 2070422"/>
                <a:gd name="connsiteY3461" fmla="*/ 292266 h 885384"/>
                <a:gd name="connsiteX3462" fmla="*/ 1467127 w 2070422"/>
                <a:gd name="connsiteY3462" fmla="*/ 292266 h 885384"/>
                <a:gd name="connsiteX3463" fmla="*/ 1472241 w 2070422"/>
                <a:gd name="connsiteY3463" fmla="*/ 288871 h 885384"/>
                <a:gd name="connsiteX3464" fmla="*/ 1462851 w 2070422"/>
                <a:gd name="connsiteY3464" fmla="*/ 372564 h 885384"/>
                <a:gd name="connsiteX3465" fmla="*/ 1462851 w 2070422"/>
                <a:gd name="connsiteY3465" fmla="*/ 374274 h 885384"/>
                <a:gd name="connsiteX3466" fmla="*/ 1462851 w 2070422"/>
                <a:gd name="connsiteY3466" fmla="*/ 372564 h 885384"/>
                <a:gd name="connsiteX3467" fmla="*/ 1462013 w 2070422"/>
                <a:gd name="connsiteY3467" fmla="*/ 393062 h 885384"/>
                <a:gd name="connsiteX3468" fmla="*/ 1465409 w 2070422"/>
                <a:gd name="connsiteY3468" fmla="*/ 398176 h 885384"/>
                <a:gd name="connsiteX3469" fmla="*/ 1462005 w 2070422"/>
                <a:gd name="connsiteY3469" fmla="*/ 398176 h 885384"/>
                <a:gd name="connsiteX3470" fmla="*/ 1462005 w 2070422"/>
                <a:gd name="connsiteY3470" fmla="*/ 393062 h 885384"/>
                <a:gd name="connsiteX3471" fmla="*/ 1455164 w 2070422"/>
                <a:gd name="connsiteY3471" fmla="*/ 287169 h 885384"/>
                <a:gd name="connsiteX3472" fmla="*/ 1460286 w 2070422"/>
                <a:gd name="connsiteY3472" fmla="*/ 290556 h 885384"/>
                <a:gd name="connsiteX3473" fmla="*/ 1455164 w 2070422"/>
                <a:gd name="connsiteY3473" fmla="*/ 287169 h 885384"/>
                <a:gd name="connsiteX3474" fmla="*/ 1463698 w 2070422"/>
                <a:gd name="connsiteY3474" fmla="*/ 640738 h 885384"/>
                <a:gd name="connsiteX3475" fmla="*/ 1460295 w 2070422"/>
                <a:gd name="connsiteY3475" fmla="*/ 640738 h 885384"/>
                <a:gd name="connsiteX3476" fmla="*/ 1460295 w 2070422"/>
                <a:gd name="connsiteY3476" fmla="*/ 635624 h 885384"/>
                <a:gd name="connsiteX3477" fmla="*/ 1463690 w 2070422"/>
                <a:gd name="connsiteY3477" fmla="*/ 640738 h 885384"/>
                <a:gd name="connsiteX3478" fmla="*/ 1462013 w 2070422"/>
                <a:gd name="connsiteY3478" fmla="*/ 633905 h 885384"/>
                <a:gd name="connsiteX3479" fmla="*/ 1462013 w 2070422"/>
                <a:gd name="connsiteY3479" fmla="*/ 625379 h 885384"/>
                <a:gd name="connsiteX3480" fmla="*/ 1463690 w 2070422"/>
                <a:gd name="connsiteY3480" fmla="*/ 625379 h 885384"/>
                <a:gd name="connsiteX3481" fmla="*/ 1463690 w 2070422"/>
                <a:gd name="connsiteY3481" fmla="*/ 633905 h 885384"/>
                <a:gd name="connsiteX3482" fmla="*/ 1462013 w 2070422"/>
                <a:gd name="connsiteY3482" fmla="*/ 633905 h 885384"/>
                <a:gd name="connsiteX3483" fmla="*/ 1461996 w 2070422"/>
                <a:gd name="connsiteY3483" fmla="*/ 589489 h 885384"/>
                <a:gd name="connsiteX3484" fmla="*/ 1467110 w 2070422"/>
                <a:gd name="connsiteY3484" fmla="*/ 584384 h 885384"/>
                <a:gd name="connsiteX3485" fmla="*/ 1461996 w 2070422"/>
                <a:gd name="connsiteY3485" fmla="*/ 589489 h 885384"/>
                <a:gd name="connsiteX3486" fmla="*/ 1463715 w 2070422"/>
                <a:gd name="connsiteY3486" fmla="*/ 492122 h 885384"/>
                <a:gd name="connsiteX3487" fmla="*/ 1467119 w 2070422"/>
                <a:gd name="connsiteY3487" fmla="*/ 488727 h 885384"/>
                <a:gd name="connsiteX3488" fmla="*/ 1463715 w 2070422"/>
                <a:gd name="connsiteY3488" fmla="*/ 492122 h 885384"/>
                <a:gd name="connsiteX3489" fmla="*/ 1468820 w 2070422"/>
                <a:gd name="connsiteY3489" fmla="*/ 381081 h 885384"/>
                <a:gd name="connsiteX3490" fmla="*/ 1463707 w 2070422"/>
                <a:gd name="connsiteY3490" fmla="*/ 381081 h 885384"/>
                <a:gd name="connsiteX3491" fmla="*/ 1463715 w 2070422"/>
                <a:gd name="connsiteY3491" fmla="*/ 375985 h 885384"/>
                <a:gd name="connsiteX3492" fmla="*/ 1466169 w 2070422"/>
                <a:gd name="connsiteY3492" fmla="*/ 378627 h 885384"/>
                <a:gd name="connsiteX3493" fmla="*/ 1468820 w 2070422"/>
                <a:gd name="connsiteY3493" fmla="*/ 381081 h 885384"/>
                <a:gd name="connsiteX3494" fmla="*/ 1472267 w 2070422"/>
                <a:gd name="connsiteY3494" fmla="*/ 598049 h 885384"/>
                <a:gd name="connsiteX3495" fmla="*/ 1479074 w 2070422"/>
                <a:gd name="connsiteY3495" fmla="*/ 598049 h 885384"/>
                <a:gd name="connsiteX3496" fmla="*/ 1472267 w 2070422"/>
                <a:gd name="connsiteY3496" fmla="*/ 598049 h 885384"/>
                <a:gd name="connsiteX3497" fmla="*/ 1477389 w 2070422"/>
                <a:gd name="connsiteY3497" fmla="*/ 568991 h 885384"/>
                <a:gd name="connsiteX3498" fmla="*/ 1481716 w 2070422"/>
                <a:gd name="connsiteY3498" fmla="*/ 567247 h 885384"/>
                <a:gd name="connsiteX3499" fmla="*/ 1484196 w 2070422"/>
                <a:gd name="connsiteY3499" fmla="*/ 563877 h 885384"/>
                <a:gd name="connsiteX3500" fmla="*/ 1485923 w 2070422"/>
                <a:gd name="connsiteY3500" fmla="*/ 568983 h 885384"/>
                <a:gd name="connsiteX3501" fmla="*/ 1477389 w 2070422"/>
                <a:gd name="connsiteY3501" fmla="*/ 568983 h 885384"/>
                <a:gd name="connsiteX3502" fmla="*/ 1491046 w 2070422"/>
                <a:gd name="connsiteY3502" fmla="*/ 560457 h 885384"/>
                <a:gd name="connsiteX3503" fmla="*/ 1484230 w 2070422"/>
                <a:gd name="connsiteY3503" fmla="*/ 557070 h 885384"/>
                <a:gd name="connsiteX3504" fmla="*/ 1491046 w 2070422"/>
                <a:gd name="connsiteY3504" fmla="*/ 560457 h 885384"/>
                <a:gd name="connsiteX3505" fmla="*/ 1492773 w 2070422"/>
                <a:gd name="connsiteY3505" fmla="*/ 618530 h 885384"/>
                <a:gd name="connsiteX3506" fmla="*/ 1496177 w 2070422"/>
                <a:gd name="connsiteY3506" fmla="*/ 615135 h 885384"/>
                <a:gd name="connsiteX3507" fmla="*/ 1492773 w 2070422"/>
                <a:gd name="connsiteY3507" fmla="*/ 618530 h 885384"/>
                <a:gd name="connsiteX3508" fmla="*/ 1496185 w 2070422"/>
                <a:gd name="connsiteY3508" fmla="*/ 567281 h 885384"/>
                <a:gd name="connsiteX3509" fmla="*/ 1503009 w 2070422"/>
                <a:gd name="connsiteY3509" fmla="*/ 563894 h 885384"/>
                <a:gd name="connsiteX3510" fmla="*/ 1496185 w 2070422"/>
                <a:gd name="connsiteY3510" fmla="*/ 567281 h 885384"/>
                <a:gd name="connsiteX3511" fmla="*/ 1506421 w 2070422"/>
                <a:gd name="connsiteY3511" fmla="*/ 464792 h 885384"/>
                <a:gd name="connsiteX3512" fmla="*/ 1503018 w 2070422"/>
                <a:gd name="connsiteY3512" fmla="*/ 463954 h 885384"/>
                <a:gd name="connsiteX3513" fmla="*/ 1506421 w 2070422"/>
                <a:gd name="connsiteY3513" fmla="*/ 464792 h 885384"/>
                <a:gd name="connsiteX3514" fmla="*/ 1503026 w 2070422"/>
                <a:gd name="connsiteY3514" fmla="*/ 609157 h 885384"/>
                <a:gd name="connsiteX3515" fmla="*/ 1508149 w 2070422"/>
                <a:gd name="connsiteY3515" fmla="*/ 609987 h 885384"/>
                <a:gd name="connsiteX3516" fmla="*/ 1503026 w 2070422"/>
                <a:gd name="connsiteY3516" fmla="*/ 609157 h 885384"/>
                <a:gd name="connsiteX3517" fmla="*/ 1508157 w 2070422"/>
                <a:gd name="connsiteY3517" fmla="*/ 594637 h 885384"/>
                <a:gd name="connsiteX3518" fmla="*/ 1509825 w 2070422"/>
                <a:gd name="connsiteY3518" fmla="*/ 594637 h 885384"/>
                <a:gd name="connsiteX3519" fmla="*/ 1511552 w 2070422"/>
                <a:gd name="connsiteY3519" fmla="*/ 599734 h 885384"/>
                <a:gd name="connsiteX3520" fmla="*/ 1508149 w 2070422"/>
                <a:gd name="connsiteY3520" fmla="*/ 594637 h 885384"/>
                <a:gd name="connsiteX3521" fmla="*/ 1514998 w 2070422"/>
                <a:gd name="connsiteY3521" fmla="*/ 258111 h 885384"/>
                <a:gd name="connsiteX3522" fmla="*/ 1521822 w 2070422"/>
                <a:gd name="connsiteY3522" fmla="*/ 259830 h 885384"/>
                <a:gd name="connsiteX3523" fmla="*/ 1514998 w 2070422"/>
                <a:gd name="connsiteY3523" fmla="*/ 258111 h 885384"/>
                <a:gd name="connsiteX3524" fmla="*/ 1518393 w 2070422"/>
                <a:gd name="connsiteY3524" fmla="*/ 270049 h 885384"/>
                <a:gd name="connsiteX3525" fmla="*/ 1530348 w 2070422"/>
                <a:gd name="connsiteY3525" fmla="*/ 263242 h 885384"/>
                <a:gd name="connsiteX3526" fmla="*/ 1525097 w 2070422"/>
                <a:gd name="connsiteY3526" fmla="*/ 268741 h 885384"/>
                <a:gd name="connsiteX3527" fmla="*/ 1518393 w 2070422"/>
                <a:gd name="connsiteY3527" fmla="*/ 270049 h 885384"/>
                <a:gd name="connsiteX3528" fmla="*/ 973188 w 2070422"/>
                <a:gd name="connsiteY3528" fmla="*/ 71937 h 885384"/>
                <a:gd name="connsiteX3529" fmla="*/ 966355 w 2070422"/>
                <a:gd name="connsiteY3529" fmla="*/ 77042 h 885384"/>
                <a:gd name="connsiteX3530" fmla="*/ 962935 w 2070422"/>
                <a:gd name="connsiteY3530" fmla="*/ 86432 h 885384"/>
                <a:gd name="connsiteX3531" fmla="*/ 959523 w 2070422"/>
                <a:gd name="connsiteY3531" fmla="*/ 90691 h 885384"/>
                <a:gd name="connsiteX3532" fmla="*/ 971503 w 2070422"/>
                <a:gd name="connsiteY3532" fmla="*/ 97540 h 885384"/>
                <a:gd name="connsiteX3533" fmla="*/ 981731 w 2070422"/>
                <a:gd name="connsiteY3533" fmla="*/ 94120 h 885384"/>
                <a:gd name="connsiteX3534" fmla="*/ 981748 w 2070422"/>
                <a:gd name="connsiteY3534" fmla="*/ 100953 h 885384"/>
                <a:gd name="connsiteX3535" fmla="*/ 993694 w 2070422"/>
                <a:gd name="connsiteY3535" fmla="*/ 95839 h 885384"/>
                <a:gd name="connsiteX3536" fmla="*/ 992001 w 2070422"/>
                <a:gd name="connsiteY3536" fmla="*/ 106066 h 885384"/>
                <a:gd name="connsiteX3537" fmla="*/ 1009070 w 2070422"/>
                <a:gd name="connsiteY3537" fmla="*/ 94120 h 885384"/>
                <a:gd name="connsiteX3538" fmla="*/ 998868 w 2070422"/>
                <a:gd name="connsiteY3538" fmla="*/ 108674 h 885384"/>
                <a:gd name="connsiteX3539" fmla="*/ 1007376 w 2070422"/>
                <a:gd name="connsiteY3539" fmla="*/ 107785 h 885384"/>
                <a:gd name="connsiteX3540" fmla="*/ 1011652 w 2070422"/>
                <a:gd name="connsiteY3540" fmla="*/ 102646 h 885384"/>
                <a:gd name="connsiteX3541" fmla="*/ 1009087 w 2070422"/>
                <a:gd name="connsiteY3541" fmla="*/ 107785 h 885384"/>
                <a:gd name="connsiteX3542" fmla="*/ 1007385 w 2070422"/>
                <a:gd name="connsiteY3542" fmla="*/ 114609 h 885384"/>
                <a:gd name="connsiteX3543" fmla="*/ 1018724 w 2070422"/>
                <a:gd name="connsiteY3543" fmla="*/ 116217 h 885384"/>
                <a:gd name="connsiteX3544" fmla="*/ 1024462 w 2070422"/>
                <a:gd name="connsiteY3544" fmla="*/ 114609 h 885384"/>
                <a:gd name="connsiteX3545" fmla="*/ 1025574 w 2070422"/>
                <a:gd name="connsiteY3545" fmla="*/ 119817 h 885384"/>
                <a:gd name="connsiteX3546" fmla="*/ 1039821 w 2070422"/>
                <a:gd name="connsiteY3546" fmla="*/ 122314 h 885384"/>
                <a:gd name="connsiteX3547" fmla="*/ 1031739 w 2070422"/>
                <a:gd name="connsiteY3547" fmla="*/ 127873 h 885384"/>
                <a:gd name="connsiteX3548" fmla="*/ 978336 w 2070422"/>
                <a:gd name="connsiteY3548" fmla="*/ 135150 h 885384"/>
                <a:gd name="connsiteX3549" fmla="*/ 995404 w 2070422"/>
                <a:gd name="connsiteY3549" fmla="*/ 141940 h 885384"/>
                <a:gd name="connsiteX3550" fmla="*/ 969776 w 2070422"/>
                <a:gd name="connsiteY3550" fmla="*/ 145386 h 885384"/>
                <a:gd name="connsiteX3551" fmla="*/ 971452 w 2070422"/>
                <a:gd name="connsiteY3551" fmla="*/ 147960 h 885384"/>
                <a:gd name="connsiteX3552" fmla="*/ 995396 w 2070422"/>
                <a:gd name="connsiteY3552" fmla="*/ 150474 h 885384"/>
                <a:gd name="connsiteX3553" fmla="*/ 971486 w 2070422"/>
                <a:gd name="connsiteY3553" fmla="*/ 156460 h 885384"/>
                <a:gd name="connsiteX3554" fmla="*/ 991984 w 2070422"/>
                <a:gd name="connsiteY3554" fmla="*/ 157324 h 885384"/>
                <a:gd name="connsiteX3555" fmla="*/ 1003939 w 2070422"/>
                <a:gd name="connsiteY3555" fmla="*/ 153920 h 885384"/>
                <a:gd name="connsiteX3556" fmla="*/ 993694 w 2070422"/>
                <a:gd name="connsiteY3556" fmla="*/ 159025 h 885384"/>
                <a:gd name="connsiteX3557" fmla="*/ 978319 w 2070422"/>
                <a:gd name="connsiteY3557" fmla="*/ 167551 h 885384"/>
                <a:gd name="connsiteX3558" fmla="*/ 1002237 w 2070422"/>
                <a:gd name="connsiteY3558" fmla="*/ 162446 h 885384"/>
                <a:gd name="connsiteX3559" fmla="*/ 1014192 w 2070422"/>
                <a:gd name="connsiteY3559" fmla="*/ 155622 h 885384"/>
                <a:gd name="connsiteX3560" fmla="*/ 1003947 w 2070422"/>
                <a:gd name="connsiteY3560" fmla="*/ 164156 h 885384"/>
                <a:gd name="connsiteX3561" fmla="*/ 1000253 w 2070422"/>
                <a:gd name="connsiteY3561" fmla="*/ 168902 h 885384"/>
                <a:gd name="connsiteX3562" fmla="*/ 986862 w 2070422"/>
                <a:gd name="connsiteY3562" fmla="*/ 176103 h 885384"/>
                <a:gd name="connsiteX3563" fmla="*/ 1012490 w 2070422"/>
                <a:gd name="connsiteY3563" fmla="*/ 167568 h 885384"/>
                <a:gd name="connsiteX3564" fmla="*/ 1018459 w 2070422"/>
                <a:gd name="connsiteY3564" fmla="*/ 164139 h 885384"/>
                <a:gd name="connsiteX3565" fmla="*/ 1014200 w 2070422"/>
                <a:gd name="connsiteY3565" fmla="*/ 167568 h 885384"/>
                <a:gd name="connsiteX3566" fmla="*/ 1003203 w 2070422"/>
                <a:gd name="connsiteY3566" fmla="*/ 176214 h 885384"/>
                <a:gd name="connsiteX3567" fmla="*/ 1015911 w 2070422"/>
                <a:gd name="connsiteY3567" fmla="*/ 177813 h 885384"/>
                <a:gd name="connsiteX3568" fmla="*/ 1021880 w 2070422"/>
                <a:gd name="connsiteY3568" fmla="*/ 172674 h 885384"/>
                <a:gd name="connsiteX3569" fmla="*/ 1022743 w 2070422"/>
                <a:gd name="connsiteY3569" fmla="*/ 173537 h 885384"/>
                <a:gd name="connsiteX3570" fmla="*/ 1017621 w 2070422"/>
                <a:gd name="connsiteY3570" fmla="*/ 177813 h 885384"/>
                <a:gd name="connsiteX3571" fmla="*/ 1010788 w 2070422"/>
                <a:gd name="connsiteY3571" fmla="*/ 188049 h 885384"/>
                <a:gd name="connsiteX3572" fmla="*/ 1032167 w 2070422"/>
                <a:gd name="connsiteY3572" fmla="*/ 176120 h 885384"/>
                <a:gd name="connsiteX3573" fmla="*/ 1031320 w 2070422"/>
                <a:gd name="connsiteY3573" fmla="*/ 186356 h 885384"/>
                <a:gd name="connsiteX3574" fmla="*/ 1041582 w 2070422"/>
                <a:gd name="connsiteY3574" fmla="*/ 176120 h 885384"/>
                <a:gd name="connsiteX3575" fmla="*/ 1044113 w 2070422"/>
                <a:gd name="connsiteY3575" fmla="*/ 184637 h 885384"/>
                <a:gd name="connsiteX3576" fmla="*/ 1053520 w 2070422"/>
                <a:gd name="connsiteY3576" fmla="*/ 169270 h 885384"/>
                <a:gd name="connsiteX3577" fmla="*/ 1053537 w 2070422"/>
                <a:gd name="connsiteY3577" fmla="*/ 162446 h 885384"/>
                <a:gd name="connsiteX3578" fmla="*/ 1055213 w 2070422"/>
                <a:gd name="connsiteY3578" fmla="*/ 162446 h 885384"/>
                <a:gd name="connsiteX3579" fmla="*/ 1056941 w 2070422"/>
                <a:gd name="connsiteY3579" fmla="*/ 170980 h 885384"/>
                <a:gd name="connsiteX3580" fmla="*/ 1062063 w 2070422"/>
                <a:gd name="connsiteY3580" fmla="*/ 181225 h 885384"/>
                <a:gd name="connsiteX3581" fmla="*/ 1063782 w 2070422"/>
                <a:gd name="connsiteY3581" fmla="*/ 159025 h 885384"/>
                <a:gd name="connsiteX3582" fmla="*/ 1063790 w 2070422"/>
                <a:gd name="connsiteY3582" fmla="*/ 152201 h 885384"/>
                <a:gd name="connsiteX3583" fmla="*/ 1067202 w 2070422"/>
                <a:gd name="connsiteY3583" fmla="*/ 159025 h 885384"/>
                <a:gd name="connsiteX3584" fmla="*/ 1075728 w 2070422"/>
                <a:gd name="connsiteY3584" fmla="*/ 174401 h 885384"/>
                <a:gd name="connsiteX3585" fmla="*/ 1072325 w 2070422"/>
                <a:gd name="connsiteY3585" fmla="*/ 153903 h 885384"/>
                <a:gd name="connsiteX3586" fmla="*/ 1071469 w 2070422"/>
                <a:gd name="connsiteY3586" fmla="*/ 148764 h 885384"/>
                <a:gd name="connsiteX3587" fmla="*/ 1074035 w 2070422"/>
                <a:gd name="connsiteY3587" fmla="*/ 153903 h 885384"/>
                <a:gd name="connsiteX3588" fmla="*/ 1077438 w 2070422"/>
                <a:gd name="connsiteY3588" fmla="*/ 159846 h 885384"/>
                <a:gd name="connsiteX3589" fmla="*/ 1080867 w 2070422"/>
                <a:gd name="connsiteY3589" fmla="*/ 152210 h 885384"/>
                <a:gd name="connsiteX3590" fmla="*/ 1103948 w 2070422"/>
                <a:gd name="connsiteY3590" fmla="*/ 162437 h 885384"/>
                <a:gd name="connsiteX3591" fmla="*/ 1115031 w 2070422"/>
                <a:gd name="connsiteY3591" fmla="*/ 157315 h 885384"/>
                <a:gd name="connsiteX3592" fmla="*/ 1102237 w 2070422"/>
                <a:gd name="connsiteY3592" fmla="*/ 153800 h 885384"/>
                <a:gd name="connsiteX3593" fmla="*/ 1082586 w 2070422"/>
                <a:gd name="connsiteY3593" fmla="*/ 147045 h 885384"/>
                <a:gd name="connsiteX3594" fmla="*/ 1088367 w 2070422"/>
                <a:gd name="connsiteY3594" fmla="*/ 145531 h 885384"/>
                <a:gd name="connsiteX3595" fmla="*/ 1104777 w 2070422"/>
                <a:gd name="connsiteY3595" fmla="*/ 146233 h 885384"/>
                <a:gd name="connsiteX3596" fmla="*/ 1077455 w 2070422"/>
                <a:gd name="connsiteY3596" fmla="*/ 137672 h 885384"/>
                <a:gd name="connsiteX3597" fmla="*/ 1114184 w 2070422"/>
                <a:gd name="connsiteY3597" fmla="*/ 118004 h 885384"/>
                <a:gd name="connsiteX3598" fmla="*/ 1129859 w 2070422"/>
                <a:gd name="connsiteY3598" fmla="*/ 93966 h 885384"/>
                <a:gd name="connsiteX3599" fmla="*/ 1157771 w 2070422"/>
                <a:gd name="connsiteY3599" fmla="*/ 97506 h 885384"/>
                <a:gd name="connsiteX3600" fmla="*/ 1150947 w 2070422"/>
                <a:gd name="connsiteY3600" fmla="*/ 80446 h 885384"/>
                <a:gd name="connsiteX3601" fmla="*/ 1178285 w 2070422"/>
                <a:gd name="connsiteY3601" fmla="*/ 70201 h 885384"/>
                <a:gd name="connsiteX3602" fmla="*/ 1173154 w 2070422"/>
                <a:gd name="connsiteY3602" fmla="*/ 66781 h 885384"/>
                <a:gd name="connsiteX3603" fmla="*/ 1188539 w 2070422"/>
                <a:gd name="connsiteY3603" fmla="*/ 58246 h 885384"/>
                <a:gd name="connsiteX3604" fmla="*/ 1173163 w 2070422"/>
                <a:gd name="connsiteY3604" fmla="*/ 59093 h 885384"/>
                <a:gd name="connsiteX3605" fmla="*/ 1200502 w 2070422"/>
                <a:gd name="connsiteY3605" fmla="*/ 35149 h 885384"/>
                <a:gd name="connsiteX3606" fmla="*/ 1203897 w 2070422"/>
                <a:gd name="connsiteY3606" fmla="*/ 20646 h 885384"/>
                <a:gd name="connsiteX3607" fmla="*/ 1172282 w 2070422"/>
                <a:gd name="connsiteY3607" fmla="*/ 49678 h 885384"/>
                <a:gd name="connsiteX3608" fmla="*/ 1169743 w 2070422"/>
                <a:gd name="connsiteY3608" fmla="*/ 48840 h 885384"/>
                <a:gd name="connsiteX3609" fmla="*/ 1182561 w 2070422"/>
                <a:gd name="connsiteY3609" fmla="*/ 25777 h 885384"/>
                <a:gd name="connsiteX3610" fmla="*/ 1164586 w 2070422"/>
                <a:gd name="connsiteY3610" fmla="*/ 47959 h 885384"/>
                <a:gd name="connsiteX3611" fmla="*/ 1161174 w 2070422"/>
                <a:gd name="connsiteY3611" fmla="*/ 37723 h 885384"/>
                <a:gd name="connsiteX3612" fmla="*/ 1156043 w 2070422"/>
                <a:gd name="connsiteY3612" fmla="*/ 46266 h 885384"/>
                <a:gd name="connsiteX3613" fmla="*/ 1150955 w 2070422"/>
                <a:gd name="connsiteY3613" fmla="*/ 42854 h 885384"/>
                <a:gd name="connsiteX3614" fmla="*/ 1144071 w 2070422"/>
                <a:gd name="connsiteY3614" fmla="*/ 59922 h 885384"/>
                <a:gd name="connsiteX3615" fmla="*/ 1140668 w 2070422"/>
                <a:gd name="connsiteY3615" fmla="*/ 51397 h 885384"/>
                <a:gd name="connsiteX3616" fmla="*/ 1133827 w 2070422"/>
                <a:gd name="connsiteY3616" fmla="*/ 63352 h 885384"/>
                <a:gd name="connsiteX3617" fmla="*/ 1121889 w 2070422"/>
                <a:gd name="connsiteY3617" fmla="*/ 54817 h 885384"/>
                <a:gd name="connsiteX3618" fmla="*/ 1122752 w 2070422"/>
                <a:gd name="connsiteY3618" fmla="*/ 70150 h 885384"/>
                <a:gd name="connsiteX3619" fmla="*/ 1109917 w 2070422"/>
                <a:gd name="connsiteY3619" fmla="*/ 65079 h 885384"/>
                <a:gd name="connsiteX3620" fmla="*/ 1113337 w 2070422"/>
                <a:gd name="connsiteY3620" fmla="*/ 71878 h 885384"/>
                <a:gd name="connsiteX3621" fmla="*/ 1076806 w 2070422"/>
                <a:gd name="connsiteY3621" fmla="*/ 73382 h 885384"/>
                <a:gd name="connsiteX3622" fmla="*/ 976608 w 2070422"/>
                <a:gd name="connsiteY3622" fmla="*/ 30899 h 885384"/>
                <a:gd name="connsiteX3623" fmla="*/ 974898 w 2070422"/>
                <a:gd name="connsiteY3623" fmla="*/ 32609 h 885384"/>
                <a:gd name="connsiteX3624" fmla="*/ 978319 w 2070422"/>
                <a:gd name="connsiteY3624" fmla="*/ 36030 h 885384"/>
                <a:gd name="connsiteX3625" fmla="*/ 985143 w 2070422"/>
                <a:gd name="connsiteY3625" fmla="*/ 40305 h 885384"/>
                <a:gd name="connsiteX3626" fmla="*/ 984279 w 2070422"/>
                <a:gd name="connsiteY3626" fmla="*/ 41169 h 885384"/>
                <a:gd name="connsiteX3627" fmla="*/ 976600 w 2070422"/>
                <a:gd name="connsiteY3627" fmla="*/ 36030 h 885384"/>
                <a:gd name="connsiteX3628" fmla="*/ 956649 w 2070422"/>
                <a:gd name="connsiteY3628" fmla="*/ 26076 h 885384"/>
                <a:gd name="connsiteX3629" fmla="*/ 913362 w 2070422"/>
                <a:gd name="connsiteY3629" fmla="*/ 156 h 885384"/>
                <a:gd name="connsiteX3630" fmla="*/ 911652 w 2070422"/>
                <a:gd name="connsiteY3630" fmla="*/ 1867 h 885384"/>
                <a:gd name="connsiteX3631" fmla="*/ 939598 w 2070422"/>
                <a:gd name="connsiteY3631" fmla="*/ 22621 h 885384"/>
                <a:gd name="connsiteX3632" fmla="*/ 939888 w 2070422"/>
                <a:gd name="connsiteY3632" fmla="*/ 25759 h 885384"/>
                <a:gd name="connsiteX3633" fmla="*/ 897482 w 2070422"/>
                <a:gd name="connsiteY3633" fmla="*/ 1516 h 885384"/>
                <a:gd name="connsiteX3634" fmla="*/ 891154 w 2070422"/>
                <a:gd name="connsiteY3634" fmla="*/ 1011 h 885384"/>
                <a:gd name="connsiteX3635" fmla="*/ 921913 w 2070422"/>
                <a:gd name="connsiteY3635" fmla="*/ 22373 h 885384"/>
                <a:gd name="connsiteX3636" fmla="*/ 927916 w 2070422"/>
                <a:gd name="connsiteY3636" fmla="*/ 27478 h 885384"/>
                <a:gd name="connsiteX3637" fmla="*/ 921913 w 2070422"/>
                <a:gd name="connsiteY3637" fmla="*/ 24083 h 885384"/>
                <a:gd name="connsiteX3638" fmla="*/ 874059 w 2070422"/>
                <a:gd name="connsiteY3638" fmla="*/ 8725 h 885384"/>
                <a:gd name="connsiteX3639" fmla="*/ 916774 w 2070422"/>
                <a:gd name="connsiteY3639" fmla="*/ 27521 h 885384"/>
                <a:gd name="connsiteX3640" fmla="*/ 911241 w 2070422"/>
                <a:gd name="connsiteY3640" fmla="*/ 28787 h 885384"/>
                <a:gd name="connsiteX3641" fmla="*/ 872349 w 2070422"/>
                <a:gd name="connsiteY3641" fmla="*/ 17276 h 885384"/>
                <a:gd name="connsiteX3642" fmla="*/ 901407 w 2070422"/>
                <a:gd name="connsiteY3642" fmla="*/ 32635 h 885384"/>
                <a:gd name="connsiteX3643" fmla="*/ 916782 w 2070422"/>
                <a:gd name="connsiteY3643" fmla="*/ 37740 h 885384"/>
                <a:gd name="connsiteX3644" fmla="*/ 899697 w 2070422"/>
                <a:gd name="connsiteY3644" fmla="*/ 34345 h 885384"/>
                <a:gd name="connsiteX3645" fmla="*/ 887733 w 2070422"/>
                <a:gd name="connsiteY3645" fmla="*/ 32635 h 885384"/>
                <a:gd name="connsiteX3646" fmla="*/ 884313 w 2070422"/>
                <a:gd name="connsiteY3646" fmla="*/ 34345 h 885384"/>
                <a:gd name="connsiteX3647" fmla="*/ 904810 w 2070422"/>
                <a:gd name="connsiteY3647" fmla="*/ 41195 h 885384"/>
                <a:gd name="connsiteX3648" fmla="*/ 894574 w 2070422"/>
                <a:gd name="connsiteY3648" fmla="*/ 44573 h 885384"/>
                <a:gd name="connsiteX3649" fmla="*/ 911660 w 2070422"/>
                <a:gd name="connsiteY3649" fmla="*/ 49738 h 885384"/>
                <a:gd name="connsiteX3650" fmla="*/ 909950 w 2070422"/>
                <a:gd name="connsiteY3650" fmla="*/ 56545 h 885384"/>
                <a:gd name="connsiteX3651" fmla="*/ 935579 w 2070422"/>
                <a:gd name="connsiteY3651" fmla="*/ 54851 h 885384"/>
                <a:gd name="connsiteX3652" fmla="*/ 945849 w 2070422"/>
                <a:gd name="connsiteY3652" fmla="*/ 53996 h 885384"/>
                <a:gd name="connsiteX3653" fmla="*/ 935579 w 2070422"/>
                <a:gd name="connsiteY3653" fmla="*/ 56562 h 885384"/>
                <a:gd name="connsiteX3654" fmla="*/ 920194 w 2070422"/>
                <a:gd name="connsiteY3654" fmla="*/ 61667 h 885384"/>
                <a:gd name="connsiteX3655" fmla="*/ 937289 w 2070422"/>
                <a:gd name="connsiteY3655" fmla="*/ 61684 h 885384"/>
                <a:gd name="connsiteX3656" fmla="*/ 950980 w 2070422"/>
                <a:gd name="connsiteY3656" fmla="*/ 59119 h 885384"/>
                <a:gd name="connsiteX3657" fmla="*/ 937289 w 2070422"/>
                <a:gd name="connsiteY3657" fmla="*/ 63386 h 885384"/>
                <a:gd name="connsiteX3658" fmla="*/ 932175 w 2070422"/>
                <a:gd name="connsiteY3658" fmla="*/ 68500 h 885384"/>
                <a:gd name="connsiteX3659" fmla="*/ 937289 w 2070422"/>
                <a:gd name="connsiteY3659" fmla="*/ 68508 h 885384"/>
                <a:gd name="connsiteX3660" fmla="*/ 954366 w 2070422"/>
                <a:gd name="connsiteY3660" fmla="*/ 63386 h 885384"/>
                <a:gd name="connsiteX3661" fmla="*/ 950620 w 2070422"/>
                <a:gd name="connsiteY3661" fmla="*/ 67260 h 885384"/>
                <a:gd name="connsiteX3662" fmla="*/ 942420 w 2070422"/>
                <a:gd name="connsiteY3662" fmla="*/ 70218 h 885384"/>
                <a:gd name="connsiteX3663" fmla="*/ 935596 w 2070422"/>
                <a:gd name="connsiteY3663" fmla="*/ 75332 h 885384"/>
                <a:gd name="connsiteX3664" fmla="*/ 947551 w 2070422"/>
                <a:gd name="connsiteY3664" fmla="*/ 73630 h 885384"/>
                <a:gd name="connsiteX3665" fmla="*/ 968057 w 2070422"/>
                <a:gd name="connsiteY3665" fmla="*/ 66815 h 885384"/>
                <a:gd name="connsiteX3666" fmla="*/ 949261 w 2070422"/>
                <a:gd name="connsiteY3666" fmla="*/ 75341 h 885384"/>
                <a:gd name="connsiteX3667" fmla="*/ 949329 w 2070422"/>
                <a:gd name="connsiteY3667" fmla="*/ 78625 h 885384"/>
                <a:gd name="connsiteX3668" fmla="*/ 966355 w 2070422"/>
                <a:gd name="connsiteY3668" fmla="*/ 75341 h 885384"/>
                <a:gd name="connsiteX3669" fmla="*/ 973188 w 2070422"/>
                <a:gd name="connsiteY3669" fmla="*/ 71937 h 885384"/>
                <a:gd name="connsiteX3670" fmla="*/ 1099646 w 2070422"/>
                <a:gd name="connsiteY3670" fmla="*/ 118038 h 885384"/>
                <a:gd name="connsiteX3671" fmla="*/ 1096260 w 2070422"/>
                <a:gd name="connsiteY3671" fmla="*/ 123161 h 885384"/>
                <a:gd name="connsiteX3672" fmla="*/ 1099646 w 2070422"/>
                <a:gd name="connsiteY3672" fmla="*/ 118038 h 885384"/>
                <a:gd name="connsiteX3673" fmla="*/ 1068913 w 2070422"/>
                <a:gd name="connsiteY3673" fmla="*/ 123152 h 885384"/>
                <a:gd name="connsiteX3674" fmla="*/ 1068913 w 2070422"/>
                <a:gd name="connsiteY3674" fmla="*/ 119757 h 885384"/>
                <a:gd name="connsiteX3675" fmla="*/ 1074035 w 2070422"/>
                <a:gd name="connsiteY3675" fmla="*/ 123152 h 885384"/>
                <a:gd name="connsiteX3676" fmla="*/ 1068913 w 2070422"/>
                <a:gd name="connsiteY3676" fmla="*/ 123152 h 885384"/>
                <a:gd name="connsiteX3677" fmla="*/ 1074035 w 2070422"/>
                <a:gd name="connsiteY3677" fmla="*/ 150483 h 885384"/>
                <a:gd name="connsiteX3678" fmla="*/ 1074035 w 2070422"/>
                <a:gd name="connsiteY3678" fmla="*/ 147088 h 885384"/>
                <a:gd name="connsiteX3679" fmla="*/ 1079157 w 2070422"/>
                <a:gd name="connsiteY3679" fmla="*/ 150474 h 885384"/>
                <a:gd name="connsiteX3680" fmla="*/ 1074035 w 2070422"/>
                <a:gd name="connsiteY3680" fmla="*/ 150474 h 885384"/>
                <a:gd name="connsiteX3681" fmla="*/ 1079157 w 2070422"/>
                <a:gd name="connsiteY3681" fmla="*/ 141974 h 885384"/>
                <a:gd name="connsiteX3682" fmla="*/ 1072333 w 2070422"/>
                <a:gd name="connsiteY3682" fmla="*/ 143641 h 885384"/>
                <a:gd name="connsiteX3683" fmla="*/ 1072333 w 2070422"/>
                <a:gd name="connsiteY3683" fmla="*/ 141974 h 885384"/>
                <a:gd name="connsiteX3684" fmla="*/ 1079157 w 2070422"/>
                <a:gd name="connsiteY3684" fmla="*/ 141974 h 885384"/>
                <a:gd name="connsiteX3685" fmla="*/ 1072333 w 2070422"/>
                <a:gd name="connsiteY3685" fmla="*/ 92418 h 885384"/>
                <a:gd name="connsiteX3686" fmla="*/ 1075737 w 2070422"/>
                <a:gd name="connsiteY3686" fmla="*/ 89023 h 885384"/>
                <a:gd name="connsiteX3687" fmla="*/ 1072333 w 2070422"/>
                <a:gd name="connsiteY3687" fmla="*/ 92418 h 885384"/>
                <a:gd name="connsiteX3688" fmla="*/ 1072162 w 2070422"/>
                <a:gd name="connsiteY3688" fmla="*/ 79685 h 885384"/>
                <a:gd name="connsiteX3689" fmla="*/ 1074018 w 2070422"/>
                <a:gd name="connsiteY3689" fmla="*/ 75341 h 885384"/>
                <a:gd name="connsiteX3690" fmla="*/ 1068921 w 2070422"/>
                <a:gd name="connsiteY3690" fmla="*/ 85577 h 885384"/>
                <a:gd name="connsiteX3691" fmla="*/ 1072162 w 2070422"/>
                <a:gd name="connsiteY3691" fmla="*/ 79685 h 885384"/>
                <a:gd name="connsiteX3692" fmla="*/ 1049253 w 2070422"/>
                <a:gd name="connsiteY3692" fmla="*/ 109504 h 885384"/>
                <a:gd name="connsiteX3693" fmla="*/ 1050091 w 2070422"/>
                <a:gd name="connsiteY3693" fmla="*/ 114609 h 885384"/>
                <a:gd name="connsiteX3694" fmla="*/ 1046687 w 2070422"/>
                <a:gd name="connsiteY3694" fmla="*/ 114609 h 885384"/>
                <a:gd name="connsiteX3695" fmla="*/ 1049253 w 2070422"/>
                <a:gd name="connsiteY3695" fmla="*/ 109504 h 885384"/>
                <a:gd name="connsiteX3696" fmla="*/ 549780 w 2070422"/>
                <a:gd name="connsiteY3696" fmla="*/ 142453 h 885384"/>
                <a:gd name="connsiteX3697" fmla="*/ 574964 w 2070422"/>
                <a:gd name="connsiteY3697" fmla="*/ 155622 h 885384"/>
                <a:gd name="connsiteX3698" fmla="*/ 583499 w 2070422"/>
                <a:gd name="connsiteY3698" fmla="*/ 152227 h 885384"/>
                <a:gd name="connsiteX3699" fmla="*/ 576675 w 2070422"/>
                <a:gd name="connsiteY3699" fmla="*/ 157332 h 885384"/>
                <a:gd name="connsiteX3700" fmla="*/ 586432 w 2070422"/>
                <a:gd name="connsiteY3700" fmla="*/ 166918 h 885384"/>
                <a:gd name="connsiteX3701" fmla="*/ 580104 w 2070422"/>
                <a:gd name="connsiteY3701" fmla="*/ 208573 h 885384"/>
                <a:gd name="connsiteX3702" fmla="*/ 615096 w 2070422"/>
                <a:gd name="connsiteY3702" fmla="*/ 180002 h 885384"/>
                <a:gd name="connsiteX3703" fmla="*/ 655271 w 2070422"/>
                <a:gd name="connsiteY3703" fmla="*/ 203450 h 885384"/>
                <a:gd name="connsiteX3704" fmla="*/ 640751 w 2070422"/>
                <a:gd name="connsiteY3704" fmla="*/ 159068 h 885384"/>
                <a:gd name="connsiteX3705" fmla="*/ 666106 w 2070422"/>
                <a:gd name="connsiteY3705" fmla="*/ 143368 h 885384"/>
                <a:gd name="connsiteX3706" fmla="*/ 694488 w 2070422"/>
                <a:gd name="connsiteY3706" fmla="*/ 129035 h 885384"/>
                <a:gd name="connsiteX3707" fmla="*/ 730455 w 2070422"/>
                <a:gd name="connsiteY3707" fmla="*/ 98361 h 885384"/>
                <a:gd name="connsiteX3708" fmla="*/ 751646 w 2070422"/>
                <a:gd name="connsiteY3708" fmla="*/ 89126 h 885384"/>
                <a:gd name="connsiteX3709" fmla="*/ 752698 w 2070422"/>
                <a:gd name="connsiteY3709" fmla="*/ 83884 h 885384"/>
                <a:gd name="connsiteX3710" fmla="*/ 627154 w 2070422"/>
                <a:gd name="connsiteY3710" fmla="*/ 128343 h 885384"/>
                <a:gd name="connsiteX3711" fmla="*/ 604031 w 2070422"/>
                <a:gd name="connsiteY3711" fmla="*/ 87296 h 885384"/>
                <a:gd name="connsiteX3712" fmla="*/ 592922 w 2070422"/>
                <a:gd name="connsiteY3712" fmla="*/ 131729 h 885384"/>
                <a:gd name="connsiteX3713" fmla="*/ 547608 w 2070422"/>
                <a:gd name="connsiteY3713" fmla="*/ 138545 h 885384"/>
                <a:gd name="connsiteX3714" fmla="*/ 549763 w 2070422"/>
                <a:gd name="connsiteY3714" fmla="*/ 142453 h 885384"/>
                <a:gd name="connsiteX3715" fmla="*/ 644975 w 2070422"/>
                <a:gd name="connsiteY3715" fmla="*/ 152142 h 885384"/>
                <a:gd name="connsiteX3716" fmla="*/ 639930 w 2070422"/>
                <a:gd name="connsiteY3716" fmla="*/ 155605 h 885384"/>
                <a:gd name="connsiteX3717" fmla="*/ 638194 w 2070422"/>
                <a:gd name="connsiteY3717" fmla="*/ 150508 h 885384"/>
                <a:gd name="connsiteX3718" fmla="*/ 644975 w 2070422"/>
                <a:gd name="connsiteY3718" fmla="*/ 152133 h 885384"/>
                <a:gd name="connsiteX3719" fmla="*/ 607451 w 2070422"/>
                <a:gd name="connsiteY3719" fmla="*/ 153920 h 885384"/>
                <a:gd name="connsiteX3720" fmla="*/ 610855 w 2070422"/>
                <a:gd name="connsiteY3720" fmla="*/ 153920 h 885384"/>
                <a:gd name="connsiteX3721" fmla="*/ 610855 w 2070422"/>
                <a:gd name="connsiteY3721" fmla="*/ 159025 h 885384"/>
                <a:gd name="connsiteX3722" fmla="*/ 607451 w 2070422"/>
                <a:gd name="connsiteY3722" fmla="*/ 159025 h 885384"/>
                <a:gd name="connsiteX3723" fmla="*/ 607451 w 2070422"/>
                <a:gd name="connsiteY3723" fmla="*/ 153920 h 885384"/>
                <a:gd name="connsiteX3724" fmla="*/ 597198 w 2070422"/>
                <a:gd name="connsiteY3724" fmla="*/ 138545 h 885384"/>
                <a:gd name="connsiteX3725" fmla="*/ 599653 w 2070422"/>
                <a:gd name="connsiteY3725" fmla="*/ 141187 h 885384"/>
                <a:gd name="connsiteX3726" fmla="*/ 602303 w 2070422"/>
                <a:gd name="connsiteY3726" fmla="*/ 143641 h 885384"/>
                <a:gd name="connsiteX3727" fmla="*/ 597198 w 2070422"/>
                <a:gd name="connsiteY3727" fmla="*/ 138545 h 885384"/>
                <a:gd name="connsiteX3728" fmla="*/ 595471 w 2070422"/>
                <a:gd name="connsiteY3728" fmla="*/ 150517 h 885384"/>
                <a:gd name="connsiteX3729" fmla="*/ 595471 w 2070422"/>
                <a:gd name="connsiteY3729" fmla="*/ 152193 h 885384"/>
                <a:gd name="connsiteX3730" fmla="*/ 586971 w 2070422"/>
                <a:gd name="connsiteY3730" fmla="*/ 153082 h 885384"/>
                <a:gd name="connsiteX3731" fmla="*/ 595471 w 2070422"/>
                <a:gd name="connsiteY3731" fmla="*/ 150517 h 885384"/>
                <a:gd name="connsiteX3732" fmla="*/ 1349391 w 2070422"/>
                <a:gd name="connsiteY3732" fmla="*/ 111932 h 885384"/>
                <a:gd name="connsiteX3733" fmla="*/ 1354317 w 2070422"/>
                <a:gd name="connsiteY3733" fmla="*/ 112916 h 885384"/>
                <a:gd name="connsiteX3734" fmla="*/ 1361141 w 2070422"/>
                <a:gd name="connsiteY3734" fmla="*/ 114609 h 885384"/>
                <a:gd name="connsiteX3735" fmla="*/ 1354317 w 2070422"/>
                <a:gd name="connsiteY3735" fmla="*/ 112916 h 885384"/>
                <a:gd name="connsiteX3736" fmla="*/ 1356113 w 2070422"/>
                <a:gd name="connsiteY3736" fmla="*/ 117029 h 885384"/>
                <a:gd name="connsiteX3737" fmla="*/ 1409918 w 2070422"/>
                <a:gd name="connsiteY3737" fmla="*/ 159111 h 885384"/>
                <a:gd name="connsiteX3738" fmla="*/ 1400469 w 2070422"/>
                <a:gd name="connsiteY3738" fmla="*/ 194907 h 885384"/>
                <a:gd name="connsiteX3739" fmla="*/ 1435256 w 2070422"/>
                <a:gd name="connsiteY3739" fmla="*/ 178198 h 885384"/>
                <a:gd name="connsiteX3740" fmla="*/ 1467102 w 2070422"/>
                <a:gd name="connsiteY3740" fmla="*/ 206033 h 885384"/>
                <a:gd name="connsiteX3741" fmla="*/ 1472233 w 2070422"/>
                <a:gd name="connsiteY3741" fmla="*/ 208573 h 885384"/>
                <a:gd name="connsiteX3742" fmla="*/ 1462005 w 2070422"/>
                <a:gd name="connsiteY3742" fmla="*/ 165986 h 885384"/>
                <a:gd name="connsiteX3743" fmla="*/ 1484196 w 2070422"/>
                <a:gd name="connsiteY3743" fmla="*/ 159034 h 885384"/>
                <a:gd name="connsiteX3744" fmla="*/ 1482477 w 2070422"/>
                <a:gd name="connsiteY3744" fmla="*/ 153929 h 885384"/>
                <a:gd name="connsiteX3745" fmla="*/ 1503001 w 2070422"/>
                <a:gd name="connsiteY3745" fmla="*/ 144514 h 885384"/>
                <a:gd name="connsiteX3746" fmla="*/ 1456848 w 2070422"/>
                <a:gd name="connsiteY3746" fmla="*/ 133397 h 885384"/>
                <a:gd name="connsiteX3747" fmla="*/ 1458721 w 2070422"/>
                <a:gd name="connsiteY3747" fmla="*/ 124033 h 885384"/>
                <a:gd name="connsiteX3748" fmla="*/ 1453428 w 2070422"/>
                <a:gd name="connsiteY3748" fmla="*/ 85594 h 885384"/>
                <a:gd name="connsiteX3749" fmla="*/ 1448588 w 2070422"/>
                <a:gd name="connsiteY3749" fmla="*/ 88425 h 885384"/>
                <a:gd name="connsiteX3750" fmla="*/ 1430946 w 2070422"/>
                <a:gd name="connsiteY3750" fmla="*/ 122023 h 885384"/>
                <a:gd name="connsiteX3751" fmla="*/ 1425567 w 2070422"/>
                <a:gd name="connsiteY3751" fmla="*/ 126308 h 885384"/>
                <a:gd name="connsiteX3752" fmla="*/ 1311585 w 2070422"/>
                <a:gd name="connsiteY3752" fmla="*/ 78770 h 885384"/>
                <a:gd name="connsiteX3753" fmla="*/ 1349383 w 2070422"/>
                <a:gd name="connsiteY3753" fmla="*/ 111941 h 885384"/>
                <a:gd name="connsiteX3754" fmla="*/ 1467119 w 2070422"/>
                <a:gd name="connsiteY3754" fmla="*/ 143676 h 885384"/>
                <a:gd name="connsiteX3755" fmla="*/ 1465391 w 2070422"/>
                <a:gd name="connsiteY3755" fmla="*/ 150483 h 885384"/>
                <a:gd name="connsiteX3756" fmla="*/ 1463715 w 2070422"/>
                <a:gd name="connsiteY3756" fmla="*/ 150483 h 885384"/>
                <a:gd name="connsiteX3757" fmla="*/ 1463715 w 2070422"/>
                <a:gd name="connsiteY3757" fmla="*/ 143667 h 885384"/>
                <a:gd name="connsiteX3758" fmla="*/ 1467127 w 2070422"/>
                <a:gd name="connsiteY3758" fmla="*/ 143667 h 885384"/>
                <a:gd name="connsiteX3759" fmla="*/ 1431245 w 2070422"/>
                <a:gd name="connsiteY3759" fmla="*/ 165867 h 885384"/>
                <a:gd name="connsiteX3760" fmla="*/ 1434649 w 2070422"/>
                <a:gd name="connsiteY3760" fmla="*/ 162472 h 885384"/>
                <a:gd name="connsiteX3761" fmla="*/ 1431245 w 2070422"/>
                <a:gd name="connsiteY3761" fmla="*/ 165867 h 885384"/>
                <a:gd name="connsiteX3762" fmla="*/ 1445740 w 2070422"/>
                <a:gd name="connsiteY3762" fmla="*/ 155588 h 885384"/>
                <a:gd name="connsiteX3763" fmla="*/ 1446630 w 2070422"/>
                <a:gd name="connsiteY3763" fmla="*/ 150508 h 885384"/>
                <a:gd name="connsiteX3764" fmla="*/ 1445740 w 2070422"/>
                <a:gd name="connsiteY3764" fmla="*/ 155588 h 885384"/>
                <a:gd name="connsiteX3765" fmla="*/ 1448323 w 2070422"/>
                <a:gd name="connsiteY3765" fmla="*/ 135141 h 885384"/>
                <a:gd name="connsiteX3766" fmla="*/ 1453437 w 2070422"/>
                <a:gd name="connsiteY3766" fmla="*/ 133414 h 885384"/>
                <a:gd name="connsiteX3767" fmla="*/ 1453437 w 2070422"/>
                <a:gd name="connsiteY3767" fmla="*/ 138528 h 885384"/>
                <a:gd name="connsiteX3768" fmla="*/ 1448323 w 2070422"/>
                <a:gd name="connsiteY3768" fmla="*/ 135133 h 885384"/>
                <a:gd name="connsiteX3769" fmla="*/ 1448323 w 2070422"/>
                <a:gd name="connsiteY3769" fmla="*/ 143676 h 885384"/>
                <a:gd name="connsiteX3770" fmla="*/ 1444919 w 2070422"/>
                <a:gd name="connsiteY3770" fmla="*/ 147071 h 885384"/>
                <a:gd name="connsiteX3771" fmla="*/ 1448323 w 2070422"/>
                <a:gd name="connsiteY3771" fmla="*/ 143676 h 885384"/>
                <a:gd name="connsiteX3772" fmla="*/ 1444919 w 2070422"/>
                <a:gd name="connsiteY3772" fmla="*/ 169296 h 885384"/>
                <a:gd name="connsiteX3773" fmla="*/ 1446595 w 2070422"/>
                <a:gd name="connsiteY3773" fmla="*/ 172691 h 885384"/>
                <a:gd name="connsiteX3774" fmla="*/ 1444919 w 2070422"/>
                <a:gd name="connsiteY3774" fmla="*/ 169296 h 885384"/>
                <a:gd name="connsiteX3775" fmla="*/ 1443175 w 2070422"/>
                <a:gd name="connsiteY3775" fmla="*/ 174401 h 885384"/>
                <a:gd name="connsiteX3776" fmla="*/ 1441499 w 2070422"/>
                <a:gd name="connsiteY3776" fmla="*/ 171006 h 885384"/>
                <a:gd name="connsiteX3777" fmla="*/ 1443175 w 2070422"/>
                <a:gd name="connsiteY3777" fmla="*/ 174401 h 885384"/>
                <a:gd name="connsiteX3778" fmla="*/ 1443183 w 2070422"/>
                <a:gd name="connsiteY3778" fmla="*/ 126590 h 885384"/>
                <a:gd name="connsiteX3779" fmla="*/ 1439789 w 2070422"/>
                <a:gd name="connsiteY3779" fmla="*/ 131704 h 885384"/>
                <a:gd name="connsiteX3780" fmla="*/ 1439789 w 2070422"/>
                <a:gd name="connsiteY3780" fmla="*/ 126590 h 885384"/>
                <a:gd name="connsiteX3781" fmla="*/ 1443183 w 2070422"/>
                <a:gd name="connsiteY3781" fmla="*/ 126590 h 885384"/>
                <a:gd name="connsiteX3782" fmla="*/ 1441490 w 2070422"/>
                <a:gd name="connsiteY3782" fmla="*/ 152219 h 885384"/>
                <a:gd name="connsiteX3783" fmla="*/ 1438087 w 2070422"/>
                <a:gd name="connsiteY3783" fmla="*/ 155613 h 885384"/>
                <a:gd name="connsiteX3784" fmla="*/ 1441490 w 2070422"/>
                <a:gd name="connsiteY3784" fmla="*/ 152219 h 885384"/>
                <a:gd name="connsiteX3785" fmla="*/ 1429535 w 2070422"/>
                <a:gd name="connsiteY3785" fmla="*/ 133422 h 885384"/>
                <a:gd name="connsiteX3786" fmla="*/ 1434649 w 2070422"/>
                <a:gd name="connsiteY3786" fmla="*/ 133422 h 885384"/>
                <a:gd name="connsiteX3787" fmla="*/ 1434649 w 2070422"/>
                <a:gd name="connsiteY3787" fmla="*/ 136817 h 885384"/>
                <a:gd name="connsiteX3788" fmla="*/ 1429535 w 2070422"/>
                <a:gd name="connsiteY3788" fmla="*/ 136817 h 885384"/>
                <a:gd name="connsiteX3789" fmla="*/ 1429535 w 2070422"/>
                <a:gd name="connsiteY3789" fmla="*/ 133422 h 885384"/>
                <a:gd name="connsiteX3790" fmla="*/ 1436359 w 2070422"/>
                <a:gd name="connsiteY3790" fmla="*/ 152184 h 885384"/>
                <a:gd name="connsiteX3791" fmla="*/ 1427825 w 2070422"/>
                <a:gd name="connsiteY3791" fmla="*/ 152184 h 885384"/>
                <a:gd name="connsiteX3792" fmla="*/ 1436359 w 2070422"/>
                <a:gd name="connsiteY3792" fmla="*/ 152184 h 885384"/>
                <a:gd name="connsiteX3793" fmla="*/ 1429518 w 2070422"/>
                <a:gd name="connsiteY3793" fmla="*/ 153920 h 885384"/>
                <a:gd name="connsiteX3794" fmla="*/ 1426115 w 2070422"/>
                <a:gd name="connsiteY3794" fmla="*/ 157315 h 885384"/>
                <a:gd name="connsiteX3795" fmla="*/ 1429518 w 2070422"/>
                <a:gd name="connsiteY3795" fmla="*/ 153920 h 885384"/>
                <a:gd name="connsiteX3796" fmla="*/ 1424387 w 2070422"/>
                <a:gd name="connsiteY3796" fmla="*/ 150508 h 885384"/>
                <a:gd name="connsiteX3797" fmla="*/ 1424387 w 2070422"/>
                <a:gd name="connsiteY3797" fmla="*/ 153912 h 885384"/>
                <a:gd name="connsiteX3798" fmla="*/ 1419282 w 2070422"/>
                <a:gd name="connsiteY3798" fmla="*/ 152184 h 885384"/>
                <a:gd name="connsiteX3799" fmla="*/ 1419282 w 2070422"/>
                <a:gd name="connsiteY3799" fmla="*/ 150517 h 885384"/>
                <a:gd name="connsiteX3800" fmla="*/ 1424387 w 2070422"/>
                <a:gd name="connsiteY3800" fmla="*/ 150517 h 885384"/>
                <a:gd name="connsiteX3801" fmla="*/ 1414160 w 2070422"/>
                <a:gd name="connsiteY3801" fmla="*/ 126590 h 885384"/>
                <a:gd name="connsiteX3802" fmla="*/ 1415836 w 2070422"/>
                <a:gd name="connsiteY3802" fmla="*/ 126590 h 885384"/>
                <a:gd name="connsiteX3803" fmla="*/ 1415836 w 2070422"/>
                <a:gd name="connsiteY3803" fmla="*/ 135116 h 885384"/>
                <a:gd name="connsiteX3804" fmla="*/ 1414160 w 2070422"/>
                <a:gd name="connsiteY3804" fmla="*/ 135116 h 885384"/>
                <a:gd name="connsiteX3805" fmla="*/ 1414160 w 2070422"/>
                <a:gd name="connsiteY3805" fmla="*/ 126590 h 885384"/>
                <a:gd name="connsiteX3806" fmla="*/ 1415870 w 2070422"/>
                <a:gd name="connsiteY3806" fmla="*/ 138553 h 885384"/>
                <a:gd name="connsiteX3807" fmla="*/ 1417538 w 2070422"/>
                <a:gd name="connsiteY3807" fmla="*/ 138553 h 885384"/>
                <a:gd name="connsiteX3808" fmla="*/ 1417538 w 2070422"/>
                <a:gd name="connsiteY3808" fmla="*/ 143659 h 885384"/>
                <a:gd name="connsiteX3809" fmla="*/ 1414125 w 2070422"/>
                <a:gd name="connsiteY3809" fmla="*/ 143659 h 885384"/>
                <a:gd name="connsiteX3810" fmla="*/ 1415853 w 2070422"/>
                <a:gd name="connsiteY3810" fmla="*/ 138553 h 885384"/>
                <a:gd name="connsiteX3811" fmla="*/ 1410730 w 2070422"/>
                <a:gd name="connsiteY3811" fmla="*/ 153929 h 885384"/>
                <a:gd name="connsiteX3812" fmla="*/ 1419256 w 2070422"/>
                <a:gd name="connsiteY3812" fmla="*/ 153929 h 885384"/>
                <a:gd name="connsiteX3813" fmla="*/ 1419256 w 2070422"/>
                <a:gd name="connsiteY3813" fmla="*/ 155605 h 885384"/>
                <a:gd name="connsiteX3814" fmla="*/ 1410730 w 2070422"/>
                <a:gd name="connsiteY3814" fmla="*/ 155605 h 885384"/>
                <a:gd name="connsiteX3815" fmla="*/ 1410730 w 2070422"/>
                <a:gd name="connsiteY3815" fmla="*/ 153929 h 885384"/>
                <a:gd name="connsiteX3816" fmla="*/ 454466 w 2070422"/>
                <a:gd name="connsiteY3816" fmla="*/ 849163 h 885384"/>
                <a:gd name="connsiteX3817" fmla="*/ 446778 w 2070422"/>
                <a:gd name="connsiteY3817" fmla="*/ 847418 h 885384"/>
                <a:gd name="connsiteX3818" fmla="*/ 448489 w 2070422"/>
                <a:gd name="connsiteY3818" fmla="*/ 844023 h 885384"/>
                <a:gd name="connsiteX3819" fmla="*/ 448489 w 2070422"/>
                <a:gd name="connsiteY3819" fmla="*/ 842313 h 885384"/>
                <a:gd name="connsiteX3820" fmla="*/ 435739 w 2070422"/>
                <a:gd name="connsiteY3820" fmla="*/ 845631 h 885384"/>
                <a:gd name="connsiteX3821" fmla="*/ 324579 w 2070422"/>
                <a:gd name="connsiteY3821" fmla="*/ 847427 h 885384"/>
                <a:gd name="connsiteX3822" fmla="*/ 315924 w 2070422"/>
                <a:gd name="connsiteY3822" fmla="*/ 845665 h 885384"/>
                <a:gd name="connsiteX3823" fmla="*/ 302234 w 2070422"/>
                <a:gd name="connsiteY3823" fmla="*/ 847598 h 885384"/>
                <a:gd name="connsiteX3824" fmla="*/ 298958 w 2070422"/>
                <a:gd name="connsiteY3824" fmla="*/ 844023 h 885384"/>
                <a:gd name="connsiteX3825" fmla="*/ 263128 w 2070422"/>
                <a:gd name="connsiteY3825" fmla="*/ 849214 h 885384"/>
                <a:gd name="connsiteX3826" fmla="*/ 177528 w 2070422"/>
                <a:gd name="connsiteY3826" fmla="*/ 849052 h 885384"/>
                <a:gd name="connsiteX3827" fmla="*/ 132317 w 2070422"/>
                <a:gd name="connsiteY3827" fmla="*/ 850856 h 885384"/>
                <a:gd name="connsiteX3828" fmla="*/ 137447 w 2070422"/>
                <a:gd name="connsiteY3828" fmla="*/ 854277 h 885384"/>
                <a:gd name="connsiteX3829" fmla="*/ 206594 w 2070422"/>
                <a:gd name="connsiteY3829" fmla="*/ 855901 h 885384"/>
                <a:gd name="connsiteX3830" fmla="*/ 374442 w 2070422"/>
                <a:gd name="connsiteY3830" fmla="*/ 857047 h 885384"/>
                <a:gd name="connsiteX3831" fmla="*/ 433618 w 2070422"/>
                <a:gd name="connsiteY3831" fmla="*/ 859433 h 885384"/>
                <a:gd name="connsiteX3832" fmla="*/ 435807 w 2070422"/>
                <a:gd name="connsiteY3832" fmla="*/ 862862 h 885384"/>
                <a:gd name="connsiteX3833" fmla="*/ 449652 w 2070422"/>
                <a:gd name="connsiteY3833" fmla="*/ 858022 h 885384"/>
                <a:gd name="connsiteX3834" fmla="*/ 454766 w 2070422"/>
                <a:gd name="connsiteY3834" fmla="*/ 860511 h 885384"/>
                <a:gd name="connsiteX3835" fmla="*/ 481626 w 2070422"/>
                <a:gd name="connsiteY3835" fmla="*/ 861032 h 885384"/>
                <a:gd name="connsiteX3836" fmla="*/ 486055 w 2070422"/>
                <a:gd name="connsiteY3836" fmla="*/ 866223 h 885384"/>
                <a:gd name="connsiteX3837" fmla="*/ 491212 w 2070422"/>
                <a:gd name="connsiteY3837" fmla="*/ 861109 h 885384"/>
                <a:gd name="connsiteX3838" fmla="*/ 499293 w 2070422"/>
                <a:gd name="connsiteY3838" fmla="*/ 859288 h 885384"/>
                <a:gd name="connsiteX3839" fmla="*/ 543427 w 2070422"/>
                <a:gd name="connsiteY3839" fmla="*/ 859476 h 885384"/>
                <a:gd name="connsiteX3840" fmla="*/ 600602 w 2070422"/>
                <a:gd name="connsiteY3840" fmla="*/ 854285 h 885384"/>
                <a:gd name="connsiteX3841" fmla="*/ 600602 w 2070422"/>
                <a:gd name="connsiteY3841" fmla="*/ 852575 h 885384"/>
                <a:gd name="connsiteX3842" fmla="*/ 565173 w 2070422"/>
                <a:gd name="connsiteY3842" fmla="*/ 848385 h 885384"/>
                <a:gd name="connsiteX3843" fmla="*/ 454458 w 2070422"/>
                <a:gd name="connsiteY3843" fmla="*/ 849171 h 885384"/>
                <a:gd name="connsiteX3844" fmla="*/ 404073 w 2070422"/>
                <a:gd name="connsiteY3844" fmla="*/ 849146 h 885384"/>
                <a:gd name="connsiteX3845" fmla="*/ 409169 w 2070422"/>
                <a:gd name="connsiteY3845" fmla="*/ 850873 h 885384"/>
                <a:gd name="connsiteX3846" fmla="*/ 409169 w 2070422"/>
                <a:gd name="connsiteY3846" fmla="*/ 852541 h 885384"/>
                <a:gd name="connsiteX3847" fmla="*/ 404073 w 2070422"/>
                <a:gd name="connsiteY3847" fmla="*/ 849146 h 885384"/>
                <a:gd name="connsiteX3848" fmla="*/ 1958570 w 2070422"/>
                <a:gd name="connsiteY3848" fmla="*/ 852344 h 885384"/>
                <a:gd name="connsiteX3849" fmla="*/ 1949736 w 2070422"/>
                <a:gd name="connsiteY3849" fmla="*/ 849753 h 885384"/>
                <a:gd name="connsiteX3850" fmla="*/ 1925168 w 2070422"/>
                <a:gd name="connsiteY3850" fmla="*/ 849146 h 885384"/>
                <a:gd name="connsiteX3851" fmla="*/ 1925168 w 2070422"/>
                <a:gd name="connsiteY3851" fmla="*/ 847435 h 885384"/>
                <a:gd name="connsiteX3852" fmla="*/ 1918335 w 2070422"/>
                <a:gd name="connsiteY3852" fmla="*/ 849146 h 885384"/>
                <a:gd name="connsiteX3853" fmla="*/ 1914915 w 2070422"/>
                <a:gd name="connsiteY3853" fmla="*/ 850856 h 885384"/>
                <a:gd name="connsiteX3854" fmla="*/ 1898675 w 2070422"/>
                <a:gd name="connsiteY3854" fmla="*/ 849146 h 885384"/>
                <a:gd name="connsiteX3855" fmla="*/ 1853387 w 2070422"/>
                <a:gd name="connsiteY3855" fmla="*/ 849146 h 885384"/>
                <a:gd name="connsiteX3856" fmla="*/ 1855089 w 2070422"/>
                <a:gd name="connsiteY3856" fmla="*/ 842322 h 885384"/>
                <a:gd name="connsiteX3857" fmla="*/ 1844066 w 2070422"/>
                <a:gd name="connsiteY3857" fmla="*/ 849223 h 885384"/>
                <a:gd name="connsiteX3858" fmla="*/ 1796212 w 2070422"/>
                <a:gd name="connsiteY3858" fmla="*/ 847350 h 885384"/>
                <a:gd name="connsiteX3859" fmla="*/ 1720994 w 2070422"/>
                <a:gd name="connsiteY3859" fmla="*/ 849214 h 885384"/>
                <a:gd name="connsiteX3860" fmla="*/ 1661185 w 2070422"/>
                <a:gd name="connsiteY3860" fmla="*/ 847538 h 885384"/>
                <a:gd name="connsiteX3861" fmla="*/ 1655994 w 2070422"/>
                <a:gd name="connsiteY3861" fmla="*/ 842287 h 885384"/>
                <a:gd name="connsiteX3862" fmla="*/ 1642286 w 2070422"/>
                <a:gd name="connsiteY3862" fmla="*/ 849111 h 885384"/>
                <a:gd name="connsiteX3863" fmla="*/ 1621797 w 2070422"/>
                <a:gd name="connsiteY3863" fmla="*/ 847769 h 885384"/>
                <a:gd name="connsiteX3864" fmla="*/ 1576423 w 2070422"/>
                <a:gd name="connsiteY3864" fmla="*/ 848291 h 885384"/>
                <a:gd name="connsiteX3865" fmla="*/ 1572259 w 2070422"/>
                <a:gd name="connsiteY3865" fmla="*/ 843998 h 885384"/>
                <a:gd name="connsiteX3866" fmla="*/ 1561988 w 2070422"/>
                <a:gd name="connsiteY3866" fmla="*/ 851010 h 885384"/>
                <a:gd name="connsiteX3867" fmla="*/ 1556866 w 2070422"/>
                <a:gd name="connsiteY3867" fmla="*/ 844023 h 885384"/>
                <a:gd name="connsiteX3868" fmla="*/ 1544903 w 2070422"/>
                <a:gd name="connsiteY3868" fmla="*/ 847418 h 885384"/>
                <a:gd name="connsiteX3869" fmla="*/ 1537925 w 2070422"/>
                <a:gd name="connsiteY3869" fmla="*/ 850899 h 885384"/>
                <a:gd name="connsiteX3870" fmla="*/ 1529621 w 2070422"/>
                <a:gd name="connsiteY3870" fmla="*/ 849086 h 885384"/>
                <a:gd name="connsiteX3871" fmla="*/ 1527509 w 2070422"/>
                <a:gd name="connsiteY3871" fmla="*/ 852541 h 885384"/>
                <a:gd name="connsiteX3872" fmla="*/ 1509850 w 2070422"/>
                <a:gd name="connsiteY3872" fmla="*/ 852558 h 885384"/>
                <a:gd name="connsiteX3873" fmla="*/ 1509850 w 2070422"/>
                <a:gd name="connsiteY3873" fmla="*/ 854268 h 885384"/>
                <a:gd name="connsiteX3874" fmla="*/ 1509850 w 2070422"/>
                <a:gd name="connsiteY3874" fmla="*/ 855978 h 885384"/>
                <a:gd name="connsiteX3875" fmla="*/ 1511560 w 2070422"/>
                <a:gd name="connsiteY3875" fmla="*/ 855978 h 885384"/>
                <a:gd name="connsiteX3876" fmla="*/ 1522609 w 2070422"/>
                <a:gd name="connsiteY3876" fmla="*/ 857791 h 885384"/>
                <a:gd name="connsiteX3877" fmla="*/ 1709817 w 2070422"/>
                <a:gd name="connsiteY3877" fmla="*/ 857689 h 885384"/>
                <a:gd name="connsiteX3878" fmla="*/ 1714939 w 2070422"/>
                <a:gd name="connsiteY3878" fmla="*/ 853413 h 885384"/>
                <a:gd name="connsiteX3879" fmla="*/ 1711527 w 2070422"/>
                <a:gd name="connsiteY3879" fmla="*/ 857689 h 885384"/>
                <a:gd name="connsiteX3880" fmla="*/ 1806448 w 2070422"/>
                <a:gd name="connsiteY3880" fmla="*/ 857765 h 885384"/>
                <a:gd name="connsiteX3881" fmla="*/ 1939876 w 2070422"/>
                <a:gd name="connsiteY3881" fmla="*/ 857483 h 885384"/>
                <a:gd name="connsiteX3882" fmla="*/ 1974706 w 2070422"/>
                <a:gd name="connsiteY3882" fmla="*/ 857680 h 885384"/>
                <a:gd name="connsiteX3883" fmla="*/ 1974732 w 2070422"/>
                <a:gd name="connsiteY3883" fmla="*/ 850856 h 885384"/>
                <a:gd name="connsiteX3884" fmla="*/ 1958561 w 2070422"/>
                <a:gd name="connsiteY3884" fmla="*/ 852335 h 885384"/>
                <a:gd name="connsiteX3885" fmla="*/ 1786729 w 2070422"/>
                <a:gd name="connsiteY3885" fmla="*/ 854259 h 885384"/>
                <a:gd name="connsiteX3886" fmla="*/ 1791851 w 2070422"/>
                <a:gd name="connsiteY3886" fmla="*/ 850873 h 885384"/>
                <a:gd name="connsiteX3887" fmla="*/ 1786729 w 2070422"/>
                <a:gd name="connsiteY3887" fmla="*/ 854259 h 885384"/>
                <a:gd name="connsiteX3888" fmla="*/ 1856808 w 2070422"/>
                <a:gd name="connsiteY3888" fmla="*/ 853413 h 885384"/>
                <a:gd name="connsiteX3889" fmla="*/ 1861930 w 2070422"/>
                <a:gd name="connsiteY3889" fmla="*/ 852583 h 885384"/>
                <a:gd name="connsiteX3890" fmla="*/ 1856808 w 2070422"/>
                <a:gd name="connsiteY3890" fmla="*/ 853413 h 885384"/>
                <a:gd name="connsiteX3891" fmla="*/ 812267 w 2070422"/>
                <a:gd name="connsiteY3891" fmla="*/ 170296 h 885384"/>
                <a:gd name="connsiteX3892" fmla="*/ 804006 w 2070422"/>
                <a:gd name="connsiteY3892" fmla="*/ 205161 h 885384"/>
                <a:gd name="connsiteX3893" fmla="*/ 833885 w 2070422"/>
                <a:gd name="connsiteY3893" fmla="*/ 183560 h 885384"/>
                <a:gd name="connsiteX3894" fmla="*/ 870647 w 2070422"/>
                <a:gd name="connsiteY3894" fmla="*/ 203433 h 885384"/>
                <a:gd name="connsiteX3895" fmla="*/ 857239 w 2070422"/>
                <a:gd name="connsiteY3895" fmla="*/ 170484 h 885384"/>
                <a:gd name="connsiteX3896" fmla="*/ 886023 w 2070422"/>
                <a:gd name="connsiteY3896" fmla="*/ 147917 h 885384"/>
                <a:gd name="connsiteX3897" fmla="*/ 848405 w 2070422"/>
                <a:gd name="connsiteY3897" fmla="*/ 144539 h 885384"/>
                <a:gd name="connsiteX3898" fmla="*/ 833885 w 2070422"/>
                <a:gd name="connsiteY3898" fmla="*/ 111214 h 885384"/>
                <a:gd name="connsiteX3899" fmla="*/ 820194 w 2070422"/>
                <a:gd name="connsiteY3899" fmla="*/ 141888 h 885384"/>
                <a:gd name="connsiteX3900" fmla="*/ 806563 w 2070422"/>
                <a:gd name="connsiteY3900" fmla="*/ 145360 h 885384"/>
                <a:gd name="connsiteX3901" fmla="*/ 778360 w 2070422"/>
                <a:gd name="connsiteY3901" fmla="*/ 145360 h 885384"/>
                <a:gd name="connsiteX3902" fmla="*/ 812275 w 2070422"/>
                <a:gd name="connsiteY3902" fmla="*/ 170288 h 885384"/>
                <a:gd name="connsiteX3903" fmla="*/ 858667 w 2070422"/>
                <a:gd name="connsiteY3903" fmla="*/ 188083 h 885384"/>
                <a:gd name="connsiteX3904" fmla="*/ 855263 w 2070422"/>
                <a:gd name="connsiteY3904" fmla="*/ 191478 h 885384"/>
                <a:gd name="connsiteX3905" fmla="*/ 858667 w 2070422"/>
                <a:gd name="connsiteY3905" fmla="*/ 188083 h 885384"/>
                <a:gd name="connsiteX3906" fmla="*/ 846721 w 2070422"/>
                <a:gd name="connsiteY3906" fmla="*/ 152219 h 885384"/>
                <a:gd name="connsiteX3907" fmla="*/ 853536 w 2070422"/>
                <a:gd name="connsiteY3907" fmla="*/ 152219 h 885384"/>
                <a:gd name="connsiteX3908" fmla="*/ 853536 w 2070422"/>
                <a:gd name="connsiteY3908" fmla="*/ 153895 h 885384"/>
                <a:gd name="connsiteX3909" fmla="*/ 846721 w 2070422"/>
                <a:gd name="connsiteY3909" fmla="*/ 153895 h 885384"/>
                <a:gd name="connsiteX3910" fmla="*/ 846721 w 2070422"/>
                <a:gd name="connsiteY3910" fmla="*/ 152219 h 885384"/>
                <a:gd name="connsiteX3911" fmla="*/ 841581 w 2070422"/>
                <a:gd name="connsiteY3911" fmla="*/ 152219 h 885384"/>
                <a:gd name="connsiteX3912" fmla="*/ 836493 w 2070422"/>
                <a:gd name="connsiteY3912" fmla="*/ 151329 h 885384"/>
                <a:gd name="connsiteX3913" fmla="*/ 841581 w 2070422"/>
                <a:gd name="connsiteY3913" fmla="*/ 152219 h 885384"/>
                <a:gd name="connsiteX3914" fmla="*/ 834731 w 2070422"/>
                <a:gd name="connsiteY3914" fmla="*/ 170980 h 885384"/>
                <a:gd name="connsiteX3915" fmla="*/ 833064 w 2070422"/>
                <a:gd name="connsiteY3915" fmla="*/ 170980 h 885384"/>
                <a:gd name="connsiteX3916" fmla="*/ 836467 w 2070422"/>
                <a:gd name="connsiteY3916" fmla="*/ 165884 h 885384"/>
                <a:gd name="connsiteX3917" fmla="*/ 834740 w 2070422"/>
                <a:gd name="connsiteY3917" fmla="*/ 170980 h 885384"/>
                <a:gd name="connsiteX3918" fmla="*/ 833064 w 2070422"/>
                <a:gd name="connsiteY3918" fmla="*/ 160736 h 885384"/>
                <a:gd name="connsiteX3919" fmla="*/ 833064 w 2070422"/>
                <a:gd name="connsiteY3919" fmla="*/ 153920 h 885384"/>
                <a:gd name="connsiteX3920" fmla="*/ 834740 w 2070422"/>
                <a:gd name="connsiteY3920" fmla="*/ 153920 h 885384"/>
                <a:gd name="connsiteX3921" fmla="*/ 834740 w 2070422"/>
                <a:gd name="connsiteY3921" fmla="*/ 160736 h 885384"/>
                <a:gd name="connsiteX3922" fmla="*/ 833064 w 2070422"/>
                <a:gd name="connsiteY3922" fmla="*/ 160736 h 885384"/>
                <a:gd name="connsiteX3923" fmla="*/ 834731 w 2070422"/>
                <a:gd name="connsiteY3923" fmla="*/ 130002 h 885384"/>
                <a:gd name="connsiteX3924" fmla="*/ 831345 w 2070422"/>
                <a:gd name="connsiteY3924" fmla="*/ 130840 h 885384"/>
                <a:gd name="connsiteX3925" fmla="*/ 834731 w 2070422"/>
                <a:gd name="connsiteY3925" fmla="*/ 130002 h 885384"/>
                <a:gd name="connsiteX3926" fmla="*/ 829643 w 2070422"/>
                <a:gd name="connsiteY3926" fmla="*/ 150508 h 885384"/>
                <a:gd name="connsiteX3927" fmla="*/ 831319 w 2070422"/>
                <a:gd name="connsiteY3927" fmla="*/ 153903 h 885384"/>
                <a:gd name="connsiteX3928" fmla="*/ 829643 w 2070422"/>
                <a:gd name="connsiteY3928" fmla="*/ 150508 h 885384"/>
                <a:gd name="connsiteX3929" fmla="*/ 827907 w 2070422"/>
                <a:gd name="connsiteY3929" fmla="*/ 167585 h 885384"/>
                <a:gd name="connsiteX3930" fmla="*/ 824504 w 2070422"/>
                <a:gd name="connsiteY3930" fmla="*/ 170980 h 885384"/>
                <a:gd name="connsiteX3931" fmla="*/ 827907 w 2070422"/>
                <a:gd name="connsiteY3931" fmla="*/ 167585 h 885384"/>
                <a:gd name="connsiteX3932" fmla="*/ 822776 w 2070422"/>
                <a:gd name="connsiteY3932" fmla="*/ 169304 h 885384"/>
                <a:gd name="connsiteX3933" fmla="*/ 819433 w 2070422"/>
                <a:gd name="connsiteY3933" fmla="*/ 172349 h 885384"/>
                <a:gd name="connsiteX3934" fmla="*/ 815961 w 2070422"/>
                <a:gd name="connsiteY3934" fmla="*/ 176111 h 885384"/>
                <a:gd name="connsiteX3935" fmla="*/ 822785 w 2070422"/>
                <a:gd name="connsiteY3935" fmla="*/ 169304 h 885384"/>
                <a:gd name="connsiteX3936" fmla="*/ 1174865 w 2070422"/>
                <a:gd name="connsiteY3936" fmla="*/ 143684 h 885384"/>
                <a:gd name="connsiteX3937" fmla="*/ 1210516 w 2070422"/>
                <a:gd name="connsiteY3937" fmla="*/ 143428 h 885384"/>
                <a:gd name="connsiteX3938" fmla="*/ 1223574 w 2070422"/>
                <a:gd name="connsiteY3938" fmla="*/ 109487 h 885384"/>
                <a:gd name="connsiteX3939" fmla="*/ 1238120 w 2070422"/>
                <a:gd name="connsiteY3939" fmla="*/ 145394 h 885384"/>
                <a:gd name="connsiteX3940" fmla="*/ 1268041 w 2070422"/>
                <a:gd name="connsiteY3940" fmla="*/ 145343 h 885384"/>
                <a:gd name="connsiteX3941" fmla="*/ 1263877 w 2070422"/>
                <a:gd name="connsiteY3941" fmla="*/ 153202 h 885384"/>
                <a:gd name="connsiteX3942" fmla="*/ 1244893 w 2070422"/>
                <a:gd name="connsiteY3942" fmla="*/ 167089 h 885384"/>
                <a:gd name="connsiteX3943" fmla="*/ 1255197 w 2070422"/>
                <a:gd name="connsiteY3943" fmla="*/ 203433 h 885384"/>
                <a:gd name="connsiteX3944" fmla="*/ 1223326 w 2070422"/>
                <a:gd name="connsiteY3944" fmla="*/ 183312 h 885384"/>
                <a:gd name="connsiteX3945" fmla="*/ 1191976 w 2070422"/>
                <a:gd name="connsiteY3945" fmla="*/ 201731 h 885384"/>
                <a:gd name="connsiteX3946" fmla="*/ 1200263 w 2070422"/>
                <a:gd name="connsiteY3946" fmla="*/ 165371 h 885384"/>
                <a:gd name="connsiteX3947" fmla="*/ 1174874 w 2070422"/>
                <a:gd name="connsiteY3947" fmla="*/ 143684 h 885384"/>
                <a:gd name="connsiteX3948" fmla="*/ 1750009 w 2070422"/>
                <a:gd name="connsiteY3948" fmla="*/ 304212 h 885384"/>
                <a:gd name="connsiteX3949" fmla="*/ 1814957 w 2070422"/>
                <a:gd name="connsiteY3949" fmla="*/ 584358 h 885384"/>
                <a:gd name="connsiteX3950" fmla="*/ 1826039 w 2070422"/>
                <a:gd name="connsiteY3950" fmla="*/ 644167 h 885384"/>
                <a:gd name="connsiteX3951" fmla="*/ 1824329 w 2070422"/>
                <a:gd name="connsiteY3951" fmla="*/ 645877 h 885384"/>
                <a:gd name="connsiteX3952" fmla="*/ 1817548 w 2070422"/>
                <a:gd name="connsiteY3952" fmla="*/ 641114 h 885384"/>
                <a:gd name="connsiteX3953" fmla="*/ 1755088 w 2070422"/>
                <a:gd name="connsiteY3953" fmla="*/ 358924 h 885384"/>
                <a:gd name="connsiteX3954" fmla="*/ 1737165 w 2070422"/>
                <a:gd name="connsiteY3954" fmla="*/ 270075 h 885384"/>
                <a:gd name="connsiteX3955" fmla="*/ 1738875 w 2070422"/>
                <a:gd name="connsiteY3955" fmla="*/ 266654 h 885384"/>
                <a:gd name="connsiteX3956" fmla="*/ 1750009 w 2070422"/>
                <a:gd name="connsiteY3956" fmla="*/ 304212 h 885384"/>
                <a:gd name="connsiteX3957" fmla="*/ 1826373 w 2070422"/>
                <a:gd name="connsiteY3957" fmla="*/ 726680 h 885384"/>
                <a:gd name="connsiteX3958" fmla="*/ 1836250 w 2070422"/>
                <a:gd name="connsiteY3958" fmla="*/ 728715 h 885384"/>
                <a:gd name="connsiteX3959" fmla="*/ 1838123 w 2070422"/>
                <a:gd name="connsiteY3959" fmla="*/ 718377 h 885384"/>
                <a:gd name="connsiteX3960" fmla="*/ 1835335 w 2070422"/>
                <a:gd name="connsiteY3960" fmla="*/ 715213 h 885384"/>
                <a:gd name="connsiteX3961" fmla="*/ 1814042 w 2070422"/>
                <a:gd name="connsiteY3961" fmla="*/ 691183 h 885384"/>
                <a:gd name="connsiteX3962" fmla="*/ 1744014 w 2070422"/>
                <a:gd name="connsiteY3962" fmla="*/ 680066 h 885384"/>
                <a:gd name="connsiteX3963" fmla="*/ 1742355 w 2070422"/>
                <a:gd name="connsiteY3963" fmla="*/ 701325 h 885384"/>
                <a:gd name="connsiteX3964" fmla="*/ 1747674 w 2070422"/>
                <a:gd name="connsiteY3964" fmla="*/ 712228 h 885384"/>
                <a:gd name="connsiteX3965" fmla="*/ 1771755 w 2070422"/>
                <a:gd name="connsiteY3965" fmla="*/ 714648 h 885384"/>
                <a:gd name="connsiteX3966" fmla="*/ 1826373 w 2070422"/>
                <a:gd name="connsiteY3966" fmla="*/ 726680 h 885384"/>
                <a:gd name="connsiteX3967" fmla="*/ 1795289 w 2070422"/>
                <a:gd name="connsiteY3967" fmla="*/ 707380 h 885384"/>
                <a:gd name="connsiteX3968" fmla="*/ 1796965 w 2070422"/>
                <a:gd name="connsiteY3968" fmla="*/ 710774 h 885384"/>
                <a:gd name="connsiteX3969" fmla="*/ 1795289 w 2070422"/>
                <a:gd name="connsiteY3969" fmla="*/ 707380 h 885384"/>
                <a:gd name="connsiteX3970" fmla="*/ 1794416 w 2070422"/>
                <a:gd name="connsiteY3970" fmla="*/ 712493 h 885384"/>
                <a:gd name="connsiteX3971" fmla="*/ 1794416 w 2070422"/>
                <a:gd name="connsiteY3971" fmla="*/ 714204 h 885384"/>
                <a:gd name="connsiteX3972" fmla="*/ 1794416 w 2070422"/>
                <a:gd name="connsiteY3972" fmla="*/ 712493 h 885384"/>
                <a:gd name="connsiteX3973" fmla="*/ 161802 w 2070422"/>
                <a:gd name="connsiteY3973" fmla="*/ 301236 h 885384"/>
                <a:gd name="connsiteX3974" fmla="*/ 175595 w 2070422"/>
                <a:gd name="connsiteY3974" fmla="*/ 352366 h 885384"/>
                <a:gd name="connsiteX3975" fmla="*/ 200677 w 2070422"/>
                <a:gd name="connsiteY3975" fmla="*/ 466519 h 885384"/>
                <a:gd name="connsiteX3976" fmla="*/ 193844 w 2070422"/>
                <a:gd name="connsiteY3976" fmla="*/ 485307 h 885384"/>
                <a:gd name="connsiteX3977" fmla="*/ 139218 w 2070422"/>
                <a:gd name="connsiteY3977" fmla="*/ 255537 h 885384"/>
                <a:gd name="connsiteX3978" fmla="*/ 155859 w 2070422"/>
                <a:gd name="connsiteY3978" fmla="*/ 254126 h 885384"/>
                <a:gd name="connsiteX3979" fmla="*/ 161810 w 2070422"/>
                <a:gd name="connsiteY3979" fmla="*/ 301245 h 885384"/>
                <a:gd name="connsiteX3980" fmla="*/ 933877 w 2070422"/>
                <a:gd name="connsiteY3980" fmla="*/ 318750 h 885384"/>
                <a:gd name="connsiteX3981" fmla="*/ 933954 w 2070422"/>
                <a:gd name="connsiteY3981" fmla="*/ 537471 h 885384"/>
                <a:gd name="connsiteX3982" fmla="*/ 932175 w 2070422"/>
                <a:gd name="connsiteY3982" fmla="*/ 600632 h 885384"/>
                <a:gd name="connsiteX3983" fmla="*/ 925693 w 2070422"/>
                <a:gd name="connsiteY3983" fmla="*/ 600255 h 885384"/>
                <a:gd name="connsiteX3984" fmla="*/ 927010 w 2070422"/>
                <a:gd name="connsiteY3984" fmla="*/ 301630 h 885384"/>
                <a:gd name="connsiteX3985" fmla="*/ 935784 w 2070422"/>
                <a:gd name="connsiteY3985" fmla="*/ 277104 h 885384"/>
                <a:gd name="connsiteX3986" fmla="*/ 942420 w 2070422"/>
                <a:gd name="connsiteY3986" fmla="*/ 276899 h 885384"/>
                <a:gd name="connsiteX3987" fmla="*/ 933877 w 2070422"/>
                <a:gd name="connsiteY3987" fmla="*/ 318750 h 885384"/>
                <a:gd name="connsiteX3988" fmla="*/ 713404 w 2070422"/>
                <a:gd name="connsiteY3988" fmla="*/ 640747 h 885384"/>
                <a:gd name="connsiteX3989" fmla="*/ 710094 w 2070422"/>
                <a:gd name="connsiteY3989" fmla="*/ 679288 h 885384"/>
                <a:gd name="connsiteX3990" fmla="*/ 637356 w 2070422"/>
                <a:gd name="connsiteY3990" fmla="*/ 685154 h 885384"/>
                <a:gd name="connsiteX3991" fmla="*/ 634773 w 2070422"/>
                <a:gd name="connsiteY3991" fmla="*/ 702249 h 885384"/>
                <a:gd name="connsiteX3992" fmla="*/ 718629 w 2070422"/>
                <a:gd name="connsiteY3992" fmla="*/ 694655 h 885384"/>
                <a:gd name="connsiteX3993" fmla="*/ 715105 w 2070422"/>
                <a:gd name="connsiteY3993" fmla="*/ 637326 h 885384"/>
                <a:gd name="connsiteX3994" fmla="*/ 713395 w 2070422"/>
                <a:gd name="connsiteY3994" fmla="*/ 640747 h 885384"/>
                <a:gd name="connsiteX3995" fmla="*/ 639921 w 2070422"/>
                <a:gd name="connsiteY3995" fmla="*/ 697109 h 885384"/>
                <a:gd name="connsiteX3996" fmla="*/ 643325 w 2070422"/>
                <a:gd name="connsiteY3996" fmla="*/ 693714 h 885384"/>
                <a:gd name="connsiteX3997" fmla="*/ 639921 w 2070422"/>
                <a:gd name="connsiteY3997" fmla="*/ 697109 h 885384"/>
                <a:gd name="connsiteX3998" fmla="*/ 1450888 w 2070422"/>
                <a:gd name="connsiteY3998" fmla="*/ 674910 h 885384"/>
                <a:gd name="connsiteX3999" fmla="*/ 1453454 w 2070422"/>
                <a:gd name="connsiteY3999" fmla="*/ 681725 h 885384"/>
                <a:gd name="connsiteX4000" fmla="*/ 1439292 w 2070422"/>
                <a:gd name="connsiteY4000" fmla="*/ 683529 h 885384"/>
                <a:gd name="connsiteX4001" fmla="*/ 1435615 w 2070422"/>
                <a:gd name="connsiteY4001" fmla="*/ 687001 h 885384"/>
                <a:gd name="connsiteX4002" fmla="*/ 1392789 w 2070422"/>
                <a:gd name="connsiteY4002" fmla="*/ 686847 h 885384"/>
                <a:gd name="connsiteX4003" fmla="*/ 1366237 w 2070422"/>
                <a:gd name="connsiteY4003" fmla="*/ 684342 h 885384"/>
                <a:gd name="connsiteX4004" fmla="*/ 1357729 w 2070422"/>
                <a:gd name="connsiteY4004" fmla="*/ 674910 h 885384"/>
                <a:gd name="connsiteX4005" fmla="*/ 1365288 w 2070422"/>
                <a:gd name="connsiteY4005" fmla="*/ 669924 h 885384"/>
                <a:gd name="connsiteX4006" fmla="*/ 1406369 w 2070422"/>
                <a:gd name="connsiteY4006" fmla="*/ 673276 h 885384"/>
                <a:gd name="connsiteX4007" fmla="*/ 1450871 w 2070422"/>
                <a:gd name="connsiteY4007" fmla="*/ 674918 h 885384"/>
                <a:gd name="connsiteX4008" fmla="*/ 1863546 w 2070422"/>
                <a:gd name="connsiteY4008" fmla="*/ 185586 h 885384"/>
                <a:gd name="connsiteX4009" fmla="*/ 1900394 w 2070422"/>
                <a:gd name="connsiteY4009" fmla="*/ 182970 h 885384"/>
                <a:gd name="connsiteX4010" fmla="*/ 1950540 w 2070422"/>
                <a:gd name="connsiteY4010" fmla="*/ 180130 h 885384"/>
                <a:gd name="connsiteX4011" fmla="*/ 1961067 w 2070422"/>
                <a:gd name="connsiteY4011" fmla="*/ 176975 h 885384"/>
                <a:gd name="connsiteX4012" fmla="*/ 1908929 w 2070422"/>
                <a:gd name="connsiteY4012" fmla="*/ 174401 h 885384"/>
                <a:gd name="connsiteX4013" fmla="*/ 1822611 w 2070422"/>
                <a:gd name="connsiteY4013" fmla="*/ 170998 h 885384"/>
                <a:gd name="connsiteX4014" fmla="*/ 1822611 w 2070422"/>
                <a:gd name="connsiteY4014" fmla="*/ 176120 h 885384"/>
                <a:gd name="connsiteX4015" fmla="*/ 1848692 w 2070422"/>
                <a:gd name="connsiteY4015" fmla="*/ 178241 h 885384"/>
                <a:gd name="connsiteX4016" fmla="*/ 1863538 w 2070422"/>
                <a:gd name="connsiteY4016" fmla="*/ 185595 h 885384"/>
                <a:gd name="connsiteX4017" fmla="*/ 1867069 w 2070422"/>
                <a:gd name="connsiteY4017" fmla="*/ 181259 h 885384"/>
                <a:gd name="connsiteX4018" fmla="*/ 1872166 w 2070422"/>
                <a:gd name="connsiteY4018" fmla="*/ 179532 h 885384"/>
                <a:gd name="connsiteX4019" fmla="*/ 1872166 w 2070422"/>
                <a:gd name="connsiteY4019" fmla="*/ 182935 h 885384"/>
                <a:gd name="connsiteX4020" fmla="*/ 1867061 w 2070422"/>
                <a:gd name="connsiteY4020" fmla="*/ 182935 h 885384"/>
                <a:gd name="connsiteX4021" fmla="*/ 1867061 w 2070422"/>
                <a:gd name="connsiteY4021" fmla="*/ 181268 h 885384"/>
                <a:gd name="connsiteX4022" fmla="*/ 128887 w 2070422"/>
                <a:gd name="connsiteY4022" fmla="*/ 181242 h 885384"/>
                <a:gd name="connsiteX4023" fmla="*/ 98136 w 2070422"/>
                <a:gd name="connsiteY4023" fmla="*/ 177804 h 885384"/>
                <a:gd name="connsiteX4024" fmla="*/ 110938 w 2070422"/>
                <a:gd name="connsiteY4024" fmla="*/ 174410 h 885384"/>
                <a:gd name="connsiteX4025" fmla="*/ 169045 w 2070422"/>
                <a:gd name="connsiteY4025" fmla="*/ 174410 h 885384"/>
                <a:gd name="connsiteX4026" fmla="*/ 207501 w 2070422"/>
                <a:gd name="connsiteY4026" fmla="*/ 172699 h 885384"/>
                <a:gd name="connsiteX4027" fmla="*/ 216035 w 2070422"/>
                <a:gd name="connsiteY4027" fmla="*/ 174427 h 885384"/>
                <a:gd name="connsiteX4028" fmla="*/ 210921 w 2070422"/>
                <a:gd name="connsiteY4028" fmla="*/ 177813 h 885384"/>
                <a:gd name="connsiteX4029" fmla="*/ 222868 w 2070422"/>
                <a:gd name="connsiteY4029" fmla="*/ 177839 h 885384"/>
                <a:gd name="connsiteX4030" fmla="*/ 217745 w 2070422"/>
                <a:gd name="connsiteY4030" fmla="*/ 181242 h 885384"/>
                <a:gd name="connsiteX4031" fmla="*/ 192938 w 2070422"/>
                <a:gd name="connsiteY4031" fmla="*/ 191478 h 885384"/>
                <a:gd name="connsiteX4032" fmla="*/ 188670 w 2070422"/>
                <a:gd name="connsiteY4032" fmla="*/ 181251 h 885384"/>
                <a:gd name="connsiteX4033" fmla="*/ 177673 w 2070422"/>
                <a:gd name="connsiteY4033" fmla="*/ 186134 h 885384"/>
                <a:gd name="connsiteX4034" fmla="*/ 155653 w 2070422"/>
                <a:gd name="connsiteY4034" fmla="*/ 183252 h 885384"/>
                <a:gd name="connsiteX4035" fmla="*/ 146785 w 2070422"/>
                <a:gd name="connsiteY4035" fmla="*/ 186527 h 885384"/>
                <a:gd name="connsiteX4036" fmla="*/ 135703 w 2070422"/>
                <a:gd name="connsiteY4036" fmla="*/ 182944 h 885384"/>
                <a:gd name="connsiteX4037" fmla="*/ 128870 w 2070422"/>
                <a:gd name="connsiteY4037" fmla="*/ 181234 h 885384"/>
                <a:gd name="connsiteX4038" fmla="*/ 2070423 w 2070422"/>
                <a:gd name="connsiteY4038" fmla="*/ 627081 h 885384"/>
                <a:gd name="connsiteX4039" fmla="*/ 2067104 w 2070422"/>
                <a:gd name="connsiteY4039" fmla="*/ 762964 h 885384"/>
                <a:gd name="connsiteX4040" fmla="*/ 2060195 w 2070422"/>
                <a:gd name="connsiteY4040" fmla="*/ 770558 h 885384"/>
                <a:gd name="connsiteX4041" fmla="*/ 2064017 w 2070422"/>
                <a:gd name="connsiteY4041" fmla="*/ 635180 h 885384"/>
                <a:gd name="connsiteX4042" fmla="*/ 2070423 w 2070422"/>
                <a:gd name="connsiteY4042" fmla="*/ 627081 h 885384"/>
                <a:gd name="connsiteX4043" fmla="*/ 556237 w 2070422"/>
                <a:gd name="connsiteY4043" fmla="*/ 474130 h 885384"/>
                <a:gd name="connsiteX4044" fmla="*/ 561282 w 2070422"/>
                <a:gd name="connsiteY4044" fmla="*/ 444311 h 885384"/>
                <a:gd name="connsiteX4045" fmla="*/ 562933 w 2070422"/>
                <a:gd name="connsiteY4045" fmla="*/ 532348 h 885384"/>
                <a:gd name="connsiteX4046" fmla="*/ 560453 w 2070422"/>
                <a:gd name="connsiteY4046" fmla="*/ 553650 h 885384"/>
                <a:gd name="connsiteX4047" fmla="*/ 556194 w 2070422"/>
                <a:gd name="connsiteY4047" fmla="*/ 533964 h 885384"/>
                <a:gd name="connsiteX4048" fmla="*/ 556237 w 2070422"/>
                <a:gd name="connsiteY4048" fmla="*/ 474138 h 885384"/>
                <a:gd name="connsiteX4049" fmla="*/ 604005 w 2070422"/>
                <a:gd name="connsiteY4049" fmla="*/ 359728 h 885384"/>
                <a:gd name="connsiteX4050" fmla="*/ 602303 w 2070422"/>
                <a:gd name="connsiteY4050" fmla="*/ 370862 h 885384"/>
                <a:gd name="connsiteX4051" fmla="*/ 598977 w 2070422"/>
                <a:gd name="connsiteY4051" fmla="*/ 368237 h 885384"/>
                <a:gd name="connsiteX4052" fmla="*/ 597190 w 2070422"/>
                <a:gd name="connsiteY4052" fmla="*/ 359754 h 885384"/>
                <a:gd name="connsiteX4053" fmla="*/ 597190 w 2070422"/>
                <a:gd name="connsiteY4053" fmla="*/ 263242 h 885384"/>
                <a:gd name="connsiteX4054" fmla="*/ 604022 w 2070422"/>
                <a:gd name="connsiteY4054" fmla="*/ 276907 h 885384"/>
                <a:gd name="connsiteX4055" fmla="*/ 604022 w 2070422"/>
                <a:gd name="connsiteY4055" fmla="*/ 278618 h 885384"/>
                <a:gd name="connsiteX4056" fmla="*/ 604005 w 2070422"/>
                <a:gd name="connsiteY4056" fmla="*/ 359728 h 885384"/>
                <a:gd name="connsiteX4057" fmla="*/ 1632905 w 2070422"/>
                <a:gd name="connsiteY4057" fmla="*/ 179532 h 885384"/>
                <a:gd name="connsiteX4058" fmla="*/ 1644869 w 2070422"/>
                <a:gd name="connsiteY4058" fmla="*/ 176111 h 885384"/>
                <a:gd name="connsiteX4059" fmla="*/ 1688857 w 2070422"/>
                <a:gd name="connsiteY4059" fmla="*/ 169672 h 885384"/>
                <a:gd name="connsiteX4060" fmla="*/ 1695194 w 2070422"/>
                <a:gd name="connsiteY4060" fmla="*/ 173725 h 885384"/>
                <a:gd name="connsiteX4061" fmla="*/ 1708107 w 2070422"/>
                <a:gd name="connsiteY4061" fmla="*/ 172691 h 885384"/>
                <a:gd name="connsiteX4062" fmla="*/ 1733744 w 2070422"/>
                <a:gd name="connsiteY4062" fmla="*/ 174401 h 885384"/>
                <a:gd name="connsiteX4063" fmla="*/ 1691944 w 2070422"/>
                <a:gd name="connsiteY4063" fmla="*/ 177890 h 885384"/>
                <a:gd name="connsiteX4064" fmla="*/ 1669907 w 2070422"/>
                <a:gd name="connsiteY4064" fmla="*/ 177890 h 885384"/>
                <a:gd name="connsiteX4065" fmla="*/ 1659244 w 2070422"/>
                <a:gd name="connsiteY4065" fmla="*/ 186339 h 885384"/>
                <a:gd name="connsiteX4066" fmla="*/ 1646383 w 2070422"/>
                <a:gd name="connsiteY4066" fmla="*/ 185415 h 885384"/>
                <a:gd name="connsiteX4067" fmla="*/ 1633726 w 2070422"/>
                <a:gd name="connsiteY4067" fmla="*/ 184629 h 885384"/>
                <a:gd name="connsiteX4068" fmla="*/ 1632897 w 2070422"/>
                <a:gd name="connsiteY4068" fmla="*/ 179523 h 885384"/>
                <a:gd name="connsiteX4069" fmla="*/ 447762 w 2070422"/>
                <a:gd name="connsiteY4069" fmla="*/ 177813 h 885384"/>
                <a:gd name="connsiteX4070" fmla="*/ 330565 w 2070422"/>
                <a:gd name="connsiteY4070" fmla="*/ 176111 h 885384"/>
                <a:gd name="connsiteX4071" fmla="*/ 339937 w 2070422"/>
                <a:gd name="connsiteY4071" fmla="*/ 174375 h 885384"/>
                <a:gd name="connsiteX4072" fmla="*/ 397214 w 2070422"/>
                <a:gd name="connsiteY4072" fmla="*/ 172699 h 885384"/>
                <a:gd name="connsiteX4073" fmla="*/ 417344 w 2070422"/>
                <a:gd name="connsiteY4073" fmla="*/ 171408 h 885384"/>
                <a:gd name="connsiteX4074" fmla="*/ 429684 w 2070422"/>
                <a:gd name="connsiteY4074" fmla="*/ 170972 h 885384"/>
                <a:gd name="connsiteX4075" fmla="*/ 430548 w 2070422"/>
                <a:gd name="connsiteY4075" fmla="*/ 176128 h 885384"/>
                <a:gd name="connsiteX4076" fmla="*/ 442725 w 2070422"/>
                <a:gd name="connsiteY4076" fmla="*/ 173879 h 885384"/>
                <a:gd name="connsiteX4077" fmla="*/ 479223 w 2070422"/>
                <a:gd name="connsiteY4077" fmla="*/ 176966 h 885384"/>
                <a:gd name="connsiteX4078" fmla="*/ 447762 w 2070422"/>
                <a:gd name="connsiteY4078" fmla="*/ 177813 h 885384"/>
                <a:gd name="connsiteX4079" fmla="*/ 1699564 w 2070422"/>
                <a:gd name="connsiteY4079" fmla="*/ 181242 h 885384"/>
                <a:gd name="connsiteX4080" fmla="*/ 1757671 w 2070422"/>
                <a:gd name="connsiteY4080" fmla="*/ 179532 h 885384"/>
                <a:gd name="connsiteX4081" fmla="*/ 1774765 w 2070422"/>
                <a:gd name="connsiteY4081" fmla="*/ 179532 h 885384"/>
                <a:gd name="connsiteX4082" fmla="*/ 1781196 w 2070422"/>
                <a:gd name="connsiteY4082" fmla="*/ 181858 h 885384"/>
                <a:gd name="connsiteX4083" fmla="*/ 1814076 w 2070422"/>
                <a:gd name="connsiteY4083" fmla="*/ 182952 h 885384"/>
                <a:gd name="connsiteX4084" fmla="*/ 1724277 w 2070422"/>
                <a:gd name="connsiteY4084" fmla="*/ 184731 h 885384"/>
                <a:gd name="connsiteX4085" fmla="*/ 1713237 w 2070422"/>
                <a:gd name="connsiteY4085" fmla="*/ 182952 h 885384"/>
                <a:gd name="connsiteX4086" fmla="*/ 1692731 w 2070422"/>
                <a:gd name="connsiteY4086" fmla="*/ 181242 h 885384"/>
                <a:gd name="connsiteX4087" fmla="*/ 1699564 w 2070422"/>
                <a:gd name="connsiteY4087" fmla="*/ 181242 h 885384"/>
                <a:gd name="connsiteX4088" fmla="*/ 226288 w 2070422"/>
                <a:gd name="connsiteY4088" fmla="*/ 180387 h 885384"/>
                <a:gd name="connsiteX4089" fmla="*/ 229726 w 2070422"/>
                <a:gd name="connsiteY4089" fmla="*/ 179532 h 885384"/>
                <a:gd name="connsiteX4090" fmla="*/ 296384 w 2070422"/>
                <a:gd name="connsiteY4090" fmla="*/ 179532 h 885384"/>
                <a:gd name="connsiteX4091" fmla="*/ 295563 w 2070422"/>
                <a:gd name="connsiteY4091" fmla="*/ 184663 h 885384"/>
                <a:gd name="connsiteX4092" fmla="*/ 267335 w 2070422"/>
                <a:gd name="connsiteY4092" fmla="*/ 184663 h 885384"/>
                <a:gd name="connsiteX4093" fmla="*/ 252926 w 2070422"/>
                <a:gd name="connsiteY4093" fmla="*/ 183055 h 885384"/>
                <a:gd name="connsiteX4094" fmla="*/ 237328 w 2070422"/>
                <a:gd name="connsiteY4094" fmla="*/ 187921 h 885384"/>
                <a:gd name="connsiteX4095" fmla="*/ 235301 w 2070422"/>
                <a:gd name="connsiteY4095" fmla="*/ 184688 h 885384"/>
                <a:gd name="connsiteX4096" fmla="*/ 229734 w 2070422"/>
                <a:gd name="connsiteY4096" fmla="*/ 184654 h 885384"/>
                <a:gd name="connsiteX4097" fmla="*/ 226297 w 2070422"/>
                <a:gd name="connsiteY4097" fmla="*/ 180387 h 885384"/>
                <a:gd name="connsiteX4098" fmla="*/ 1559517 w 2070422"/>
                <a:gd name="connsiteY4098" fmla="*/ 670771 h 885384"/>
                <a:gd name="connsiteX4099" fmla="*/ 1554266 w 2070422"/>
                <a:gd name="connsiteY4099" fmla="*/ 703959 h 885384"/>
                <a:gd name="connsiteX4100" fmla="*/ 1547537 w 2070422"/>
                <a:gd name="connsiteY4100" fmla="*/ 701180 h 885384"/>
                <a:gd name="connsiteX4101" fmla="*/ 1549153 w 2070422"/>
                <a:gd name="connsiteY4101" fmla="*/ 694561 h 885384"/>
                <a:gd name="connsiteX4102" fmla="*/ 1549153 w 2070422"/>
                <a:gd name="connsiteY4102" fmla="*/ 668086 h 885384"/>
                <a:gd name="connsiteX4103" fmla="*/ 1559509 w 2070422"/>
                <a:gd name="connsiteY4103" fmla="*/ 670779 h 885384"/>
                <a:gd name="connsiteX4104" fmla="*/ 1839713 w 2070422"/>
                <a:gd name="connsiteY4104" fmla="*/ 741534 h 885384"/>
                <a:gd name="connsiteX4105" fmla="*/ 1843134 w 2070422"/>
                <a:gd name="connsiteY4105" fmla="*/ 735539 h 885384"/>
                <a:gd name="connsiteX4106" fmla="*/ 1839713 w 2070422"/>
                <a:gd name="connsiteY4106" fmla="*/ 734701 h 885384"/>
                <a:gd name="connsiteX4107" fmla="*/ 1841424 w 2070422"/>
                <a:gd name="connsiteY4107" fmla="*/ 712493 h 885384"/>
                <a:gd name="connsiteX4108" fmla="*/ 1844844 w 2070422"/>
                <a:gd name="connsiteY4108" fmla="*/ 695407 h 885384"/>
                <a:gd name="connsiteX4109" fmla="*/ 1844844 w 2070422"/>
                <a:gd name="connsiteY4109" fmla="*/ 707362 h 885384"/>
                <a:gd name="connsiteX4110" fmla="*/ 1844844 w 2070422"/>
                <a:gd name="connsiteY4110" fmla="*/ 709073 h 885384"/>
                <a:gd name="connsiteX4111" fmla="*/ 1846477 w 2070422"/>
                <a:gd name="connsiteY4111" fmla="*/ 739713 h 885384"/>
                <a:gd name="connsiteX4112" fmla="*/ 1839713 w 2070422"/>
                <a:gd name="connsiteY4112" fmla="*/ 741534 h 885384"/>
                <a:gd name="connsiteX4113" fmla="*/ 1720874 w 2070422"/>
                <a:gd name="connsiteY4113" fmla="*/ 758560 h 885384"/>
                <a:gd name="connsiteX4114" fmla="*/ 1727749 w 2070422"/>
                <a:gd name="connsiteY4114" fmla="*/ 758594 h 885384"/>
                <a:gd name="connsiteX4115" fmla="*/ 1719557 w 2070422"/>
                <a:gd name="connsiteY4115" fmla="*/ 767607 h 885384"/>
                <a:gd name="connsiteX4116" fmla="*/ 1720207 w 2070422"/>
                <a:gd name="connsiteY4116" fmla="*/ 751001 h 885384"/>
                <a:gd name="connsiteX4117" fmla="*/ 1726928 w 2070422"/>
                <a:gd name="connsiteY4117" fmla="*/ 746665 h 885384"/>
                <a:gd name="connsiteX4118" fmla="*/ 1730332 w 2070422"/>
                <a:gd name="connsiteY4118" fmla="*/ 755174 h 885384"/>
                <a:gd name="connsiteX4119" fmla="*/ 1720866 w 2070422"/>
                <a:gd name="connsiteY4119" fmla="*/ 758552 h 885384"/>
                <a:gd name="connsiteX4120" fmla="*/ 535653 w 2070422"/>
                <a:gd name="connsiteY4120" fmla="*/ 355461 h 885384"/>
                <a:gd name="connsiteX4121" fmla="*/ 493751 w 2070422"/>
                <a:gd name="connsiteY4121" fmla="*/ 353776 h 885384"/>
                <a:gd name="connsiteX4122" fmla="*/ 491229 w 2070422"/>
                <a:gd name="connsiteY4122" fmla="*/ 350382 h 885384"/>
                <a:gd name="connsiteX4123" fmla="*/ 529659 w 2070422"/>
                <a:gd name="connsiteY4123" fmla="*/ 352083 h 885384"/>
                <a:gd name="connsiteX4124" fmla="*/ 535662 w 2070422"/>
                <a:gd name="connsiteY4124" fmla="*/ 355461 h 885384"/>
                <a:gd name="connsiteX4125" fmla="*/ 1976476 w 2070422"/>
                <a:gd name="connsiteY4125" fmla="*/ 504949 h 885384"/>
                <a:gd name="connsiteX4126" fmla="*/ 1982924 w 2070422"/>
                <a:gd name="connsiteY4126" fmla="*/ 502033 h 885384"/>
                <a:gd name="connsiteX4127" fmla="*/ 1983754 w 2070422"/>
                <a:gd name="connsiteY4127" fmla="*/ 496954 h 885384"/>
                <a:gd name="connsiteX4128" fmla="*/ 1988414 w 2070422"/>
                <a:gd name="connsiteY4128" fmla="*/ 502367 h 885384"/>
                <a:gd name="connsiteX4129" fmla="*/ 1995238 w 2070422"/>
                <a:gd name="connsiteY4129" fmla="*/ 502392 h 885384"/>
                <a:gd name="connsiteX4130" fmla="*/ 1986678 w 2070422"/>
                <a:gd name="connsiteY4130" fmla="*/ 505804 h 885384"/>
                <a:gd name="connsiteX4131" fmla="*/ 1976476 w 2070422"/>
                <a:gd name="connsiteY4131" fmla="*/ 504949 h 885384"/>
                <a:gd name="connsiteX4132" fmla="*/ 1651718 w 2070422"/>
                <a:gd name="connsiteY4132" fmla="*/ 620257 h 885384"/>
                <a:gd name="connsiteX4133" fmla="*/ 1694433 w 2070422"/>
                <a:gd name="connsiteY4133" fmla="*/ 625388 h 885384"/>
                <a:gd name="connsiteX4134" fmla="*/ 1688472 w 2070422"/>
                <a:gd name="connsiteY4134" fmla="*/ 627081 h 885384"/>
                <a:gd name="connsiteX4135" fmla="*/ 1666059 w 2070422"/>
                <a:gd name="connsiteY4135" fmla="*/ 623840 h 885384"/>
                <a:gd name="connsiteX4136" fmla="*/ 1651718 w 2070422"/>
                <a:gd name="connsiteY4136" fmla="*/ 620249 h 885384"/>
                <a:gd name="connsiteX4137" fmla="*/ 646762 w 2070422"/>
                <a:gd name="connsiteY4137" fmla="*/ 861109 h 885384"/>
                <a:gd name="connsiteX4138" fmla="*/ 660419 w 2070422"/>
                <a:gd name="connsiteY4138" fmla="*/ 862819 h 885384"/>
                <a:gd name="connsiteX4139" fmla="*/ 649969 w 2070422"/>
                <a:gd name="connsiteY4139" fmla="*/ 877956 h 885384"/>
                <a:gd name="connsiteX4140" fmla="*/ 649764 w 2070422"/>
                <a:gd name="connsiteY4140" fmla="*/ 868823 h 885384"/>
                <a:gd name="connsiteX4141" fmla="*/ 646762 w 2070422"/>
                <a:gd name="connsiteY4141" fmla="*/ 861109 h 885384"/>
                <a:gd name="connsiteX4142" fmla="*/ 489578 w 2070422"/>
                <a:gd name="connsiteY4142" fmla="*/ 385434 h 885384"/>
                <a:gd name="connsiteX4143" fmla="*/ 491220 w 2070422"/>
                <a:gd name="connsiteY4143" fmla="*/ 357189 h 885384"/>
                <a:gd name="connsiteX4144" fmla="*/ 492931 w 2070422"/>
                <a:gd name="connsiteY4144" fmla="*/ 367442 h 885384"/>
                <a:gd name="connsiteX4145" fmla="*/ 492931 w 2070422"/>
                <a:gd name="connsiteY4145" fmla="*/ 389650 h 885384"/>
                <a:gd name="connsiteX4146" fmla="*/ 491554 w 2070422"/>
                <a:gd name="connsiteY4146" fmla="*/ 390839 h 885384"/>
                <a:gd name="connsiteX4147" fmla="*/ 487800 w 2070422"/>
                <a:gd name="connsiteY4147" fmla="*/ 398193 h 885384"/>
                <a:gd name="connsiteX4148" fmla="*/ 489578 w 2070422"/>
                <a:gd name="connsiteY4148" fmla="*/ 385443 h 885384"/>
                <a:gd name="connsiteX4149" fmla="*/ 417729 w 2070422"/>
                <a:gd name="connsiteY4149" fmla="*/ 866214 h 885384"/>
                <a:gd name="connsiteX4150" fmla="*/ 410033 w 2070422"/>
                <a:gd name="connsiteY4150" fmla="*/ 869669 h 885384"/>
                <a:gd name="connsiteX4151" fmla="*/ 407100 w 2070422"/>
                <a:gd name="connsiteY4151" fmla="*/ 866762 h 885384"/>
                <a:gd name="connsiteX4152" fmla="*/ 399814 w 2070422"/>
                <a:gd name="connsiteY4152" fmla="*/ 871337 h 885384"/>
                <a:gd name="connsiteX4153" fmla="*/ 395530 w 2070422"/>
                <a:gd name="connsiteY4153" fmla="*/ 863717 h 885384"/>
                <a:gd name="connsiteX4154" fmla="*/ 417738 w 2070422"/>
                <a:gd name="connsiteY4154" fmla="*/ 866214 h 885384"/>
                <a:gd name="connsiteX4155" fmla="*/ 1691030 w 2070422"/>
                <a:gd name="connsiteY4155" fmla="*/ 692876 h 885384"/>
                <a:gd name="connsiteX4156" fmla="*/ 1697879 w 2070422"/>
                <a:gd name="connsiteY4156" fmla="*/ 686890 h 885384"/>
                <a:gd name="connsiteX4157" fmla="*/ 1698657 w 2070422"/>
                <a:gd name="connsiteY4157" fmla="*/ 695373 h 885384"/>
                <a:gd name="connsiteX4158" fmla="*/ 1706396 w 2070422"/>
                <a:gd name="connsiteY4158" fmla="*/ 703942 h 885384"/>
                <a:gd name="connsiteX4159" fmla="*/ 1694373 w 2070422"/>
                <a:gd name="connsiteY4159" fmla="*/ 696682 h 885384"/>
                <a:gd name="connsiteX4160" fmla="*/ 1691030 w 2070422"/>
                <a:gd name="connsiteY4160" fmla="*/ 692885 h 885384"/>
                <a:gd name="connsiteX4161" fmla="*/ 1597879 w 2070422"/>
                <a:gd name="connsiteY4161" fmla="*/ 738096 h 885384"/>
                <a:gd name="connsiteX4162" fmla="*/ 1591893 w 2070422"/>
                <a:gd name="connsiteY4162" fmla="*/ 741525 h 885384"/>
                <a:gd name="connsiteX4163" fmla="*/ 1595288 w 2070422"/>
                <a:gd name="connsiteY4163" fmla="*/ 736429 h 885384"/>
                <a:gd name="connsiteX4164" fmla="*/ 1585060 w 2070422"/>
                <a:gd name="connsiteY4164" fmla="*/ 732957 h 885384"/>
                <a:gd name="connsiteX4165" fmla="*/ 1589652 w 2070422"/>
                <a:gd name="connsiteY4165" fmla="*/ 728202 h 885384"/>
                <a:gd name="connsiteX4166" fmla="*/ 1596588 w 2070422"/>
                <a:gd name="connsiteY4166" fmla="*/ 732555 h 885384"/>
                <a:gd name="connsiteX4167" fmla="*/ 1600427 w 2070422"/>
                <a:gd name="connsiteY4167" fmla="*/ 732991 h 885384"/>
                <a:gd name="connsiteX4168" fmla="*/ 1602137 w 2070422"/>
                <a:gd name="connsiteY4168" fmla="*/ 736412 h 885384"/>
                <a:gd name="connsiteX4169" fmla="*/ 1601274 w 2070422"/>
                <a:gd name="connsiteY4169" fmla="*/ 741534 h 885384"/>
                <a:gd name="connsiteX4170" fmla="*/ 1597870 w 2070422"/>
                <a:gd name="connsiteY4170" fmla="*/ 738105 h 885384"/>
                <a:gd name="connsiteX4171" fmla="*/ 225886 w 2070422"/>
                <a:gd name="connsiteY4171" fmla="*/ 270579 h 885384"/>
                <a:gd name="connsiteX4172" fmla="*/ 233129 w 2070422"/>
                <a:gd name="connsiteY4172" fmla="*/ 277737 h 885384"/>
                <a:gd name="connsiteX4173" fmla="*/ 223757 w 2070422"/>
                <a:gd name="connsiteY4173" fmla="*/ 285442 h 885384"/>
                <a:gd name="connsiteX4174" fmla="*/ 221200 w 2070422"/>
                <a:gd name="connsiteY4174" fmla="*/ 279225 h 885384"/>
                <a:gd name="connsiteX4175" fmla="*/ 225886 w 2070422"/>
                <a:gd name="connsiteY4175" fmla="*/ 270579 h 885384"/>
                <a:gd name="connsiteX4176" fmla="*/ 1799992 w 2070422"/>
                <a:gd name="connsiteY4176" fmla="*/ 309078 h 885384"/>
                <a:gd name="connsiteX4177" fmla="*/ 1799009 w 2070422"/>
                <a:gd name="connsiteY4177" fmla="*/ 304614 h 885384"/>
                <a:gd name="connsiteX4178" fmla="*/ 1805491 w 2070422"/>
                <a:gd name="connsiteY4178" fmla="*/ 300826 h 885384"/>
                <a:gd name="connsiteX4179" fmla="*/ 1799556 w 2070422"/>
                <a:gd name="connsiteY4179" fmla="*/ 316167 h 885384"/>
                <a:gd name="connsiteX4180" fmla="*/ 1799984 w 2070422"/>
                <a:gd name="connsiteY4180" fmla="*/ 309078 h 885384"/>
                <a:gd name="connsiteX4181" fmla="*/ 710 w 2070422"/>
                <a:gd name="connsiteY4181" fmla="*/ 524601 h 885384"/>
                <a:gd name="connsiteX4182" fmla="*/ 14375 w 2070422"/>
                <a:gd name="connsiteY4182" fmla="*/ 526319 h 885384"/>
                <a:gd name="connsiteX4183" fmla="*/ 710 w 2070422"/>
                <a:gd name="connsiteY4183" fmla="*/ 524601 h 885384"/>
                <a:gd name="connsiteX4184" fmla="*/ 1846563 w 2070422"/>
                <a:gd name="connsiteY4184" fmla="*/ 227369 h 885384"/>
                <a:gd name="connsiteX4185" fmla="*/ 1834600 w 2070422"/>
                <a:gd name="connsiteY4185" fmla="*/ 223948 h 885384"/>
                <a:gd name="connsiteX4186" fmla="*/ 1846563 w 2070422"/>
                <a:gd name="connsiteY4186" fmla="*/ 227369 h 885384"/>
                <a:gd name="connsiteX4187" fmla="*/ 1598708 w 2070422"/>
                <a:gd name="connsiteY4187" fmla="*/ 814983 h 885384"/>
                <a:gd name="connsiteX4188" fmla="*/ 1596185 w 2070422"/>
                <a:gd name="connsiteY4188" fmla="*/ 828674 h 885384"/>
                <a:gd name="connsiteX4189" fmla="*/ 1586762 w 2070422"/>
                <a:gd name="connsiteY4189" fmla="*/ 826920 h 885384"/>
                <a:gd name="connsiteX4190" fmla="*/ 1594886 w 2070422"/>
                <a:gd name="connsiteY4190" fmla="*/ 821379 h 885384"/>
                <a:gd name="connsiteX4191" fmla="*/ 1598708 w 2070422"/>
                <a:gd name="connsiteY4191" fmla="*/ 814983 h 885384"/>
                <a:gd name="connsiteX4192" fmla="*/ 1964231 w 2070422"/>
                <a:gd name="connsiteY4192" fmla="*/ 353999 h 885384"/>
                <a:gd name="connsiteX4193" fmla="*/ 1960203 w 2070422"/>
                <a:gd name="connsiteY4193" fmla="*/ 365689 h 885384"/>
                <a:gd name="connsiteX4194" fmla="*/ 1957655 w 2070422"/>
                <a:gd name="connsiteY4194" fmla="*/ 352049 h 885384"/>
                <a:gd name="connsiteX4195" fmla="*/ 1964231 w 2070422"/>
                <a:gd name="connsiteY4195" fmla="*/ 353990 h 885384"/>
                <a:gd name="connsiteX4196" fmla="*/ 1844836 w 2070422"/>
                <a:gd name="connsiteY4196" fmla="*/ 686873 h 885384"/>
                <a:gd name="connsiteX4197" fmla="*/ 1844836 w 2070422"/>
                <a:gd name="connsiteY4197" fmla="*/ 691995 h 885384"/>
                <a:gd name="connsiteX4198" fmla="*/ 1839705 w 2070422"/>
                <a:gd name="connsiteY4198" fmla="*/ 688575 h 885384"/>
                <a:gd name="connsiteX4199" fmla="*/ 1837994 w 2070422"/>
                <a:gd name="connsiteY4199" fmla="*/ 674910 h 885384"/>
                <a:gd name="connsiteX4200" fmla="*/ 1839705 w 2070422"/>
                <a:gd name="connsiteY4200" fmla="*/ 671489 h 885384"/>
                <a:gd name="connsiteX4201" fmla="*/ 1843125 w 2070422"/>
                <a:gd name="connsiteY4201" fmla="*/ 674910 h 885384"/>
                <a:gd name="connsiteX4202" fmla="*/ 1844836 w 2070422"/>
                <a:gd name="connsiteY4202" fmla="*/ 686865 h 885384"/>
                <a:gd name="connsiteX4203" fmla="*/ 1777202 w 2070422"/>
                <a:gd name="connsiteY4203" fmla="*/ 346200 h 885384"/>
                <a:gd name="connsiteX4204" fmla="*/ 1774757 w 2070422"/>
                <a:gd name="connsiteY4204" fmla="*/ 355461 h 885384"/>
                <a:gd name="connsiteX4205" fmla="*/ 1775979 w 2070422"/>
                <a:gd name="connsiteY4205" fmla="*/ 352451 h 885384"/>
                <a:gd name="connsiteX4206" fmla="*/ 1771353 w 2070422"/>
                <a:gd name="connsiteY4206" fmla="*/ 344396 h 885384"/>
                <a:gd name="connsiteX4207" fmla="*/ 1777202 w 2070422"/>
                <a:gd name="connsiteY4207" fmla="*/ 346191 h 885384"/>
                <a:gd name="connsiteX4208" fmla="*/ 424570 w 2070422"/>
                <a:gd name="connsiteY4208" fmla="*/ 200021 h 885384"/>
                <a:gd name="connsiteX4209" fmla="*/ 438244 w 2070422"/>
                <a:gd name="connsiteY4209" fmla="*/ 193206 h 885384"/>
                <a:gd name="connsiteX4210" fmla="*/ 432173 w 2070422"/>
                <a:gd name="connsiteY4210" fmla="*/ 197362 h 885384"/>
                <a:gd name="connsiteX4211" fmla="*/ 424570 w 2070422"/>
                <a:gd name="connsiteY4211" fmla="*/ 200021 h 885384"/>
                <a:gd name="connsiteX4212" fmla="*/ 404047 w 2070422"/>
                <a:gd name="connsiteY4212" fmla="*/ 215397 h 885384"/>
                <a:gd name="connsiteX4213" fmla="*/ 400652 w 2070422"/>
                <a:gd name="connsiteY4213" fmla="*/ 217133 h 885384"/>
                <a:gd name="connsiteX4214" fmla="*/ 409178 w 2070422"/>
                <a:gd name="connsiteY4214" fmla="*/ 223940 h 885384"/>
                <a:gd name="connsiteX4215" fmla="*/ 404047 w 2070422"/>
                <a:gd name="connsiteY4215" fmla="*/ 215397 h 885384"/>
                <a:gd name="connsiteX4216" fmla="*/ 1468410 w 2070422"/>
                <a:gd name="connsiteY4216" fmla="*/ 827374 h 885384"/>
                <a:gd name="connsiteX4217" fmla="*/ 1460295 w 2070422"/>
                <a:gd name="connsiteY4217" fmla="*/ 831188 h 885384"/>
                <a:gd name="connsiteX4218" fmla="*/ 1468410 w 2070422"/>
                <a:gd name="connsiteY4218" fmla="*/ 827374 h 885384"/>
                <a:gd name="connsiteX4219" fmla="*/ 400635 w 2070422"/>
                <a:gd name="connsiteY4219" fmla="*/ 714204 h 885384"/>
                <a:gd name="connsiteX4220" fmla="*/ 392101 w 2070422"/>
                <a:gd name="connsiteY4220" fmla="*/ 707380 h 885384"/>
                <a:gd name="connsiteX4221" fmla="*/ 402345 w 2070422"/>
                <a:gd name="connsiteY4221" fmla="*/ 707380 h 885384"/>
                <a:gd name="connsiteX4222" fmla="*/ 404056 w 2070422"/>
                <a:gd name="connsiteY4222" fmla="*/ 707380 h 885384"/>
                <a:gd name="connsiteX4223" fmla="*/ 402345 w 2070422"/>
                <a:gd name="connsiteY4223" fmla="*/ 714212 h 885384"/>
                <a:gd name="connsiteX4224" fmla="*/ 400635 w 2070422"/>
                <a:gd name="connsiteY4224" fmla="*/ 714212 h 885384"/>
                <a:gd name="connsiteX4225" fmla="*/ 1651710 w 2070422"/>
                <a:gd name="connsiteY4225" fmla="*/ 719343 h 885384"/>
                <a:gd name="connsiteX4226" fmla="*/ 1651094 w 2070422"/>
                <a:gd name="connsiteY4226" fmla="*/ 722866 h 885384"/>
                <a:gd name="connsiteX4227" fmla="*/ 1651710 w 2070422"/>
                <a:gd name="connsiteY4227" fmla="*/ 729579 h 885384"/>
                <a:gd name="connsiteX4228" fmla="*/ 1646579 w 2070422"/>
                <a:gd name="connsiteY4228" fmla="*/ 733000 h 885384"/>
                <a:gd name="connsiteX4229" fmla="*/ 1651710 w 2070422"/>
                <a:gd name="connsiteY4229" fmla="*/ 719352 h 885384"/>
                <a:gd name="connsiteX4230" fmla="*/ 113486 w 2070422"/>
                <a:gd name="connsiteY4230" fmla="*/ 765444 h 885384"/>
                <a:gd name="connsiteX4231" fmla="*/ 110108 w 2070422"/>
                <a:gd name="connsiteY4231" fmla="*/ 779109 h 885384"/>
                <a:gd name="connsiteX4232" fmla="*/ 113486 w 2070422"/>
                <a:gd name="connsiteY4232" fmla="*/ 765444 h 885384"/>
                <a:gd name="connsiteX4233" fmla="*/ 639913 w 2070422"/>
                <a:gd name="connsiteY4233" fmla="*/ 789379 h 885384"/>
                <a:gd name="connsiteX4234" fmla="*/ 626247 w 2070422"/>
                <a:gd name="connsiteY4234" fmla="*/ 791919 h 885384"/>
                <a:gd name="connsiteX4235" fmla="*/ 639913 w 2070422"/>
                <a:gd name="connsiteY4235" fmla="*/ 789379 h 885384"/>
                <a:gd name="connsiteX4236" fmla="*/ 79315 w 2070422"/>
                <a:gd name="connsiteY4236" fmla="*/ 789371 h 885384"/>
                <a:gd name="connsiteX4237" fmla="*/ 69096 w 2070422"/>
                <a:gd name="connsiteY4237" fmla="*/ 794451 h 885384"/>
                <a:gd name="connsiteX4238" fmla="*/ 79315 w 2070422"/>
                <a:gd name="connsiteY4238" fmla="*/ 789371 h 885384"/>
                <a:gd name="connsiteX4239" fmla="*/ 515121 w 2070422"/>
                <a:gd name="connsiteY4239" fmla="*/ 401596 h 885384"/>
                <a:gd name="connsiteX4240" fmla="*/ 510025 w 2070422"/>
                <a:gd name="connsiteY4240" fmla="*/ 391360 h 885384"/>
                <a:gd name="connsiteX4241" fmla="*/ 515121 w 2070422"/>
                <a:gd name="connsiteY4241" fmla="*/ 401596 h 885384"/>
                <a:gd name="connsiteX4242" fmla="*/ 1831153 w 2070422"/>
                <a:gd name="connsiteY4242" fmla="*/ 275206 h 885384"/>
                <a:gd name="connsiteX4243" fmla="*/ 1825142 w 2070422"/>
                <a:gd name="connsiteY4243" fmla="*/ 281568 h 885384"/>
                <a:gd name="connsiteX4244" fmla="*/ 1831153 w 2070422"/>
                <a:gd name="connsiteY4244" fmla="*/ 275206 h 885384"/>
                <a:gd name="connsiteX4245" fmla="*/ 1614109 w 2070422"/>
                <a:gd name="connsiteY4245" fmla="*/ 177830 h 885384"/>
                <a:gd name="connsiteX4246" fmla="*/ 1616649 w 2070422"/>
                <a:gd name="connsiteY4246" fmla="*/ 174410 h 885384"/>
                <a:gd name="connsiteX4247" fmla="*/ 1638891 w 2070422"/>
                <a:gd name="connsiteY4247" fmla="*/ 174410 h 885384"/>
                <a:gd name="connsiteX4248" fmla="*/ 1635505 w 2070422"/>
                <a:gd name="connsiteY4248" fmla="*/ 176128 h 885384"/>
                <a:gd name="connsiteX4249" fmla="*/ 1621660 w 2070422"/>
                <a:gd name="connsiteY4249" fmla="*/ 176051 h 885384"/>
                <a:gd name="connsiteX4250" fmla="*/ 1617530 w 2070422"/>
                <a:gd name="connsiteY4250" fmla="*/ 177830 h 885384"/>
                <a:gd name="connsiteX4251" fmla="*/ 1614109 w 2070422"/>
                <a:gd name="connsiteY4251" fmla="*/ 177830 h 885384"/>
                <a:gd name="connsiteX4252" fmla="*/ 398925 w 2070422"/>
                <a:gd name="connsiteY4252" fmla="*/ 750077 h 885384"/>
                <a:gd name="connsiteX4253" fmla="*/ 392836 w 2070422"/>
                <a:gd name="connsiteY4253" fmla="*/ 748495 h 885384"/>
                <a:gd name="connsiteX4254" fmla="*/ 397368 w 2070422"/>
                <a:gd name="connsiteY4254" fmla="*/ 742552 h 885384"/>
                <a:gd name="connsiteX4255" fmla="*/ 398916 w 2070422"/>
                <a:gd name="connsiteY4255" fmla="*/ 750077 h 885384"/>
                <a:gd name="connsiteX4256" fmla="*/ 487800 w 2070422"/>
                <a:gd name="connsiteY4256" fmla="*/ 423804 h 885384"/>
                <a:gd name="connsiteX4257" fmla="*/ 492931 w 2070422"/>
                <a:gd name="connsiteY4257" fmla="*/ 423804 h 885384"/>
                <a:gd name="connsiteX4258" fmla="*/ 499755 w 2070422"/>
                <a:gd name="connsiteY4258" fmla="*/ 428910 h 885384"/>
                <a:gd name="connsiteX4259" fmla="*/ 487817 w 2070422"/>
                <a:gd name="connsiteY4259" fmla="*/ 430637 h 885384"/>
                <a:gd name="connsiteX4260" fmla="*/ 487800 w 2070422"/>
                <a:gd name="connsiteY4260" fmla="*/ 423804 h 885384"/>
                <a:gd name="connsiteX4261" fmla="*/ 850124 w 2070422"/>
                <a:gd name="connsiteY4261" fmla="*/ 215414 h 885384"/>
                <a:gd name="connsiteX4262" fmla="*/ 850124 w 2070422"/>
                <a:gd name="connsiteY4262" fmla="*/ 223957 h 885384"/>
                <a:gd name="connsiteX4263" fmla="*/ 850124 w 2070422"/>
                <a:gd name="connsiteY4263" fmla="*/ 215414 h 885384"/>
                <a:gd name="connsiteX4264" fmla="*/ 1788174 w 2070422"/>
                <a:gd name="connsiteY4264" fmla="*/ 220305 h 885384"/>
                <a:gd name="connsiteX4265" fmla="*/ 1782479 w 2070422"/>
                <a:gd name="connsiteY4265" fmla="*/ 223931 h 885384"/>
                <a:gd name="connsiteX4266" fmla="*/ 1788174 w 2070422"/>
                <a:gd name="connsiteY4266" fmla="*/ 220305 h 885384"/>
                <a:gd name="connsiteX4267" fmla="*/ 1995255 w 2070422"/>
                <a:gd name="connsiteY4267" fmla="*/ 321367 h 885384"/>
                <a:gd name="connsiteX4268" fmla="*/ 2001275 w 2070422"/>
                <a:gd name="connsiteY4268" fmla="*/ 321255 h 885384"/>
                <a:gd name="connsiteX4269" fmla="*/ 2002071 w 2070422"/>
                <a:gd name="connsiteY4269" fmla="*/ 328139 h 885384"/>
                <a:gd name="connsiteX4270" fmla="*/ 1995238 w 2070422"/>
                <a:gd name="connsiteY4270" fmla="*/ 328139 h 885384"/>
                <a:gd name="connsiteX4271" fmla="*/ 1995255 w 2070422"/>
                <a:gd name="connsiteY4271" fmla="*/ 321375 h 885384"/>
                <a:gd name="connsiteX4272" fmla="*/ 1489344 w 2070422"/>
                <a:gd name="connsiteY4272" fmla="*/ 823526 h 885384"/>
                <a:gd name="connsiteX4273" fmla="*/ 1492764 w 2070422"/>
                <a:gd name="connsiteY4273" fmla="*/ 823526 h 885384"/>
                <a:gd name="connsiteX4274" fmla="*/ 1484230 w 2070422"/>
                <a:gd name="connsiteY4274" fmla="*/ 823534 h 885384"/>
                <a:gd name="connsiteX4275" fmla="*/ 1489344 w 2070422"/>
                <a:gd name="connsiteY4275" fmla="*/ 823526 h 885384"/>
                <a:gd name="connsiteX4276" fmla="*/ 638202 w 2070422"/>
                <a:gd name="connsiteY4276" fmla="*/ 852583 h 885384"/>
                <a:gd name="connsiteX4277" fmla="*/ 636492 w 2070422"/>
                <a:gd name="connsiteY4277" fmla="*/ 854277 h 885384"/>
                <a:gd name="connsiteX4278" fmla="*/ 627949 w 2070422"/>
                <a:gd name="connsiteY4278" fmla="*/ 854277 h 885384"/>
                <a:gd name="connsiteX4279" fmla="*/ 626239 w 2070422"/>
                <a:gd name="connsiteY4279" fmla="*/ 854277 h 885384"/>
                <a:gd name="connsiteX4280" fmla="*/ 622818 w 2070422"/>
                <a:gd name="connsiteY4280" fmla="*/ 852566 h 885384"/>
                <a:gd name="connsiteX4281" fmla="*/ 638202 w 2070422"/>
                <a:gd name="connsiteY4281" fmla="*/ 852583 h 885384"/>
                <a:gd name="connsiteX4282" fmla="*/ 636475 w 2070422"/>
                <a:gd name="connsiteY4282" fmla="*/ 882428 h 885384"/>
                <a:gd name="connsiteX4283" fmla="*/ 631361 w 2070422"/>
                <a:gd name="connsiteY4283" fmla="*/ 877323 h 885384"/>
                <a:gd name="connsiteX4284" fmla="*/ 633798 w 2070422"/>
                <a:gd name="connsiteY4284" fmla="*/ 879178 h 885384"/>
                <a:gd name="connsiteX4285" fmla="*/ 636475 w 2070422"/>
                <a:gd name="connsiteY4285" fmla="*/ 882436 h 885384"/>
                <a:gd name="connsiteX4286" fmla="*/ 1961058 w 2070422"/>
                <a:gd name="connsiteY4286" fmla="*/ 832068 h 885384"/>
                <a:gd name="connsiteX4287" fmla="*/ 1961058 w 2070422"/>
                <a:gd name="connsiteY4287" fmla="*/ 837191 h 885384"/>
                <a:gd name="connsiteX4288" fmla="*/ 1961058 w 2070422"/>
                <a:gd name="connsiteY4288" fmla="*/ 832068 h 885384"/>
                <a:gd name="connsiteX4289" fmla="*/ 208322 w 2070422"/>
                <a:gd name="connsiteY4289" fmla="*/ 299269 h 885384"/>
                <a:gd name="connsiteX4290" fmla="*/ 214342 w 2070422"/>
                <a:gd name="connsiteY4290" fmla="*/ 300834 h 885384"/>
                <a:gd name="connsiteX4291" fmla="*/ 208322 w 2070422"/>
                <a:gd name="connsiteY4291" fmla="*/ 299269 h 885384"/>
                <a:gd name="connsiteX4292" fmla="*/ 1974741 w 2070422"/>
                <a:gd name="connsiteY4292" fmla="*/ 760313 h 885384"/>
                <a:gd name="connsiteX4293" fmla="*/ 1974723 w 2070422"/>
                <a:gd name="connsiteY4293" fmla="*/ 755199 h 885384"/>
                <a:gd name="connsiteX4294" fmla="*/ 1974741 w 2070422"/>
                <a:gd name="connsiteY4294" fmla="*/ 760313 h 885384"/>
                <a:gd name="connsiteX4295" fmla="*/ 1546596 w 2070422"/>
                <a:gd name="connsiteY4295" fmla="*/ 212027 h 885384"/>
                <a:gd name="connsiteX4296" fmla="*/ 1548306 w 2070422"/>
                <a:gd name="connsiteY4296" fmla="*/ 220502 h 885384"/>
                <a:gd name="connsiteX4297" fmla="*/ 1546596 w 2070422"/>
                <a:gd name="connsiteY4297" fmla="*/ 212027 h 885384"/>
                <a:gd name="connsiteX4298" fmla="*/ 123757 w 2070422"/>
                <a:gd name="connsiteY4298" fmla="*/ 844023 h 885384"/>
                <a:gd name="connsiteX4299" fmla="*/ 120336 w 2070422"/>
                <a:gd name="connsiteY4299" fmla="*/ 849146 h 885384"/>
                <a:gd name="connsiteX4300" fmla="*/ 121448 w 2070422"/>
                <a:gd name="connsiteY4300" fmla="*/ 842458 h 885384"/>
                <a:gd name="connsiteX4301" fmla="*/ 123757 w 2070422"/>
                <a:gd name="connsiteY4301" fmla="*/ 844015 h 885384"/>
                <a:gd name="connsiteX4302" fmla="*/ 173321 w 2070422"/>
                <a:gd name="connsiteY4302" fmla="*/ 263251 h 885384"/>
                <a:gd name="connsiteX4303" fmla="*/ 166497 w 2070422"/>
                <a:gd name="connsiteY4303" fmla="*/ 270058 h 885384"/>
                <a:gd name="connsiteX4304" fmla="*/ 173321 w 2070422"/>
                <a:gd name="connsiteY4304" fmla="*/ 263251 h 885384"/>
                <a:gd name="connsiteX4305" fmla="*/ 1929443 w 2070422"/>
                <a:gd name="connsiteY4305" fmla="*/ 765478 h 885384"/>
                <a:gd name="connsiteX4306" fmla="*/ 1930290 w 2070422"/>
                <a:gd name="connsiteY4306" fmla="*/ 767154 h 885384"/>
                <a:gd name="connsiteX4307" fmla="*/ 1932000 w 2070422"/>
                <a:gd name="connsiteY4307" fmla="*/ 770575 h 885384"/>
                <a:gd name="connsiteX4308" fmla="*/ 1929443 w 2070422"/>
                <a:gd name="connsiteY4308" fmla="*/ 765487 h 885384"/>
                <a:gd name="connsiteX4309" fmla="*/ 1749137 w 2070422"/>
                <a:gd name="connsiteY4309" fmla="*/ 741543 h 885384"/>
                <a:gd name="connsiteX4310" fmla="*/ 1755961 w 2070422"/>
                <a:gd name="connsiteY4310" fmla="*/ 741543 h 885384"/>
                <a:gd name="connsiteX4311" fmla="*/ 1755961 w 2070422"/>
                <a:gd name="connsiteY4311" fmla="*/ 746648 h 885384"/>
                <a:gd name="connsiteX4312" fmla="*/ 1749145 w 2070422"/>
                <a:gd name="connsiteY4312" fmla="*/ 741543 h 885384"/>
                <a:gd name="connsiteX4313" fmla="*/ 684372 w 2070422"/>
                <a:gd name="connsiteY4313" fmla="*/ 234201 h 885384"/>
                <a:gd name="connsiteX4314" fmla="*/ 689477 w 2070422"/>
                <a:gd name="connsiteY4314" fmla="*/ 235929 h 885384"/>
                <a:gd name="connsiteX4315" fmla="*/ 684372 w 2070422"/>
                <a:gd name="connsiteY4315" fmla="*/ 234201 h 885384"/>
                <a:gd name="connsiteX4316" fmla="*/ 1983283 w 2070422"/>
                <a:gd name="connsiteY4316" fmla="*/ 177813 h 885384"/>
                <a:gd name="connsiteX4317" fmla="*/ 1998650 w 2070422"/>
                <a:gd name="connsiteY4317" fmla="*/ 176137 h 885384"/>
                <a:gd name="connsiteX4318" fmla="*/ 1983283 w 2070422"/>
                <a:gd name="connsiteY4318" fmla="*/ 177813 h 885384"/>
                <a:gd name="connsiteX4319" fmla="*/ 1928580 w 2070422"/>
                <a:gd name="connsiteY4319" fmla="*/ 738131 h 885384"/>
                <a:gd name="connsiteX4320" fmla="*/ 1924595 w 2070422"/>
                <a:gd name="connsiteY4320" fmla="*/ 740072 h 885384"/>
                <a:gd name="connsiteX4321" fmla="*/ 1928580 w 2070422"/>
                <a:gd name="connsiteY4321" fmla="*/ 738131 h 885384"/>
                <a:gd name="connsiteX4322" fmla="*/ 612548 w 2070422"/>
                <a:gd name="connsiteY4322" fmla="*/ 710783 h 885384"/>
                <a:gd name="connsiteX4323" fmla="*/ 612565 w 2070422"/>
                <a:gd name="connsiteY4323" fmla="*/ 719326 h 885384"/>
                <a:gd name="connsiteX4324" fmla="*/ 610855 w 2070422"/>
                <a:gd name="connsiteY4324" fmla="*/ 719326 h 885384"/>
                <a:gd name="connsiteX4325" fmla="*/ 612548 w 2070422"/>
                <a:gd name="connsiteY4325" fmla="*/ 710783 h 885384"/>
                <a:gd name="connsiteX4326" fmla="*/ 1480801 w 2070422"/>
                <a:gd name="connsiteY4326" fmla="*/ 717607 h 885384"/>
                <a:gd name="connsiteX4327" fmla="*/ 1480801 w 2070422"/>
                <a:gd name="connsiteY4327" fmla="*/ 710783 h 885384"/>
                <a:gd name="connsiteX4328" fmla="*/ 1485906 w 2070422"/>
                <a:gd name="connsiteY4328" fmla="*/ 712502 h 885384"/>
                <a:gd name="connsiteX4329" fmla="*/ 1480801 w 2070422"/>
                <a:gd name="connsiteY4329" fmla="*/ 717607 h 885384"/>
                <a:gd name="connsiteX4330" fmla="*/ 57124 w 2070422"/>
                <a:gd name="connsiteY4330" fmla="*/ 205161 h 885384"/>
                <a:gd name="connsiteX4331" fmla="*/ 60510 w 2070422"/>
                <a:gd name="connsiteY4331" fmla="*/ 196618 h 885384"/>
                <a:gd name="connsiteX4332" fmla="*/ 57124 w 2070422"/>
                <a:gd name="connsiteY4332" fmla="*/ 205161 h 885384"/>
                <a:gd name="connsiteX4333" fmla="*/ 159638 w 2070422"/>
                <a:gd name="connsiteY4333" fmla="*/ 196618 h 885384"/>
                <a:gd name="connsiteX4334" fmla="*/ 168181 w 2070422"/>
                <a:gd name="connsiteY4334" fmla="*/ 193206 h 885384"/>
                <a:gd name="connsiteX4335" fmla="*/ 166206 w 2070422"/>
                <a:gd name="connsiteY4335" fmla="*/ 199747 h 885384"/>
                <a:gd name="connsiteX4336" fmla="*/ 159638 w 2070422"/>
                <a:gd name="connsiteY4336" fmla="*/ 196618 h 885384"/>
                <a:gd name="connsiteX4337" fmla="*/ 1954217 w 2070422"/>
                <a:gd name="connsiteY4337" fmla="*/ 791073 h 885384"/>
                <a:gd name="connsiteX4338" fmla="*/ 1961049 w 2070422"/>
                <a:gd name="connsiteY4338" fmla="*/ 789379 h 885384"/>
                <a:gd name="connsiteX4339" fmla="*/ 1955919 w 2070422"/>
                <a:gd name="connsiteY4339" fmla="*/ 794485 h 885384"/>
                <a:gd name="connsiteX4340" fmla="*/ 1954208 w 2070422"/>
                <a:gd name="connsiteY4340" fmla="*/ 791064 h 885384"/>
                <a:gd name="connsiteX4341" fmla="*/ 597181 w 2070422"/>
                <a:gd name="connsiteY4341" fmla="*/ 881607 h 885384"/>
                <a:gd name="connsiteX4342" fmla="*/ 593760 w 2070422"/>
                <a:gd name="connsiteY4342" fmla="*/ 881607 h 885384"/>
                <a:gd name="connsiteX4343" fmla="*/ 597181 w 2070422"/>
                <a:gd name="connsiteY4343" fmla="*/ 881607 h 885384"/>
                <a:gd name="connsiteX4344" fmla="*/ 431403 w 2070422"/>
                <a:gd name="connsiteY4344" fmla="*/ 729588 h 885384"/>
                <a:gd name="connsiteX4345" fmla="*/ 438236 w 2070422"/>
                <a:gd name="connsiteY4345" fmla="*/ 734676 h 885384"/>
                <a:gd name="connsiteX4346" fmla="*/ 431403 w 2070422"/>
                <a:gd name="connsiteY4346" fmla="*/ 729588 h 885384"/>
                <a:gd name="connsiteX4347" fmla="*/ 53695 w 2070422"/>
                <a:gd name="connsiteY4347" fmla="*/ 779118 h 885384"/>
                <a:gd name="connsiteX4348" fmla="*/ 58808 w 2070422"/>
                <a:gd name="connsiteY4348" fmla="*/ 779118 h 885384"/>
                <a:gd name="connsiteX4349" fmla="*/ 58808 w 2070422"/>
                <a:gd name="connsiteY4349" fmla="*/ 782513 h 885384"/>
                <a:gd name="connsiteX4350" fmla="*/ 53695 w 2070422"/>
                <a:gd name="connsiteY4350" fmla="*/ 782513 h 885384"/>
                <a:gd name="connsiteX4351" fmla="*/ 53695 w 2070422"/>
                <a:gd name="connsiteY4351" fmla="*/ 779118 h 885384"/>
                <a:gd name="connsiteX4352" fmla="*/ 903117 w 2070422"/>
                <a:gd name="connsiteY4352" fmla="*/ 169270 h 885384"/>
                <a:gd name="connsiteX4353" fmla="*/ 897995 w 2070422"/>
                <a:gd name="connsiteY4353" fmla="*/ 169270 h 885384"/>
                <a:gd name="connsiteX4354" fmla="*/ 903117 w 2070422"/>
                <a:gd name="connsiteY4354" fmla="*/ 169270 h 885384"/>
                <a:gd name="connsiteX4355" fmla="*/ 503184 w 2070422"/>
                <a:gd name="connsiteY4355" fmla="*/ 406727 h 885384"/>
                <a:gd name="connsiteX4356" fmla="*/ 504894 w 2070422"/>
                <a:gd name="connsiteY4356" fmla="*/ 411849 h 885384"/>
                <a:gd name="connsiteX4357" fmla="*/ 503184 w 2070422"/>
                <a:gd name="connsiteY4357" fmla="*/ 406727 h 885384"/>
                <a:gd name="connsiteX4358" fmla="*/ 151104 w 2070422"/>
                <a:gd name="connsiteY4358" fmla="*/ 671498 h 885384"/>
                <a:gd name="connsiteX4359" fmla="*/ 151104 w 2070422"/>
                <a:gd name="connsiteY4359" fmla="*/ 673208 h 885384"/>
                <a:gd name="connsiteX4360" fmla="*/ 145956 w 2070422"/>
                <a:gd name="connsiteY4360" fmla="*/ 670660 h 885384"/>
                <a:gd name="connsiteX4361" fmla="*/ 151104 w 2070422"/>
                <a:gd name="connsiteY4361" fmla="*/ 671498 h 885384"/>
                <a:gd name="connsiteX4362" fmla="*/ 1567957 w 2070422"/>
                <a:gd name="connsiteY4362" fmla="*/ 844041 h 885384"/>
                <a:gd name="connsiteX4363" fmla="*/ 1561133 w 2070422"/>
                <a:gd name="connsiteY4363" fmla="*/ 847427 h 885384"/>
                <a:gd name="connsiteX4364" fmla="*/ 1567957 w 2070422"/>
                <a:gd name="connsiteY4364" fmla="*/ 844041 h 885384"/>
                <a:gd name="connsiteX4365" fmla="*/ 1785027 w 2070422"/>
                <a:gd name="connsiteY4365" fmla="*/ 355495 h 885384"/>
                <a:gd name="connsiteX4366" fmla="*/ 1791843 w 2070422"/>
                <a:gd name="connsiteY4366" fmla="*/ 355495 h 885384"/>
                <a:gd name="connsiteX4367" fmla="*/ 1791843 w 2070422"/>
                <a:gd name="connsiteY4367" fmla="*/ 357171 h 885384"/>
                <a:gd name="connsiteX4368" fmla="*/ 1785027 w 2070422"/>
                <a:gd name="connsiteY4368" fmla="*/ 357171 h 885384"/>
                <a:gd name="connsiteX4369" fmla="*/ 1785027 w 2070422"/>
                <a:gd name="connsiteY4369" fmla="*/ 355495 h 885384"/>
                <a:gd name="connsiteX4370" fmla="*/ 397240 w 2070422"/>
                <a:gd name="connsiteY4370" fmla="*/ 762023 h 885384"/>
                <a:gd name="connsiteX4371" fmla="*/ 397223 w 2070422"/>
                <a:gd name="connsiteY4371" fmla="*/ 755199 h 885384"/>
                <a:gd name="connsiteX4372" fmla="*/ 398933 w 2070422"/>
                <a:gd name="connsiteY4372" fmla="*/ 756910 h 885384"/>
                <a:gd name="connsiteX4373" fmla="*/ 398916 w 2070422"/>
                <a:gd name="connsiteY4373" fmla="*/ 762023 h 885384"/>
                <a:gd name="connsiteX4374" fmla="*/ 397240 w 2070422"/>
                <a:gd name="connsiteY4374" fmla="*/ 762023 h 885384"/>
                <a:gd name="connsiteX4375" fmla="*/ 1576509 w 2070422"/>
                <a:gd name="connsiteY4375" fmla="*/ 446012 h 885384"/>
                <a:gd name="connsiteX4376" fmla="*/ 1578219 w 2070422"/>
                <a:gd name="connsiteY4376" fmla="*/ 446012 h 885384"/>
                <a:gd name="connsiteX4377" fmla="*/ 1576509 w 2070422"/>
                <a:gd name="connsiteY4377" fmla="*/ 446012 h 885384"/>
                <a:gd name="connsiteX4378" fmla="*/ 1302204 w 2070422"/>
                <a:gd name="connsiteY4378" fmla="*/ 391343 h 885384"/>
                <a:gd name="connsiteX4379" fmla="*/ 1294525 w 2070422"/>
                <a:gd name="connsiteY4379" fmla="*/ 381098 h 885384"/>
                <a:gd name="connsiteX4380" fmla="*/ 1294508 w 2070422"/>
                <a:gd name="connsiteY4380" fmla="*/ 391352 h 885384"/>
                <a:gd name="connsiteX4381" fmla="*/ 1292798 w 2070422"/>
                <a:gd name="connsiteY4381" fmla="*/ 391352 h 885384"/>
                <a:gd name="connsiteX4382" fmla="*/ 1293653 w 2070422"/>
                <a:gd name="connsiteY4382" fmla="*/ 372547 h 885384"/>
                <a:gd name="connsiteX4383" fmla="*/ 1303444 w 2070422"/>
                <a:gd name="connsiteY4383" fmla="*/ 377678 h 885384"/>
                <a:gd name="connsiteX4384" fmla="*/ 1302204 w 2070422"/>
                <a:gd name="connsiteY4384" fmla="*/ 391343 h 885384"/>
                <a:gd name="connsiteX4385" fmla="*/ 1313304 w 2070422"/>
                <a:gd name="connsiteY4385" fmla="*/ 384519 h 885384"/>
                <a:gd name="connsiteX4386" fmla="*/ 1314142 w 2070422"/>
                <a:gd name="connsiteY4386" fmla="*/ 389658 h 885384"/>
                <a:gd name="connsiteX4387" fmla="*/ 1309884 w 2070422"/>
                <a:gd name="connsiteY4387" fmla="*/ 384519 h 885384"/>
                <a:gd name="connsiteX4388" fmla="*/ 1313304 w 2070422"/>
                <a:gd name="connsiteY4388" fmla="*/ 384519 h 885384"/>
                <a:gd name="connsiteX4389" fmla="*/ 1038991 w 2070422"/>
                <a:gd name="connsiteY4389" fmla="*/ 563894 h 885384"/>
                <a:gd name="connsiteX4390" fmla="*/ 1036434 w 2070422"/>
                <a:gd name="connsiteY4390" fmla="*/ 504906 h 885384"/>
                <a:gd name="connsiteX4391" fmla="*/ 1039838 w 2070422"/>
                <a:gd name="connsiteY4391" fmla="*/ 502392 h 885384"/>
                <a:gd name="connsiteX4392" fmla="*/ 1038991 w 2070422"/>
                <a:gd name="connsiteY4392" fmla="*/ 563894 h 885384"/>
                <a:gd name="connsiteX4393" fmla="*/ 1036426 w 2070422"/>
                <a:gd name="connsiteY4393" fmla="*/ 452845 h 885384"/>
                <a:gd name="connsiteX4394" fmla="*/ 1038136 w 2070422"/>
                <a:gd name="connsiteY4394" fmla="*/ 442592 h 885384"/>
                <a:gd name="connsiteX4395" fmla="*/ 1038136 w 2070422"/>
                <a:gd name="connsiteY4395" fmla="*/ 466511 h 885384"/>
                <a:gd name="connsiteX4396" fmla="*/ 1038136 w 2070422"/>
                <a:gd name="connsiteY4396" fmla="*/ 468221 h 885384"/>
                <a:gd name="connsiteX4397" fmla="*/ 1039863 w 2070422"/>
                <a:gd name="connsiteY4397" fmla="*/ 498134 h 885384"/>
                <a:gd name="connsiteX4398" fmla="*/ 1036434 w 2070422"/>
                <a:gd name="connsiteY4398" fmla="*/ 500665 h 885384"/>
                <a:gd name="connsiteX4399" fmla="*/ 1036426 w 2070422"/>
                <a:gd name="connsiteY4399" fmla="*/ 452845 h 885384"/>
                <a:gd name="connsiteX4400" fmla="*/ 2035404 w 2070422"/>
                <a:gd name="connsiteY4400" fmla="*/ 678330 h 885384"/>
                <a:gd name="connsiteX4401" fmla="*/ 2035404 w 2070422"/>
                <a:gd name="connsiteY4401" fmla="*/ 676620 h 885384"/>
                <a:gd name="connsiteX4402" fmla="*/ 2035404 w 2070422"/>
                <a:gd name="connsiteY4402" fmla="*/ 678330 h 885384"/>
                <a:gd name="connsiteX4403" fmla="*/ 2037115 w 2070422"/>
                <a:gd name="connsiteY4403" fmla="*/ 681742 h 885384"/>
                <a:gd name="connsiteX4404" fmla="*/ 2037115 w 2070422"/>
                <a:gd name="connsiteY4404" fmla="*/ 680032 h 885384"/>
                <a:gd name="connsiteX4405" fmla="*/ 2037115 w 2070422"/>
                <a:gd name="connsiteY4405" fmla="*/ 681742 h 885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  <a:cxn ang="0">
                  <a:pos x="connsiteX2796" y="connsiteY2796"/>
                </a:cxn>
                <a:cxn ang="0">
                  <a:pos x="connsiteX2797" y="connsiteY2797"/>
                </a:cxn>
                <a:cxn ang="0">
                  <a:pos x="connsiteX2798" y="connsiteY2798"/>
                </a:cxn>
                <a:cxn ang="0">
                  <a:pos x="connsiteX2799" y="connsiteY2799"/>
                </a:cxn>
                <a:cxn ang="0">
                  <a:pos x="connsiteX2800" y="connsiteY2800"/>
                </a:cxn>
                <a:cxn ang="0">
                  <a:pos x="connsiteX2801" y="connsiteY2801"/>
                </a:cxn>
                <a:cxn ang="0">
                  <a:pos x="connsiteX2802" y="connsiteY2802"/>
                </a:cxn>
                <a:cxn ang="0">
                  <a:pos x="connsiteX2803" y="connsiteY2803"/>
                </a:cxn>
                <a:cxn ang="0">
                  <a:pos x="connsiteX2804" y="connsiteY2804"/>
                </a:cxn>
                <a:cxn ang="0">
                  <a:pos x="connsiteX2805" y="connsiteY2805"/>
                </a:cxn>
                <a:cxn ang="0">
                  <a:pos x="connsiteX2806" y="connsiteY2806"/>
                </a:cxn>
                <a:cxn ang="0">
                  <a:pos x="connsiteX2807" y="connsiteY2807"/>
                </a:cxn>
                <a:cxn ang="0">
                  <a:pos x="connsiteX2808" y="connsiteY2808"/>
                </a:cxn>
                <a:cxn ang="0">
                  <a:pos x="connsiteX2809" y="connsiteY2809"/>
                </a:cxn>
                <a:cxn ang="0">
                  <a:pos x="connsiteX2810" y="connsiteY2810"/>
                </a:cxn>
                <a:cxn ang="0">
                  <a:pos x="connsiteX2811" y="connsiteY2811"/>
                </a:cxn>
                <a:cxn ang="0">
                  <a:pos x="connsiteX2812" y="connsiteY2812"/>
                </a:cxn>
                <a:cxn ang="0">
                  <a:pos x="connsiteX2813" y="connsiteY2813"/>
                </a:cxn>
                <a:cxn ang="0">
                  <a:pos x="connsiteX2814" y="connsiteY2814"/>
                </a:cxn>
                <a:cxn ang="0">
                  <a:pos x="connsiteX2815" y="connsiteY2815"/>
                </a:cxn>
                <a:cxn ang="0">
                  <a:pos x="connsiteX2816" y="connsiteY2816"/>
                </a:cxn>
                <a:cxn ang="0">
                  <a:pos x="connsiteX2817" y="connsiteY2817"/>
                </a:cxn>
                <a:cxn ang="0">
                  <a:pos x="connsiteX2818" y="connsiteY2818"/>
                </a:cxn>
                <a:cxn ang="0">
                  <a:pos x="connsiteX2819" y="connsiteY2819"/>
                </a:cxn>
                <a:cxn ang="0">
                  <a:pos x="connsiteX2820" y="connsiteY2820"/>
                </a:cxn>
                <a:cxn ang="0">
                  <a:pos x="connsiteX2821" y="connsiteY2821"/>
                </a:cxn>
                <a:cxn ang="0">
                  <a:pos x="connsiteX2822" y="connsiteY2822"/>
                </a:cxn>
                <a:cxn ang="0">
                  <a:pos x="connsiteX2823" y="connsiteY2823"/>
                </a:cxn>
                <a:cxn ang="0">
                  <a:pos x="connsiteX2824" y="connsiteY2824"/>
                </a:cxn>
                <a:cxn ang="0">
                  <a:pos x="connsiteX2825" y="connsiteY2825"/>
                </a:cxn>
                <a:cxn ang="0">
                  <a:pos x="connsiteX2826" y="connsiteY2826"/>
                </a:cxn>
                <a:cxn ang="0">
                  <a:pos x="connsiteX2827" y="connsiteY2827"/>
                </a:cxn>
                <a:cxn ang="0">
                  <a:pos x="connsiteX2828" y="connsiteY2828"/>
                </a:cxn>
                <a:cxn ang="0">
                  <a:pos x="connsiteX2829" y="connsiteY2829"/>
                </a:cxn>
                <a:cxn ang="0">
                  <a:pos x="connsiteX2830" y="connsiteY2830"/>
                </a:cxn>
                <a:cxn ang="0">
                  <a:pos x="connsiteX2831" y="connsiteY2831"/>
                </a:cxn>
                <a:cxn ang="0">
                  <a:pos x="connsiteX2832" y="connsiteY2832"/>
                </a:cxn>
                <a:cxn ang="0">
                  <a:pos x="connsiteX2833" y="connsiteY2833"/>
                </a:cxn>
                <a:cxn ang="0">
                  <a:pos x="connsiteX2834" y="connsiteY2834"/>
                </a:cxn>
                <a:cxn ang="0">
                  <a:pos x="connsiteX2835" y="connsiteY2835"/>
                </a:cxn>
                <a:cxn ang="0">
                  <a:pos x="connsiteX2836" y="connsiteY2836"/>
                </a:cxn>
                <a:cxn ang="0">
                  <a:pos x="connsiteX2837" y="connsiteY2837"/>
                </a:cxn>
                <a:cxn ang="0">
                  <a:pos x="connsiteX2838" y="connsiteY2838"/>
                </a:cxn>
                <a:cxn ang="0">
                  <a:pos x="connsiteX2839" y="connsiteY2839"/>
                </a:cxn>
                <a:cxn ang="0">
                  <a:pos x="connsiteX2840" y="connsiteY2840"/>
                </a:cxn>
                <a:cxn ang="0">
                  <a:pos x="connsiteX2841" y="connsiteY2841"/>
                </a:cxn>
                <a:cxn ang="0">
                  <a:pos x="connsiteX2842" y="connsiteY2842"/>
                </a:cxn>
                <a:cxn ang="0">
                  <a:pos x="connsiteX2843" y="connsiteY2843"/>
                </a:cxn>
                <a:cxn ang="0">
                  <a:pos x="connsiteX2844" y="connsiteY2844"/>
                </a:cxn>
                <a:cxn ang="0">
                  <a:pos x="connsiteX2845" y="connsiteY2845"/>
                </a:cxn>
                <a:cxn ang="0">
                  <a:pos x="connsiteX2846" y="connsiteY2846"/>
                </a:cxn>
                <a:cxn ang="0">
                  <a:pos x="connsiteX2847" y="connsiteY2847"/>
                </a:cxn>
                <a:cxn ang="0">
                  <a:pos x="connsiteX2848" y="connsiteY2848"/>
                </a:cxn>
                <a:cxn ang="0">
                  <a:pos x="connsiteX2849" y="connsiteY2849"/>
                </a:cxn>
                <a:cxn ang="0">
                  <a:pos x="connsiteX2850" y="connsiteY2850"/>
                </a:cxn>
                <a:cxn ang="0">
                  <a:pos x="connsiteX2851" y="connsiteY2851"/>
                </a:cxn>
                <a:cxn ang="0">
                  <a:pos x="connsiteX2852" y="connsiteY2852"/>
                </a:cxn>
                <a:cxn ang="0">
                  <a:pos x="connsiteX2853" y="connsiteY2853"/>
                </a:cxn>
                <a:cxn ang="0">
                  <a:pos x="connsiteX2854" y="connsiteY2854"/>
                </a:cxn>
                <a:cxn ang="0">
                  <a:pos x="connsiteX2855" y="connsiteY2855"/>
                </a:cxn>
                <a:cxn ang="0">
                  <a:pos x="connsiteX2856" y="connsiteY2856"/>
                </a:cxn>
                <a:cxn ang="0">
                  <a:pos x="connsiteX2857" y="connsiteY2857"/>
                </a:cxn>
                <a:cxn ang="0">
                  <a:pos x="connsiteX2858" y="connsiteY2858"/>
                </a:cxn>
                <a:cxn ang="0">
                  <a:pos x="connsiteX2859" y="connsiteY2859"/>
                </a:cxn>
                <a:cxn ang="0">
                  <a:pos x="connsiteX2860" y="connsiteY2860"/>
                </a:cxn>
                <a:cxn ang="0">
                  <a:pos x="connsiteX2861" y="connsiteY2861"/>
                </a:cxn>
                <a:cxn ang="0">
                  <a:pos x="connsiteX2862" y="connsiteY2862"/>
                </a:cxn>
                <a:cxn ang="0">
                  <a:pos x="connsiteX2863" y="connsiteY2863"/>
                </a:cxn>
                <a:cxn ang="0">
                  <a:pos x="connsiteX2864" y="connsiteY2864"/>
                </a:cxn>
                <a:cxn ang="0">
                  <a:pos x="connsiteX2865" y="connsiteY2865"/>
                </a:cxn>
                <a:cxn ang="0">
                  <a:pos x="connsiteX2866" y="connsiteY2866"/>
                </a:cxn>
                <a:cxn ang="0">
                  <a:pos x="connsiteX2867" y="connsiteY2867"/>
                </a:cxn>
                <a:cxn ang="0">
                  <a:pos x="connsiteX2868" y="connsiteY2868"/>
                </a:cxn>
                <a:cxn ang="0">
                  <a:pos x="connsiteX2869" y="connsiteY2869"/>
                </a:cxn>
                <a:cxn ang="0">
                  <a:pos x="connsiteX2870" y="connsiteY2870"/>
                </a:cxn>
                <a:cxn ang="0">
                  <a:pos x="connsiteX2871" y="connsiteY2871"/>
                </a:cxn>
                <a:cxn ang="0">
                  <a:pos x="connsiteX2872" y="connsiteY2872"/>
                </a:cxn>
                <a:cxn ang="0">
                  <a:pos x="connsiteX2873" y="connsiteY2873"/>
                </a:cxn>
                <a:cxn ang="0">
                  <a:pos x="connsiteX2874" y="connsiteY2874"/>
                </a:cxn>
                <a:cxn ang="0">
                  <a:pos x="connsiteX2875" y="connsiteY2875"/>
                </a:cxn>
                <a:cxn ang="0">
                  <a:pos x="connsiteX2876" y="connsiteY2876"/>
                </a:cxn>
                <a:cxn ang="0">
                  <a:pos x="connsiteX2877" y="connsiteY2877"/>
                </a:cxn>
                <a:cxn ang="0">
                  <a:pos x="connsiteX2878" y="connsiteY2878"/>
                </a:cxn>
                <a:cxn ang="0">
                  <a:pos x="connsiteX2879" y="connsiteY2879"/>
                </a:cxn>
                <a:cxn ang="0">
                  <a:pos x="connsiteX2880" y="connsiteY2880"/>
                </a:cxn>
                <a:cxn ang="0">
                  <a:pos x="connsiteX2881" y="connsiteY2881"/>
                </a:cxn>
                <a:cxn ang="0">
                  <a:pos x="connsiteX2882" y="connsiteY2882"/>
                </a:cxn>
                <a:cxn ang="0">
                  <a:pos x="connsiteX2883" y="connsiteY2883"/>
                </a:cxn>
                <a:cxn ang="0">
                  <a:pos x="connsiteX2884" y="connsiteY2884"/>
                </a:cxn>
                <a:cxn ang="0">
                  <a:pos x="connsiteX2885" y="connsiteY2885"/>
                </a:cxn>
                <a:cxn ang="0">
                  <a:pos x="connsiteX2886" y="connsiteY2886"/>
                </a:cxn>
                <a:cxn ang="0">
                  <a:pos x="connsiteX2887" y="connsiteY2887"/>
                </a:cxn>
                <a:cxn ang="0">
                  <a:pos x="connsiteX2888" y="connsiteY2888"/>
                </a:cxn>
                <a:cxn ang="0">
                  <a:pos x="connsiteX2889" y="connsiteY2889"/>
                </a:cxn>
                <a:cxn ang="0">
                  <a:pos x="connsiteX2890" y="connsiteY2890"/>
                </a:cxn>
                <a:cxn ang="0">
                  <a:pos x="connsiteX2891" y="connsiteY2891"/>
                </a:cxn>
                <a:cxn ang="0">
                  <a:pos x="connsiteX2892" y="connsiteY2892"/>
                </a:cxn>
                <a:cxn ang="0">
                  <a:pos x="connsiteX2893" y="connsiteY2893"/>
                </a:cxn>
                <a:cxn ang="0">
                  <a:pos x="connsiteX2894" y="connsiteY2894"/>
                </a:cxn>
                <a:cxn ang="0">
                  <a:pos x="connsiteX2895" y="connsiteY2895"/>
                </a:cxn>
                <a:cxn ang="0">
                  <a:pos x="connsiteX2896" y="connsiteY2896"/>
                </a:cxn>
                <a:cxn ang="0">
                  <a:pos x="connsiteX2897" y="connsiteY2897"/>
                </a:cxn>
                <a:cxn ang="0">
                  <a:pos x="connsiteX2898" y="connsiteY2898"/>
                </a:cxn>
                <a:cxn ang="0">
                  <a:pos x="connsiteX2899" y="connsiteY2899"/>
                </a:cxn>
                <a:cxn ang="0">
                  <a:pos x="connsiteX2900" y="connsiteY2900"/>
                </a:cxn>
                <a:cxn ang="0">
                  <a:pos x="connsiteX2901" y="connsiteY2901"/>
                </a:cxn>
                <a:cxn ang="0">
                  <a:pos x="connsiteX2902" y="connsiteY2902"/>
                </a:cxn>
                <a:cxn ang="0">
                  <a:pos x="connsiteX2903" y="connsiteY2903"/>
                </a:cxn>
                <a:cxn ang="0">
                  <a:pos x="connsiteX2904" y="connsiteY2904"/>
                </a:cxn>
                <a:cxn ang="0">
                  <a:pos x="connsiteX2905" y="connsiteY2905"/>
                </a:cxn>
                <a:cxn ang="0">
                  <a:pos x="connsiteX2906" y="connsiteY2906"/>
                </a:cxn>
                <a:cxn ang="0">
                  <a:pos x="connsiteX2907" y="connsiteY2907"/>
                </a:cxn>
                <a:cxn ang="0">
                  <a:pos x="connsiteX2908" y="connsiteY2908"/>
                </a:cxn>
                <a:cxn ang="0">
                  <a:pos x="connsiteX2909" y="connsiteY2909"/>
                </a:cxn>
                <a:cxn ang="0">
                  <a:pos x="connsiteX2910" y="connsiteY2910"/>
                </a:cxn>
                <a:cxn ang="0">
                  <a:pos x="connsiteX2911" y="connsiteY2911"/>
                </a:cxn>
                <a:cxn ang="0">
                  <a:pos x="connsiteX2912" y="connsiteY2912"/>
                </a:cxn>
                <a:cxn ang="0">
                  <a:pos x="connsiteX2913" y="connsiteY2913"/>
                </a:cxn>
                <a:cxn ang="0">
                  <a:pos x="connsiteX2914" y="connsiteY2914"/>
                </a:cxn>
                <a:cxn ang="0">
                  <a:pos x="connsiteX2915" y="connsiteY2915"/>
                </a:cxn>
                <a:cxn ang="0">
                  <a:pos x="connsiteX2916" y="connsiteY2916"/>
                </a:cxn>
                <a:cxn ang="0">
                  <a:pos x="connsiteX2917" y="connsiteY2917"/>
                </a:cxn>
                <a:cxn ang="0">
                  <a:pos x="connsiteX2918" y="connsiteY2918"/>
                </a:cxn>
                <a:cxn ang="0">
                  <a:pos x="connsiteX2919" y="connsiteY2919"/>
                </a:cxn>
                <a:cxn ang="0">
                  <a:pos x="connsiteX2920" y="connsiteY2920"/>
                </a:cxn>
                <a:cxn ang="0">
                  <a:pos x="connsiteX2921" y="connsiteY2921"/>
                </a:cxn>
                <a:cxn ang="0">
                  <a:pos x="connsiteX2922" y="connsiteY2922"/>
                </a:cxn>
                <a:cxn ang="0">
                  <a:pos x="connsiteX2923" y="connsiteY2923"/>
                </a:cxn>
                <a:cxn ang="0">
                  <a:pos x="connsiteX2924" y="connsiteY2924"/>
                </a:cxn>
                <a:cxn ang="0">
                  <a:pos x="connsiteX2925" y="connsiteY2925"/>
                </a:cxn>
                <a:cxn ang="0">
                  <a:pos x="connsiteX2926" y="connsiteY2926"/>
                </a:cxn>
                <a:cxn ang="0">
                  <a:pos x="connsiteX2927" y="connsiteY2927"/>
                </a:cxn>
                <a:cxn ang="0">
                  <a:pos x="connsiteX2928" y="connsiteY2928"/>
                </a:cxn>
                <a:cxn ang="0">
                  <a:pos x="connsiteX2929" y="connsiteY2929"/>
                </a:cxn>
                <a:cxn ang="0">
                  <a:pos x="connsiteX2930" y="connsiteY2930"/>
                </a:cxn>
                <a:cxn ang="0">
                  <a:pos x="connsiteX2931" y="connsiteY2931"/>
                </a:cxn>
                <a:cxn ang="0">
                  <a:pos x="connsiteX2932" y="connsiteY2932"/>
                </a:cxn>
                <a:cxn ang="0">
                  <a:pos x="connsiteX2933" y="connsiteY2933"/>
                </a:cxn>
                <a:cxn ang="0">
                  <a:pos x="connsiteX2934" y="connsiteY2934"/>
                </a:cxn>
                <a:cxn ang="0">
                  <a:pos x="connsiteX2935" y="connsiteY2935"/>
                </a:cxn>
                <a:cxn ang="0">
                  <a:pos x="connsiteX2936" y="connsiteY2936"/>
                </a:cxn>
                <a:cxn ang="0">
                  <a:pos x="connsiteX2937" y="connsiteY2937"/>
                </a:cxn>
                <a:cxn ang="0">
                  <a:pos x="connsiteX2938" y="connsiteY2938"/>
                </a:cxn>
                <a:cxn ang="0">
                  <a:pos x="connsiteX2939" y="connsiteY2939"/>
                </a:cxn>
                <a:cxn ang="0">
                  <a:pos x="connsiteX2940" y="connsiteY2940"/>
                </a:cxn>
                <a:cxn ang="0">
                  <a:pos x="connsiteX2941" y="connsiteY2941"/>
                </a:cxn>
                <a:cxn ang="0">
                  <a:pos x="connsiteX2942" y="connsiteY2942"/>
                </a:cxn>
                <a:cxn ang="0">
                  <a:pos x="connsiteX2943" y="connsiteY2943"/>
                </a:cxn>
                <a:cxn ang="0">
                  <a:pos x="connsiteX2944" y="connsiteY2944"/>
                </a:cxn>
                <a:cxn ang="0">
                  <a:pos x="connsiteX2945" y="connsiteY2945"/>
                </a:cxn>
                <a:cxn ang="0">
                  <a:pos x="connsiteX2946" y="connsiteY2946"/>
                </a:cxn>
                <a:cxn ang="0">
                  <a:pos x="connsiteX2947" y="connsiteY2947"/>
                </a:cxn>
                <a:cxn ang="0">
                  <a:pos x="connsiteX2948" y="connsiteY2948"/>
                </a:cxn>
                <a:cxn ang="0">
                  <a:pos x="connsiteX2949" y="connsiteY2949"/>
                </a:cxn>
                <a:cxn ang="0">
                  <a:pos x="connsiteX2950" y="connsiteY2950"/>
                </a:cxn>
                <a:cxn ang="0">
                  <a:pos x="connsiteX2951" y="connsiteY2951"/>
                </a:cxn>
                <a:cxn ang="0">
                  <a:pos x="connsiteX2952" y="connsiteY2952"/>
                </a:cxn>
                <a:cxn ang="0">
                  <a:pos x="connsiteX2953" y="connsiteY2953"/>
                </a:cxn>
                <a:cxn ang="0">
                  <a:pos x="connsiteX2954" y="connsiteY2954"/>
                </a:cxn>
                <a:cxn ang="0">
                  <a:pos x="connsiteX2955" y="connsiteY2955"/>
                </a:cxn>
                <a:cxn ang="0">
                  <a:pos x="connsiteX2956" y="connsiteY2956"/>
                </a:cxn>
                <a:cxn ang="0">
                  <a:pos x="connsiteX2957" y="connsiteY2957"/>
                </a:cxn>
                <a:cxn ang="0">
                  <a:pos x="connsiteX2958" y="connsiteY2958"/>
                </a:cxn>
                <a:cxn ang="0">
                  <a:pos x="connsiteX2959" y="connsiteY2959"/>
                </a:cxn>
                <a:cxn ang="0">
                  <a:pos x="connsiteX2960" y="connsiteY2960"/>
                </a:cxn>
                <a:cxn ang="0">
                  <a:pos x="connsiteX2961" y="connsiteY2961"/>
                </a:cxn>
                <a:cxn ang="0">
                  <a:pos x="connsiteX2962" y="connsiteY2962"/>
                </a:cxn>
                <a:cxn ang="0">
                  <a:pos x="connsiteX2963" y="connsiteY2963"/>
                </a:cxn>
                <a:cxn ang="0">
                  <a:pos x="connsiteX2964" y="connsiteY2964"/>
                </a:cxn>
                <a:cxn ang="0">
                  <a:pos x="connsiteX2965" y="connsiteY2965"/>
                </a:cxn>
                <a:cxn ang="0">
                  <a:pos x="connsiteX2966" y="connsiteY2966"/>
                </a:cxn>
                <a:cxn ang="0">
                  <a:pos x="connsiteX2967" y="connsiteY2967"/>
                </a:cxn>
                <a:cxn ang="0">
                  <a:pos x="connsiteX2968" y="connsiteY2968"/>
                </a:cxn>
                <a:cxn ang="0">
                  <a:pos x="connsiteX2969" y="connsiteY2969"/>
                </a:cxn>
                <a:cxn ang="0">
                  <a:pos x="connsiteX2970" y="connsiteY2970"/>
                </a:cxn>
                <a:cxn ang="0">
                  <a:pos x="connsiteX2971" y="connsiteY2971"/>
                </a:cxn>
                <a:cxn ang="0">
                  <a:pos x="connsiteX2972" y="connsiteY2972"/>
                </a:cxn>
                <a:cxn ang="0">
                  <a:pos x="connsiteX2973" y="connsiteY2973"/>
                </a:cxn>
                <a:cxn ang="0">
                  <a:pos x="connsiteX2974" y="connsiteY2974"/>
                </a:cxn>
                <a:cxn ang="0">
                  <a:pos x="connsiteX2975" y="connsiteY2975"/>
                </a:cxn>
                <a:cxn ang="0">
                  <a:pos x="connsiteX2976" y="connsiteY2976"/>
                </a:cxn>
                <a:cxn ang="0">
                  <a:pos x="connsiteX2977" y="connsiteY2977"/>
                </a:cxn>
                <a:cxn ang="0">
                  <a:pos x="connsiteX2978" y="connsiteY2978"/>
                </a:cxn>
                <a:cxn ang="0">
                  <a:pos x="connsiteX2979" y="connsiteY2979"/>
                </a:cxn>
                <a:cxn ang="0">
                  <a:pos x="connsiteX2980" y="connsiteY2980"/>
                </a:cxn>
                <a:cxn ang="0">
                  <a:pos x="connsiteX2981" y="connsiteY2981"/>
                </a:cxn>
                <a:cxn ang="0">
                  <a:pos x="connsiteX2982" y="connsiteY2982"/>
                </a:cxn>
                <a:cxn ang="0">
                  <a:pos x="connsiteX2983" y="connsiteY2983"/>
                </a:cxn>
                <a:cxn ang="0">
                  <a:pos x="connsiteX2984" y="connsiteY2984"/>
                </a:cxn>
                <a:cxn ang="0">
                  <a:pos x="connsiteX2985" y="connsiteY2985"/>
                </a:cxn>
                <a:cxn ang="0">
                  <a:pos x="connsiteX2986" y="connsiteY2986"/>
                </a:cxn>
                <a:cxn ang="0">
                  <a:pos x="connsiteX2987" y="connsiteY2987"/>
                </a:cxn>
                <a:cxn ang="0">
                  <a:pos x="connsiteX2988" y="connsiteY2988"/>
                </a:cxn>
                <a:cxn ang="0">
                  <a:pos x="connsiteX2989" y="connsiteY2989"/>
                </a:cxn>
                <a:cxn ang="0">
                  <a:pos x="connsiteX2990" y="connsiteY2990"/>
                </a:cxn>
                <a:cxn ang="0">
                  <a:pos x="connsiteX2991" y="connsiteY2991"/>
                </a:cxn>
                <a:cxn ang="0">
                  <a:pos x="connsiteX2992" y="connsiteY2992"/>
                </a:cxn>
                <a:cxn ang="0">
                  <a:pos x="connsiteX2993" y="connsiteY2993"/>
                </a:cxn>
                <a:cxn ang="0">
                  <a:pos x="connsiteX2994" y="connsiteY2994"/>
                </a:cxn>
                <a:cxn ang="0">
                  <a:pos x="connsiteX2995" y="connsiteY2995"/>
                </a:cxn>
                <a:cxn ang="0">
                  <a:pos x="connsiteX2996" y="connsiteY2996"/>
                </a:cxn>
                <a:cxn ang="0">
                  <a:pos x="connsiteX2997" y="connsiteY2997"/>
                </a:cxn>
                <a:cxn ang="0">
                  <a:pos x="connsiteX2998" y="connsiteY2998"/>
                </a:cxn>
                <a:cxn ang="0">
                  <a:pos x="connsiteX2999" y="connsiteY2999"/>
                </a:cxn>
                <a:cxn ang="0">
                  <a:pos x="connsiteX3000" y="connsiteY3000"/>
                </a:cxn>
                <a:cxn ang="0">
                  <a:pos x="connsiteX3001" y="connsiteY3001"/>
                </a:cxn>
                <a:cxn ang="0">
                  <a:pos x="connsiteX3002" y="connsiteY3002"/>
                </a:cxn>
                <a:cxn ang="0">
                  <a:pos x="connsiteX3003" y="connsiteY3003"/>
                </a:cxn>
                <a:cxn ang="0">
                  <a:pos x="connsiteX3004" y="connsiteY3004"/>
                </a:cxn>
                <a:cxn ang="0">
                  <a:pos x="connsiteX3005" y="connsiteY3005"/>
                </a:cxn>
                <a:cxn ang="0">
                  <a:pos x="connsiteX3006" y="connsiteY3006"/>
                </a:cxn>
                <a:cxn ang="0">
                  <a:pos x="connsiteX3007" y="connsiteY3007"/>
                </a:cxn>
                <a:cxn ang="0">
                  <a:pos x="connsiteX3008" y="connsiteY3008"/>
                </a:cxn>
                <a:cxn ang="0">
                  <a:pos x="connsiteX3009" y="connsiteY3009"/>
                </a:cxn>
                <a:cxn ang="0">
                  <a:pos x="connsiteX3010" y="connsiteY3010"/>
                </a:cxn>
                <a:cxn ang="0">
                  <a:pos x="connsiteX3011" y="connsiteY3011"/>
                </a:cxn>
                <a:cxn ang="0">
                  <a:pos x="connsiteX3012" y="connsiteY3012"/>
                </a:cxn>
                <a:cxn ang="0">
                  <a:pos x="connsiteX3013" y="connsiteY3013"/>
                </a:cxn>
                <a:cxn ang="0">
                  <a:pos x="connsiteX3014" y="connsiteY3014"/>
                </a:cxn>
                <a:cxn ang="0">
                  <a:pos x="connsiteX3015" y="connsiteY3015"/>
                </a:cxn>
                <a:cxn ang="0">
                  <a:pos x="connsiteX3016" y="connsiteY3016"/>
                </a:cxn>
                <a:cxn ang="0">
                  <a:pos x="connsiteX3017" y="connsiteY3017"/>
                </a:cxn>
                <a:cxn ang="0">
                  <a:pos x="connsiteX3018" y="connsiteY3018"/>
                </a:cxn>
                <a:cxn ang="0">
                  <a:pos x="connsiteX3019" y="connsiteY3019"/>
                </a:cxn>
                <a:cxn ang="0">
                  <a:pos x="connsiteX3020" y="connsiteY3020"/>
                </a:cxn>
                <a:cxn ang="0">
                  <a:pos x="connsiteX3021" y="connsiteY3021"/>
                </a:cxn>
                <a:cxn ang="0">
                  <a:pos x="connsiteX3022" y="connsiteY3022"/>
                </a:cxn>
                <a:cxn ang="0">
                  <a:pos x="connsiteX3023" y="connsiteY3023"/>
                </a:cxn>
                <a:cxn ang="0">
                  <a:pos x="connsiteX3024" y="connsiteY3024"/>
                </a:cxn>
                <a:cxn ang="0">
                  <a:pos x="connsiteX3025" y="connsiteY3025"/>
                </a:cxn>
                <a:cxn ang="0">
                  <a:pos x="connsiteX3026" y="connsiteY3026"/>
                </a:cxn>
                <a:cxn ang="0">
                  <a:pos x="connsiteX3027" y="connsiteY3027"/>
                </a:cxn>
                <a:cxn ang="0">
                  <a:pos x="connsiteX3028" y="connsiteY3028"/>
                </a:cxn>
                <a:cxn ang="0">
                  <a:pos x="connsiteX3029" y="connsiteY3029"/>
                </a:cxn>
                <a:cxn ang="0">
                  <a:pos x="connsiteX3030" y="connsiteY3030"/>
                </a:cxn>
                <a:cxn ang="0">
                  <a:pos x="connsiteX3031" y="connsiteY3031"/>
                </a:cxn>
                <a:cxn ang="0">
                  <a:pos x="connsiteX3032" y="connsiteY3032"/>
                </a:cxn>
                <a:cxn ang="0">
                  <a:pos x="connsiteX3033" y="connsiteY3033"/>
                </a:cxn>
                <a:cxn ang="0">
                  <a:pos x="connsiteX3034" y="connsiteY3034"/>
                </a:cxn>
                <a:cxn ang="0">
                  <a:pos x="connsiteX3035" y="connsiteY3035"/>
                </a:cxn>
                <a:cxn ang="0">
                  <a:pos x="connsiteX3036" y="connsiteY3036"/>
                </a:cxn>
                <a:cxn ang="0">
                  <a:pos x="connsiteX3037" y="connsiteY3037"/>
                </a:cxn>
                <a:cxn ang="0">
                  <a:pos x="connsiteX3038" y="connsiteY3038"/>
                </a:cxn>
                <a:cxn ang="0">
                  <a:pos x="connsiteX3039" y="connsiteY3039"/>
                </a:cxn>
                <a:cxn ang="0">
                  <a:pos x="connsiteX3040" y="connsiteY3040"/>
                </a:cxn>
                <a:cxn ang="0">
                  <a:pos x="connsiteX3041" y="connsiteY3041"/>
                </a:cxn>
                <a:cxn ang="0">
                  <a:pos x="connsiteX3042" y="connsiteY3042"/>
                </a:cxn>
                <a:cxn ang="0">
                  <a:pos x="connsiteX3043" y="connsiteY3043"/>
                </a:cxn>
                <a:cxn ang="0">
                  <a:pos x="connsiteX3044" y="connsiteY3044"/>
                </a:cxn>
                <a:cxn ang="0">
                  <a:pos x="connsiteX3045" y="connsiteY3045"/>
                </a:cxn>
                <a:cxn ang="0">
                  <a:pos x="connsiteX3046" y="connsiteY3046"/>
                </a:cxn>
                <a:cxn ang="0">
                  <a:pos x="connsiteX3047" y="connsiteY3047"/>
                </a:cxn>
                <a:cxn ang="0">
                  <a:pos x="connsiteX3048" y="connsiteY3048"/>
                </a:cxn>
                <a:cxn ang="0">
                  <a:pos x="connsiteX3049" y="connsiteY3049"/>
                </a:cxn>
                <a:cxn ang="0">
                  <a:pos x="connsiteX3050" y="connsiteY3050"/>
                </a:cxn>
                <a:cxn ang="0">
                  <a:pos x="connsiteX3051" y="connsiteY3051"/>
                </a:cxn>
                <a:cxn ang="0">
                  <a:pos x="connsiteX3052" y="connsiteY3052"/>
                </a:cxn>
                <a:cxn ang="0">
                  <a:pos x="connsiteX3053" y="connsiteY3053"/>
                </a:cxn>
                <a:cxn ang="0">
                  <a:pos x="connsiteX3054" y="connsiteY3054"/>
                </a:cxn>
                <a:cxn ang="0">
                  <a:pos x="connsiteX3055" y="connsiteY3055"/>
                </a:cxn>
                <a:cxn ang="0">
                  <a:pos x="connsiteX3056" y="connsiteY3056"/>
                </a:cxn>
                <a:cxn ang="0">
                  <a:pos x="connsiteX3057" y="connsiteY3057"/>
                </a:cxn>
                <a:cxn ang="0">
                  <a:pos x="connsiteX3058" y="connsiteY3058"/>
                </a:cxn>
                <a:cxn ang="0">
                  <a:pos x="connsiteX3059" y="connsiteY3059"/>
                </a:cxn>
                <a:cxn ang="0">
                  <a:pos x="connsiteX3060" y="connsiteY3060"/>
                </a:cxn>
                <a:cxn ang="0">
                  <a:pos x="connsiteX3061" y="connsiteY3061"/>
                </a:cxn>
                <a:cxn ang="0">
                  <a:pos x="connsiteX3062" y="connsiteY3062"/>
                </a:cxn>
                <a:cxn ang="0">
                  <a:pos x="connsiteX3063" y="connsiteY3063"/>
                </a:cxn>
                <a:cxn ang="0">
                  <a:pos x="connsiteX3064" y="connsiteY3064"/>
                </a:cxn>
                <a:cxn ang="0">
                  <a:pos x="connsiteX3065" y="connsiteY3065"/>
                </a:cxn>
                <a:cxn ang="0">
                  <a:pos x="connsiteX3066" y="connsiteY3066"/>
                </a:cxn>
                <a:cxn ang="0">
                  <a:pos x="connsiteX3067" y="connsiteY3067"/>
                </a:cxn>
                <a:cxn ang="0">
                  <a:pos x="connsiteX3068" y="connsiteY3068"/>
                </a:cxn>
                <a:cxn ang="0">
                  <a:pos x="connsiteX3069" y="connsiteY3069"/>
                </a:cxn>
                <a:cxn ang="0">
                  <a:pos x="connsiteX3070" y="connsiteY3070"/>
                </a:cxn>
                <a:cxn ang="0">
                  <a:pos x="connsiteX3071" y="connsiteY3071"/>
                </a:cxn>
                <a:cxn ang="0">
                  <a:pos x="connsiteX3072" y="connsiteY3072"/>
                </a:cxn>
                <a:cxn ang="0">
                  <a:pos x="connsiteX3073" y="connsiteY3073"/>
                </a:cxn>
                <a:cxn ang="0">
                  <a:pos x="connsiteX3074" y="connsiteY3074"/>
                </a:cxn>
                <a:cxn ang="0">
                  <a:pos x="connsiteX3075" y="connsiteY3075"/>
                </a:cxn>
                <a:cxn ang="0">
                  <a:pos x="connsiteX3076" y="connsiteY3076"/>
                </a:cxn>
                <a:cxn ang="0">
                  <a:pos x="connsiteX3077" y="connsiteY3077"/>
                </a:cxn>
                <a:cxn ang="0">
                  <a:pos x="connsiteX3078" y="connsiteY3078"/>
                </a:cxn>
                <a:cxn ang="0">
                  <a:pos x="connsiteX3079" y="connsiteY3079"/>
                </a:cxn>
                <a:cxn ang="0">
                  <a:pos x="connsiteX3080" y="connsiteY3080"/>
                </a:cxn>
                <a:cxn ang="0">
                  <a:pos x="connsiteX3081" y="connsiteY3081"/>
                </a:cxn>
                <a:cxn ang="0">
                  <a:pos x="connsiteX3082" y="connsiteY3082"/>
                </a:cxn>
                <a:cxn ang="0">
                  <a:pos x="connsiteX3083" y="connsiteY3083"/>
                </a:cxn>
                <a:cxn ang="0">
                  <a:pos x="connsiteX3084" y="connsiteY3084"/>
                </a:cxn>
                <a:cxn ang="0">
                  <a:pos x="connsiteX3085" y="connsiteY3085"/>
                </a:cxn>
                <a:cxn ang="0">
                  <a:pos x="connsiteX3086" y="connsiteY3086"/>
                </a:cxn>
                <a:cxn ang="0">
                  <a:pos x="connsiteX3087" y="connsiteY3087"/>
                </a:cxn>
                <a:cxn ang="0">
                  <a:pos x="connsiteX3088" y="connsiteY3088"/>
                </a:cxn>
                <a:cxn ang="0">
                  <a:pos x="connsiteX3089" y="connsiteY3089"/>
                </a:cxn>
                <a:cxn ang="0">
                  <a:pos x="connsiteX3090" y="connsiteY3090"/>
                </a:cxn>
                <a:cxn ang="0">
                  <a:pos x="connsiteX3091" y="connsiteY3091"/>
                </a:cxn>
                <a:cxn ang="0">
                  <a:pos x="connsiteX3092" y="connsiteY3092"/>
                </a:cxn>
                <a:cxn ang="0">
                  <a:pos x="connsiteX3093" y="connsiteY3093"/>
                </a:cxn>
                <a:cxn ang="0">
                  <a:pos x="connsiteX3094" y="connsiteY3094"/>
                </a:cxn>
                <a:cxn ang="0">
                  <a:pos x="connsiteX3095" y="connsiteY3095"/>
                </a:cxn>
                <a:cxn ang="0">
                  <a:pos x="connsiteX3096" y="connsiteY3096"/>
                </a:cxn>
                <a:cxn ang="0">
                  <a:pos x="connsiteX3097" y="connsiteY3097"/>
                </a:cxn>
                <a:cxn ang="0">
                  <a:pos x="connsiteX3098" y="connsiteY3098"/>
                </a:cxn>
                <a:cxn ang="0">
                  <a:pos x="connsiteX3099" y="connsiteY3099"/>
                </a:cxn>
                <a:cxn ang="0">
                  <a:pos x="connsiteX3100" y="connsiteY3100"/>
                </a:cxn>
                <a:cxn ang="0">
                  <a:pos x="connsiteX3101" y="connsiteY3101"/>
                </a:cxn>
                <a:cxn ang="0">
                  <a:pos x="connsiteX3102" y="connsiteY3102"/>
                </a:cxn>
                <a:cxn ang="0">
                  <a:pos x="connsiteX3103" y="connsiteY3103"/>
                </a:cxn>
                <a:cxn ang="0">
                  <a:pos x="connsiteX3104" y="connsiteY3104"/>
                </a:cxn>
                <a:cxn ang="0">
                  <a:pos x="connsiteX3105" y="connsiteY3105"/>
                </a:cxn>
                <a:cxn ang="0">
                  <a:pos x="connsiteX3106" y="connsiteY3106"/>
                </a:cxn>
                <a:cxn ang="0">
                  <a:pos x="connsiteX3107" y="connsiteY3107"/>
                </a:cxn>
                <a:cxn ang="0">
                  <a:pos x="connsiteX3108" y="connsiteY3108"/>
                </a:cxn>
                <a:cxn ang="0">
                  <a:pos x="connsiteX3109" y="connsiteY3109"/>
                </a:cxn>
                <a:cxn ang="0">
                  <a:pos x="connsiteX3110" y="connsiteY3110"/>
                </a:cxn>
                <a:cxn ang="0">
                  <a:pos x="connsiteX3111" y="connsiteY3111"/>
                </a:cxn>
                <a:cxn ang="0">
                  <a:pos x="connsiteX3112" y="connsiteY3112"/>
                </a:cxn>
                <a:cxn ang="0">
                  <a:pos x="connsiteX3113" y="connsiteY3113"/>
                </a:cxn>
                <a:cxn ang="0">
                  <a:pos x="connsiteX3114" y="connsiteY3114"/>
                </a:cxn>
                <a:cxn ang="0">
                  <a:pos x="connsiteX3115" y="connsiteY3115"/>
                </a:cxn>
                <a:cxn ang="0">
                  <a:pos x="connsiteX3116" y="connsiteY3116"/>
                </a:cxn>
                <a:cxn ang="0">
                  <a:pos x="connsiteX3117" y="connsiteY3117"/>
                </a:cxn>
                <a:cxn ang="0">
                  <a:pos x="connsiteX3118" y="connsiteY3118"/>
                </a:cxn>
                <a:cxn ang="0">
                  <a:pos x="connsiteX3119" y="connsiteY3119"/>
                </a:cxn>
                <a:cxn ang="0">
                  <a:pos x="connsiteX3120" y="connsiteY3120"/>
                </a:cxn>
                <a:cxn ang="0">
                  <a:pos x="connsiteX3121" y="connsiteY3121"/>
                </a:cxn>
                <a:cxn ang="0">
                  <a:pos x="connsiteX3122" y="connsiteY3122"/>
                </a:cxn>
                <a:cxn ang="0">
                  <a:pos x="connsiteX3123" y="connsiteY3123"/>
                </a:cxn>
                <a:cxn ang="0">
                  <a:pos x="connsiteX3124" y="connsiteY3124"/>
                </a:cxn>
                <a:cxn ang="0">
                  <a:pos x="connsiteX3125" y="connsiteY3125"/>
                </a:cxn>
                <a:cxn ang="0">
                  <a:pos x="connsiteX3126" y="connsiteY3126"/>
                </a:cxn>
                <a:cxn ang="0">
                  <a:pos x="connsiteX3127" y="connsiteY3127"/>
                </a:cxn>
                <a:cxn ang="0">
                  <a:pos x="connsiteX3128" y="connsiteY3128"/>
                </a:cxn>
                <a:cxn ang="0">
                  <a:pos x="connsiteX3129" y="connsiteY3129"/>
                </a:cxn>
                <a:cxn ang="0">
                  <a:pos x="connsiteX3130" y="connsiteY3130"/>
                </a:cxn>
                <a:cxn ang="0">
                  <a:pos x="connsiteX3131" y="connsiteY3131"/>
                </a:cxn>
                <a:cxn ang="0">
                  <a:pos x="connsiteX3132" y="connsiteY3132"/>
                </a:cxn>
                <a:cxn ang="0">
                  <a:pos x="connsiteX3133" y="connsiteY3133"/>
                </a:cxn>
                <a:cxn ang="0">
                  <a:pos x="connsiteX3134" y="connsiteY3134"/>
                </a:cxn>
                <a:cxn ang="0">
                  <a:pos x="connsiteX3135" y="connsiteY3135"/>
                </a:cxn>
                <a:cxn ang="0">
                  <a:pos x="connsiteX3136" y="connsiteY3136"/>
                </a:cxn>
                <a:cxn ang="0">
                  <a:pos x="connsiteX3137" y="connsiteY3137"/>
                </a:cxn>
                <a:cxn ang="0">
                  <a:pos x="connsiteX3138" y="connsiteY3138"/>
                </a:cxn>
                <a:cxn ang="0">
                  <a:pos x="connsiteX3139" y="connsiteY3139"/>
                </a:cxn>
                <a:cxn ang="0">
                  <a:pos x="connsiteX3140" y="connsiteY3140"/>
                </a:cxn>
                <a:cxn ang="0">
                  <a:pos x="connsiteX3141" y="connsiteY3141"/>
                </a:cxn>
                <a:cxn ang="0">
                  <a:pos x="connsiteX3142" y="connsiteY3142"/>
                </a:cxn>
                <a:cxn ang="0">
                  <a:pos x="connsiteX3143" y="connsiteY3143"/>
                </a:cxn>
                <a:cxn ang="0">
                  <a:pos x="connsiteX3144" y="connsiteY3144"/>
                </a:cxn>
                <a:cxn ang="0">
                  <a:pos x="connsiteX3145" y="connsiteY3145"/>
                </a:cxn>
                <a:cxn ang="0">
                  <a:pos x="connsiteX3146" y="connsiteY3146"/>
                </a:cxn>
                <a:cxn ang="0">
                  <a:pos x="connsiteX3147" y="connsiteY3147"/>
                </a:cxn>
                <a:cxn ang="0">
                  <a:pos x="connsiteX3148" y="connsiteY3148"/>
                </a:cxn>
                <a:cxn ang="0">
                  <a:pos x="connsiteX3149" y="connsiteY3149"/>
                </a:cxn>
                <a:cxn ang="0">
                  <a:pos x="connsiteX3150" y="connsiteY3150"/>
                </a:cxn>
                <a:cxn ang="0">
                  <a:pos x="connsiteX3151" y="connsiteY3151"/>
                </a:cxn>
                <a:cxn ang="0">
                  <a:pos x="connsiteX3152" y="connsiteY3152"/>
                </a:cxn>
                <a:cxn ang="0">
                  <a:pos x="connsiteX3153" y="connsiteY3153"/>
                </a:cxn>
                <a:cxn ang="0">
                  <a:pos x="connsiteX3154" y="connsiteY3154"/>
                </a:cxn>
                <a:cxn ang="0">
                  <a:pos x="connsiteX3155" y="connsiteY3155"/>
                </a:cxn>
                <a:cxn ang="0">
                  <a:pos x="connsiteX3156" y="connsiteY3156"/>
                </a:cxn>
                <a:cxn ang="0">
                  <a:pos x="connsiteX3157" y="connsiteY3157"/>
                </a:cxn>
                <a:cxn ang="0">
                  <a:pos x="connsiteX3158" y="connsiteY3158"/>
                </a:cxn>
                <a:cxn ang="0">
                  <a:pos x="connsiteX3159" y="connsiteY3159"/>
                </a:cxn>
                <a:cxn ang="0">
                  <a:pos x="connsiteX3160" y="connsiteY3160"/>
                </a:cxn>
                <a:cxn ang="0">
                  <a:pos x="connsiteX3161" y="connsiteY3161"/>
                </a:cxn>
                <a:cxn ang="0">
                  <a:pos x="connsiteX3162" y="connsiteY3162"/>
                </a:cxn>
                <a:cxn ang="0">
                  <a:pos x="connsiteX3163" y="connsiteY3163"/>
                </a:cxn>
                <a:cxn ang="0">
                  <a:pos x="connsiteX3164" y="connsiteY3164"/>
                </a:cxn>
                <a:cxn ang="0">
                  <a:pos x="connsiteX3165" y="connsiteY3165"/>
                </a:cxn>
                <a:cxn ang="0">
                  <a:pos x="connsiteX3166" y="connsiteY3166"/>
                </a:cxn>
                <a:cxn ang="0">
                  <a:pos x="connsiteX3167" y="connsiteY3167"/>
                </a:cxn>
                <a:cxn ang="0">
                  <a:pos x="connsiteX3168" y="connsiteY3168"/>
                </a:cxn>
                <a:cxn ang="0">
                  <a:pos x="connsiteX3169" y="connsiteY3169"/>
                </a:cxn>
                <a:cxn ang="0">
                  <a:pos x="connsiteX3170" y="connsiteY3170"/>
                </a:cxn>
                <a:cxn ang="0">
                  <a:pos x="connsiteX3171" y="connsiteY3171"/>
                </a:cxn>
                <a:cxn ang="0">
                  <a:pos x="connsiteX3172" y="connsiteY3172"/>
                </a:cxn>
                <a:cxn ang="0">
                  <a:pos x="connsiteX3173" y="connsiteY3173"/>
                </a:cxn>
                <a:cxn ang="0">
                  <a:pos x="connsiteX3174" y="connsiteY3174"/>
                </a:cxn>
                <a:cxn ang="0">
                  <a:pos x="connsiteX3175" y="connsiteY3175"/>
                </a:cxn>
                <a:cxn ang="0">
                  <a:pos x="connsiteX3176" y="connsiteY3176"/>
                </a:cxn>
                <a:cxn ang="0">
                  <a:pos x="connsiteX3177" y="connsiteY3177"/>
                </a:cxn>
                <a:cxn ang="0">
                  <a:pos x="connsiteX3178" y="connsiteY3178"/>
                </a:cxn>
                <a:cxn ang="0">
                  <a:pos x="connsiteX3179" y="connsiteY3179"/>
                </a:cxn>
                <a:cxn ang="0">
                  <a:pos x="connsiteX3180" y="connsiteY3180"/>
                </a:cxn>
                <a:cxn ang="0">
                  <a:pos x="connsiteX3181" y="connsiteY3181"/>
                </a:cxn>
                <a:cxn ang="0">
                  <a:pos x="connsiteX3182" y="connsiteY3182"/>
                </a:cxn>
                <a:cxn ang="0">
                  <a:pos x="connsiteX3183" y="connsiteY3183"/>
                </a:cxn>
                <a:cxn ang="0">
                  <a:pos x="connsiteX3184" y="connsiteY3184"/>
                </a:cxn>
                <a:cxn ang="0">
                  <a:pos x="connsiteX3185" y="connsiteY3185"/>
                </a:cxn>
                <a:cxn ang="0">
                  <a:pos x="connsiteX3186" y="connsiteY3186"/>
                </a:cxn>
                <a:cxn ang="0">
                  <a:pos x="connsiteX3187" y="connsiteY3187"/>
                </a:cxn>
                <a:cxn ang="0">
                  <a:pos x="connsiteX3188" y="connsiteY3188"/>
                </a:cxn>
                <a:cxn ang="0">
                  <a:pos x="connsiteX3189" y="connsiteY3189"/>
                </a:cxn>
                <a:cxn ang="0">
                  <a:pos x="connsiteX3190" y="connsiteY3190"/>
                </a:cxn>
                <a:cxn ang="0">
                  <a:pos x="connsiteX3191" y="connsiteY3191"/>
                </a:cxn>
                <a:cxn ang="0">
                  <a:pos x="connsiteX3192" y="connsiteY3192"/>
                </a:cxn>
                <a:cxn ang="0">
                  <a:pos x="connsiteX3193" y="connsiteY3193"/>
                </a:cxn>
                <a:cxn ang="0">
                  <a:pos x="connsiteX3194" y="connsiteY3194"/>
                </a:cxn>
                <a:cxn ang="0">
                  <a:pos x="connsiteX3195" y="connsiteY3195"/>
                </a:cxn>
                <a:cxn ang="0">
                  <a:pos x="connsiteX3196" y="connsiteY3196"/>
                </a:cxn>
                <a:cxn ang="0">
                  <a:pos x="connsiteX3197" y="connsiteY3197"/>
                </a:cxn>
                <a:cxn ang="0">
                  <a:pos x="connsiteX3198" y="connsiteY3198"/>
                </a:cxn>
                <a:cxn ang="0">
                  <a:pos x="connsiteX3199" y="connsiteY3199"/>
                </a:cxn>
                <a:cxn ang="0">
                  <a:pos x="connsiteX3200" y="connsiteY3200"/>
                </a:cxn>
                <a:cxn ang="0">
                  <a:pos x="connsiteX3201" y="connsiteY3201"/>
                </a:cxn>
                <a:cxn ang="0">
                  <a:pos x="connsiteX3202" y="connsiteY3202"/>
                </a:cxn>
                <a:cxn ang="0">
                  <a:pos x="connsiteX3203" y="connsiteY3203"/>
                </a:cxn>
                <a:cxn ang="0">
                  <a:pos x="connsiteX3204" y="connsiteY3204"/>
                </a:cxn>
                <a:cxn ang="0">
                  <a:pos x="connsiteX3205" y="connsiteY3205"/>
                </a:cxn>
                <a:cxn ang="0">
                  <a:pos x="connsiteX3206" y="connsiteY3206"/>
                </a:cxn>
                <a:cxn ang="0">
                  <a:pos x="connsiteX3207" y="connsiteY3207"/>
                </a:cxn>
                <a:cxn ang="0">
                  <a:pos x="connsiteX3208" y="connsiteY3208"/>
                </a:cxn>
                <a:cxn ang="0">
                  <a:pos x="connsiteX3209" y="connsiteY3209"/>
                </a:cxn>
                <a:cxn ang="0">
                  <a:pos x="connsiteX3210" y="connsiteY3210"/>
                </a:cxn>
                <a:cxn ang="0">
                  <a:pos x="connsiteX3211" y="connsiteY3211"/>
                </a:cxn>
                <a:cxn ang="0">
                  <a:pos x="connsiteX3212" y="connsiteY3212"/>
                </a:cxn>
                <a:cxn ang="0">
                  <a:pos x="connsiteX3213" y="connsiteY3213"/>
                </a:cxn>
                <a:cxn ang="0">
                  <a:pos x="connsiteX3214" y="connsiteY3214"/>
                </a:cxn>
                <a:cxn ang="0">
                  <a:pos x="connsiteX3215" y="connsiteY3215"/>
                </a:cxn>
                <a:cxn ang="0">
                  <a:pos x="connsiteX3216" y="connsiteY3216"/>
                </a:cxn>
                <a:cxn ang="0">
                  <a:pos x="connsiteX3217" y="connsiteY3217"/>
                </a:cxn>
                <a:cxn ang="0">
                  <a:pos x="connsiteX3218" y="connsiteY3218"/>
                </a:cxn>
                <a:cxn ang="0">
                  <a:pos x="connsiteX3219" y="connsiteY3219"/>
                </a:cxn>
                <a:cxn ang="0">
                  <a:pos x="connsiteX3220" y="connsiteY3220"/>
                </a:cxn>
                <a:cxn ang="0">
                  <a:pos x="connsiteX3221" y="connsiteY3221"/>
                </a:cxn>
                <a:cxn ang="0">
                  <a:pos x="connsiteX3222" y="connsiteY3222"/>
                </a:cxn>
                <a:cxn ang="0">
                  <a:pos x="connsiteX3223" y="connsiteY3223"/>
                </a:cxn>
                <a:cxn ang="0">
                  <a:pos x="connsiteX3224" y="connsiteY3224"/>
                </a:cxn>
                <a:cxn ang="0">
                  <a:pos x="connsiteX3225" y="connsiteY3225"/>
                </a:cxn>
                <a:cxn ang="0">
                  <a:pos x="connsiteX3226" y="connsiteY3226"/>
                </a:cxn>
                <a:cxn ang="0">
                  <a:pos x="connsiteX3227" y="connsiteY3227"/>
                </a:cxn>
                <a:cxn ang="0">
                  <a:pos x="connsiteX3228" y="connsiteY3228"/>
                </a:cxn>
                <a:cxn ang="0">
                  <a:pos x="connsiteX3229" y="connsiteY3229"/>
                </a:cxn>
                <a:cxn ang="0">
                  <a:pos x="connsiteX3230" y="connsiteY3230"/>
                </a:cxn>
                <a:cxn ang="0">
                  <a:pos x="connsiteX3231" y="connsiteY3231"/>
                </a:cxn>
                <a:cxn ang="0">
                  <a:pos x="connsiteX3232" y="connsiteY3232"/>
                </a:cxn>
                <a:cxn ang="0">
                  <a:pos x="connsiteX3233" y="connsiteY3233"/>
                </a:cxn>
                <a:cxn ang="0">
                  <a:pos x="connsiteX3234" y="connsiteY3234"/>
                </a:cxn>
                <a:cxn ang="0">
                  <a:pos x="connsiteX3235" y="connsiteY3235"/>
                </a:cxn>
                <a:cxn ang="0">
                  <a:pos x="connsiteX3236" y="connsiteY3236"/>
                </a:cxn>
                <a:cxn ang="0">
                  <a:pos x="connsiteX3237" y="connsiteY3237"/>
                </a:cxn>
                <a:cxn ang="0">
                  <a:pos x="connsiteX3238" y="connsiteY3238"/>
                </a:cxn>
                <a:cxn ang="0">
                  <a:pos x="connsiteX3239" y="connsiteY3239"/>
                </a:cxn>
                <a:cxn ang="0">
                  <a:pos x="connsiteX3240" y="connsiteY3240"/>
                </a:cxn>
                <a:cxn ang="0">
                  <a:pos x="connsiteX3241" y="connsiteY3241"/>
                </a:cxn>
                <a:cxn ang="0">
                  <a:pos x="connsiteX3242" y="connsiteY3242"/>
                </a:cxn>
                <a:cxn ang="0">
                  <a:pos x="connsiteX3243" y="connsiteY3243"/>
                </a:cxn>
                <a:cxn ang="0">
                  <a:pos x="connsiteX3244" y="connsiteY3244"/>
                </a:cxn>
                <a:cxn ang="0">
                  <a:pos x="connsiteX3245" y="connsiteY3245"/>
                </a:cxn>
                <a:cxn ang="0">
                  <a:pos x="connsiteX3246" y="connsiteY3246"/>
                </a:cxn>
                <a:cxn ang="0">
                  <a:pos x="connsiteX3247" y="connsiteY3247"/>
                </a:cxn>
                <a:cxn ang="0">
                  <a:pos x="connsiteX3248" y="connsiteY3248"/>
                </a:cxn>
                <a:cxn ang="0">
                  <a:pos x="connsiteX3249" y="connsiteY3249"/>
                </a:cxn>
                <a:cxn ang="0">
                  <a:pos x="connsiteX3250" y="connsiteY3250"/>
                </a:cxn>
                <a:cxn ang="0">
                  <a:pos x="connsiteX3251" y="connsiteY3251"/>
                </a:cxn>
                <a:cxn ang="0">
                  <a:pos x="connsiteX3252" y="connsiteY3252"/>
                </a:cxn>
                <a:cxn ang="0">
                  <a:pos x="connsiteX3253" y="connsiteY3253"/>
                </a:cxn>
                <a:cxn ang="0">
                  <a:pos x="connsiteX3254" y="connsiteY3254"/>
                </a:cxn>
                <a:cxn ang="0">
                  <a:pos x="connsiteX3255" y="connsiteY3255"/>
                </a:cxn>
                <a:cxn ang="0">
                  <a:pos x="connsiteX3256" y="connsiteY3256"/>
                </a:cxn>
                <a:cxn ang="0">
                  <a:pos x="connsiteX3257" y="connsiteY3257"/>
                </a:cxn>
                <a:cxn ang="0">
                  <a:pos x="connsiteX3258" y="connsiteY3258"/>
                </a:cxn>
                <a:cxn ang="0">
                  <a:pos x="connsiteX3259" y="connsiteY3259"/>
                </a:cxn>
                <a:cxn ang="0">
                  <a:pos x="connsiteX3260" y="connsiteY3260"/>
                </a:cxn>
                <a:cxn ang="0">
                  <a:pos x="connsiteX3261" y="connsiteY3261"/>
                </a:cxn>
                <a:cxn ang="0">
                  <a:pos x="connsiteX3262" y="connsiteY3262"/>
                </a:cxn>
                <a:cxn ang="0">
                  <a:pos x="connsiteX3263" y="connsiteY3263"/>
                </a:cxn>
                <a:cxn ang="0">
                  <a:pos x="connsiteX3264" y="connsiteY3264"/>
                </a:cxn>
                <a:cxn ang="0">
                  <a:pos x="connsiteX3265" y="connsiteY3265"/>
                </a:cxn>
                <a:cxn ang="0">
                  <a:pos x="connsiteX3266" y="connsiteY3266"/>
                </a:cxn>
                <a:cxn ang="0">
                  <a:pos x="connsiteX3267" y="connsiteY3267"/>
                </a:cxn>
                <a:cxn ang="0">
                  <a:pos x="connsiteX3268" y="connsiteY3268"/>
                </a:cxn>
                <a:cxn ang="0">
                  <a:pos x="connsiteX3269" y="connsiteY3269"/>
                </a:cxn>
                <a:cxn ang="0">
                  <a:pos x="connsiteX3270" y="connsiteY3270"/>
                </a:cxn>
                <a:cxn ang="0">
                  <a:pos x="connsiteX3271" y="connsiteY3271"/>
                </a:cxn>
                <a:cxn ang="0">
                  <a:pos x="connsiteX3272" y="connsiteY3272"/>
                </a:cxn>
                <a:cxn ang="0">
                  <a:pos x="connsiteX3273" y="connsiteY3273"/>
                </a:cxn>
                <a:cxn ang="0">
                  <a:pos x="connsiteX3274" y="connsiteY3274"/>
                </a:cxn>
                <a:cxn ang="0">
                  <a:pos x="connsiteX3275" y="connsiteY3275"/>
                </a:cxn>
                <a:cxn ang="0">
                  <a:pos x="connsiteX3276" y="connsiteY3276"/>
                </a:cxn>
                <a:cxn ang="0">
                  <a:pos x="connsiteX3277" y="connsiteY3277"/>
                </a:cxn>
                <a:cxn ang="0">
                  <a:pos x="connsiteX3278" y="connsiteY3278"/>
                </a:cxn>
                <a:cxn ang="0">
                  <a:pos x="connsiteX3279" y="connsiteY3279"/>
                </a:cxn>
                <a:cxn ang="0">
                  <a:pos x="connsiteX3280" y="connsiteY3280"/>
                </a:cxn>
                <a:cxn ang="0">
                  <a:pos x="connsiteX3281" y="connsiteY3281"/>
                </a:cxn>
                <a:cxn ang="0">
                  <a:pos x="connsiteX3282" y="connsiteY3282"/>
                </a:cxn>
                <a:cxn ang="0">
                  <a:pos x="connsiteX3283" y="connsiteY3283"/>
                </a:cxn>
                <a:cxn ang="0">
                  <a:pos x="connsiteX3284" y="connsiteY3284"/>
                </a:cxn>
                <a:cxn ang="0">
                  <a:pos x="connsiteX3285" y="connsiteY3285"/>
                </a:cxn>
                <a:cxn ang="0">
                  <a:pos x="connsiteX3286" y="connsiteY3286"/>
                </a:cxn>
                <a:cxn ang="0">
                  <a:pos x="connsiteX3287" y="connsiteY3287"/>
                </a:cxn>
                <a:cxn ang="0">
                  <a:pos x="connsiteX3288" y="connsiteY3288"/>
                </a:cxn>
                <a:cxn ang="0">
                  <a:pos x="connsiteX3289" y="connsiteY3289"/>
                </a:cxn>
                <a:cxn ang="0">
                  <a:pos x="connsiteX3290" y="connsiteY3290"/>
                </a:cxn>
                <a:cxn ang="0">
                  <a:pos x="connsiteX3291" y="connsiteY3291"/>
                </a:cxn>
                <a:cxn ang="0">
                  <a:pos x="connsiteX3292" y="connsiteY3292"/>
                </a:cxn>
                <a:cxn ang="0">
                  <a:pos x="connsiteX3293" y="connsiteY3293"/>
                </a:cxn>
                <a:cxn ang="0">
                  <a:pos x="connsiteX3294" y="connsiteY3294"/>
                </a:cxn>
                <a:cxn ang="0">
                  <a:pos x="connsiteX3295" y="connsiteY3295"/>
                </a:cxn>
                <a:cxn ang="0">
                  <a:pos x="connsiteX3296" y="connsiteY3296"/>
                </a:cxn>
                <a:cxn ang="0">
                  <a:pos x="connsiteX3297" y="connsiteY3297"/>
                </a:cxn>
                <a:cxn ang="0">
                  <a:pos x="connsiteX3298" y="connsiteY3298"/>
                </a:cxn>
                <a:cxn ang="0">
                  <a:pos x="connsiteX3299" y="connsiteY3299"/>
                </a:cxn>
                <a:cxn ang="0">
                  <a:pos x="connsiteX3300" y="connsiteY3300"/>
                </a:cxn>
                <a:cxn ang="0">
                  <a:pos x="connsiteX3301" y="connsiteY3301"/>
                </a:cxn>
                <a:cxn ang="0">
                  <a:pos x="connsiteX3302" y="connsiteY3302"/>
                </a:cxn>
                <a:cxn ang="0">
                  <a:pos x="connsiteX3303" y="connsiteY3303"/>
                </a:cxn>
                <a:cxn ang="0">
                  <a:pos x="connsiteX3304" y="connsiteY3304"/>
                </a:cxn>
                <a:cxn ang="0">
                  <a:pos x="connsiteX3305" y="connsiteY3305"/>
                </a:cxn>
                <a:cxn ang="0">
                  <a:pos x="connsiteX3306" y="connsiteY3306"/>
                </a:cxn>
                <a:cxn ang="0">
                  <a:pos x="connsiteX3307" y="connsiteY3307"/>
                </a:cxn>
                <a:cxn ang="0">
                  <a:pos x="connsiteX3308" y="connsiteY3308"/>
                </a:cxn>
                <a:cxn ang="0">
                  <a:pos x="connsiteX3309" y="connsiteY3309"/>
                </a:cxn>
                <a:cxn ang="0">
                  <a:pos x="connsiteX3310" y="connsiteY3310"/>
                </a:cxn>
                <a:cxn ang="0">
                  <a:pos x="connsiteX3311" y="connsiteY3311"/>
                </a:cxn>
                <a:cxn ang="0">
                  <a:pos x="connsiteX3312" y="connsiteY3312"/>
                </a:cxn>
                <a:cxn ang="0">
                  <a:pos x="connsiteX3313" y="connsiteY3313"/>
                </a:cxn>
                <a:cxn ang="0">
                  <a:pos x="connsiteX3314" y="connsiteY3314"/>
                </a:cxn>
                <a:cxn ang="0">
                  <a:pos x="connsiteX3315" y="connsiteY3315"/>
                </a:cxn>
                <a:cxn ang="0">
                  <a:pos x="connsiteX3316" y="connsiteY3316"/>
                </a:cxn>
                <a:cxn ang="0">
                  <a:pos x="connsiteX3317" y="connsiteY3317"/>
                </a:cxn>
                <a:cxn ang="0">
                  <a:pos x="connsiteX3318" y="connsiteY3318"/>
                </a:cxn>
                <a:cxn ang="0">
                  <a:pos x="connsiteX3319" y="connsiteY3319"/>
                </a:cxn>
                <a:cxn ang="0">
                  <a:pos x="connsiteX3320" y="connsiteY3320"/>
                </a:cxn>
                <a:cxn ang="0">
                  <a:pos x="connsiteX3321" y="connsiteY3321"/>
                </a:cxn>
                <a:cxn ang="0">
                  <a:pos x="connsiteX3322" y="connsiteY3322"/>
                </a:cxn>
                <a:cxn ang="0">
                  <a:pos x="connsiteX3323" y="connsiteY3323"/>
                </a:cxn>
                <a:cxn ang="0">
                  <a:pos x="connsiteX3324" y="connsiteY3324"/>
                </a:cxn>
                <a:cxn ang="0">
                  <a:pos x="connsiteX3325" y="connsiteY3325"/>
                </a:cxn>
                <a:cxn ang="0">
                  <a:pos x="connsiteX3326" y="connsiteY3326"/>
                </a:cxn>
                <a:cxn ang="0">
                  <a:pos x="connsiteX3327" y="connsiteY3327"/>
                </a:cxn>
                <a:cxn ang="0">
                  <a:pos x="connsiteX3328" y="connsiteY3328"/>
                </a:cxn>
                <a:cxn ang="0">
                  <a:pos x="connsiteX3329" y="connsiteY3329"/>
                </a:cxn>
                <a:cxn ang="0">
                  <a:pos x="connsiteX3330" y="connsiteY3330"/>
                </a:cxn>
                <a:cxn ang="0">
                  <a:pos x="connsiteX3331" y="connsiteY3331"/>
                </a:cxn>
                <a:cxn ang="0">
                  <a:pos x="connsiteX3332" y="connsiteY3332"/>
                </a:cxn>
                <a:cxn ang="0">
                  <a:pos x="connsiteX3333" y="connsiteY3333"/>
                </a:cxn>
                <a:cxn ang="0">
                  <a:pos x="connsiteX3334" y="connsiteY3334"/>
                </a:cxn>
                <a:cxn ang="0">
                  <a:pos x="connsiteX3335" y="connsiteY3335"/>
                </a:cxn>
                <a:cxn ang="0">
                  <a:pos x="connsiteX3336" y="connsiteY3336"/>
                </a:cxn>
                <a:cxn ang="0">
                  <a:pos x="connsiteX3337" y="connsiteY3337"/>
                </a:cxn>
                <a:cxn ang="0">
                  <a:pos x="connsiteX3338" y="connsiteY3338"/>
                </a:cxn>
                <a:cxn ang="0">
                  <a:pos x="connsiteX3339" y="connsiteY3339"/>
                </a:cxn>
                <a:cxn ang="0">
                  <a:pos x="connsiteX3340" y="connsiteY3340"/>
                </a:cxn>
                <a:cxn ang="0">
                  <a:pos x="connsiteX3341" y="connsiteY3341"/>
                </a:cxn>
                <a:cxn ang="0">
                  <a:pos x="connsiteX3342" y="connsiteY3342"/>
                </a:cxn>
                <a:cxn ang="0">
                  <a:pos x="connsiteX3343" y="connsiteY3343"/>
                </a:cxn>
                <a:cxn ang="0">
                  <a:pos x="connsiteX3344" y="connsiteY3344"/>
                </a:cxn>
                <a:cxn ang="0">
                  <a:pos x="connsiteX3345" y="connsiteY3345"/>
                </a:cxn>
                <a:cxn ang="0">
                  <a:pos x="connsiteX3346" y="connsiteY3346"/>
                </a:cxn>
                <a:cxn ang="0">
                  <a:pos x="connsiteX3347" y="connsiteY3347"/>
                </a:cxn>
                <a:cxn ang="0">
                  <a:pos x="connsiteX3348" y="connsiteY3348"/>
                </a:cxn>
                <a:cxn ang="0">
                  <a:pos x="connsiteX3349" y="connsiteY3349"/>
                </a:cxn>
                <a:cxn ang="0">
                  <a:pos x="connsiteX3350" y="connsiteY3350"/>
                </a:cxn>
                <a:cxn ang="0">
                  <a:pos x="connsiteX3351" y="connsiteY3351"/>
                </a:cxn>
                <a:cxn ang="0">
                  <a:pos x="connsiteX3352" y="connsiteY3352"/>
                </a:cxn>
                <a:cxn ang="0">
                  <a:pos x="connsiteX3353" y="connsiteY3353"/>
                </a:cxn>
                <a:cxn ang="0">
                  <a:pos x="connsiteX3354" y="connsiteY3354"/>
                </a:cxn>
                <a:cxn ang="0">
                  <a:pos x="connsiteX3355" y="connsiteY3355"/>
                </a:cxn>
                <a:cxn ang="0">
                  <a:pos x="connsiteX3356" y="connsiteY3356"/>
                </a:cxn>
                <a:cxn ang="0">
                  <a:pos x="connsiteX3357" y="connsiteY3357"/>
                </a:cxn>
                <a:cxn ang="0">
                  <a:pos x="connsiteX3358" y="connsiteY3358"/>
                </a:cxn>
                <a:cxn ang="0">
                  <a:pos x="connsiteX3359" y="connsiteY3359"/>
                </a:cxn>
                <a:cxn ang="0">
                  <a:pos x="connsiteX3360" y="connsiteY3360"/>
                </a:cxn>
                <a:cxn ang="0">
                  <a:pos x="connsiteX3361" y="connsiteY3361"/>
                </a:cxn>
                <a:cxn ang="0">
                  <a:pos x="connsiteX3362" y="connsiteY3362"/>
                </a:cxn>
                <a:cxn ang="0">
                  <a:pos x="connsiteX3363" y="connsiteY3363"/>
                </a:cxn>
                <a:cxn ang="0">
                  <a:pos x="connsiteX3364" y="connsiteY3364"/>
                </a:cxn>
                <a:cxn ang="0">
                  <a:pos x="connsiteX3365" y="connsiteY3365"/>
                </a:cxn>
                <a:cxn ang="0">
                  <a:pos x="connsiteX3366" y="connsiteY3366"/>
                </a:cxn>
                <a:cxn ang="0">
                  <a:pos x="connsiteX3367" y="connsiteY3367"/>
                </a:cxn>
                <a:cxn ang="0">
                  <a:pos x="connsiteX3368" y="connsiteY3368"/>
                </a:cxn>
                <a:cxn ang="0">
                  <a:pos x="connsiteX3369" y="connsiteY3369"/>
                </a:cxn>
                <a:cxn ang="0">
                  <a:pos x="connsiteX3370" y="connsiteY3370"/>
                </a:cxn>
                <a:cxn ang="0">
                  <a:pos x="connsiteX3371" y="connsiteY3371"/>
                </a:cxn>
                <a:cxn ang="0">
                  <a:pos x="connsiteX3372" y="connsiteY3372"/>
                </a:cxn>
                <a:cxn ang="0">
                  <a:pos x="connsiteX3373" y="connsiteY3373"/>
                </a:cxn>
                <a:cxn ang="0">
                  <a:pos x="connsiteX3374" y="connsiteY3374"/>
                </a:cxn>
                <a:cxn ang="0">
                  <a:pos x="connsiteX3375" y="connsiteY3375"/>
                </a:cxn>
                <a:cxn ang="0">
                  <a:pos x="connsiteX3376" y="connsiteY3376"/>
                </a:cxn>
                <a:cxn ang="0">
                  <a:pos x="connsiteX3377" y="connsiteY3377"/>
                </a:cxn>
                <a:cxn ang="0">
                  <a:pos x="connsiteX3378" y="connsiteY3378"/>
                </a:cxn>
                <a:cxn ang="0">
                  <a:pos x="connsiteX3379" y="connsiteY3379"/>
                </a:cxn>
                <a:cxn ang="0">
                  <a:pos x="connsiteX3380" y="connsiteY3380"/>
                </a:cxn>
                <a:cxn ang="0">
                  <a:pos x="connsiteX3381" y="connsiteY3381"/>
                </a:cxn>
                <a:cxn ang="0">
                  <a:pos x="connsiteX3382" y="connsiteY3382"/>
                </a:cxn>
                <a:cxn ang="0">
                  <a:pos x="connsiteX3383" y="connsiteY3383"/>
                </a:cxn>
                <a:cxn ang="0">
                  <a:pos x="connsiteX3384" y="connsiteY3384"/>
                </a:cxn>
                <a:cxn ang="0">
                  <a:pos x="connsiteX3385" y="connsiteY3385"/>
                </a:cxn>
                <a:cxn ang="0">
                  <a:pos x="connsiteX3386" y="connsiteY3386"/>
                </a:cxn>
                <a:cxn ang="0">
                  <a:pos x="connsiteX3387" y="connsiteY3387"/>
                </a:cxn>
                <a:cxn ang="0">
                  <a:pos x="connsiteX3388" y="connsiteY3388"/>
                </a:cxn>
                <a:cxn ang="0">
                  <a:pos x="connsiteX3389" y="connsiteY3389"/>
                </a:cxn>
                <a:cxn ang="0">
                  <a:pos x="connsiteX3390" y="connsiteY3390"/>
                </a:cxn>
                <a:cxn ang="0">
                  <a:pos x="connsiteX3391" y="connsiteY3391"/>
                </a:cxn>
                <a:cxn ang="0">
                  <a:pos x="connsiteX3392" y="connsiteY3392"/>
                </a:cxn>
                <a:cxn ang="0">
                  <a:pos x="connsiteX3393" y="connsiteY3393"/>
                </a:cxn>
                <a:cxn ang="0">
                  <a:pos x="connsiteX3394" y="connsiteY3394"/>
                </a:cxn>
                <a:cxn ang="0">
                  <a:pos x="connsiteX3395" y="connsiteY3395"/>
                </a:cxn>
                <a:cxn ang="0">
                  <a:pos x="connsiteX3396" y="connsiteY3396"/>
                </a:cxn>
                <a:cxn ang="0">
                  <a:pos x="connsiteX3397" y="connsiteY3397"/>
                </a:cxn>
                <a:cxn ang="0">
                  <a:pos x="connsiteX3398" y="connsiteY3398"/>
                </a:cxn>
                <a:cxn ang="0">
                  <a:pos x="connsiteX3399" y="connsiteY3399"/>
                </a:cxn>
                <a:cxn ang="0">
                  <a:pos x="connsiteX3400" y="connsiteY3400"/>
                </a:cxn>
                <a:cxn ang="0">
                  <a:pos x="connsiteX3401" y="connsiteY3401"/>
                </a:cxn>
                <a:cxn ang="0">
                  <a:pos x="connsiteX3402" y="connsiteY3402"/>
                </a:cxn>
                <a:cxn ang="0">
                  <a:pos x="connsiteX3403" y="connsiteY3403"/>
                </a:cxn>
                <a:cxn ang="0">
                  <a:pos x="connsiteX3404" y="connsiteY3404"/>
                </a:cxn>
                <a:cxn ang="0">
                  <a:pos x="connsiteX3405" y="connsiteY3405"/>
                </a:cxn>
                <a:cxn ang="0">
                  <a:pos x="connsiteX3406" y="connsiteY3406"/>
                </a:cxn>
                <a:cxn ang="0">
                  <a:pos x="connsiteX3407" y="connsiteY3407"/>
                </a:cxn>
                <a:cxn ang="0">
                  <a:pos x="connsiteX3408" y="connsiteY3408"/>
                </a:cxn>
                <a:cxn ang="0">
                  <a:pos x="connsiteX3409" y="connsiteY3409"/>
                </a:cxn>
                <a:cxn ang="0">
                  <a:pos x="connsiteX3410" y="connsiteY3410"/>
                </a:cxn>
                <a:cxn ang="0">
                  <a:pos x="connsiteX3411" y="connsiteY3411"/>
                </a:cxn>
                <a:cxn ang="0">
                  <a:pos x="connsiteX3412" y="connsiteY3412"/>
                </a:cxn>
                <a:cxn ang="0">
                  <a:pos x="connsiteX3413" y="connsiteY3413"/>
                </a:cxn>
                <a:cxn ang="0">
                  <a:pos x="connsiteX3414" y="connsiteY3414"/>
                </a:cxn>
                <a:cxn ang="0">
                  <a:pos x="connsiteX3415" y="connsiteY3415"/>
                </a:cxn>
                <a:cxn ang="0">
                  <a:pos x="connsiteX3416" y="connsiteY3416"/>
                </a:cxn>
                <a:cxn ang="0">
                  <a:pos x="connsiteX3417" y="connsiteY3417"/>
                </a:cxn>
                <a:cxn ang="0">
                  <a:pos x="connsiteX3418" y="connsiteY3418"/>
                </a:cxn>
                <a:cxn ang="0">
                  <a:pos x="connsiteX3419" y="connsiteY3419"/>
                </a:cxn>
                <a:cxn ang="0">
                  <a:pos x="connsiteX3420" y="connsiteY3420"/>
                </a:cxn>
                <a:cxn ang="0">
                  <a:pos x="connsiteX3421" y="connsiteY3421"/>
                </a:cxn>
                <a:cxn ang="0">
                  <a:pos x="connsiteX3422" y="connsiteY3422"/>
                </a:cxn>
                <a:cxn ang="0">
                  <a:pos x="connsiteX3423" y="connsiteY3423"/>
                </a:cxn>
                <a:cxn ang="0">
                  <a:pos x="connsiteX3424" y="connsiteY3424"/>
                </a:cxn>
                <a:cxn ang="0">
                  <a:pos x="connsiteX3425" y="connsiteY3425"/>
                </a:cxn>
                <a:cxn ang="0">
                  <a:pos x="connsiteX3426" y="connsiteY3426"/>
                </a:cxn>
                <a:cxn ang="0">
                  <a:pos x="connsiteX3427" y="connsiteY3427"/>
                </a:cxn>
                <a:cxn ang="0">
                  <a:pos x="connsiteX3428" y="connsiteY3428"/>
                </a:cxn>
                <a:cxn ang="0">
                  <a:pos x="connsiteX3429" y="connsiteY3429"/>
                </a:cxn>
                <a:cxn ang="0">
                  <a:pos x="connsiteX3430" y="connsiteY3430"/>
                </a:cxn>
                <a:cxn ang="0">
                  <a:pos x="connsiteX3431" y="connsiteY3431"/>
                </a:cxn>
                <a:cxn ang="0">
                  <a:pos x="connsiteX3432" y="connsiteY3432"/>
                </a:cxn>
                <a:cxn ang="0">
                  <a:pos x="connsiteX3433" y="connsiteY3433"/>
                </a:cxn>
                <a:cxn ang="0">
                  <a:pos x="connsiteX3434" y="connsiteY3434"/>
                </a:cxn>
                <a:cxn ang="0">
                  <a:pos x="connsiteX3435" y="connsiteY3435"/>
                </a:cxn>
                <a:cxn ang="0">
                  <a:pos x="connsiteX3436" y="connsiteY3436"/>
                </a:cxn>
                <a:cxn ang="0">
                  <a:pos x="connsiteX3437" y="connsiteY3437"/>
                </a:cxn>
                <a:cxn ang="0">
                  <a:pos x="connsiteX3438" y="connsiteY3438"/>
                </a:cxn>
                <a:cxn ang="0">
                  <a:pos x="connsiteX3439" y="connsiteY3439"/>
                </a:cxn>
                <a:cxn ang="0">
                  <a:pos x="connsiteX3440" y="connsiteY3440"/>
                </a:cxn>
                <a:cxn ang="0">
                  <a:pos x="connsiteX3441" y="connsiteY3441"/>
                </a:cxn>
                <a:cxn ang="0">
                  <a:pos x="connsiteX3442" y="connsiteY3442"/>
                </a:cxn>
                <a:cxn ang="0">
                  <a:pos x="connsiteX3443" y="connsiteY3443"/>
                </a:cxn>
                <a:cxn ang="0">
                  <a:pos x="connsiteX3444" y="connsiteY3444"/>
                </a:cxn>
                <a:cxn ang="0">
                  <a:pos x="connsiteX3445" y="connsiteY3445"/>
                </a:cxn>
                <a:cxn ang="0">
                  <a:pos x="connsiteX3446" y="connsiteY3446"/>
                </a:cxn>
                <a:cxn ang="0">
                  <a:pos x="connsiteX3447" y="connsiteY3447"/>
                </a:cxn>
                <a:cxn ang="0">
                  <a:pos x="connsiteX3448" y="connsiteY3448"/>
                </a:cxn>
                <a:cxn ang="0">
                  <a:pos x="connsiteX3449" y="connsiteY3449"/>
                </a:cxn>
                <a:cxn ang="0">
                  <a:pos x="connsiteX3450" y="connsiteY3450"/>
                </a:cxn>
                <a:cxn ang="0">
                  <a:pos x="connsiteX3451" y="connsiteY3451"/>
                </a:cxn>
                <a:cxn ang="0">
                  <a:pos x="connsiteX3452" y="connsiteY3452"/>
                </a:cxn>
                <a:cxn ang="0">
                  <a:pos x="connsiteX3453" y="connsiteY3453"/>
                </a:cxn>
                <a:cxn ang="0">
                  <a:pos x="connsiteX3454" y="connsiteY3454"/>
                </a:cxn>
                <a:cxn ang="0">
                  <a:pos x="connsiteX3455" y="connsiteY3455"/>
                </a:cxn>
                <a:cxn ang="0">
                  <a:pos x="connsiteX3456" y="connsiteY3456"/>
                </a:cxn>
                <a:cxn ang="0">
                  <a:pos x="connsiteX3457" y="connsiteY3457"/>
                </a:cxn>
                <a:cxn ang="0">
                  <a:pos x="connsiteX3458" y="connsiteY3458"/>
                </a:cxn>
                <a:cxn ang="0">
                  <a:pos x="connsiteX3459" y="connsiteY3459"/>
                </a:cxn>
                <a:cxn ang="0">
                  <a:pos x="connsiteX3460" y="connsiteY3460"/>
                </a:cxn>
                <a:cxn ang="0">
                  <a:pos x="connsiteX3461" y="connsiteY3461"/>
                </a:cxn>
                <a:cxn ang="0">
                  <a:pos x="connsiteX3462" y="connsiteY3462"/>
                </a:cxn>
                <a:cxn ang="0">
                  <a:pos x="connsiteX3463" y="connsiteY3463"/>
                </a:cxn>
                <a:cxn ang="0">
                  <a:pos x="connsiteX3464" y="connsiteY3464"/>
                </a:cxn>
                <a:cxn ang="0">
                  <a:pos x="connsiteX3465" y="connsiteY3465"/>
                </a:cxn>
                <a:cxn ang="0">
                  <a:pos x="connsiteX3466" y="connsiteY3466"/>
                </a:cxn>
                <a:cxn ang="0">
                  <a:pos x="connsiteX3467" y="connsiteY3467"/>
                </a:cxn>
                <a:cxn ang="0">
                  <a:pos x="connsiteX3468" y="connsiteY3468"/>
                </a:cxn>
                <a:cxn ang="0">
                  <a:pos x="connsiteX3469" y="connsiteY3469"/>
                </a:cxn>
                <a:cxn ang="0">
                  <a:pos x="connsiteX3470" y="connsiteY3470"/>
                </a:cxn>
                <a:cxn ang="0">
                  <a:pos x="connsiteX3471" y="connsiteY3471"/>
                </a:cxn>
                <a:cxn ang="0">
                  <a:pos x="connsiteX3472" y="connsiteY3472"/>
                </a:cxn>
                <a:cxn ang="0">
                  <a:pos x="connsiteX3473" y="connsiteY3473"/>
                </a:cxn>
                <a:cxn ang="0">
                  <a:pos x="connsiteX3474" y="connsiteY3474"/>
                </a:cxn>
                <a:cxn ang="0">
                  <a:pos x="connsiteX3475" y="connsiteY3475"/>
                </a:cxn>
                <a:cxn ang="0">
                  <a:pos x="connsiteX3476" y="connsiteY3476"/>
                </a:cxn>
                <a:cxn ang="0">
                  <a:pos x="connsiteX3477" y="connsiteY3477"/>
                </a:cxn>
                <a:cxn ang="0">
                  <a:pos x="connsiteX3478" y="connsiteY3478"/>
                </a:cxn>
                <a:cxn ang="0">
                  <a:pos x="connsiteX3479" y="connsiteY3479"/>
                </a:cxn>
                <a:cxn ang="0">
                  <a:pos x="connsiteX3480" y="connsiteY3480"/>
                </a:cxn>
                <a:cxn ang="0">
                  <a:pos x="connsiteX3481" y="connsiteY3481"/>
                </a:cxn>
                <a:cxn ang="0">
                  <a:pos x="connsiteX3482" y="connsiteY3482"/>
                </a:cxn>
                <a:cxn ang="0">
                  <a:pos x="connsiteX3483" y="connsiteY3483"/>
                </a:cxn>
                <a:cxn ang="0">
                  <a:pos x="connsiteX3484" y="connsiteY3484"/>
                </a:cxn>
                <a:cxn ang="0">
                  <a:pos x="connsiteX3485" y="connsiteY3485"/>
                </a:cxn>
                <a:cxn ang="0">
                  <a:pos x="connsiteX3486" y="connsiteY3486"/>
                </a:cxn>
                <a:cxn ang="0">
                  <a:pos x="connsiteX3487" y="connsiteY3487"/>
                </a:cxn>
                <a:cxn ang="0">
                  <a:pos x="connsiteX3488" y="connsiteY3488"/>
                </a:cxn>
                <a:cxn ang="0">
                  <a:pos x="connsiteX3489" y="connsiteY3489"/>
                </a:cxn>
                <a:cxn ang="0">
                  <a:pos x="connsiteX3490" y="connsiteY3490"/>
                </a:cxn>
                <a:cxn ang="0">
                  <a:pos x="connsiteX3491" y="connsiteY3491"/>
                </a:cxn>
                <a:cxn ang="0">
                  <a:pos x="connsiteX3492" y="connsiteY3492"/>
                </a:cxn>
                <a:cxn ang="0">
                  <a:pos x="connsiteX3493" y="connsiteY3493"/>
                </a:cxn>
                <a:cxn ang="0">
                  <a:pos x="connsiteX3494" y="connsiteY3494"/>
                </a:cxn>
                <a:cxn ang="0">
                  <a:pos x="connsiteX3495" y="connsiteY3495"/>
                </a:cxn>
                <a:cxn ang="0">
                  <a:pos x="connsiteX3496" y="connsiteY3496"/>
                </a:cxn>
                <a:cxn ang="0">
                  <a:pos x="connsiteX3497" y="connsiteY3497"/>
                </a:cxn>
                <a:cxn ang="0">
                  <a:pos x="connsiteX3498" y="connsiteY3498"/>
                </a:cxn>
                <a:cxn ang="0">
                  <a:pos x="connsiteX3499" y="connsiteY3499"/>
                </a:cxn>
                <a:cxn ang="0">
                  <a:pos x="connsiteX3500" y="connsiteY3500"/>
                </a:cxn>
                <a:cxn ang="0">
                  <a:pos x="connsiteX3501" y="connsiteY3501"/>
                </a:cxn>
                <a:cxn ang="0">
                  <a:pos x="connsiteX3502" y="connsiteY3502"/>
                </a:cxn>
                <a:cxn ang="0">
                  <a:pos x="connsiteX3503" y="connsiteY3503"/>
                </a:cxn>
                <a:cxn ang="0">
                  <a:pos x="connsiteX3504" y="connsiteY3504"/>
                </a:cxn>
                <a:cxn ang="0">
                  <a:pos x="connsiteX3505" y="connsiteY3505"/>
                </a:cxn>
                <a:cxn ang="0">
                  <a:pos x="connsiteX3506" y="connsiteY3506"/>
                </a:cxn>
                <a:cxn ang="0">
                  <a:pos x="connsiteX3507" y="connsiteY3507"/>
                </a:cxn>
                <a:cxn ang="0">
                  <a:pos x="connsiteX3508" y="connsiteY3508"/>
                </a:cxn>
                <a:cxn ang="0">
                  <a:pos x="connsiteX3509" y="connsiteY3509"/>
                </a:cxn>
                <a:cxn ang="0">
                  <a:pos x="connsiteX3510" y="connsiteY3510"/>
                </a:cxn>
                <a:cxn ang="0">
                  <a:pos x="connsiteX3511" y="connsiteY3511"/>
                </a:cxn>
                <a:cxn ang="0">
                  <a:pos x="connsiteX3512" y="connsiteY3512"/>
                </a:cxn>
                <a:cxn ang="0">
                  <a:pos x="connsiteX3513" y="connsiteY3513"/>
                </a:cxn>
                <a:cxn ang="0">
                  <a:pos x="connsiteX3514" y="connsiteY3514"/>
                </a:cxn>
                <a:cxn ang="0">
                  <a:pos x="connsiteX3515" y="connsiteY3515"/>
                </a:cxn>
                <a:cxn ang="0">
                  <a:pos x="connsiteX3516" y="connsiteY3516"/>
                </a:cxn>
                <a:cxn ang="0">
                  <a:pos x="connsiteX3517" y="connsiteY3517"/>
                </a:cxn>
                <a:cxn ang="0">
                  <a:pos x="connsiteX3518" y="connsiteY3518"/>
                </a:cxn>
                <a:cxn ang="0">
                  <a:pos x="connsiteX3519" y="connsiteY3519"/>
                </a:cxn>
                <a:cxn ang="0">
                  <a:pos x="connsiteX3520" y="connsiteY3520"/>
                </a:cxn>
                <a:cxn ang="0">
                  <a:pos x="connsiteX3521" y="connsiteY3521"/>
                </a:cxn>
                <a:cxn ang="0">
                  <a:pos x="connsiteX3522" y="connsiteY3522"/>
                </a:cxn>
                <a:cxn ang="0">
                  <a:pos x="connsiteX3523" y="connsiteY3523"/>
                </a:cxn>
                <a:cxn ang="0">
                  <a:pos x="connsiteX3524" y="connsiteY3524"/>
                </a:cxn>
                <a:cxn ang="0">
                  <a:pos x="connsiteX3525" y="connsiteY3525"/>
                </a:cxn>
                <a:cxn ang="0">
                  <a:pos x="connsiteX3526" y="connsiteY3526"/>
                </a:cxn>
                <a:cxn ang="0">
                  <a:pos x="connsiteX3527" y="connsiteY3527"/>
                </a:cxn>
                <a:cxn ang="0">
                  <a:pos x="connsiteX3528" y="connsiteY3528"/>
                </a:cxn>
                <a:cxn ang="0">
                  <a:pos x="connsiteX3529" y="connsiteY3529"/>
                </a:cxn>
                <a:cxn ang="0">
                  <a:pos x="connsiteX3530" y="connsiteY3530"/>
                </a:cxn>
                <a:cxn ang="0">
                  <a:pos x="connsiteX3531" y="connsiteY3531"/>
                </a:cxn>
                <a:cxn ang="0">
                  <a:pos x="connsiteX3532" y="connsiteY3532"/>
                </a:cxn>
                <a:cxn ang="0">
                  <a:pos x="connsiteX3533" y="connsiteY3533"/>
                </a:cxn>
                <a:cxn ang="0">
                  <a:pos x="connsiteX3534" y="connsiteY3534"/>
                </a:cxn>
                <a:cxn ang="0">
                  <a:pos x="connsiteX3535" y="connsiteY3535"/>
                </a:cxn>
                <a:cxn ang="0">
                  <a:pos x="connsiteX3536" y="connsiteY3536"/>
                </a:cxn>
                <a:cxn ang="0">
                  <a:pos x="connsiteX3537" y="connsiteY3537"/>
                </a:cxn>
                <a:cxn ang="0">
                  <a:pos x="connsiteX3538" y="connsiteY3538"/>
                </a:cxn>
                <a:cxn ang="0">
                  <a:pos x="connsiteX3539" y="connsiteY3539"/>
                </a:cxn>
                <a:cxn ang="0">
                  <a:pos x="connsiteX3540" y="connsiteY3540"/>
                </a:cxn>
                <a:cxn ang="0">
                  <a:pos x="connsiteX3541" y="connsiteY3541"/>
                </a:cxn>
                <a:cxn ang="0">
                  <a:pos x="connsiteX3542" y="connsiteY3542"/>
                </a:cxn>
                <a:cxn ang="0">
                  <a:pos x="connsiteX3543" y="connsiteY3543"/>
                </a:cxn>
                <a:cxn ang="0">
                  <a:pos x="connsiteX3544" y="connsiteY3544"/>
                </a:cxn>
                <a:cxn ang="0">
                  <a:pos x="connsiteX3545" y="connsiteY3545"/>
                </a:cxn>
                <a:cxn ang="0">
                  <a:pos x="connsiteX3546" y="connsiteY3546"/>
                </a:cxn>
                <a:cxn ang="0">
                  <a:pos x="connsiteX3547" y="connsiteY3547"/>
                </a:cxn>
                <a:cxn ang="0">
                  <a:pos x="connsiteX3548" y="connsiteY3548"/>
                </a:cxn>
                <a:cxn ang="0">
                  <a:pos x="connsiteX3549" y="connsiteY3549"/>
                </a:cxn>
                <a:cxn ang="0">
                  <a:pos x="connsiteX3550" y="connsiteY3550"/>
                </a:cxn>
                <a:cxn ang="0">
                  <a:pos x="connsiteX3551" y="connsiteY3551"/>
                </a:cxn>
                <a:cxn ang="0">
                  <a:pos x="connsiteX3552" y="connsiteY3552"/>
                </a:cxn>
                <a:cxn ang="0">
                  <a:pos x="connsiteX3553" y="connsiteY3553"/>
                </a:cxn>
                <a:cxn ang="0">
                  <a:pos x="connsiteX3554" y="connsiteY3554"/>
                </a:cxn>
                <a:cxn ang="0">
                  <a:pos x="connsiteX3555" y="connsiteY3555"/>
                </a:cxn>
                <a:cxn ang="0">
                  <a:pos x="connsiteX3556" y="connsiteY3556"/>
                </a:cxn>
                <a:cxn ang="0">
                  <a:pos x="connsiteX3557" y="connsiteY3557"/>
                </a:cxn>
                <a:cxn ang="0">
                  <a:pos x="connsiteX3558" y="connsiteY3558"/>
                </a:cxn>
                <a:cxn ang="0">
                  <a:pos x="connsiteX3559" y="connsiteY3559"/>
                </a:cxn>
                <a:cxn ang="0">
                  <a:pos x="connsiteX3560" y="connsiteY3560"/>
                </a:cxn>
                <a:cxn ang="0">
                  <a:pos x="connsiteX3561" y="connsiteY3561"/>
                </a:cxn>
                <a:cxn ang="0">
                  <a:pos x="connsiteX3562" y="connsiteY3562"/>
                </a:cxn>
                <a:cxn ang="0">
                  <a:pos x="connsiteX3563" y="connsiteY3563"/>
                </a:cxn>
                <a:cxn ang="0">
                  <a:pos x="connsiteX3564" y="connsiteY3564"/>
                </a:cxn>
                <a:cxn ang="0">
                  <a:pos x="connsiteX3565" y="connsiteY3565"/>
                </a:cxn>
                <a:cxn ang="0">
                  <a:pos x="connsiteX3566" y="connsiteY3566"/>
                </a:cxn>
                <a:cxn ang="0">
                  <a:pos x="connsiteX3567" y="connsiteY3567"/>
                </a:cxn>
                <a:cxn ang="0">
                  <a:pos x="connsiteX3568" y="connsiteY3568"/>
                </a:cxn>
                <a:cxn ang="0">
                  <a:pos x="connsiteX3569" y="connsiteY3569"/>
                </a:cxn>
                <a:cxn ang="0">
                  <a:pos x="connsiteX3570" y="connsiteY3570"/>
                </a:cxn>
                <a:cxn ang="0">
                  <a:pos x="connsiteX3571" y="connsiteY3571"/>
                </a:cxn>
                <a:cxn ang="0">
                  <a:pos x="connsiteX3572" y="connsiteY3572"/>
                </a:cxn>
                <a:cxn ang="0">
                  <a:pos x="connsiteX3573" y="connsiteY3573"/>
                </a:cxn>
                <a:cxn ang="0">
                  <a:pos x="connsiteX3574" y="connsiteY3574"/>
                </a:cxn>
                <a:cxn ang="0">
                  <a:pos x="connsiteX3575" y="connsiteY3575"/>
                </a:cxn>
                <a:cxn ang="0">
                  <a:pos x="connsiteX3576" y="connsiteY3576"/>
                </a:cxn>
                <a:cxn ang="0">
                  <a:pos x="connsiteX3577" y="connsiteY3577"/>
                </a:cxn>
                <a:cxn ang="0">
                  <a:pos x="connsiteX3578" y="connsiteY3578"/>
                </a:cxn>
                <a:cxn ang="0">
                  <a:pos x="connsiteX3579" y="connsiteY3579"/>
                </a:cxn>
                <a:cxn ang="0">
                  <a:pos x="connsiteX3580" y="connsiteY3580"/>
                </a:cxn>
                <a:cxn ang="0">
                  <a:pos x="connsiteX3581" y="connsiteY3581"/>
                </a:cxn>
                <a:cxn ang="0">
                  <a:pos x="connsiteX3582" y="connsiteY3582"/>
                </a:cxn>
                <a:cxn ang="0">
                  <a:pos x="connsiteX3583" y="connsiteY3583"/>
                </a:cxn>
                <a:cxn ang="0">
                  <a:pos x="connsiteX3584" y="connsiteY3584"/>
                </a:cxn>
                <a:cxn ang="0">
                  <a:pos x="connsiteX3585" y="connsiteY3585"/>
                </a:cxn>
                <a:cxn ang="0">
                  <a:pos x="connsiteX3586" y="connsiteY3586"/>
                </a:cxn>
                <a:cxn ang="0">
                  <a:pos x="connsiteX3587" y="connsiteY3587"/>
                </a:cxn>
                <a:cxn ang="0">
                  <a:pos x="connsiteX3588" y="connsiteY3588"/>
                </a:cxn>
                <a:cxn ang="0">
                  <a:pos x="connsiteX3589" y="connsiteY3589"/>
                </a:cxn>
                <a:cxn ang="0">
                  <a:pos x="connsiteX3590" y="connsiteY3590"/>
                </a:cxn>
                <a:cxn ang="0">
                  <a:pos x="connsiteX3591" y="connsiteY3591"/>
                </a:cxn>
                <a:cxn ang="0">
                  <a:pos x="connsiteX3592" y="connsiteY3592"/>
                </a:cxn>
                <a:cxn ang="0">
                  <a:pos x="connsiteX3593" y="connsiteY3593"/>
                </a:cxn>
                <a:cxn ang="0">
                  <a:pos x="connsiteX3594" y="connsiteY3594"/>
                </a:cxn>
                <a:cxn ang="0">
                  <a:pos x="connsiteX3595" y="connsiteY3595"/>
                </a:cxn>
                <a:cxn ang="0">
                  <a:pos x="connsiteX3596" y="connsiteY3596"/>
                </a:cxn>
                <a:cxn ang="0">
                  <a:pos x="connsiteX3597" y="connsiteY3597"/>
                </a:cxn>
                <a:cxn ang="0">
                  <a:pos x="connsiteX3598" y="connsiteY3598"/>
                </a:cxn>
                <a:cxn ang="0">
                  <a:pos x="connsiteX3599" y="connsiteY3599"/>
                </a:cxn>
                <a:cxn ang="0">
                  <a:pos x="connsiteX3600" y="connsiteY3600"/>
                </a:cxn>
                <a:cxn ang="0">
                  <a:pos x="connsiteX3601" y="connsiteY3601"/>
                </a:cxn>
                <a:cxn ang="0">
                  <a:pos x="connsiteX3602" y="connsiteY3602"/>
                </a:cxn>
                <a:cxn ang="0">
                  <a:pos x="connsiteX3603" y="connsiteY3603"/>
                </a:cxn>
                <a:cxn ang="0">
                  <a:pos x="connsiteX3604" y="connsiteY3604"/>
                </a:cxn>
                <a:cxn ang="0">
                  <a:pos x="connsiteX3605" y="connsiteY3605"/>
                </a:cxn>
                <a:cxn ang="0">
                  <a:pos x="connsiteX3606" y="connsiteY3606"/>
                </a:cxn>
                <a:cxn ang="0">
                  <a:pos x="connsiteX3607" y="connsiteY3607"/>
                </a:cxn>
                <a:cxn ang="0">
                  <a:pos x="connsiteX3608" y="connsiteY3608"/>
                </a:cxn>
                <a:cxn ang="0">
                  <a:pos x="connsiteX3609" y="connsiteY3609"/>
                </a:cxn>
                <a:cxn ang="0">
                  <a:pos x="connsiteX3610" y="connsiteY3610"/>
                </a:cxn>
                <a:cxn ang="0">
                  <a:pos x="connsiteX3611" y="connsiteY3611"/>
                </a:cxn>
                <a:cxn ang="0">
                  <a:pos x="connsiteX3612" y="connsiteY3612"/>
                </a:cxn>
                <a:cxn ang="0">
                  <a:pos x="connsiteX3613" y="connsiteY3613"/>
                </a:cxn>
                <a:cxn ang="0">
                  <a:pos x="connsiteX3614" y="connsiteY3614"/>
                </a:cxn>
                <a:cxn ang="0">
                  <a:pos x="connsiteX3615" y="connsiteY3615"/>
                </a:cxn>
                <a:cxn ang="0">
                  <a:pos x="connsiteX3616" y="connsiteY3616"/>
                </a:cxn>
                <a:cxn ang="0">
                  <a:pos x="connsiteX3617" y="connsiteY3617"/>
                </a:cxn>
                <a:cxn ang="0">
                  <a:pos x="connsiteX3618" y="connsiteY3618"/>
                </a:cxn>
                <a:cxn ang="0">
                  <a:pos x="connsiteX3619" y="connsiteY3619"/>
                </a:cxn>
                <a:cxn ang="0">
                  <a:pos x="connsiteX3620" y="connsiteY3620"/>
                </a:cxn>
                <a:cxn ang="0">
                  <a:pos x="connsiteX3621" y="connsiteY3621"/>
                </a:cxn>
                <a:cxn ang="0">
                  <a:pos x="connsiteX3622" y="connsiteY3622"/>
                </a:cxn>
                <a:cxn ang="0">
                  <a:pos x="connsiteX3623" y="connsiteY3623"/>
                </a:cxn>
                <a:cxn ang="0">
                  <a:pos x="connsiteX3624" y="connsiteY3624"/>
                </a:cxn>
                <a:cxn ang="0">
                  <a:pos x="connsiteX3625" y="connsiteY3625"/>
                </a:cxn>
                <a:cxn ang="0">
                  <a:pos x="connsiteX3626" y="connsiteY3626"/>
                </a:cxn>
                <a:cxn ang="0">
                  <a:pos x="connsiteX3627" y="connsiteY3627"/>
                </a:cxn>
                <a:cxn ang="0">
                  <a:pos x="connsiteX3628" y="connsiteY3628"/>
                </a:cxn>
                <a:cxn ang="0">
                  <a:pos x="connsiteX3629" y="connsiteY3629"/>
                </a:cxn>
                <a:cxn ang="0">
                  <a:pos x="connsiteX3630" y="connsiteY3630"/>
                </a:cxn>
                <a:cxn ang="0">
                  <a:pos x="connsiteX3631" y="connsiteY3631"/>
                </a:cxn>
                <a:cxn ang="0">
                  <a:pos x="connsiteX3632" y="connsiteY3632"/>
                </a:cxn>
                <a:cxn ang="0">
                  <a:pos x="connsiteX3633" y="connsiteY3633"/>
                </a:cxn>
                <a:cxn ang="0">
                  <a:pos x="connsiteX3634" y="connsiteY3634"/>
                </a:cxn>
                <a:cxn ang="0">
                  <a:pos x="connsiteX3635" y="connsiteY3635"/>
                </a:cxn>
                <a:cxn ang="0">
                  <a:pos x="connsiteX3636" y="connsiteY3636"/>
                </a:cxn>
                <a:cxn ang="0">
                  <a:pos x="connsiteX3637" y="connsiteY3637"/>
                </a:cxn>
                <a:cxn ang="0">
                  <a:pos x="connsiteX3638" y="connsiteY3638"/>
                </a:cxn>
                <a:cxn ang="0">
                  <a:pos x="connsiteX3639" y="connsiteY3639"/>
                </a:cxn>
                <a:cxn ang="0">
                  <a:pos x="connsiteX3640" y="connsiteY3640"/>
                </a:cxn>
                <a:cxn ang="0">
                  <a:pos x="connsiteX3641" y="connsiteY3641"/>
                </a:cxn>
                <a:cxn ang="0">
                  <a:pos x="connsiteX3642" y="connsiteY3642"/>
                </a:cxn>
                <a:cxn ang="0">
                  <a:pos x="connsiteX3643" y="connsiteY3643"/>
                </a:cxn>
                <a:cxn ang="0">
                  <a:pos x="connsiteX3644" y="connsiteY3644"/>
                </a:cxn>
                <a:cxn ang="0">
                  <a:pos x="connsiteX3645" y="connsiteY3645"/>
                </a:cxn>
                <a:cxn ang="0">
                  <a:pos x="connsiteX3646" y="connsiteY3646"/>
                </a:cxn>
                <a:cxn ang="0">
                  <a:pos x="connsiteX3647" y="connsiteY3647"/>
                </a:cxn>
                <a:cxn ang="0">
                  <a:pos x="connsiteX3648" y="connsiteY3648"/>
                </a:cxn>
                <a:cxn ang="0">
                  <a:pos x="connsiteX3649" y="connsiteY3649"/>
                </a:cxn>
                <a:cxn ang="0">
                  <a:pos x="connsiteX3650" y="connsiteY3650"/>
                </a:cxn>
                <a:cxn ang="0">
                  <a:pos x="connsiteX3651" y="connsiteY3651"/>
                </a:cxn>
                <a:cxn ang="0">
                  <a:pos x="connsiteX3652" y="connsiteY3652"/>
                </a:cxn>
                <a:cxn ang="0">
                  <a:pos x="connsiteX3653" y="connsiteY3653"/>
                </a:cxn>
                <a:cxn ang="0">
                  <a:pos x="connsiteX3654" y="connsiteY3654"/>
                </a:cxn>
                <a:cxn ang="0">
                  <a:pos x="connsiteX3655" y="connsiteY3655"/>
                </a:cxn>
                <a:cxn ang="0">
                  <a:pos x="connsiteX3656" y="connsiteY3656"/>
                </a:cxn>
                <a:cxn ang="0">
                  <a:pos x="connsiteX3657" y="connsiteY3657"/>
                </a:cxn>
                <a:cxn ang="0">
                  <a:pos x="connsiteX3658" y="connsiteY3658"/>
                </a:cxn>
                <a:cxn ang="0">
                  <a:pos x="connsiteX3659" y="connsiteY3659"/>
                </a:cxn>
                <a:cxn ang="0">
                  <a:pos x="connsiteX3660" y="connsiteY3660"/>
                </a:cxn>
                <a:cxn ang="0">
                  <a:pos x="connsiteX3661" y="connsiteY3661"/>
                </a:cxn>
                <a:cxn ang="0">
                  <a:pos x="connsiteX3662" y="connsiteY3662"/>
                </a:cxn>
                <a:cxn ang="0">
                  <a:pos x="connsiteX3663" y="connsiteY3663"/>
                </a:cxn>
                <a:cxn ang="0">
                  <a:pos x="connsiteX3664" y="connsiteY3664"/>
                </a:cxn>
                <a:cxn ang="0">
                  <a:pos x="connsiteX3665" y="connsiteY3665"/>
                </a:cxn>
                <a:cxn ang="0">
                  <a:pos x="connsiteX3666" y="connsiteY3666"/>
                </a:cxn>
                <a:cxn ang="0">
                  <a:pos x="connsiteX3667" y="connsiteY3667"/>
                </a:cxn>
                <a:cxn ang="0">
                  <a:pos x="connsiteX3668" y="connsiteY3668"/>
                </a:cxn>
                <a:cxn ang="0">
                  <a:pos x="connsiteX3669" y="connsiteY3669"/>
                </a:cxn>
                <a:cxn ang="0">
                  <a:pos x="connsiteX3670" y="connsiteY3670"/>
                </a:cxn>
                <a:cxn ang="0">
                  <a:pos x="connsiteX3671" y="connsiteY3671"/>
                </a:cxn>
                <a:cxn ang="0">
                  <a:pos x="connsiteX3672" y="connsiteY3672"/>
                </a:cxn>
                <a:cxn ang="0">
                  <a:pos x="connsiteX3673" y="connsiteY3673"/>
                </a:cxn>
                <a:cxn ang="0">
                  <a:pos x="connsiteX3674" y="connsiteY3674"/>
                </a:cxn>
                <a:cxn ang="0">
                  <a:pos x="connsiteX3675" y="connsiteY3675"/>
                </a:cxn>
                <a:cxn ang="0">
                  <a:pos x="connsiteX3676" y="connsiteY3676"/>
                </a:cxn>
                <a:cxn ang="0">
                  <a:pos x="connsiteX3677" y="connsiteY3677"/>
                </a:cxn>
                <a:cxn ang="0">
                  <a:pos x="connsiteX3678" y="connsiteY3678"/>
                </a:cxn>
                <a:cxn ang="0">
                  <a:pos x="connsiteX3679" y="connsiteY3679"/>
                </a:cxn>
                <a:cxn ang="0">
                  <a:pos x="connsiteX3680" y="connsiteY3680"/>
                </a:cxn>
                <a:cxn ang="0">
                  <a:pos x="connsiteX3681" y="connsiteY3681"/>
                </a:cxn>
                <a:cxn ang="0">
                  <a:pos x="connsiteX3682" y="connsiteY3682"/>
                </a:cxn>
                <a:cxn ang="0">
                  <a:pos x="connsiteX3683" y="connsiteY3683"/>
                </a:cxn>
                <a:cxn ang="0">
                  <a:pos x="connsiteX3684" y="connsiteY3684"/>
                </a:cxn>
                <a:cxn ang="0">
                  <a:pos x="connsiteX3685" y="connsiteY3685"/>
                </a:cxn>
                <a:cxn ang="0">
                  <a:pos x="connsiteX3686" y="connsiteY3686"/>
                </a:cxn>
                <a:cxn ang="0">
                  <a:pos x="connsiteX3687" y="connsiteY3687"/>
                </a:cxn>
                <a:cxn ang="0">
                  <a:pos x="connsiteX3688" y="connsiteY3688"/>
                </a:cxn>
                <a:cxn ang="0">
                  <a:pos x="connsiteX3689" y="connsiteY3689"/>
                </a:cxn>
                <a:cxn ang="0">
                  <a:pos x="connsiteX3690" y="connsiteY3690"/>
                </a:cxn>
                <a:cxn ang="0">
                  <a:pos x="connsiteX3691" y="connsiteY3691"/>
                </a:cxn>
                <a:cxn ang="0">
                  <a:pos x="connsiteX3692" y="connsiteY3692"/>
                </a:cxn>
                <a:cxn ang="0">
                  <a:pos x="connsiteX3693" y="connsiteY3693"/>
                </a:cxn>
                <a:cxn ang="0">
                  <a:pos x="connsiteX3694" y="connsiteY3694"/>
                </a:cxn>
                <a:cxn ang="0">
                  <a:pos x="connsiteX3695" y="connsiteY3695"/>
                </a:cxn>
                <a:cxn ang="0">
                  <a:pos x="connsiteX3696" y="connsiteY3696"/>
                </a:cxn>
                <a:cxn ang="0">
                  <a:pos x="connsiteX3697" y="connsiteY3697"/>
                </a:cxn>
                <a:cxn ang="0">
                  <a:pos x="connsiteX3698" y="connsiteY3698"/>
                </a:cxn>
                <a:cxn ang="0">
                  <a:pos x="connsiteX3699" y="connsiteY3699"/>
                </a:cxn>
                <a:cxn ang="0">
                  <a:pos x="connsiteX3700" y="connsiteY3700"/>
                </a:cxn>
                <a:cxn ang="0">
                  <a:pos x="connsiteX3701" y="connsiteY3701"/>
                </a:cxn>
                <a:cxn ang="0">
                  <a:pos x="connsiteX3702" y="connsiteY3702"/>
                </a:cxn>
                <a:cxn ang="0">
                  <a:pos x="connsiteX3703" y="connsiteY3703"/>
                </a:cxn>
                <a:cxn ang="0">
                  <a:pos x="connsiteX3704" y="connsiteY3704"/>
                </a:cxn>
                <a:cxn ang="0">
                  <a:pos x="connsiteX3705" y="connsiteY3705"/>
                </a:cxn>
                <a:cxn ang="0">
                  <a:pos x="connsiteX3706" y="connsiteY3706"/>
                </a:cxn>
                <a:cxn ang="0">
                  <a:pos x="connsiteX3707" y="connsiteY3707"/>
                </a:cxn>
                <a:cxn ang="0">
                  <a:pos x="connsiteX3708" y="connsiteY3708"/>
                </a:cxn>
                <a:cxn ang="0">
                  <a:pos x="connsiteX3709" y="connsiteY3709"/>
                </a:cxn>
                <a:cxn ang="0">
                  <a:pos x="connsiteX3710" y="connsiteY3710"/>
                </a:cxn>
                <a:cxn ang="0">
                  <a:pos x="connsiteX3711" y="connsiteY3711"/>
                </a:cxn>
                <a:cxn ang="0">
                  <a:pos x="connsiteX3712" y="connsiteY3712"/>
                </a:cxn>
                <a:cxn ang="0">
                  <a:pos x="connsiteX3713" y="connsiteY3713"/>
                </a:cxn>
                <a:cxn ang="0">
                  <a:pos x="connsiteX3714" y="connsiteY3714"/>
                </a:cxn>
                <a:cxn ang="0">
                  <a:pos x="connsiteX3715" y="connsiteY3715"/>
                </a:cxn>
                <a:cxn ang="0">
                  <a:pos x="connsiteX3716" y="connsiteY3716"/>
                </a:cxn>
                <a:cxn ang="0">
                  <a:pos x="connsiteX3717" y="connsiteY3717"/>
                </a:cxn>
                <a:cxn ang="0">
                  <a:pos x="connsiteX3718" y="connsiteY3718"/>
                </a:cxn>
                <a:cxn ang="0">
                  <a:pos x="connsiteX3719" y="connsiteY3719"/>
                </a:cxn>
                <a:cxn ang="0">
                  <a:pos x="connsiteX3720" y="connsiteY3720"/>
                </a:cxn>
                <a:cxn ang="0">
                  <a:pos x="connsiteX3721" y="connsiteY3721"/>
                </a:cxn>
                <a:cxn ang="0">
                  <a:pos x="connsiteX3722" y="connsiteY3722"/>
                </a:cxn>
                <a:cxn ang="0">
                  <a:pos x="connsiteX3723" y="connsiteY3723"/>
                </a:cxn>
                <a:cxn ang="0">
                  <a:pos x="connsiteX3724" y="connsiteY3724"/>
                </a:cxn>
                <a:cxn ang="0">
                  <a:pos x="connsiteX3725" y="connsiteY3725"/>
                </a:cxn>
                <a:cxn ang="0">
                  <a:pos x="connsiteX3726" y="connsiteY3726"/>
                </a:cxn>
                <a:cxn ang="0">
                  <a:pos x="connsiteX3727" y="connsiteY3727"/>
                </a:cxn>
                <a:cxn ang="0">
                  <a:pos x="connsiteX3728" y="connsiteY3728"/>
                </a:cxn>
                <a:cxn ang="0">
                  <a:pos x="connsiteX3729" y="connsiteY3729"/>
                </a:cxn>
                <a:cxn ang="0">
                  <a:pos x="connsiteX3730" y="connsiteY3730"/>
                </a:cxn>
                <a:cxn ang="0">
                  <a:pos x="connsiteX3731" y="connsiteY3731"/>
                </a:cxn>
                <a:cxn ang="0">
                  <a:pos x="connsiteX3732" y="connsiteY3732"/>
                </a:cxn>
                <a:cxn ang="0">
                  <a:pos x="connsiteX3733" y="connsiteY3733"/>
                </a:cxn>
                <a:cxn ang="0">
                  <a:pos x="connsiteX3734" y="connsiteY3734"/>
                </a:cxn>
                <a:cxn ang="0">
                  <a:pos x="connsiteX3735" y="connsiteY3735"/>
                </a:cxn>
                <a:cxn ang="0">
                  <a:pos x="connsiteX3736" y="connsiteY3736"/>
                </a:cxn>
                <a:cxn ang="0">
                  <a:pos x="connsiteX3737" y="connsiteY3737"/>
                </a:cxn>
                <a:cxn ang="0">
                  <a:pos x="connsiteX3738" y="connsiteY3738"/>
                </a:cxn>
                <a:cxn ang="0">
                  <a:pos x="connsiteX3739" y="connsiteY3739"/>
                </a:cxn>
                <a:cxn ang="0">
                  <a:pos x="connsiteX3740" y="connsiteY3740"/>
                </a:cxn>
                <a:cxn ang="0">
                  <a:pos x="connsiteX3741" y="connsiteY3741"/>
                </a:cxn>
                <a:cxn ang="0">
                  <a:pos x="connsiteX3742" y="connsiteY3742"/>
                </a:cxn>
                <a:cxn ang="0">
                  <a:pos x="connsiteX3743" y="connsiteY3743"/>
                </a:cxn>
                <a:cxn ang="0">
                  <a:pos x="connsiteX3744" y="connsiteY3744"/>
                </a:cxn>
                <a:cxn ang="0">
                  <a:pos x="connsiteX3745" y="connsiteY3745"/>
                </a:cxn>
                <a:cxn ang="0">
                  <a:pos x="connsiteX3746" y="connsiteY3746"/>
                </a:cxn>
                <a:cxn ang="0">
                  <a:pos x="connsiteX3747" y="connsiteY3747"/>
                </a:cxn>
                <a:cxn ang="0">
                  <a:pos x="connsiteX3748" y="connsiteY3748"/>
                </a:cxn>
                <a:cxn ang="0">
                  <a:pos x="connsiteX3749" y="connsiteY3749"/>
                </a:cxn>
                <a:cxn ang="0">
                  <a:pos x="connsiteX3750" y="connsiteY3750"/>
                </a:cxn>
                <a:cxn ang="0">
                  <a:pos x="connsiteX3751" y="connsiteY3751"/>
                </a:cxn>
                <a:cxn ang="0">
                  <a:pos x="connsiteX3752" y="connsiteY3752"/>
                </a:cxn>
                <a:cxn ang="0">
                  <a:pos x="connsiteX3753" y="connsiteY3753"/>
                </a:cxn>
                <a:cxn ang="0">
                  <a:pos x="connsiteX3754" y="connsiteY3754"/>
                </a:cxn>
                <a:cxn ang="0">
                  <a:pos x="connsiteX3755" y="connsiteY3755"/>
                </a:cxn>
                <a:cxn ang="0">
                  <a:pos x="connsiteX3756" y="connsiteY3756"/>
                </a:cxn>
                <a:cxn ang="0">
                  <a:pos x="connsiteX3757" y="connsiteY3757"/>
                </a:cxn>
                <a:cxn ang="0">
                  <a:pos x="connsiteX3758" y="connsiteY3758"/>
                </a:cxn>
                <a:cxn ang="0">
                  <a:pos x="connsiteX3759" y="connsiteY3759"/>
                </a:cxn>
                <a:cxn ang="0">
                  <a:pos x="connsiteX3760" y="connsiteY3760"/>
                </a:cxn>
                <a:cxn ang="0">
                  <a:pos x="connsiteX3761" y="connsiteY3761"/>
                </a:cxn>
                <a:cxn ang="0">
                  <a:pos x="connsiteX3762" y="connsiteY3762"/>
                </a:cxn>
                <a:cxn ang="0">
                  <a:pos x="connsiteX3763" y="connsiteY3763"/>
                </a:cxn>
                <a:cxn ang="0">
                  <a:pos x="connsiteX3764" y="connsiteY3764"/>
                </a:cxn>
                <a:cxn ang="0">
                  <a:pos x="connsiteX3765" y="connsiteY3765"/>
                </a:cxn>
                <a:cxn ang="0">
                  <a:pos x="connsiteX3766" y="connsiteY3766"/>
                </a:cxn>
                <a:cxn ang="0">
                  <a:pos x="connsiteX3767" y="connsiteY3767"/>
                </a:cxn>
                <a:cxn ang="0">
                  <a:pos x="connsiteX3768" y="connsiteY3768"/>
                </a:cxn>
                <a:cxn ang="0">
                  <a:pos x="connsiteX3769" y="connsiteY3769"/>
                </a:cxn>
                <a:cxn ang="0">
                  <a:pos x="connsiteX3770" y="connsiteY3770"/>
                </a:cxn>
                <a:cxn ang="0">
                  <a:pos x="connsiteX3771" y="connsiteY3771"/>
                </a:cxn>
                <a:cxn ang="0">
                  <a:pos x="connsiteX3772" y="connsiteY3772"/>
                </a:cxn>
                <a:cxn ang="0">
                  <a:pos x="connsiteX3773" y="connsiteY3773"/>
                </a:cxn>
                <a:cxn ang="0">
                  <a:pos x="connsiteX3774" y="connsiteY3774"/>
                </a:cxn>
                <a:cxn ang="0">
                  <a:pos x="connsiteX3775" y="connsiteY3775"/>
                </a:cxn>
                <a:cxn ang="0">
                  <a:pos x="connsiteX3776" y="connsiteY3776"/>
                </a:cxn>
                <a:cxn ang="0">
                  <a:pos x="connsiteX3777" y="connsiteY3777"/>
                </a:cxn>
                <a:cxn ang="0">
                  <a:pos x="connsiteX3778" y="connsiteY3778"/>
                </a:cxn>
                <a:cxn ang="0">
                  <a:pos x="connsiteX3779" y="connsiteY3779"/>
                </a:cxn>
                <a:cxn ang="0">
                  <a:pos x="connsiteX3780" y="connsiteY3780"/>
                </a:cxn>
                <a:cxn ang="0">
                  <a:pos x="connsiteX3781" y="connsiteY3781"/>
                </a:cxn>
                <a:cxn ang="0">
                  <a:pos x="connsiteX3782" y="connsiteY3782"/>
                </a:cxn>
                <a:cxn ang="0">
                  <a:pos x="connsiteX3783" y="connsiteY3783"/>
                </a:cxn>
                <a:cxn ang="0">
                  <a:pos x="connsiteX3784" y="connsiteY3784"/>
                </a:cxn>
                <a:cxn ang="0">
                  <a:pos x="connsiteX3785" y="connsiteY3785"/>
                </a:cxn>
                <a:cxn ang="0">
                  <a:pos x="connsiteX3786" y="connsiteY3786"/>
                </a:cxn>
                <a:cxn ang="0">
                  <a:pos x="connsiteX3787" y="connsiteY3787"/>
                </a:cxn>
                <a:cxn ang="0">
                  <a:pos x="connsiteX3788" y="connsiteY3788"/>
                </a:cxn>
                <a:cxn ang="0">
                  <a:pos x="connsiteX3789" y="connsiteY3789"/>
                </a:cxn>
                <a:cxn ang="0">
                  <a:pos x="connsiteX3790" y="connsiteY3790"/>
                </a:cxn>
                <a:cxn ang="0">
                  <a:pos x="connsiteX3791" y="connsiteY3791"/>
                </a:cxn>
                <a:cxn ang="0">
                  <a:pos x="connsiteX3792" y="connsiteY3792"/>
                </a:cxn>
                <a:cxn ang="0">
                  <a:pos x="connsiteX3793" y="connsiteY3793"/>
                </a:cxn>
                <a:cxn ang="0">
                  <a:pos x="connsiteX3794" y="connsiteY3794"/>
                </a:cxn>
                <a:cxn ang="0">
                  <a:pos x="connsiteX3795" y="connsiteY3795"/>
                </a:cxn>
                <a:cxn ang="0">
                  <a:pos x="connsiteX3796" y="connsiteY3796"/>
                </a:cxn>
                <a:cxn ang="0">
                  <a:pos x="connsiteX3797" y="connsiteY3797"/>
                </a:cxn>
                <a:cxn ang="0">
                  <a:pos x="connsiteX3798" y="connsiteY3798"/>
                </a:cxn>
                <a:cxn ang="0">
                  <a:pos x="connsiteX3799" y="connsiteY3799"/>
                </a:cxn>
                <a:cxn ang="0">
                  <a:pos x="connsiteX3800" y="connsiteY3800"/>
                </a:cxn>
                <a:cxn ang="0">
                  <a:pos x="connsiteX3801" y="connsiteY3801"/>
                </a:cxn>
                <a:cxn ang="0">
                  <a:pos x="connsiteX3802" y="connsiteY3802"/>
                </a:cxn>
                <a:cxn ang="0">
                  <a:pos x="connsiteX3803" y="connsiteY3803"/>
                </a:cxn>
                <a:cxn ang="0">
                  <a:pos x="connsiteX3804" y="connsiteY3804"/>
                </a:cxn>
                <a:cxn ang="0">
                  <a:pos x="connsiteX3805" y="connsiteY3805"/>
                </a:cxn>
                <a:cxn ang="0">
                  <a:pos x="connsiteX3806" y="connsiteY3806"/>
                </a:cxn>
                <a:cxn ang="0">
                  <a:pos x="connsiteX3807" y="connsiteY3807"/>
                </a:cxn>
                <a:cxn ang="0">
                  <a:pos x="connsiteX3808" y="connsiteY3808"/>
                </a:cxn>
                <a:cxn ang="0">
                  <a:pos x="connsiteX3809" y="connsiteY3809"/>
                </a:cxn>
                <a:cxn ang="0">
                  <a:pos x="connsiteX3810" y="connsiteY3810"/>
                </a:cxn>
                <a:cxn ang="0">
                  <a:pos x="connsiteX3811" y="connsiteY3811"/>
                </a:cxn>
                <a:cxn ang="0">
                  <a:pos x="connsiteX3812" y="connsiteY3812"/>
                </a:cxn>
                <a:cxn ang="0">
                  <a:pos x="connsiteX3813" y="connsiteY3813"/>
                </a:cxn>
                <a:cxn ang="0">
                  <a:pos x="connsiteX3814" y="connsiteY3814"/>
                </a:cxn>
                <a:cxn ang="0">
                  <a:pos x="connsiteX3815" y="connsiteY3815"/>
                </a:cxn>
                <a:cxn ang="0">
                  <a:pos x="connsiteX3816" y="connsiteY3816"/>
                </a:cxn>
                <a:cxn ang="0">
                  <a:pos x="connsiteX3817" y="connsiteY3817"/>
                </a:cxn>
                <a:cxn ang="0">
                  <a:pos x="connsiteX3818" y="connsiteY3818"/>
                </a:cxn>
                <a:cxn ang="0">
                  <a:pos x="connsiteX3819" y="connsiteY3819"/>
                </a:cxn>
                <a:cxn ang="0">
                  <a:pos x="connsiteX3820" y="connsiteY3820"/>
                </a:cxn>
                <a:cxn ang="0">
                  <a:pos x="connsiteX3821" y="connsiteY3821"/>
                </a:cxn>
                <a:cxn ang="0">
                  <a:pos x="connsiteX3822" y="connsiteY3822"/>
                </a:cxn>
                <a:cxn ang="0">
                  <a:pos x="connsiteX3823" y="connsiteY3823"/>
                </a:cxn>
                <a:cxn ang="0">
                  <a:pos x="connsiteX3824" y="connsiteY3824"/>
                </a:cxn>
                <a:cxn ang="0">
                  <a:pos x="connsiteX3825" y="connsiteY3825"/>
                </a:cxn>
                <a:cxn ang="0">
                  <a:pos x="connsiteX3826" y="connsiteY3826"/>
                </a:cxn>
                <a:cxn ang="0">
                  <a:pos x="connsiteX3827" y="connsiteY3827"/>
                </a:cxn>
                <a:cxn ang="0">
                  <a:pos x="connsiteX3828" y="connsiteY3828"/>
                </a:cxn>
                <a:cxn ang="0">
                  <a:pos x="connsiteX3829" y="connsiteY3829"/>
                </a:cxn>
                <a:cxn ang="0">
                  <a:pos x="connsiteX3830" y="connsiteY3830"/>
                </a:cxn>
                <a:cxn ang="0">
                  <a:pos x="connsiteX3831" y="connsiteY3831"/>
                </a:cxn>
                <a:cxn ang="0">
                  <a:pos x="connsiteX3832" y="connsiteY3832"/>
                </a:cxn>
                <a:cxn ang="0">
                  <a:pos x="connsiteX3833" y="connsiteY3833"/>
                </a:cxn>
                <a:cxn ang="0">
                  <a:pos x="connsiteX3834" y="connsiteY3834"/>
                </a:cxn>
                <a:cxn ang="0">
                  <a:pos x="connsiteX3835" y="connsiteY3835"/>
                </a:cxn>
                <a:cxn ang="0">
                  <a:pos x="connsiteX3836" y="connsiteY3836"/>
                </a:cxn>
                <a:cxn ang="0">
                  <a:pos x="connsiteX3837" y="connsiteY3837"/>
                </a:cxn>
                <a:cxn ang="0">
                  <a:pos x="connsiteX3838" y="connsiteY3838"/>
                </a:cxn>
                <a:cxn ang="0">
                  <a:pos x="connsiteX3839" y="connsiteY3839"/>
                </a:cxn>
                <a:cxn ang="0">
                  <a:pos x="connsiteX3840" y="connsiteY3840"/>
                </a:cxn>
                <a:cxn ang="0">
                  <a:pos x="connsiteX3841" y="connsiteY3841"/>
                </a:cxn>
                <a:cxn ang="0">
                  <a:pos x="connsiteX3842" y="connsiteY3842"/>
                </a:cxn>
                <a:cxn ang="0">
                  <a:pos x="connsiteX3843" y="connsiteY3843"/>
                </a:cxn>
                <a:cxn ang="0">
                  <a:pos x="connsiteX3844" y="connsiteY3844"/>
                </a:cxn>
                <a:cxn ang="0">
                  <a:pos x="connsiteX3845" y="connsiteY3845"/>
                </a:cxn>
                <a:cxn ang="0">
                  <a:pos x="connsiteX3846" y="connsiteY3846"/>
                </a:cxn>
                <a:cxn ang="0">
                  <a:pos x="connsiteX3847" y="connsiteY3847"/>
                </a:cxn>
                <a:cxn ang="0">
                  <a:pos x="connsiteX3848" y="connsiteY3848"/>
                </a:cxn>
                <a:cxn ang="0">
                  <a:pos x="connsiteX3849" y="connsiteY3849"/>
                </a:cxn>
                <a:cxn ang="0">
                  <a:pos x="connsiteX3850" y="connsiteY3850"/>
                </a:cxn>
                <a:cxn ang="0">
                  <a:pos x="connsiteX3851" y="connsiteY3851"/>
                </a:cxn>
                <a:cxn ang="0">
                  <a:pos x="connsiteX3852" y="connsiteY3852"/>
                </a:cxn>
                <a:cxn ang="0">
                  <a:pos x="connsiteX3853" y="connsiteY3853"/>
                </a:cxn>
                <a:cxn ang="0">
                  <a:pos x="connsiteX3854" y="connsiteY3854"/>
                </a:cxn>
                <a:cxn ang="0">
                  <a:pos x="connsiteX3855" y="connsiteY3855"/>
                </a:cxn>
                <a:cxn ang="0">
                  <a:pos x="connsiteX3856" y="connsiteY3856"/>
                </a:cxn>
                <a:cxn ang="0">
                  <a:pos x="connsiteX3857" y="connsiteY3857"/>
                </a:cxn>
                <a:cxn ang="0">
                  <a:pos x="connsiteX3858" y="connsiteY3858"/>
                </a:cxn>
                <a:cxn ang="0">
                  <a:pos x="connsiteX3859" y="connsiteY3859"/>
                </a:cxn>
                <a:cxn ang="0">
                  <a:pos x="connsiteX3860" y="connsiteY3860"/>
                </a:cxn>
                <a:cxn ang="0">
                  <a:pos x="connsiteX3861" y="connsiteY3861"/>
                </a:cxn>
                <a:cxn ang="0">
                  <a:pos x="connsiteX3862" y="connsiteY3862"/>
                </a:cxn>
                <a:cxn ang="0">
                  <a:pos x="connsiteX3863" y="connsiteY3863"/>
                </a:cxn>
                <a:cxn ang="0">
                  <a:pos x="connsiteX3864" y="connsiteY3864"/>
                </a:cxn>
                <a:cxn ang="0">
                  <a:pos x="connsiteX3865" y="connsiteY3865"/>
                </a:cxn>
                <a:cxn ang="0">
                  <a:pos x="connsiteX3866" y="connsiteY3866"/>
                </a:cxn>
                <a:cxn ang="0">
                  <a:pos x="connsiteX3867" y="connsiteY3867"/>
                </a:cxn>
                <a:cxn ang="0">
                  <a:pos x="connsiteX3868" y="connsiteY3868"/>
                </a:cxn>
                <a:cxn ang="0">
                  <a:pos x="connsiteX3869" y="connsiteY3869"/>
                </a:cxn>
                <a:cxn ang="0">
                  <a:pos x="connsiteX3870" y="connsiteY3870"/>
                </a:cxn>
                <a:cxn ang="0">
                  <a:pos x="connsiteX3871" y="connsiteY3871"/>
                </a:cxn>
                <a:cxn ang="0">
                  <a:pos x="connsiteX3872" y="connsiteY3872"/>
                </a:cxn>
                <a:cxn ang="0">
                  <a:pos x="connsiteX3873" y="connsiteY3873"/>
                </a:cxn>
                <a:cxn ang="0">
                  <a:pos x="connsiteX3874" y="connsiteY3874"/>
                </a:cxn>
                <a:cxn ang="0">
                  <a:pos x="connsiteX3875" y="connsiteY3875"/>
                </a:cxn>
                <a:cxn ang="0">
                  <a:pos x="connsiteX3876" y="connsiteY3876"/>
                </a:cxn>
                <a:cxn ang="0">
                  <a:pos x="connsiteX3877" y="connsiteY3877"/>
                </a:cxn>
                <a:cxn ang="0">
                  <a:pos x="connsiteX3878" y="connsiteY3878"/>
                </a:cxn>
                <a:cxn ang="0">
                  <a:pos x="connsiteX3879" y="connsiteY3879"/>
                </a:cxn>
                <a:cxn ang="0">
                  <a:pos x="connsiteX3880" y="connsiteY3880"/>
                </a:cxn>
                <a:cxn ang="0">
                  <a:pos x="connsiteX3881" y="connsiteY3881"/>
                </a:cxn>
                <a:cxn ang="0">
                  <a:pos x="connsiteX3882" y="connsiteY3882"/>
                </a:cxn>
                <a:cxn ang="0">
                  <a:pos x="connsiteX3883" y="connsiteY3883"/>
                </a:cxn>
                <a:cxn ang="0">
                  <a:pos x="connsiteX3884" y="connsiteY3884"/>
                </a:cxn>
                <a:cxn ang="0">
                  <a:pos x="connsiteX3885" y="connsiteY3885"/>
                </a:cxn>
                <a:cxn ang="0">
                  <a:pos x="connsiteX3886" y="connsiteY3886"/>
                </a:cxn>
                <a:cxn ang="0">
                  <a:pos x="connsiteX3887" y="connsiteY3887"/>
                </a:cxn>
                <a:cxn ang="0">
                  <a:pos x="connsiteX3888" y="connsiteY3888"/>
                </a:cxn>
                <a:cxn ang="0">
                  <a:pos x="connsiteX3889" y="connsiteY3889"/>
                </a:cxn>
                <a:cxn ang="0">
                  <a:pos x="connsiteX3890" y="connsiteY3890"/>
                </a:cxn>
                <a:cxn ang="0">
                  <a:pos x="connsiteX3891" y="connsiteY3891"/>
                </a:cxn>
                <a:cxn ang="0">
                  <a:pos x="connsiteX3892" y="connsiteY3892"/>
                </a:cxn>
                <a:cxn ang="0">
                  <a:pos x="connsiteX3893" y="connsiteY3893"/>
                </a:cxn>
                <a:cxn ang="0">
                  <a:pos x="connsiteX3894" y="connsiteY3894"/>
                </a:cxn>
                <a:cxn ang="0">
                  <a:pos x="connsiteX3895" y="connsiteY3895"/>
                </a:cxn>
                <a:cxn ang="0">
                  <a:pos x="connsiteX3896" y="connsiteY3896"/>
                </a:cxn>
                <a:cxn ang="0">
                  <a:pos x="connsiteX3897" y="connsiteY3897"/>
                </a:cxn>
                <a:cxn ang="0">
                  <a:pos x="connsiteX3898" y="connsiteY3898"/>
                </a:cxn>
                <a:cxn ang="0">
                  <a:pos x="connsiteX3899" y="connsiteY3899"/>
                </a:cxn>
                <a:cxn ang="0">
                  <a:pos x="connsiteX3900" y="connsiteY3900"/>
                </a:cxn>
                <a:cxn ang="0">
                  <a:pos x="connsiteX3901" y="connsiteY3901"/>
                </a:cxn>
                <a:cxn ang="0">
                  <a:pos x="connsiteX3902" y="connsiteY3902"/>
                </a:cxn>
                <a:cxn ang="0">
                  <a:pos x="connsiteX3903" y="connsiteY3903"/>
                </a:cxn>
                <a:cxn ang="0">
                  <a:pos x="connsiteX3904" y="connsiteY3904"/>
                </a:cxn>
                <a:cxn ang="0">
                  <a:pos x="connsiteX3905" y="connsiteY3905"/>
                </a:cxn>
                <a:cxn ang="0">
                  <a:pos x="connsiteX3906" y="connsiteY3906"/>
                </a:cxn>
                <a:cxn ang="0">
                  <a:pos x="connsiteX3907" y="connsiteY3907"/>
                </a:cxn>
                <a:cxn ang="0">
                  <a:pos x="connsiteX3908" y="connsiteY3908"/>
                </a:cxn>
                <a:cxn ang="0">
                  <a:pos x="connsiteX3909" y="connsiteY3909"/>
                </a:cxn>
                <a:cxn ang="0">
                  <a:pos x="connsiteX3910" y="connsiteY3910"/>
                </a:cxn>
                <a:cxn ang="0">
                  <a:pos x="connsiteX3911" y="connsiteY3911"/>
                </a:cxn>
                <a:cxn ang="0">
                  <a:pos x="connsiteX3912" y="connsiteY3912"/>
                </a:cxn>
                <a:cxn ang="0">
                  <a:pos x="connsiteX3913" y="connsiteY3913"/>
                </a:cxn>
                <a:cxn ang="0">
                  <a:pos x="connsiteX3914" y="connsiteY3914"/>
                </a:cxn>
                <a:cxn ang="0">
                  <a:pos x="connsiteX3915" y="connsiteY3915"/>
                </a:cxn>
                <a:cxn ang="0">
                  <a:pos x="connsiteX3916" y="connsiteY3916"/>
                </a:cxn>
                <a:cxn ang="0">
                  <a:pos x="connsiteX3917" y="connsiteY3917"/>
                </a:cxn>
                <a:cxn ang="0">
                  <a:pos x="connsiteX3918" y="connsiteY3918"/>
                </a:cxn>
                <a:cxn ang="0">
                  <a:pos x="connsiteX3919" y="connsiteY3919"/>
                </a:cxn>
                <a:cxn ang="0">
                  <a:pos x="connsiteX3920" y="connsiteY3920"/>
                </a:cxn>
                <a:cxn ang="0">
                  <a:pos x="connsiteX3921" y="connsiteY3921"/>
                </a:cxn>
                <a:cxn ang="0">
                  <a:pos x="connsiteX3922" y="connsiteY3922"/>
                </a:cxn>
                <a:cxn ang="0">
                  <a:pos x="connsiteX3923" y="connsiteY3923"/>
                </a:cxn>
                <a:cxn ang="0">
                  <a:pos x="connsiteX3924" y="connsiteY3924"/>
                </a:cxn>
                <a:cxn ang="0">
                  <a:pos x="connsiteX3925" y="connsiteY3925"/>
                </a:cxn>
                <a:cxn ang="0">
                  <a:pos x="connsiteX3926" y="connsiteY3926"/>
                </a:cxn>
                <a:cxn ang="0">
                  <a:pos x="connsiteX3927" y="connsiteY3927"/>
                </a:cxn>
                <a:cxn ang="0">
                  <a:pos x="connsiteX3928" y="connsiteY3928"/>
                </a:cxn>
                <a:cxn ang="0">
                  <a:pos x="connsiteX3929" y="connsiteY3929"/>
                </a:cxn>
                <a:cxn ang="0">
                  <a:pos x="connsiteX3930" y="connsiteY3930"/>
                </a:cxn>
                <a:cxn ang="0">
                  <a:pos x="connsiteX3931" y="connsiteY3931"/>
                </a:cxn>
                <a:cxn ang="0">
                  <a:pos x="connsiteX3932" y="connsiteY3932"/>
                </a:cxn>
                <a:cxn ang="0">
                  <a:pos x="connsiteX3933" y="connsiteY3933"/>
                </a:cxn>
                <a:cxn ang="0">
                  <a:pos x="connsiteX3934" y="connsiteY3934"/>
                </a:cxn>
                <a:cxn ang="0">
                  <a:pos x="connsiteX3935" y="connsiteY3935"/>
                </a:cxn>
                <a:cxn ang="0">
                  <a:pos x="connsiteX3936" y="connsiteY3936"/>
                </a:cxn>
                <a:cxn ang="0">
                  <a:pos x="connsiteX3937" y="connsiteY3937"/>
                </a:cxn>
                <a:cxn ang="0">
                  <a:pos x="connsiteX3938" y="connsiteY3938"/>
                </a:cxn>
                <a:cxn ang="0">
                  <a:pos x="connsiteX3939" y="connsiteY3939"/>
                </a:cxn>
                <a:cxn ang="0">
                  <a:pos x="connsiteX3940" y="connsiteY3940"/>
                </a:cxn>
                <a:cxn ang="0">
                  <a:pos x="connsiteX3941" y="connsiteY3941"/>
                </a:cxn>
                <a:cxn ang="0">
                  <a:pos x="connsiteX3942" y="connsiteY3942"/>
                </a:cxn>
                <a:cxn ang="0">
                  <a:pos x="connsiteX3943" y="connsiteY3943"/>
                </a:cxn>
                <a:cxn ang="0">
                  <a:pos x="connsiteX3944" y="connsiteY3944"/>
                </a:cxn>
                <a:cxn ang="0">
                  <a:pos x="connsiteX3945" y="connsiteY3945"/>
                </a:cxn>
                <a:cxn ang="0">
                  <a:pos x="connsiteX3946" y="connsiteY3946"/>
                </a:cxn>
                <a:cxn ang="0">
                  <a:pos x="connsiteX3947" y="connsiteY3947"/>
                </a:cxn>
                <a:cxn ang="0">
                  <a:pos x="connsiteX3948" y="connsiteY3948"/>
                </a:cxn>
                <a:cxn ang="0">
                  <a:pos x="connsiteX3949" y="connsiteY3949"/>
                </a:cxn>
                <a:cxn ang="0">
                  <a:pos x="connsiteX3950" y="connsiteY3950"/>
                </a:cxn>
                <a:cxn ang="0">
                  <a:pos x="connsiteX3951" y="connsiteY3951"/>
                </a:cxn>
                <a:cxn ang="0">
                  <a:pos x="connsiteX3952" y="connsiteY3952"/>
                </a:cxn>
                <a:cxn ang="0">
                  <a:pos x="connsiteX3953" y="connsiteY3953"/>
                </a:cxn>
                <a:cxn ang="0">
                  <a:pos x="connsiteX3954" y="connsiteY3954"/>
                </a:cxn>
                <a:cxn ang="0">
                  <a:pos x="connsiteX3955" y="connsiteY3955"/>
                </a:cxn>
                <a:cxn ang="0">
                  <a:pos x="connsiteX3956" y="connsiteY3956"/>
                </a:cxn>
                <a:cxn ang="0">
                  <a:pos x="connsiteX3957" y="connsiteY3957"/>
                </a:cxn>
                <a:cxn ang="0">
                  <a:pos x="connsiteX3958" y="connsiteY3958"/>
                </a:cxn>
                <a:cxn ang="0">
                  <a:pos x="connsiteX3959" y="connsiteY3959"/>
                </a:cxn>
                <a:cxn ang="0">
                  <a:pos x="connsiteX3960" y="connsiteY3960"/>
                </a:cxn>
                <a:cxn ang="0">
                  <a:pos x="connsiteX3961" y="connsiteY3961"/>
                </a:cxn>
                <a:cxn ang="0">
                  <a:pos x="connsiteX3962" y="connsiteY3962"/>
                </a:cxn>
                <a:cxn ang="0">
                  <a:pos x="connsiteX3963" y="connsiteY3963"/>
                </a:cxn>
                <a:cxn ang="0">
                  <a:pos x="connsiteX3964" y="connsiteY3964"/>
                </a:cxn>
                <a:cxn ang="0">
                  <a:pos x="connsiteX3965" y="connsiteY3965"/>
                </a:cxn>
                <a:cxn ang="0">
                  <a:pos x="connsiteX3966" y="connsiteY3966"/>
                </a:cxn>
                <a:cxn ang="0">
                  <a:pos x="connsiteX3967" y="connsiteY3967"/>
                </a:cxn>
                <a:cxn ang="0">
                  <a:pos x="connsiteX3968" y="connsiteY3968"/>
                </a:cxn>
                <a:cxn ang="0">
                  <a:pos x="connsiteX3969" y="connsiteY3969"/>
                </a:cxn>
                <a:cxn ang="0">
                  <a:pos x="connsiteX3970" y="connsiteY3970"/>
                </a:cxn>
                <a:cxn ang="0">
                  <a:pos x="connsiteX3971" y="connsiteY3971"/>
                </a:cxn>
                <a:cxn ang="0">
                  <a:pos x="connsiteX3972" y="connsiteY3972"/>
                </a:cxn>
                <a:cxn ang="0">
                  <a:pos x="connsiteX3973" y="connsiteY3973"/>
                </a:cxn>
                <a:cxn ang="0">
                  <a:pos x="connsiteX3974" y="connsiteY3974"/>
                </a:cxn>
                <a:cxn ang="0">
                  <a:pos x="connsiteX3975" y="connsiteY3975"/>
                </a:cxn>
                <a:cxn ang="0">
                  <a:pos x="connsiteX3976" y="connsiteY3976"/>
                </a:cxn>
                <a:cxn ang="0">
                  <a:pos x="connsiteX3977" y="connsiteY3977"/>
                </a:cxn>
                <a:cxn ang="0">
                  <a:pos x="connsiteX3978" y="connsiteY3978"/>
                </a:cxn>
                <a:cxn ang="0">
                  <a:pos x="connsiteX3979" y="connsiteY3979"/>
                </a:cxn>
                <a:cxn ang="0">
                  <a:pos x="connsiteX3980" y="connsiteY3980"/>
                </a:cxn>
                <a:cxn ang="0">
                  <a:pos x="connsiteX3981" y="connsiteY3981"/>
                </a:cxn>
                <a:cxn ang="0">
                  <a:pos x="connsiteX3982" y="connsiteY3982"/>
                </a:cxn>
                <a:cxn ang="0">
                  <a:pos x="connsiteX3983" y="connsiteY3983"/>
                </a:cxn>
                <a:cxn ang="0">
                  <a:pos x="connsiteX3984" y="connsiteY3984"/>
                </a:cxn>
                <a:cxn ang="0">
                  <a:pos x="connsiteX3985" y="connsiteY3985"/>
                </a:cxn>
                <a:cxn ang="0">
                  <a:pos x="connsiteX3986" y="connsiteY3986"/>
                </a:cxn>
                <a:cxn ang="0">
                  <a:pos x="connsiteX3987" y="connsiteY3987"/>
                </a:cxn>
                <a:cxn ang="0">
                  <a:pos x="connsiteX3988" y="connsiteY3988"/>
                </a:cxn>
                <a:cxn ang="0">
                  <a:pos x="connsiteX3989" y="connsiteY3989"/>
                </a:cxn>
                <a:cxn ang="0">
                  <a:pos x="connsiteX3990" y="connsiteY3990"/>
                </a:cxn>
                <a:cxn ang="0">
                  <a:pos x="connsiteX3991" y="connsiteY3991"/>
                </a:cxn>
                <a:cxn ang="0">
                  <a:pos x="connsiteX3992" y="connsiteY3992"/>
                </a:cxn>
                <a:cxn ang="0">
                  <a:pos x="connsiteX3993" y="connsiteY3993"/>
                </a:cxn>
                <a:cxn ang="0">
                  <a:pos x="connsiteX3994" y="connsiteY3994"/>
                </a:cxn>
                <a:cxn ang="0">
                  <a:pos x="connsiteX3995" y="connsiteY3995"/>
                </a:cxn>
                <a:cxn ang="0">
                  <a:pos x="connsiteX3996" y="connsiteY3996"/>
                </a:cxn>
                <a:cxn ang="0">
                  <a:pos x="connsiteX3997" y="connsiteY3997"/>
                </a:cxn>
                <a:cxn ang="0">
                  <a:pos x="connsiteX3998" y="connsiteY3998"/>
                </a:cxn>
                <a:cxn ang="0">
                  <a:pos x="connsiteX3999" y="connsiteY3999"/>
                </a:cxn>
                <a:cxn ang="0">
                  <a:pos x="connsiteX4000" y="connsiteY4000"/>
                </a:cxn>
                <a:cxn ang="0">
                  <a:pos x="connsiteX4001" y="connsiteY4001"/>
                </a:cxn>
                <a:cxn ang="0">
                  <a:pos x="connsiteX4002" y="connsiteY4002"/>
                </a:cxn>
                <a:cxn ang="0">
                  <a:pos x="connsiteX4003" y="connsiteY4003"/>
                </a:cxn>
                <a:cxn ang="0">
                  <a:pos x="connsiteX4004" y="connsiteY4004"/>
                </a:cxn>
                <a:cxn ang="0">
                  <a:pos x="connsiteX4005" y="connsiteY4005"/>
                </a:cxn>
                <a:cxn ang="0">
                  <a:pos x="connsiteX4006" y="connsiteY4006"/>
                </a:cxn>
                <a:cxn ang="0">
                  <a:pos x="connsiteX4007" y="connsiteY4007"/>
                </a:cxn>
                <a:cxn ang="0">
                  <a:pos x="connsiteX4008" y="connsiteY4008"/>
                </a:cxn>
                <a:cxn ang="0">
                  <a:pos x="connsiteX4009" y="connsiteY4009"/>
                </a:cxn>
                <a:cxn ang="0">
                  <a:pos x="connsiteX4010" y="connsiteY4010"/>
                </a:cxn>
                <a:cxn ang="0">
                  <a:pos x="connsiteX4011" y="connsiteY4011"/>
                </a:cxn>
                <a:cxn ang="0">
                  <a:pos x="connsiteX4012" y="connsiteY4012"/>
                </a:cxn>
                <a:cxn ang="0">
                  <a:pos x="connsiteX4013" y="connsiteY4013"/>
                </a:cxn>
                <a:cxn ang="0">
                  <a:pos x="connsiteX4014" y="connsiteY4014"/>
                </a:cxn>
                <a:cxn ang="0">
                  <a:pos x="connsiteX4015" y="connsiteY4015"/>
                </a:cxn>
                <a:cxn ang="0">
                  <a:pos x="connsiteX4016" y="connsiteY4016"/>
                </a:cxn>
                <a:cxn ang="0">
                  <a:pos x="connsiteX4017" y="connsiteY4017"/>
                </a:cxn>
                <a:cxn ang="0">
                  <a:pos x="connsiteX4018" y="connsiteY4018"/>
                </a:cxn>
                <a:cxn ang="0">
                  <a:pos x="connsiteX4019" y="connsiteY4019"/>
                </a:cxn>
                <a:cxn ang="0">
                  <a:pos x="connsiteX4020" y="connsiteY4020"/>
                </a:cxn>
                <a:cxn ang="0">
                  <a:pos x="connsiteX4021" y="connsiteY4021"/>
                </a:cxn>
                <a:cxn ang="0">
                  <a:pos x="connsiteX4022" y="connsiteY4022"/>
                </a:cxn>
                <a:cxn ang="0">
                  <a:pos x="connsiteX4023" y="connsiteY4023"/>
                </a:cxn>
                <a:cxn ang="0">
                  <a:pos x="connsiteX4024" y="connsiteY4024"/>
                </a:cxn>
                <a:cxn ang="0">
                  <a:pos x="connsiteX4025" y="connsiteY4025"/>
                </a:cxn>
                <a:cxn ang="0">
                  <a:pos x="connsiteX4026" y="connsiteY4026"/>
                </a:cxn>
                <a:cxn ang="0">
                  <a:pos x="connsiteX4027" y="connsiteY4027"/>
                </a:cxn>
                <a:cxn ang="0">
                  <a:pos x="connsiteX4028" y="connsiteY4028"/>
                </a:cxn>
                <a:cxn ang="0">
                  <a:pos x="connsiteX4029" y="connsiteY4029"/>
                </a:cxn>
                <a:cxn ang="0">
                  <a:pos x="connsiteX4030" y="connsiteY4030"/>
                </a:cxn>
                <a:cxn ang="0">
                  <a:pos x="connsiteX4031" y="connsiteY4031"/>
                </a:cxn>
                <a:cxn ang="0">
                  <a:pos x="connsiteX4032" y="connsiteY4032"/>
                </a:cxn>
                <a:cxn ang="0">
                  <a:pos x="connsiteX4033" y="connsiteY4033"/>
                </a:cxn>
                <a:cxn ang="0">
                  <a:pos x="connsiteX4034" y="connsiteY4034"/>
                </a:cxn>
                <a:cxn ang="0">
                  <a:pos x="connsiteX4035" y="connsiteY4035"/>
                </a:cxn>
                <a:cxn ang="0">
                  <a:pos x="connsiteX4036" y="connsiteY4036"/>
                </a:cxn>
                <a:cxn ang="0">
                  <a:pos x="connsiteX4037" y="connsiteY4037"/>
                </a:cxn>
                <a:cxn ang="0">
                  <a:pos x="connsiteX4038" y="connsiteY4038"/>
                </a:cxn>
                <a:cxn ang="0">
                  <a:pos x="connsiteX4039" y="connsiteY4039"/>
                </a:cxn>
                <a:cxn ang="0">
                  <a:pos x="connsiteX4040" y="connsiteY4040"/>
                </a:cxn>
                <a:cxn ang="0">
                  <a:pos x="connsiteX4041" y="connsiteY4041"/>
                </a:cxn>
                <a:cxn ang="0">
                  <a:pos x="connsiteX4042" y="connsiteY4042"/>
                </a:cxn>
                <a:cxn ang="0">
                  <a:pos x="connsiteX4043" y="connsiteY4043"/>
                </a:cxn>
                <a:cxn ang="0">
                  <a:pos x="connsiteX4044" y="connsiteY4044"/>
                </a:cxn>
                <a:cxn ang="0">
                  <a:pos x="connsiteX4045" y="connsiteY4045"/>
                </a:cxn>
                <a:cxn ang="0">
                  <a:pos x="connsiteX4046" y="connsiteY4046"/>
                </a:cxn>
                <a:cxn ang="0">
                  <a:pos x="connsiteX4047" y="connsiteY4047"/>
                </a:cxn>
                <a:cxn ang="0">
                  <a:pos x="connsiteX4048" y="connsiteY4048"/>
                </a:cxn>
                <a:cxn ang="0">
                  <a:pos x="connsiteX4049" y="connsiteY4049"/>
                </a:cxn>
                <a:cxn ang="0">
                  <a:pos x="connsiteX4050" y="connsiteY4050"/>
                </a:cxn>
                <a:cxn ang="0">
                  <a:pos x="connsiteX4051" y="connsiteY4051"/>
                </a:cxn>
                <a:cxn ang="0">
                  <a:pos x="connsiteX4052" y="connsiteY4052"/>
                </a:cxn>
                <a:cxn ang="0">
                  <a:pos x="connsiteX4053" y="connsiteY4053"/>
                </a:cxn>
                <a:cxn ang="0">
                  <a:pos x="connsiteX4054" y="connsiteY4054"/>
                </a:cxn>
                <a:cxn ang="0">
                  <a:pos x="connsiteX4055" y="connsiteY4055"/>
                </a:cxn>
                <a:cxn ang="0">
                  <a:pos x="connsiteX4056" y="connsiteY4056"/>
                </a:cxn>
                <a:cxn ang="0">
                  <a:pos x="connsiteX4057" y="connsiteY4057"/>
                </a:cxn>
                <a:cxn ang="0">
                  <a:pos x="connsiteX4058" y="connsiteY4058"/>
                </a:cxn>
                <a:cxn ang="0">
                  <a:pos x="connsiteX4059" y="connsiteY4059"/>
                </a:cxn>
                <a:cxn ang="0">
                  <a:pos x="connsiteX4060" y="connsiteY4060"/>
                </a:cxn>
                <a:cxn ang="0">
                  <a:pos x="connsiteX4061" y="connsiteY4061"/>
                </a:cxn>
                <a:cxn ang="0">
                  <a:pos x="connsiteX4062" y="connsiteY4062"/>
                </a:cxn>
                <a:cxn ang="0">
                  <a:pos x="connsiteX4063" y="connsiteY4063"/>
                </a:cxn>
                <a:cxn ang="0">
                  <a:pos x="connsiteX4064" y="connsiteY4064"/>
                </a:cxn>
                <a:cxn ang="0">
                  <a:pos x="connsiteX4065" y="connsiteY4065"/>
                </a:cxn>
                <a:cxn ang="0">
                  <a:pos x="connsiteX4066" y="connsiteY4066"/>
                </a:cxn>
                <a:cxn ang="0">
                  <a:pos x="connsiteX4067" y="connsiteY4067"/>
                </a:cxn>
                <a:cxn ang="0">
                  <a:pos x="connsiteX4068" y="connsiteY4068"/>
                </a:cxn>
                <a:cxn ang="0">
                  <a:pos x="connsiteX4069" y="connsiteY4069"/>
                </a:cxn>
                <a:cxn ang="0">
                  <a:pos x="connsiteX4070" y="connsiteY4070"/>
                </a:cxn>
                <a:cxn ang="0">
                  <a:pos x="connsiteX4071" y="connsiteY4071"/>
                </a:cxn>
                <a:cxn ang="0">
                  <a:pos x="connsiteX4072" y="connsiteY4072"/>
                </a:cxn>
                <a:cxn ang="0">
                  <a:pos x="connsiteX4073" y="connsiteY4073"/>
                </a:cxn>
                <a:cxn ang="0">
                  <a:pos x="connsiteX4074" y="connsiteY4074"/>
                </a:cxn>
                <a:cxn ang="0">
                  <a:pos x="connsiteX4075" y="connsiteY4075"/>
                </a:cxn>
                <a:cxn ang="0">
                  <a:pos x="connsiteX4076" y="connsiteY4076"/>
                </a:cxn>
                <a:cxn ang="0">
                  <a:pos x="connsiteX4077" y="connsiteY4077"/>
                </a:cxn>
                <a:cxn ang="0">
                  <a:pos x="connsiteX4078" y="connsiteY4078"/>
                </a:cxn>
                <a:cxn ang="0">
                  <a:pos x="connsiteX4079" y="connsiteY4079"/>
                </a:cxn>
                <a:cxn ang="0">
                  <a:pos x="connsiteX4080" y="connsiteY4080"/>
                </a:cxn>
                <a:cxn ang="0">
                  <a:pos x="connsiteX4081" y="connsiteY4081"/>
                </a:cxn>
                <a:cxn ang="0">
                  <a:pos x="connsiteX4082" y="connsiteY4082"/>
                </a:cxn>
                <a:cxn ang="0">
                  <a:pos x="connsiteX4083" y="connsiteY4083"/>
                </a:cxn>
                <a:cxn ang="0">
                  <a:pos x="connsiteX4084" y="connsiteY4084"/>
                </a:cxn>
                <a:cxn ang="0">
                  <a:pos x="connsiteX4085" y="connsiteY4085"/>
                </a:cxn>
                <a:cxn ang="0">
                  <a:pos x="connsiteX4086" y="connsiteY4086"/>
                </a:cxn>
                <a:cxn ang="0">
                  <a:pos x="connsiteX4087" y="connsiteY4087"/>
                </a:cxn>
                <a:cxn ang="0">
                  <a:pos x="connsiteX4088" y="connsiteY4088"/>
                </a:cxn>
                <a:cxn ang="0">
                  <a:pos x="connsiteX4089" y="connsiteY4089"/>
                </a:cxn>
                <a:cxn ang="0">
                  <a:pos x="connsiteX4090" y="connsiteY4090"/>
                </a:cxn>
                <a:cxn ang="0">
                  <a:pos x="connsiteX4091" y="connsiteY4091"/>
                </a:cxn>
                <a:cxn ang="0">
                  <a:pos x="connsiteX4092" y="connsiteY4092"/>
                </a:cxn>
                <a:cxn ang="0">
                  <a:pos x="connsiteX4093" y="connsiteY4093"/>
                </a:cxn>
                <a:cxn ang="0">
                  <a:pos x="connsiteX4094" y="connsiteY4094"/>
                </a:cxn>
                <a:cxn ang="0">
                  <a:pos x="connsiteX4095" y="connsiteY4095"/>
                </a:cxn>
                <a:cxn ang="0">
                  <a:pos x="connsiteX4096" y="connsiteY4096"/>
                </a:cxn>
                <a:cxn ang="0">
                  <a:pos x="connsiteX4097" y="connsiteY4097"/>
                </a:cxn>
                <a:cxn ang="0">
                  <a:pos x="connsiteX4098" y="connsiteY4098"/>
                </a:cxn>
                <a:cxn ang="0">
                  <a:pos x="connsiteX4099" y="connsiteY4099"/>
                </a:cxn>
                <a:cxn ang="0">
                  <a:pos x="connsiteX4100" y="connsiteY4100"/>
                </a:cxn>
                <a:cxn ang="0">
                  <a:pos x="connsiteX4101" y="connsiteY4101"/>
                </a:cxn>
                <a:cxn ang="0">
                  <a:pos x="connsiteX4102" y="connsiteY4102"/>
                </a:cxn>
                <a:cxn ang="0">
                  <a:pos x="connsiteX4103" y="connsiteY4103"/>
                </a:cxn>
                <a:cxn ang="0">
                  <a:pos x="connsiteX4104" y="connsiteY4104"/>
                </a:cxn>
                <a:cxn ang="0">
                  <a:pos x="connsiteX4105" y="connsiteY4105"/>
                </a:cxn>
                <a:cxn ang="0">
                  <a:pos x="connsiteX4106" y="connsiteY4106"/>
                </a:cxn>
                <a:cxn ang="0">
                  <a:pos x="connsiteX4107" y="connsiteY4107"/>
                </a:cxn>
                <a:cxn ang="0">
                  <a:pos x="connsiteX4108" y="connsiteY4108"/>
                </a:cxn>
                <a:cxn ang="0">
                  <a:pos x="connsiteX4109" y="connsiteY4109"/>
                </a:cxn>
                <a:cxn ang="0">
                  <a:pos x="connsiteX4110" y="connsiteY4110"/>
                </a:cxn>
                <a:cxn ang="0">
                  <a:pos x="connsiteX4111" y="connsiteY4111"/>
                </a:cxn>
                <a:cxn ang="0">
                  <a:pos x="connsiteX4112" y="connsiteY4112"/>
                </a:cxn>
                <a:cxn ang="0">
                  <a:pos x="connsiteX4113" y="connsiteY4113"/>
                </a:cxn>
                <a:cxn ang="0">
                  <a:pos x="connsiteX4114" y="connsiteY4114"/>
                </a:cxn>
                <a:cxn ang="0">
                  <a:pos x="connsiteX4115" y="connsiteY4115"/>
                </a:cxn>
                <a:cxn ang="0">
                  <a:pos x="connsiteX4116" y="connsiteY4116"/>
                </a:cxn>
                <a:cxn ang="0">
                  <a:pos x="connsiteX4117" y="connsiteY4117"/>
                </a:cxn>
                <a:cxn ang="0">
                  <a:pos x="connsiteX4118" y="connsiteY4118"/>
                </a:cxn>
                <a:cxn ang="0">
                  <a:pos x="connsiteX4119" y="connsiteY4119"/>
                </a:cxn>
                <a:cxn ang="0">
                  <a:pos x="connsiteX4120" y="connsiteY4120"/>
                </a:cxn>
                <a:cxn ang="0">
                  <a:pos x="connsiteX4121" y="connsiteY4121"/>
                </a:cxn>
                <a:cxn ang="0">
                  <a:pos x="connsiteX4122" y="connsiteY4122"/>
                </a:cxn>
                <a:cxn ang="0">
                  <a:pos x="connsiteX4123" y="connsiteY4123"/>
                </a:cxn>
                <a:cxn ang="0">
                  <a:pos x="connsiteX4124" y="connsiteY4124"/>
                </a:cxn>
                <a:cxn ang="0">
                  <a:pos x="connsiteX4125" y="connsiteY4125"/>
                </a:cxn>
                <a:cxn ang="0">
                  <a:pos x="connsiteX4126" y="connsiteY4126"/>
                </a:cxn>
                <a:cxn ang="0">
                  <a:pos x="connsiteX4127" y="connsiteY4127"/>
                </a:cxn>
                <a:cxn ang="0">
                  <a:pos x="connsiteX4128" y="connsiteY4128"/>
                </a:cxn>
                <a:cxn ang="0">
                  <a:pos x="connsiteX4129" y="connsiteY4129"/>
                </a:cxn>
                <a:cxn ang="0">
                  <a:pos x="connsiteX4130" y="connsiteY4130"/>
                </a:cxn>
                <a:cxn ang="0">
                  <a:pos x="connsiteX4131" y="connsiteY4131"/>
                </a:cxn>
                <a:cxn ang="0">
                  <a:pos x="connsiteX4132" y="connsiteY4132"/>
                </a:cxn>
                <a:cxn ang="0">
                  <a:pos x="connsiteX4133" y="connsiteY4133"/>
                </a:cxn>
                <a:cxn ang="0">
                  <a:pos x="connsiteX4134" y="connsiteY4134"/>
                </a:cxn>
                <a:cxn ang="0">
                  <a:pos x="connsiteX4135" y="connsiteY4135"/>
                </a:cxn>
                <a:cxn ang="0">
                  <a:pos x="connsiteX4136" y="connsiteY4136"/>
                </a:cxn>
                <a:cxn ang="0">
                  <a:pos x="connsiteX4137" y="connsiteY4137"/>
                </a:cxn>
                <a:cxn ang="0">
                  <a:pos x="connsiteX4138" y="connsiteY4138"/>
                </a:cxn>
                <a:cxn ang="0">
                  <a:pos x="connsiteX4139" y="connsiteY4139"/>
                </a:cxn>
                <a:cxn ang="0">
                  <a:pos x="connsiteX4140" y="connsiteY4140"/>
                </a:cxn>
                <a:cxn ang="0">
                  <a:pos x="connsiteX4141" y="connsiteY4141"/>
                </a:cxn>
                <a:cxn ang="0">
                  <a:pos x="connsiteX4142" y="connsiteY4142"/>
                </a:cxn>
                <a:cxn ang="0">
                  <a:pos x="connsiteX4143" y="connsiteY4143"/>
                </a:cxn>
                <a:cxn ang="0">
                  <a:pos x="connsiteX4144" y="connsiteY4144"/>
                </a:cxn>
                <a:cxn ang="0">
                  <a:pos x="connsiteX4145" y="connsiteY4145"/>
                </a:cxn>
                <a:cxn ang="0">
                  <a:pos x="connsiteX4146" y="connsiteY4146"/>
                </a:cxn>
                <a:cxn ang="0">
                  <a:pos x="connsiteX4147" y="connsiteY4147"/>
                </a:cxn>
                <a:cxn ang="0">
                  <a:pos x="connsiteX4148" y="connsiteY4148"/>
                </a:cxn>
                <a:cxn ang="0">
                  <a:pos x="connsiteX4149" y="connsiteY4149"/>
                </a:cxn>
                <a:cxn ang="0">
                  <a:pos x="connsiteX4150" y="connsiteY4150"/>
                </a:cxn>
                <a:cxn ang="0">
                  <a:pos x="connsiteX4151" y="connsiteY4151"/>
                </a:cxn>
                <a:cxn ang="0">
                  <a:pos x="connsiteX4152" y="connsiteY4152"/>
                </a:cxn>
                <a:cxn ang="0">
                  <a:pos x="connsiteX4153" y="connsiteY4153"/>
                </a:cxn>
                <a:cxn ang="0">
                  <a:pos x="connsiteX4154" y="connsiteY4154"/>
                </a:cxn>
                <a:cxn ang="0">
                  <a:pos x="connsiteX4155" y="connsiteY4155"/>
                </a:cxn>
                <a:cxn ang="0">
                  <a:pos x="connsiteX4156" y="connsiteY4156"/>
                </a:cxn>
                <a:cxn ang="0">
                  <a:pos x="connsiteX4157" y="connsiteY4157"/>
                </a:cxn>
                <a:cxn ang="0">
                  <a:pos x="connsiteX4158" y="connsiteY4158"/>
                </a:cxn>
                <a:cxn ang="0">
                  <a:pos x="connsiteX4159" y="connsiteY4159"/>
                </a:cxn>
                <a:cxn ang="0">
                  <a:pos x="connsiteX4160" y="connsiteY4160"/>
                </a:cxn>
                <a:cxn ang="0">
                  <a:pos x="connsiteX4161" y="connsiteY4161"/>
                </a:cxn>
                <a:cxn ang="0">
                  <a:pos x="connsiteX4162" y="connsiteY4162"/>
                </a:cxn>
                <a:cxn ang="0">
                  <a:pos x="connsiteX4163" y="connsiteY4163"/>
                </a:cxn>
                <a:cxn ang="0">
                  <a:pos x="connsiteX4164" y="connsiteY4164"/>
                </a:cxn>
                <a:cxn ang="0">
                  <a:pos x="connsiteX4165" y="connsiteY4165"/>
                </a:cxn>
                <a:cxn ang="0">
                  <a:pos x="connsiteX4166" y="connsiteY4166"/>
                </a:cxn>
                <a:cxn ang="0">
                  <a:pos x="connsiteX4167" y="connsiteY4167"/>
                </a:cxn>
                <a:cxn ang="0">
                  <a:pos x="connsiteX4168" y="connsiteY4168"/>
                </a:cxn>
                <a:cxn ang="0">
                  <a:pos x="connsiteX4169" y="connsiteY4169"/>
                </a:cxn>
                <a:cxn ang="0">
                  <a:pos x="connsiteX4170" y="connsiteY4170"/>
                </a:cxn>
                <a:cxn ang="0">
                  <a:pos x="connsiteX4171" y="connsiteY4171"/>
                </a:cxn>
                <a:cxn ang="0">
                  <a:pos x="connsiteX4172" y="connsiteY4172"/>
                </a:cxn>
                <a:cxn ang="0">
                  <a:pos x="connsiteX4173" y="connsiteY4173"/>
                </a:cxn>
                <a:cxn ang="0">
                  <a:pos x="connsiteX4174" y="connsiteY4174"/>
                </a:cxn>
                <a:cxn ang="0">
                  <a:pos x="connsiteX4175" y="connsiteY4175"/>
                </a:cxn>
                <a:cxn ang="0">
                  <a:pos x="connsiteX4176" y="connsiteY4176"/>
                </a:cxn>
                <a:cxn ang="0">
                  <a:pos x="connsiteX4177" y="connsiteY4177"/>
                </a:cxn>
                <a:cxn ang="0">
                  <a:pos x="connsiteX4178" y="connsiteY4178"/>
                </a:cxn>
                <a:cxn ang="0">
                  <a:pos x="connsiteX4179" y="connsiteY4179"/>
                </a:cxn>
                <a:cxn ang="0">
                  <a:pos x="connsiteX4180" y="connsiteY4180"/>
                </a:cxn>
                <a:cxn ang="0">
                  <a:pos x="connsiteX4181" y="connsiteY4181"/>
                </a:cxn>
                <a:cxn ang="0">
                  <a:pos x="connsiteX4182" y="connsiteY4182"/>
                </a:cxn>
                <a:cxn ang="0">
                  <a:pos x="connsiteX4183" y="connsiteY4183"/>
                </a:cxn>
                <a:cxn ang="0">
                  <a:pos x="connsiteX4184" y="connsiteY4184"/>
                </a:cxn>
                <a:cxn ang="0">
                  <a:pos x="connsiteX4185" y="connsiteY4185"/>
                </a:cxn>
                <a:cxn ang="0">
                  <a:pos x="connsiteX4186" y="connsiteY4186"/>
                </a:cxn>
                <a:cxn ang="0">
                  <a:pos x="connsiteX4187" y="connsiteY4187"/>
                </a:cxn>
                <a:cxn ang="0">
                  <a:pos x="connsiteX4188" y="connsiteY4188"/>
                </a:cxn>
                <a:cxn ang="0">
                  <a:pos x="connsiteX4189" y="connsiteY4189"/>
                </a:cxn>
                <a:cxn ang="0">
                  <a:pos x="connsiteX4190" y="connsiteY4190"/>
                </a:cxn>
                <a:cxn ang="0">
                  <a:pos x="connsiteX4191" y="connsiteY4191"/>
                </a:cxn>
                <a:cxn ang="0">
                  <a:pos x="connsiteX4192" y="connsiteY4192"/>
                </a:cxn>
                <a:cxn ang="0">
                  <a:pos x="connsiteX4193" y="connsiteY4193"/>
                </a:cxn>
                <a:cxn ang="0">
                  <a:pos x="connsiteX4194" y="connsiteY4194"/>
                </a:cxn>
                <a:cxn ang="0">
                  <a:pos x="connsiteX4195" y="connsiteY4195"/>
                </a:cxn>
                <a:cxn ang="0">
                  <a:pos x="connsiteX4196" y="connsiteY4196"/>
                </a:cxn>
                <a:cxn ang="0">
                  <a:pos x="connsiteX4197" y="connsiteY4197"/>
                </a:cxn>
                <a:cxn ang="0">
                  <a:pos x="connsiteX4198" y="connsiteY4198"/>
                </a:cxn>
                <a:cxn ang="0">
                  <a:pos x="connsiteX4199" y="connsiteY4199"/>
                </a:cxn>
                <a:cxn ang="0">
                  <a:pos x="connsiteX4200" y="connsiteY4200"/>
                </a:cxn>
                <a:cxn ang="0">
                  <a:pos x="connsiteX4201" y="connsiteY4201"/>
                </a:cxn>
                <a:cxn ang="0">
                  <a:pos x="connsiteX4202" y="connsiteY4202"/>
                </a:cxn>
                <a:cxn ang="0">
                  <a:pos x="connsiteX4203" y="connsiteY4203"/>
                </a:cxn>
                <a:cxn ang="0">
                  <a:pos x="connsiteX4204" y="connsiteY4204"/>
                </a:cxn>
                <a:cxn ang="0">
                  <a:pos x="connsiteX4205" y="connsiteY4205"/>
                </a:cxn>
                <a:cxn ang="0">
                  <a:pos x="connsiteX4206" y="connsiteY4206"/>
                </a:cxn>
                <a:cxn ang="0">
                  <a:pos x="connsiteX4207" y="connsiteY4207"/>
                </a:cxn>
                <a:cxn ang="0">
                  <a:pos x="connsiteX4208" y="connsiteY4208"/>
                </a:cxn>
                <a:cxn ang="0">
                  <a:pos x="connsiteX4209" y="connsiteY4209"/>
                </a:cxn>
                <a:cxn ang="0">
                  <a:pos x="connsiteX4210" y="connsiteY4210"/>
                </a:cxn>
                <a:cxn ang="0">
                  <a:pos x="connsiteX4211" y="connsiteY4211"/>
                </a:cxn>
                <a:cxn ang="0">
                  <a:pos x="connsiteX4212" y="connsiteY4212"/>
                </a:cxn>
                <a:cxn ang="0">
                  <a:pos x="connsiteX4213" y="connsiteY4213"/>
                </a:cxn>
                <a:cxn ang="0">
                  <a:pos x="connsiteX4214" y="connsiteY4214"/>
                </a:cxn>
                <a:cxn ang="0">
                  <a:pos x="connsiteX4215" y="connsiteY4215"/>
                </a:cxn>
                <a:cxn ang="0">
                  <a:pos x="connsiteX4216" y="connsiteY4216"/>
                </a:cxn>
                <a:cxn ang="0">
                  <a:pos x="connsiteX4217" y="connsiteY4217"/>
                </a:cxn>
                <a:cxn ang="0">
                  <a:pos x="connsiteX4218" y="connsiteY4218"/>
                </a:cxn>
                <a:cxn ang="0">
                  <a:pos x="connsiteX4219" y="connsiteY4219"/>
                </a:cxn>
                <a:cxn ang="0">
                  <a:pos x="connsiteX4220" y="connsiteY4220"/>
                </a:cxn>
                <a:cxn ang="0">
                  <a:pos x="connsiteX4221" y="connsiteY4221"/>
                </a:cxn>
                <a:cxn ang="0">
                  <a:pos x="connsiteX4222" y="connsiteY4222"/>
                </a:cxn>
                <a:cxn ang="0">
                  <a:pos x="connsiteX4223" y="connsiteY4223"/>
                </a:cxn>
                <a:cxn ang="0">
                  <a:pos x="connsiteX4224" y="connsiteY4224"/>
                </a:cxn>
                <a:cxn ang="0">
                  <a:pos x="connsiteX4225" y="connsiteY4225"/>
                </a:cxn>
                <a:cxn ang="0">
                  <a:pos x="connsiteX4226" y="connsiteY4226"/>
                </a:cxn>
                <a:cxn ang="0">
                  <a:pos x="connsiteX4227" y="connsiteY4227"/>
                </a:cxn>
                <a:cxn ang="0">
                  <a:pos x="connsiteX4228" y="connsiteY4228"/>
                </a:cxn>
                <a:cxn ang="0">
                  <a:pos x="connsiteX4229" y="connsiteY4229"/>
                </a:cxn>
                <a:cxn ang="0">
                  <a:pos x="connsiteX4230" y="connsiteY4230"/>
                </a:cxn>
                <a:cxn ang="0">
                  <a:pos x="connsiteX4231" y="connsiteY4231"/>
                </a:cxn>
                <a:cxn ang="0">
                  <a:pos x="connsiteX4232" y="connsiteY4232"/>
                </a:cxn>
                <a:cxn ang="0">
                  <a:pos x="connsiteX4233" y="connsiteY4233"/>
                </a:cxn>
                <a:cxn ang="0">
                  <a:pos x="connsiteX4234" y="connsiteY4234"/>
                </a:cxn>
                <a:cxn ang="0">
                  <a:pos x="connsiteX4235" y="connsiteY4235"/>
                </a:cxn>
                <a:cxn ang="0">
                  <a:pos x="connsiteX4236" y="connsiteY4236"/>
                </a:cxn>
                <a:cxn ang="0">
                  <a:pos x="connsiteX4237" y="connsiteY4237"/>
                </a:cxn>
                <a:cxn ang="0">
                  <a:pos x="connsiteX4238" y="connsiteY4238"/>
                </a:cxn>
                <a:cxn ang="0">
                  <a:pos x="connsiteX4239" y="connsiteY4239"/>
                </a:cxn>
                <a:cxn ang="0">
                  <a:pos x="connsiteX4240" y="connsiteY4240"/>
                </a:cxn>
                <a:cxn ang="0">
                  <a:pos x="connsiteX4241" y="connsiteY4241"/>
                </a:cxn>
                <a:cxn ang="0">
                  <a:pos x="connsiteX4242" y="connsiteY4242"/>
                </a:cxn>
                <a:cxn ang="0">
                  <a:pos x="connsiteX4243" y="connsiteY4243"/>
                </a:cxn>
                <a:cxn ang="0">
                  <a:pos x="connsiteX4244" y="connsiteY4244"/>
                </a:cxn>
                <a:cxn ang="0">
                  <a:pos x="connsiteX4245" y="connsiteY4245"/>
                </a:cxn>
                <a:cxn ang="0">
                  <a:pos x="connsiteX4246" y="connsiteY4246"/>
                </a:cxn>
                <a:cxn ang="0">
                  <a:pos x="connsiteX4247" y="connsiteY4247"/>
                </a:cxn>
                <a:cxn ang="0">
                  <a:pos x="connsiteX4248" y="connsiteY4248"/>
                </a:cxn>
                <a:cxn ang="0">
                  <a:pos x="connsiteX4249" y="connsiteY4249"/>
                </a:cxn>
                <a:cxn ang="0">
                  <a:pos x="connsiteX4250" y="connsiteY4250"/>
                </a:cxn>
                <a:cxn ang="0">
                  <a:pos x="connsiteX4251" y="connsiteY4251"/>
                </a:cxn>
                <a:cxn ang="0">
                  <a:pos x="connsiteX4252" y="connsiteY4252"/>
                </a:cxn>
                <a:cxn ang="0">
                  <a:pos x="connsiteX4253" y="connsiteY4253"/>
                </a:cxn>
                <a:cxn ang="0">
                  <a:pos x="connsiteX4254" y="connsiteY4254"/>
                </a:cxn>
                <a:cxn ang="0">
                  <a:pos x="connsiteX4255" y="connsiteY4255"/>
                </a:cxn>
                <a:cxn ang="0">
                  <a:pos x="connsiteX4256" y="connsiteY4256"/>
                </a:cxn>
                <a:cxn ang="0">
                  <a:pos x="connsiteX4257" y="connsiteY4257"/>
                </a:cxn>
                <a:cxn ang="0">
                  <a:pos x="connsiteX4258" y="connsiteY4258"/>
                </a:cxn>
                <a:cxn ang="0">
                  <a:pos x="connsiteX4259" y="connsiteY4259"/>
                </a:cxn>
                <a:cxn ang="0">
                  <a:pos x="connsiteX4260" y="connsiteY4260"/>
                </a:cxn>
                <a:cxn ang="0">
                  <a:pos x="connsiteX4261" y="connsiteY4261"/>
                </a:cxn>
                <a:cxn ang="0">
                  <a:pos x="connsiteX4262" y="connsiteY4262"/>
                </a:cxn>
                <a:cxn ang="0">
                  <a:pos x="connsiteX4263" y="connsiteY4263"/>
                </a:cxn>
                <a:cxn ang="0">
                  <a:pos x="connsiteX4264" y="connsiteY4264"/>
                </a:cxn>
                <a:cxn ang="0">
                  <a:pos x="connsiteX4265" y="connsiteY4265"/>
                </a:cxn>
                <a:cxn ang="0">
                  <a:pos x="connsiteX4266" y="connsiteY4266"/>
                </a:cxn>
                <a:cxn ang="0">
                  <a:pos x="connsiteX4267" y="connsiteY4267"/>
                </a:cxn>
                <a:cxn ang="0">
                  <a:pos x="connsiteX4268" y="connsiteY4268"/>
                </a:cxn>
                <a:cxn ang="0">
                  <a:pos x="connsiteX4269" y="connsiteY4269"/>
                </a:cxn>
                <a:cxn ang="0">
                  <a:pos x="connsiteX4270" y="connsiteY4270"/>
                </a:cxn>
                <a:cxn ang="0">
                  <a:pos x="connsiteX4271" y="connsiteY4271"/>
                </a:cxn>
                <a:cxn ang="0">
                  <a:pos x="connsiteX4272" y="connsiteY4272"/>
                </a:cxn>
                <a:cxn ang="0">
                  <a:pos x="connsiteX4273" y="connsiteY4273"/>
                </a:cxn>
                <a:cxn ang="0">
                  <a:pos x="connsiteX4274" y="connsiteY4274"/>
                </a:cxn>
                <a:cxn ang="0">
                  <a:pos x="connsiteX4275" y="connsiteY4275"/>
                </a:cxn>
                <a:cxn ang="0">
                  <a:pos x="connsiteX4276" y="connsiteY4276"/>
                </a:cxn>
                <a:cxn ang="0">
                  <a:pos x="connsiteX4277" y="connsiteY4277"/>
                </a:cxn>
                <a:cxn ang="0">
                  <a:pos x="connsiteX4278" y="connsiteY4278"/>
                </a:cxn>
                <a:cxn ang="0">
                  <a:pos x="connsiteX4279" y="connsiteY4279"/>
                </a:cxn>
                <a:cxn ang="0">
                  <a:pos x="connsiteX4280" y="connsiteY4280"/>
                </a:cxn>
                <a:cxn ang="0">
                  <a:pos x="connsiteX4281" y="connsiteY4281"/>
                </a:cxn>
                <a:cxn ang="0">
                  <a:pos x="connsiteX4282" y="connsiteY4282"/>
                </a:cxn>
                <a:cxn ang="0">
                  <a:pos x="connsiteX4283" y="connsiteY4283"/>
                </a:cxn>
                <a:cxn ang="0">
                  <a:pos x="connsiteX4284" y="connsiteY4284"/>
                </a:cxn>
                <a:cxn ang="0">
                  <a:pos x="connsiteX4285" y="connsiteY4285"/>
                </a:cxn>
                <a:cxn ang="0">
                  <a:pos x="connsiteX4286" y="connsiteY4286"/>
                </a:cxn>
                <a:cxn ang="0">
                  <a:pos x="connsiteX4287" y="connsiteY4287"/>
                </a:cxn>
                <a:cxn ang="0">
                  <a:pos x="connsiteX4288" y="connsiteY4288"/>
                </a:cxn>
                <a:cxn ang="0">
                  <a:pos x="connsiteX4289" y="connsiteY4289"/>
                </a:cxn>
                <a:cxn ang="0">
                  <a:pos x="connsiteX4290" y="connsiteY4290"/>
                </a:cxn>
                <a:cxn ang="0">
                  <a:pos x="connsiteX4291" y="connsiteY4291"/>
                </a:cxn>
                <a:cxn ang="0">
                  <a:pos x="connsiteX4292" y="connsiteY4292"/>
                </a:cxn>
                <a:cxn ang="0">
                  <a:pos x="connsiteX4293" y="connsiteY4293"/>
                </a:cxn>
                <a:cxn ang="0">
                  <a:pos x="connsiteX4294" y="connsiteY4294"/>
                </a:cxn>
                <a:cxn ang="0">
                  <a:pos x="connsiteX4295" y="connsiteY4295"/>
                </a:cxn>
                <a:cxn ang="0">
                  <a:pos x="connsiteX4296" y="connsiteY4296"/>
                </a:cxn>
                <a:cxn ang="0">
                  <a:pos x="connsiteX4297" y="connsiteY4297"/>
                </a:cxn>
                <a:cxn ang="0">
                  <a:pos x="connsiteX4298" y="connsiteY4298"/>
                </a:cxn>
                <a:cxn ang="0">
                  <a:pos x="connsiteX4299" y="connsiteY4299"/>
                </a:cxn>
                <a:cxn ang="0">
                  <a:pos x="connsiteX4300" y="connsiteY4300"/>
                </a:cxn>
                <a:cxn ang="0">
                  <a:pos x="connsiteX4301" y="connsiteY4301"/>
                </a:cxn>
                <a:cxn ang="0">
                  <a:pos x="connsiteX4302" y="connsiteY4302"/>
                </a:cxn>
                <a:cxn ang="0">
                  <a:pos x="connsiteX4303" y="connsiteY4303"/>
                </a:cxn>
                <a:cxn ang="0">
                  <a:pos x="connsiteX4304" y="connsiteY4304"/>
                </a:cxn>
                <a:cxn ang="0">
                  <a:pos x="connsiteX4305" y="connsiteY4305"/>
                </a:cxn>
                <a:cxn ang="0">
                  <a:pos x="connsiteX4306" y="connsiteY4306"/>
                </a:cxn>
                <a:cxn ang="0">
                  <a:pos x="connsiteX4307" y="connsiteY4307"/>
                </a:cxn>
                <a:cxn ang="0">
                  <a:pos x="connsiteX4308" y="connsiteY4308"/>
                </a:cxn>
                <a:cxn ang="0">
                  <a:pos x="connsiteX4309" y="connsiteY4309"/>
                </a:cxn>
                <a:cxn ang="0">
                  <a:pos x="connsiteX4310" y="connsiteY4310"/>
                </a:cxn>
                <a:cxn ang="0">
                  <a:pos x="connsiteX4311" y="connsiteY4311"/>
                </a:cxn>
                <a:cxn ang="0">
                  <a:pos x="connsiteX4312" y="connsiteY4312"/>
                </a:cxn>
                <a:cxn ang="0">
                  <a:pos x="connsiteX4313" y="connsiteY4313"/>
                </a:cxn>
                <a:cxn ang="0">
                  <a:pos x="connsiteX4314" y="connsiteY4314"/>
                </a:cxn>
                <a:cxn ang="0">
                  <a:pos x="connsiteX4315" y="connsiteY4315"/>
                </a:cxn>
                <a:cxn ang="0">
                  <a:pos x="connsiteX4316" y="connsiteY4316"/>
                </a:cxn>
                <a:cxn ang="0">
                  <a:pos x="connsiteX4317" y="connsiteY4317"/>
                </a:cxn>
                <a:cxn ang="0">
                  <a:pos x="connsiteX4318" y="connsiteY4318"/>
                </a:cxn>
                <a:cxn ang="0">
                  <a:pos x="connsiteX4319" y="connsiteY4319"/>
                </a:cxn>
                <a:cxn ang="0">
                  <a:pos x="connsiteX4320" y="connsiteY4320"/>
                </a:cxn>
                <a:cxn ang="0">
                  <a:pos x="connsiteX4321" y="connsiteY4321"/>
                </a:cxn>
                <a:cxn ang="0">
                  <a:pos x="connsiteX4322" y="connsiteY4322"/>
                </a:cxn>
                <a:cxn ang="0">
                  <a:pos x="connsiteX4323" y="connsiteY4323"/>
                </a:cxn>
                <a:cxn ang="0">
                  <a:pos x="connsiteX4324" y="connsiteY4324"/>
                </a:cxn>
                <a:cxn ang="0">
                  <a:pos x="connsiteX4325" y="connsiteY4325"/>
                </a:cxn>
                <a:cxn ang="0">
                  <a:pos x="connsiteX4326" y="connsiteY4326"/>
                </a:cxn>
                <a:cxn ang="0">
                  <a:pos x="connsiteX4327" y="connsiteY4327"/>
                </a:cxn>
                <a:cxn ang="0">
                  <a:pos x="connsiteX4328" y="connsiteY4328"/>
                </a:cxn>
                <a:cxn ang="0">
                  <a:pos x="connsiteX4329" y="connsiteY4329"/>
                </a:cxn>
                <a:cxn ang="0">
                  <a:pos x="connsiteX4330" y="connsiteY4330"/>
                </a:cxn>
                <a:cxn ang="0">
                  <a:pos x="connsiteX4331" y="connsiteY4331"/>
                </a:cxn>
                <a:cxn ang="0">
                  <a:pos x="connsiteX4332" y="connsiteY4332"/>
                </a:cxn>
                <a:cxn ang="0">
                  <a:pos x="connsiteX4333" y="connsiteY4333"/>
                </a:cxn>
                <a:cxn ang="0">
                  <a:pos x="connsiteX4334" y="connsiteY4334"/>
                </a:cxn>
                <a:cxn ang="0">
                  <a:pos x="connsiteX4335" y="connsiteY4335"/>
                </a:cxn>
                <a:cxn ang="0">
                  <a:pos x="connsiteX4336" y="connsiteY4336"/>
                </a:cxn>
                <a:cxn ang="0">
                  <a:pos x="connsiteX4337" y="connsiteY4337"/>
                </a:cxn>
                <a:cxn ang="0">
                  <a:pos x="connsiteX4338" y="connsiteY4338"/>
                </a:cxn>
                <a:cxn ang="0">
                  <a:pos x="connsiteX4339" y="connsiteY4339"/>
                </a:cxn>
                <a:cxn ang="0">
                  <a:pos x="connsiteX4340" y="connsiteY4340"/>
                </a:cxn>
                <a:cxn ang="0">
                  <a:pos x="connsiteX4341" y="connsiteY4341"/>
                </a:cxn>
                <a:cxn ang="0">
                  <a:pos x="connsiteX4342" y="connsiteY4342"/>
                </a:cxn>
                <a:cxn ang="0">
                  <a:pos x="connsiteX4343" y="connsiteY4343"/>
                </a:cxn>
                <a:cxn ang="0">
                  <a:pos x="connsiteX4344" y="connsiteY4344"/>
                </a:cxn>
                <a:cxn ang="0">
                  <a:pos x="connsiteX4345" y="connsiteY4345"/>
                </a:cxn>
                <a:cxn ang="0">
                  <a:pos x="connsiteX4346" y="connsiteY4346"/>
                </a:cxn>
                <a:cxn ang="0">
                  <a:pos x="connsiteX4347" y="connsiteY4347"/>
                </a:cxn>
                <a:cxn ang="0">
                  <a:pos x="connsiteX4348" y="connsiteY4348"/>
                </a:cxn>
                <a:cxn ang="0">
                  <a:pos x="connsiteX4349" y="connsiteY4349"/>
                </a:cxn>
                <a:cxn ang="0">
                  <a:pos x="connsiteX4350" y="connsiteY4350"/>
                </a:cxn>
                <a:cxn ang="0">
                  <a:pos x="connsiteX4351" y="connsiteY4351"/>
                </a:cxn>
                <a:cxn ang="0">
                  <a:pos x="connsiteX4352" y="connsiteY4352"/>
                </a:cxn>
                <a:cxn ang="0">
                  <a:pos x="connsiteX4353" y="connsiteY4353"/>
                </a:cxn>
                <a:cxn ang="0">
                  <a:pos x="connsiteX4354" y="connsiteY4354"/>
                </a:cxn>
                <a:cxn ang="0">
                  <a:pos x="connsiteX4355" y="connsiteY4355"/>
                </a:cxn>
                <a:cxn ang="0">
                  <a:pos x="connsiteX4356" y="connsiteY4356"/>
                </a:cxn>
                <a:cxn ang="0">
                  <a:pos x="connsiteX4357" y="connsiteY4357"/>
                </a:cxn>
                <a:cxn ang="0">
                  <a:pos x="connsiteX4358" y="connsiteY4358"/>
                </a:cxn>
                <a:cxn ang="0">
                  <a:pos x="connsiteX4359" y="connsiteY4359"/>
                </a:cxn>
                <a:cxn ang="0">
                  <a:pos x="connsiteX4360" y="connsiteY4360"/>
                </a:cxn>
                <a:cxn ang="0">
                  <a:pos x="connsiteX4361" y="connsiteY4361"/>
                </a:cxn>
                <a:cxn ang="0">
                  <a:pos x="connsiteX4362" y="connsiteY4362"/>
                </a:cxn>
                <a:cxn ang="0">
                  <a:pos x="connsiteX4363" y="connsiteY4363"/>
                </a:cxn>
                <a:cxn ang="0">
                  <a:pos x="connsiteX4364" y="connsiteY4364"/>
                </a:cxn>
                <a:cxn ang="0">
                  <a:pos x="connsiteX4365" y="connsiteY4365"/>
                </a:cxn>
                <a:cxn ang="0">
                  <a:pos x="connsiteX4366" y="connsiteY4366"/>
                </a:cxn>
                <a:cxn ang="0">
                  <a:pos x="connsiteX4367" y="connsiteY4367"/>
                </a:cxn>
                <a:cxn ang="0">
                  <a:pos x="connsiteX4368" y="connsiteY4368"/>
                </a:cxn>
                <a:cxn ang="0">
                  <a:pos x="connsiteX4369" y="connsiteY4369"/>
                </a:cxn>
                <a:cxn ang="0">
                  <a:pos x="connsiteX4370" y="connsiteY4370"/>
                </a:cxn>
                <a:cxn ang="0">
                  <a:pos x="connsiteX4371" y="connsiteY4371"/>
                </a:cxn>
                <a:cxn ang="0">
                  <a:pos x="connsiteX4372" y="connsiteY4372"/>
                </a:cxn>
                <a:cxn ang="0">
                  <a:pos x="connsiteX4373" y="connsiteY4373"/>
                </a:cxn>
                <a:cxn ang="0">
                  <a:pos x="connsiteX4374" y="connsiteY4374"/>
                </a:cxn>
                <a:cxn ang="0">
                  <a:pos x="connsiteX4375" y="connsiteY4375"/>
                </a:cxn>
                <a:cxn ang="0">
                  <a:pos x="connsiteX4376" y="connsiteY4376"/>
                </a:cxn>
                <a:cxn ang="0">
                  <a:pos x="connsiteX4377" y="connsiteY4377"/>
                </a:cxn>
                <a:cxn ang="0">
                  <a:pos x="connsiteX4378" y="connsiteY4378"/>
                </a:cxn>
                <a:cxn ang="0">
                  <a:pos x="connsiteX4379" y="connsiteY4379"/>
                </a:cxn>
                <a:cxn ang="0">
                  <a:pos x="connsiteX4380" y="connsiteY4380"/>
                </a:cxn>
                <a:cxn ang="0">
                  <a:pos x="connsiteX4381" y="connsiteY4381"/>
                </a:cxn>
                <a:cxn ang="0">
                  <a:pos x="connsiteX4382" y="connsiteY4382"/>
                </a:cxn>
                <a:cxn ang="0">
                  <a:pos x="connsiteX4383" y="connsiteY4383"/>
                </a:cxn>
                <a:cxn ang="0">
                  <a:pos x="connsiteX4384" y="connsiteY4384"/>
                </a:cxn>
                <a:cxn ang="0">
                  <a:pos x="connsiteX4385" y="connsiteY4385"/>
                </a:cxn>
                <a:cxn ang="0">
                  <a:pos x="connsiteX4386" y="connsiteY4386"/>
                </a:cxn>
                <a:cxn ang="0">
                  <a:pos x="connsiteX4387" y="connsiteY4387"/>
                </a:cxn>
                <a:cxn ang="0">
                  <a:pos x="connsiteX4388" y="connsiteY4388"/>
                </a:cxn>
                <a:cxn ang="0">
                  <a:pos x="connsiteX4389" y="connsiteY4389"/>
                </a:cxn>
                <a:cxn ang="0">
                  <a:pos x="connsiteX4390" y="connsiteY4390"/>
                </a:cxn>
                <a:cxn ang="0">
                  <a:pos x="connsiteX4391" y="connsiteY4391"/>
                </a:cxn>
                <a:cxn ang="0">
                  <a:pos x="connsiteX4392" y="connsiteY4392"/>
                </a:cxn>
                <a:cxn ang="0">
                  <a:pos x="connsiteX4393" y="connsiteY4393"/>
                </a:cxn>
                <a:cxn ang="0">
                  <a:pos x="connsiteX4394" y="connsiteY4394"/>
                </a:cxn>
                <a:cxn ang="0">
                  <a:pos x="connsiteX4395" y="connsiteY4395"/>
                </a:cxn>
                <a:cxn ang="0">
                  <a:pos x="connsiteX4396" y="connsiteY4396"/>
                </a:cxn>
                <a:cxn ang="0">
                  <a:pos x="connsiteX4397" y="connsiteY4397"/>
                </a:cxn>
                <a:cxn ang="0">
                  <a:pos x="connsiteX4398" y="connsiteY4398"/>
                </a:cxn>
                <a:cxn ang="0">
                  <a:pos x="connsiteX4399" y="connsiteY4399"/>
                </a:cxn>
                <a:cxn ang="0">
                  <a:pos x="connsiteX4400" y="connsiteY4400"/>
                </a:cxn>
                <a:cxn ang="0">
                  <a:pos x="connsiteX4401" y="connsiteY4401"/>
                </a:cxn>
                <a:cxn ang="0">
                  <a:pos x="connsiteX4402" y="connsiteY4402"/>
                </a:cxn>
                <a:cxn ang="0">
                  <a:pos x="connsiteX4403" y="connsiteY4403"/>
                </a:cxn>
                <a:cxn ang="0">
                  <a:pos x="connsiteX4404" y="connsiteY4404"/>
                </a:cxn>
                <a:cxn ang="0">
                  <a:pos x="connsiteX4405" y="connsiteY4405"/>
                </a:cxn>
              </a:cxnLst>
              <a:rect l="l" t="t" r="r" b="b"/>
              <a:pathLst>
                <a:path w="2070422" h="885384">
                  <a:moveTo>
                    <a:pt x="142544" y="714195"/>
                  </a:moveTo>
                  <a:lnTo>
                    <a:pt x="139158" y="715922"/>
                  </a:lnTo>
                  <a:lnTo>
                    <a:pt x="139123" y="709081"/>
                  </a:lnTo>
                  <a:lnTo>
                    <a:pt x="134027" y="714195"/>
                  </a:lnTo>
                  <a:cubicBezTo>
                    <a:pt x="136994" y="706499"/>
                    <a:pt x="133625" y="703035"/>
                    <a:pt x="132693" y="697571"/>
                  </a:cubicBezTo>
                  <a:cubicBezTo>
                    <a:pt x="130153" y="682666"/>
                    <a:pt x="124415" y="664306"/>
                    <a:pt x="123697" y="650050"/>
                  </a:cubicBezTo>
                  <a:cubicBezTo>
                    <a:pt x="123474" y="645612"/>
                    <a:pt x="125877" y="640918"/>
                    <a:pt x="125552" y="638412"/>
                  </a:cubicBezTo>
                  <a:cubicBezTo>
                    <a:pt x="125407" y="637275"/>
                    <a:pt x="122405" y="637506"/>
                    <a:pt x="122072" y="636180"/>
                  </a:cubicBezTo>
                  <a:cubicBezTo>
                    <a:pt x="121242" y="632854"/>
                    <a:pt x="120507" y="614596"/>
                    <a:pt x="120267" y="609217"/>
                  </a:cubicBezTo>
                  <a:cubicBezTo>
                    <a:pt x="118301" y="565100"/>
                    <a:pt x="124825" y="520154"/>
                    <a:pt x="115197" y="476755"/>
                  </a:cubicBezTo>
                  <a:cubicBezTo>
                    <a:pt x="109185" y="475387"/>
                    <a:pt x="113529" y="482048"/>
                    <a:pt x="113580" y="486076"/>
                  </a:cubicBezTo>
                  <a:cubicBezTo>
                    <a:pt x="114205" y="533357"/>
                    <a:pt x="113888" y="580801"/>
                    <a:pt x="111793" y="627971"/>
                  </a:cubicBezTo>
                  <a:lnTo>
                    <a:pt x="108372" y="630502"/>
                  </a:lnTo>
                  <a:lnTo>
                    <a:pt x="108372" y="439180"/>
                  </a:lnTo>
                  <a:cubicBezTo>
                    <a:pt x="110844" y="438787"/>
                    <a:pt x="110707" y="442139"/>
                    <a:pt x="111280" y="443943"/>
                  </a:cubicBezTo>
                  <a:cubicBezTo>
                    <a:pt x="113606" y="451315"/>
                    <a:pt x="116838" y="462517"/>
                    <a:pt x="118626" y="469931"/>
                  </a:cubicBezTo>
                  <a:cubicBezTo>
                    <a:pt x="124595" y="468999"/>
                    <a:pt x="120079" y="472231"/>
                    <a:pt x="120336" y="476764"/>
                  </a:cubicBezTo>
                  <a:cubicBezTo>
                    <a:pt x="133420" y="532040"/>
                    <a:pt x="145409" y="588976"/>
                    <a:pt x="159980" y="642816"/>
                  </a:cubicBezTo>
                  <a:cubicBezTo>
                    <a:pt x="163076" y="654266"/>
                    <a:pt x="166856" y="665606"/>
                    <a:pt x="169883" y="677065"/>
                  </a:cubicBezTo>
                  <a:cubicBezTo>
                    <a:pt x="171072" y="679245"/>
                    <a:pt x="201771" y="689293"/>
                    <a:pt x="204645" y="688395"/>
                  </a:cubicBezTo>
                  <a:cubicBezTo>
                    <a:pt x="209861" y="686762"/>
                    <a:pt x="221465" y="641354"/>
                    <a:pt x="223424" y="633597"/>
                  </a:cubicBezTo>
                  <a:cubicBezTo>
                    <a:pt x="239885" y="568615"/>
                    <a:pt x="255149" y="496594"/>
                    <a:pt x="267318" y="430637"/>
                  </a:cubicBezTo>
                  <a:cubicBezTo>
                    <a:pt x="267506" y="429594"/>
                    <a:pt x="267173" y="428328"/>
                    <a:pt x="267326" y="427233"/>
                  </a:cubicBezTo>
                  <a:cubicBezTo>
                    <a:pt x="268404" y="427311"/>
                    <a:pt x="270525" y="427003"/>
                    <a:pt x="270730" y="427233"/>
                  </a:cubicBezTo>
                  <a:cubicBezTo>
                    <a:pt x="271414" y="427995"/>
                    <a:pt x="270679" y="444371"/>
                    <a:pt x="270739" y="447723"/>
                  </a:cubicBezTo>
                  <a:cubicBezTo>
                    <a:pt x="270747" y="448296"/>
                    <a:pt x="270730" y="448860"/>
                    <a:pt x="270739" y="449433"/>
                  </a:cubicBezTo>
                  <a:cubicBezTo>
                    <a:pt x="275006" y="455017"/>
                    <a:pt x="270884" y="464689"/>
                    <a:pt x="272432" y="470538"/>
                  </a:cubicBezTo>
                  <a:cubicBezTo>
                    <a:pt x="272740" y="471718"/>
                    <a:pt x="281034" y="472368"/>
                    <a:pt x="270747" y="475053"/>
                  </a:cubicBezTo>
                  <a:cubicBezTo>
                    <a:pt x="270670" y="467673"/>
                    <a:pt x="270816" y="460234"/>
                    <a:pt x="270739" y="452854"/>
                  </a:cubicBezTo>
                  <a:cubicBezTo>
                    <a:pt x="267019" y="453914"/>
                    <a:pt x="267634" y="457343"/>
                    <a:pt x="266985" y="460208"/>
                  </a:cubicBezTo>
                  <a:cubicBezTo>
                    <a:pt x="263957" y="473677"/>
                    <a:pt x="260768" y="487162"/>
                    <a:pt x="257894" y="500656"/>
                  </a:cubicBezTo>
                  <a:cubicBezTo>
                    <a:pt x="255457" y="512141"/>
                    <a:pt x="238431" y="586855"/>
                    <a:pt x="239970" y="591216"/>
                  </a:cubicBezTo>
                  <a:cubicBezTo>
                    <a:pt x="240082" y="591541"/>
                    <a:pt x="243708" y="592645"/>
                    <a:pt x="243391" y="594620"/>
                  </a:cubicBezTo>
                  <a:lnTo>
                    <a:pt x="238269" y="594637"/>
                  </a:lnTo>
                  <a:cubicBezTo>
                    <a:pt x="229392" y="616229"/>
                    <a:pt x="225621" y="646108"/>
                    <a:pt x="218216" y="669403"/>
                  </a:cubicBezTo>
                  <a:cubicBezTo>
                    <a:pt x="214889" y="679861"/>
                    <a:pt x="211297" y="690191"/>
                    <a:pt x="205756" y="699717"/>
                  </a:cubicBezTo>
                  <a:cubicBezTo>
                    <a:pt x="212050" y="713314"/>
                    <a:pt x="221747" y="688087"/>
                    <a:pt x="224193" y="682204"/>
                  </a:cubicBezTo>
                  <a:cubicBezTo>
                    <a:pt x="228905" y="670831"/>
                    <a:pt x="231761" y="658551"/>
                    <a:pt x="234814" y="646630"/>
                  </a:cubicBezTo>
                  <a:cubicBezTo>
                    <a:pt x="235541" y="643782"/>
                    <a:pt x="233070" y="641644"/>
                    <a:pt x="238269" y="642465"/>
                  </a:cubicBezTo>
                  <a:cubicBezTo>
                    <a:pt x="238055" y="642183"/>
                    <a:pt x="236644" y="636317"/>
                    <a:pt x="236558" y="635633"/>
                  </a:cubicBezTo>
                  <a:cubicBezTo>
                    <a:pt x="236276" y="633444"/>
                    <a:pt x="236729" y="631023"/>
                    <a:pt x="236576" y="628800"/>
                  </a:cubicBezTo>
                  <a:cubicBezTo>
                    <a:pt x="240372" y="629980"/>
                    <a:pt x="240595" y="632725"/>
                    <a:pt x="238269" y="635633"/>
                  </a:cubicBezTo>
                  <a:cubicBezTo>
                    <a:pt x="243656" y="636924"/>
                    <a:pt x="240706" y="632298"/>
                    <a:pt x="242587" y="628903"/>
                  </a:cubicBezTo>
                  <a:cubicBezTo>
                    <a:pt x="247470" y="620112"/>
                    <a:pt x="253191" y="624165"/>
                    <a:pt x="253644" y="623669"/>
                  </a:cubicBezTo>
                  <a:cubicBezTo>
                    <a:pt x="254645" y="622575"/>
                    <a:pt x="248530" y="608584"/>
                    <a:pt x="243408" y="613416"/>
                  </a:cubicBezTo>
                  <a:cubicBezTo>
                    <a:pt x="242861" y="613938"/>
                    <a:pt x="243784" y="621574"/>
                    <a:pt x="243391" y="623669"/>
                  </a:cubicBezTo>
                  <a:cubicBezTo>
                    <a:pt x="238423" y="625114"/>
                    <a:pt x="239509" y="619359"/>
                    <a:pt x="240090" y="616110"/>
                  </a:cubicBezTo>
                  <a:cubicBezTo>
                    <a:pt x="243382" y="597690"/>
                    <a:pt x="254953" y="574977"/>
                    <a:pt x="258288" y="555719"/>
                  </a:cubicBezTo>
                  <a:lnTo>
                    <a:pt x="270721" y="504111"/>
                  </a:lnTo>
                  <a:lnTo>
                    <a:pt x="270747" y="648460"/>
                  </a:lnTo>
                  <a:cubicBezTo>
                    <a:pt x="267070" y="652607"/>
                    <a:pt x="269661" y="664083"/>
                    <a:pt x="269045" y="664648"/>
                  </a:cubicBezTo>
                  <a:cubicBezTo>
                    <a:pt x="268814" y="664853"/>
                    <a:pt x="265497" y="664426"/>
                    <a:pt x="263111" y="666410"/>
                  </a:cubicBezTo>
                  <a:cubicBezTo>
                    <a:pt x="255081" y="673045"/>
                    <a:pt x="255201" y="694133"/>
                    <a:pt x="255363" y="703976"/>
                  </a:cubicBezTo>
                  <a:cubicBezTo>
                    <a:pt x="258989" y="705302"/>
                    <a:pt x="263863" y="702095"/>
                    <a:pt x="266343" y="702223"/>
                  </a:cubicBezTo>
                  <a:cubicBezTo>
                    <a:pt x="267378" y="702274"/>
                    <a:pt x="267147" y="705344"/>
                    <a:pt x="268464" y="705669"/>
                  </a:cubicBezTo>
                  <a:cubicBezTo>
                    <a:pt x="271962" y="706533"/>
                    <a:pt x="278187" y="704395"/>
                    <a:pt x="281112" y="706422"/>
                  </a:cubicBezTo>
                  <a:cubicBezTo>
                    <a:pt x="284695" y="708910"/>
                    <a:pt x="281599" y="723431"/>
                    <a:pt x="282702" y="724474"/>
                  </a:cubicBezTo>
                  <a:cubicBezTo>
                    <a:pt x="283412" y="725149"/>
                    <a:pt x="290210" y="723644"/>
                    <a:pt x="291185" y="724551"/>
                  </a:cubicBezTo>
                  <a:cubicBezTo>
                    <a:pt x="291818" y="725149"/>
                    <a:pt x="291596" y="735847"/>
                    <a:pt x="294015" y="736523"/>
                  </a:cubicBezTo>
                  <a:lnTo>
                    <a:pt x="383361" y="725979"/>
                  </a:lnTo>
                  <a:cubicBezTo>
                    <a:pt x="387885" y="719018"/>
                    <a:pt x="381300" y="672626"/>
                    <a:pt x="377503" y="671421"/>
                  </a:cubicBezTo>
                  <a:cubicBezTo>
                    <a:pt x="365403" y="667590"/>
                    <a:pt x="368755" y="688489"/>
                    <a:pt x="368148" y="694535"/>
                  </a:cubicBezTo>
                  <a:cubicBezTo>
                    <a:pt x="367866" y="697391"/>
                    <a:pt x="365617" y="711467"/>
                    <a:pt x="364462" y="712220"/>
                  </a:cubicBezTo>
                  <a:cubicBezTo>
                    <a:pt x="339167" y="715016"/>
                    <a:pt x="313308" y="716076"/>
                    <a:pt x="287833" y="716769"/>
                  </a:cubicBezTo>
                  <a:cubicBezTo>
                    <a:pt x="310751" y="711082"/>
                    <a:pt x="334943" y="709603"/>
                    <a:pt x="358519" y="707457"/>
                  </a:cubicBezTo>
                  <a:cubicBezTo>
                    <a:pt x="360392" y="707046"/>
                    <a:pt x="362128" y="697981"/>
                    <a:pt x="362590" y="695801"/>
                  </a:cubicBezTo>
                  <a:cubicBezTo>
                    <a:pt x="366463" y="677535"/>
                    <a:pt x="367566" y="645689"/>
                    <a:pt x="368251" y="626303"/>
                  </a:cubicBezTo>
                  <a:cubicBezTo>
                    <a:pt x="371081" y="545936"/>
                    <a:pt x="366942" y="464048"/>
                    <a:pt x="368815" y="383946"/>
                  </a:cubicBezTo>
                  <a:cubicBezTo>
                    <a:pt x="369251" y="365441"/>
                    <a:pt x="367763" y="339188"/>
                    <a:pt x="369850" y="322128"/>
                  </a:cubicBezTo>
                  <a:cubicBezTo>
                    <a:pt x="371073" y="312105"/>
                    <a:pt x="381625" y="300877"/>
                    <a:pt x="381950" y="289649"/>
                  </a:cubicBezTo>
                  <a:cubicBezTo>
                    <a:pt x="382258" y="279327"/>
                    <a:pt x="372390" y="273855"/>
                    <a:pt x="371594" y="266654"/>
                  </a:cubicBezTo>
                  <a:lnTo>
                    <a:pt x="369884" y="266654"/>
                  </a:lnTo>
                  <a:cubicBezTo>
                    <a:pt x="369816" y="267133"/>
                    <a:pt x="367079" y="269134"/>
                    <a:pt x="366463" y="270075"/>
                  </a:cubicBezTo>
                  <a:cubicBezTo>
                    <a:pt x="366446" y="270648"/>
                    <a:pt x="366489" y="271212"/>
                    <a:pt x="366463" y="271785"/>
                  </a:cubicBezTo>
                  <a:cubicBezTo>
                    <a:pt x="369037" y="272024"/>
                    <a:pt x="369037" y="276668"/>
                    <a:pt x="366463" y="276907"/>
                  </a:cubicBezTo>
                  <a:cubicBezTo>
                    <a:pt x="366352" y="278592"/>
                    <a:pt x="366652" y="280362"/>
                    <a:pt x="366463" y="282030"/>
                  </a:cubicBezTo>
                  <a:cubicBezTo>
                    <a:pt x="371303" y="281346"/>
                    <a:pt x="371303" y="284424"/>
                    <a:pt x="366463" y="283740"/>
                  </a:cubicBezTo>
                  <a:cubicBezTo>
                    <a:pt x="366369" y="284296"/>
                    <a:pt x="366583" y="284912"/>
                    <a:pt x="366463" y="285450"/>
                  </a:cubicBezTo>
                  <a:cubicBezTo>
                    <a:pt x="369756" y="287879"/>
                    <a:pt x="368516" y="289589"/>
                    <a:pt x="364753" y="288871"/>
                  </a:cubicBezTo>
                  <a:cubicBezTo>
                    <a:pt x="361811" y="297192"/>
                    <a:pt x="355800" y="303956"/>
                    <a:pt x="356150" y="313576"/>
                  </a:cubicBezTo>
                  <a:lnTo>
                    <a:pt x="352790" y="630510"/>
                  </a:lnTo>
                  <a:lnTo>
                    <a:pt x="356227" y="639891"/>
                  </a:lnTo>
                  <a:cubicBezTo>
                    <a:pt x="353012" y="641773"/>
                    <a:pt x="353012" y="635932"/>
                    <a:pt x="352790" y="633931"/>
                  </a:cubicBezTo>
                  <a:cubicBezTo>
                    <a:pt x="340655" y="619881"/>
                    <a:pt x="347513" y="599682"/>
                    <a:pt x="347736" y="583606"/>
                  </a:cubicBezTo>
                  <a:cubicBezTo>
                    <a:pt x="348480" y="528791"/>
                    <a:pt x="346940" y="472685"/>
                    <a:pt x="347667" y="418691"/>
                  </a:cubicBezTo>
                  <a:cubicBezTo>
                    <a:pt x="342032" y="419495"/>
                    <a:pt x="340732" y="418939"/>
                    <a:pt x="339124" y="413585"/>
                  </a:cubicBezTo>
                  <a:lnTo>
                    <a:pt x="347667" y="416989"/>
                  </a:lnTo>
                  <a:cubicBezTo>
                    <a:pt x="348103" y="385571"/>
                    <a:pt x="346120" y="340188"/>
                    <a:pt x="349369" y="310224"/>
                  </a:cubicBezTo>
                  <a:cubicBezTo>
                    <a:pt x="350352" y="301151"/>
                    <a:pt x="356621" y="294540"/>
                    <a:pt x="357766" y="286169"/>
                  </a:cubicBezTo>
                  <a:cubicBezTo>
                    <a:pt x="359289" y="275017"/>
                    <a:pt x="354859" y="264166"/>
                    <a:pt x="356227" y="252997"/>
                  </a:cubicBezTo>
                  <a:lnTo>
                    <a:pt x="272457" y="253015"/>
                  </a:lnTo>
                  <a:lnTo>
                    <a:pt x="273347" y="256384"/>
                  </a:lnTo>
                  <a:cubicBezTo>
                    <a:pt x="268934" y="251775"/>
                    <a:pt x="243947" y="250432"/>
                    <a:pt x="243759" y="256854"/>
                  </a:cubicBezTo>
                  <a:cubicBezTo>
                    <a:pt x="243485" y="266047"/>
                    <a:pt x="248000" y="278763"/>
                    <a:pt x="248522" y="288041"/>
                  </a:cubicBezTo>
                  <a:cubicBezTo>
                    <a:pt x="248778" y="292574"/>
                    <a:pt x="247539" y="307804"/>
                    <a:pt x="244699" y="310660"/>
                  </a:cubicBezTo>
                  <a:cubicBezTo>
                    <a:pt x="243733" y="311626"/>
                    <a:pt x="240544" y="311370"/>
                    <a:pt x="239056" y="312627"/>
                  </a:cubicBezTo>
                  <a:cubicBezTo>
                    <a:pt x="234361" y="316586"/>
                    <a:pt x="231641" y="352434"/>
                    <a:pt x="228075" y="361114"/>
                  </a:cubicBezTo>
                  <a:cubicBezTo>
                    <a:pt x="227118" y="363440"/>
                    <a:pt x="222637" y="362131"/>
                    <a:pt x="221217" y="364885"/>
                  </a:cubicBezTo>
                  <a:cubicBezTo>
                    <a:pt x="221559" y="366826"/>
                    <a:pt x="225450" y="365030"/>
                    <a:pt x="226262" y="365800"/>
                  </a:cubicBezTo>
                  <a:cubicBezTo>
                    <a:pt x="229461" y="368853"/>
                    <a:pt x="209322" y="441609"/>
                    <a:pt x="210955" y="452845"/>
                  </a:cubicBezTo>
                  <a:cubicBezTo>
                    <a:pt x="211101" y="455257"/>
                    <a:pt x="209810" y="455299"/>
                    <a:pt x="209245" y="456266"/>
                  </a:cubicBezTo>
                  <a:cubicBezTo>
                    <a:pt x="208723" y="457146"/>
                    <a:pt x="207885" y="459490"/>
                    <a:pt x="207535" y="459686"/>
                  </a:cubicBezTo>
                  <a:cubicBezTo>
                    <a:pt x="212247" y="461824"/>
                    <a:pt x="207210" y="471770"/>
                    <a:pt x="205842" y="469931"/>
                  </a:cubicBezTo>
                  <a:lnTo>
                    <a:pt x="204131" y="464817"/>
                  </a:lnTo>
                  <a:cubicBezTo>
                    <a:pt x="203901" y="470846"/>
                    <a:pt x="201848" y="476644"/>
                    <a:pt x="200266" y="482390"/>
                  </a:cubicBezTo>
                  <a:cubicBezTo>
                    <a:pt x="199599" y="484828"/>
                    <a:pt x="197376" y="486658"/>
                    <a:pt x="197282" y="487017"/>
                  </a:cubicBezTo>
                  <a:cubicBezTo>
                    <a:pt x="196085" y="491626"/>
                    <a:pt x="196392" y="499160"/>
                    <a:pt x="195075" y="504470"/>
                  </a:cubicBezTo>
                  <a:cubicBezTo>
                    <a:pt x="194648" y="506189"/>
                    <a:pt x="194588" y="509618"/>
                    <a:pt x="192168" y="509208"/>
                  </a:cubicBezTo>
                  <a:lnTo>
                    <a:pt x="134933" y="254657"/>
                  </a:lnTo>
                  <a:lnTo>
                    <a:pt x="41757" y="252997"/>
                  </a:lnTo>
                  <a:cubicBezTo>
                    <a:pt x="39875" y="254691"/>
                    <a:pt x="53395" y="273684"/>
                    <a:pt x="55422" y="276899"/>
                  </a:cubicBezTo>
                  <a:cubicBezTo>
                    <a:pt x="56482" y="278036"/>
                    <a:pt x="63204" y="284527"/>
                    <a:pt x="62255" y="285425"/>
                  </a:cubicBezTo>
                  <a:cubicBezTo>
                    <a:pt x="59176" y="288366"/>
                    <a:pt x="56337" y="278353"/>
                    <a:pt x="55422" y="276899"/>
                  </a:cubicBezTo>
                  <a:cubicBezTo>
                    <a:pt x="52053" y="273307"/>
                    <a:pt x="36301" y="254494"/>
                    <a:pt x="34890" y="253861"/>
                  </a:cubicBezTo>
                  <a:cubicBezTo>
                    <a:pt x="30409" y="251835"/>
                    <a:pt x="18933" y="251176"/>
                    <a:pt x="17813" y="257256"/>
                  </a:cubicBezTo>
                  <a:cubicBezTo>
                    <a:pt x="14555" y="275000"/>
                    <a:pt x="23397" y="287383"/>
                    <a:pt x="28074" y="303374"/>
                  </a:cubicBezTo>
                  <a:cubicBezTo>
                    <a:pt x="30127" y="372658"/>
                    <a:pt x="29434" y="442498"/>
                    <a:pt x="29648" y="511799"/>
                  </a:cubicBezTo>
                  <a:cubicBezTo>
                    <a:pt x="29674" y="519872"/>
                    <a:pt x="32803" y="529270"/>
                    <a:pt x="29699" y="537017"/>
                  </a:cubicBezTo>
                  <a:cubicBezTo>
                    <a:pt x="28434" y="540181"/>
                    <a:pt x="23200" y="535752"/>
                    <a:pt x="29930" y="542405"/>
                  </a:cubicBezTo>
                  <a:cubicBezTo>
                    <a:pt x="28032" y="582024"/>
                    <a:pt x="33291" y="624482"/>
                    <a:pt x="29751" y="663784"/>
                  </a:cubicBezTo>
                  <a:cubicBezTo>
                    <a:pt x="29511" y="666444"/>
                    <a:pt x="24825" y="687181"/>
                    <a:pt x="24149" y="688233"/>
                  </a:cubicBezTo>
                  <a:cubicBezTo>
                    <a:pt x="23628" y="689037"/>
                    <a:pt x="20660" y="689575"/>
                    <a:pt x="19104" y="692414"/>
                  </a:cubicBezTo>
                  <a:cubicBezTo>
                    <a:pt x="12297" y="704823"/>
                    <a:pt x="14033" y="719659"/>
                    <a:pt x="16119" y="733008"/>
                  </a:cubicBezTo>
                  <a:lnTo>
                    <a:pt x="123697" y="714127"/>
                  </a:lnTo>
                  <a:cubicBezTo>
                    <a:pt x="128160" y="688464"/>
                    <a:pt x="110297" y="669830"/>
                    <a:pt x="108621" y="644809"/>
                  </a:cubicBezTo>
                  <a:cubicBezTo>
                    <a:pt x="108338" y="640593"/>
                    <a:pt x="106961" y="635385"/>
                    <a:pt x="110989" y="632229"/>
                  </a:cubicBezTo>
                  <a:cubicBezTo>
                    <a:pt x="115119" y="631417"/>
                    <a:pt x="113426" y="635547"/>
                    <a:pt x="113538" y="638173"/>
                  </a:cubicBezTo>
                  <a:cubicBezTo>
                    <a:pt x="114393" y="659568"/>
                    <a:pt x="117155" y="663639"/>
                    <a:pt x="126878" y="680289"/>
                  </a:cubicBezTo>
                  <a:cubicBezTo>
                    <a:pt x="127647" y="681605"/>
                    <a:pt x="127399" y="706986"/>
                    <a:pt x="127203" y="710792"/>
                  </a:cubicBezTo>
                  <a:cubicBezTo>
                    <a:pt x="134112" y="711783"/>
                    <a:pt x="133890" y="716914"/>
                    <a:pt x="127203" y="712502"/>
                  </a:cubicBezTo>
                  <a:cubicBezTo>
                    <a:pt x="126929" y="715495"/>
                    <a:pt x="128306" y="719557"/>
                    <a:pt x="124312" y="720720"/>
                  </a:cubicBezTo>
                  <a:lnTo>
                    <a:pt x="52087" y="733940"/>
                  </a:lnTo>
                  <a:cubicBezTo>
                    <a:pt x="42270" y="744065"/>
                    <a:pt x="43313" y="761527"/>
                    <a:pt x="52737" y="771721"/>
                  </a:cubicBezTo>
                  <a:cubicBezTo>
                    <a:pt x="86370" y="766692"/>
                    <a:pt x="118839" y="757183"/>
                    <a:pt x="152823" y="755199"/>
                  </a:cubicBezTo>
                  <a:cubicBezTo>
                    <a:pt x="147256" y="742355"/>
                    <a:pt x="144690" y="728074"/>
                    <a:pt x="142561" y="714204"/>
                  </a:cubicBezTo>
                  <a:close/>
                  <a:moveTo>
                    <a:pt x="263914" y="493832"/>
                  </a:moveTo>
                  <a:cubicBezTo>
                    <a:pt x="262050" y="491968"/>
                    <a:pt x="265454" y="488573"/>
                    <a:pt x="267318" y="490437"/>
                  </a:cubicBezTo>
                  <a:cubicBezTo>
                    <a:pt x="269182" y="492302"/>
                    <a:pt x="265779" y="495697"/>
                    <a:pt x="263914" y="493832"/>
                  </a:cubicBezTo>
                  <a:close/>
                  <a:moveTo>
                    <a:pt x="267309" y="683444"/>
                  </a:moveTo>
                  <a:lnTo>
                    <a:pt x="265642" y="683444"/>
                  </a:lnTo>
                  <a:cubicBezTo>
                    <a:pt x="265642" y="683444"/>
                    <a:pt x="263914" y="678347"/>
                    <a:pt x="263914" y="678347"/>
                  </a:cubicBezTo>
                  <a:lnTo>
                    <a:pt x="267326" y="678347"/>
                  </a:lnTo>
                  <a:cubicBezTo>
                    <a:pt x="267326" y="678347"/>
                    <a:pt x="267326" y="683444"/>
                    <a:pt x="267326" y="683444"/>
                  </a:cubicBezTo>
                  <a:close/>
                  <a:moveTo>
                    <a:pt x="369884" y="695425"/>
                  </a:moveTo>
                  <a:lnTo>
                    <a:pt x="378401" y="693697"/>
                  </a:lnTo>
                  <a:cubicBezTo>
                    <a:pt x="379658" y="698871"/>
                    <a:pt x="372629" y="699675"/>
                    <a:pt x="369884" y="697092"/>
                  </a:cubicBezTo>
                  <a:cubicBezTo>
                    <a:pt x="369645" y="696870"/>
                    <a:pt x="369969" y="695972"/>
                    <a:pt x="369884" y="695425"/>
                  </a:cubicBezTo>
                  <a:close/>
                  <a:moveTo>
                    <a:pt x="325451" y="721036"/>
                  </a:moveTo>
                  <a:lnTo>
                    <a:pt x="328854" y="724431"/>
                  </a:lnTo>
                  <a:cubicBezTo>
                    <a:pt x="325280" y="724919"/>
                    <a:pt x="324963" y="724602"/>
                    <a:pt x="325451" y="721036"/>
                  </a:cubicBezTo>
                  <a:close/>
                  <a:moveTo>
                    <a:pt x="371594" y="278618"/>
                  </a:moveTo>
                  <a:lnTo>
                    <a:pt x="374998" y="278618"/>
                  </a:lnTo>
                  <a:cubicBezTo>
                    <a:pt x="372390" y="282996"/>
                    <a:pt x="377649" y="286451"/>
                    <a:pt x="371594" y="285433"/>
                  </a:cubicBezTo>
                  <a:lnTo>
                    <a:pt x="371594" y="278618"/>
                  </a:lnTo>
                  <a:close/>
                  <a:moveTo>
                    <a:pt x="356210" y="586077"/>
                  </a:moveTo>
                  <a:cubicBezTo>
                    <a:pt x="354457" y="584307"/>
                    <a:pt x="359605" y="579227"/>
                    <a:pt x="361324" y="580972"/>
                  </a:cubicBezTo>
                  <a:cubicBezTo>
                    <a:pt x="363077" y="582742"/>
                    <a:pt x="357929" y="587821"/>
                    <a:pt x="356210" y="586077"/>
                  </a:cubicBezTo>
                  <a:close/>
                  <a:moveTo>
                    <a:pt x="345940" y="423813"/>
                  </a:moveTo>
                  <a:cubicBezTo>
                    <a:pt x="347804" y="425677"/>
                    <a:pt x="344401" y="429072"/>
                    <a:pt x="342537" y="427208"/>
                  </a:cubicBezTo>
                  <a:cubicBezTo>
                    <a:pt x="340672" y="425344"/>
                    <a:pt x="344076" y="421949"/>
                    <a:pt x="345940" y="423813"/>
                  </a:cubicBezTo>
                  <a:close/>
                  <a:moveTo>
                    <a:pt x="275878" y="457959"/>
                  </a:moveTo>
                  <a:cubicBezTo>
                    <a:pt x="274946" y="457018"/>
                    <a:pt x="278341" y="449074"/>
                    <a:pt x="279273" y="451143"/>
                  </a:cubicBezTo>
                  <a:lnTo>
                    <a:pt x="279273" y="457959"/>
                  </a:lnTo>
                  <a:cubicBezTo>
                    <a:pt x="279273" y="457959"/>
                    <a:pt x="275878" y="457959"/>
                    <a:pt x="275878" y="457959"/>
                  </a:cubicBezTo>
                  <a:close/>
                  <a:moveTo>
                    <a:pt x="273304" y="669787"/>
                  </a:moveTo>
                  <a:lnTo>
                    <a:pt x="273304" y="668077"/>
                  </a:lnTo>
                  <a:cubicBezTo>
                    <a:pt x="274416" y="668650"/>
                    <a:pt x="274416" y="669214"/>
                    <a:pt x="273304" y="669787"/>
                  </a:cubicBezTo>
                  <a:close/>
                  <a:moveTo>
                    <a:pt x="279863" y="661210"/>
                  </a:moveTo>
                  <a:cubicBezTo>
                    <a:pt x="277118" y="660235"/>
                    <a:pt x="277717" y="670275"/>
                    <a:pt x="274168" y="666358"/>
                  </a:cubicBezTo>
                  <a:cubicBezTo>
                    <a:pt x="273817" y="665973"/>
                    <a:pt x="278777" y="659534"/>
                    <a:pt x="275886" y="656131"/>
                  </a:cubicBezTo>
                  <a:cubicBezTo>
                    <a:pt x="276904" y="657097"/>
                    <a:pt x="280812" y="657661"/>
                    <a:pt x="281000" y="657850"/>
                  </a:cubicBezTo>
                  <a:cubicBezTo>
                    <a:pt x="281223" y="658080"/>
                    <a:pt x="281667" y="661492"/>
                    <a:pt x="279863" y="661210"/>
                  </a:cubicBezTo>
                  <a:close/>
                  <a:moveTo>
                    <a:pt x="281009" y="316184"/>
                  </a:moveTo>
                  <a:lnTo>
                    <a:pt x="281009" y="311071"/>
                  </a:lnTo>
                  <a:cubicBezTo>
                    <a:pt x="282300" y="312216"/>
                    <a:pt x="285952" y="312593"/>
                    <a:pt x="286123" y="312798"/>
                  </a:cubicBezTo>
                  <a:cubicBezTo>
                    <a:pt x="286388" y="313123"/>
                    <a:pt x="286011" y="315132"/>
                    <a:pt x="286123" y="316184"/>
                  </a:cubicBezTo>
                  <a:lnTo>
                    <a:pt x="281009" y="316184"/>
                  </a:lnTo>
                  <a:close/>
                  <a:moveTo>
                    <a:pt x="282719" y="647571"/>
                  </a:moveTo>
                  <a:cubicBezTo>
                    <a:pt x="280855" y="645706"/>
                    <a:pt x="284258" y="642311"/>
                    <a:pt x="286123" y="644176"/>
                  </a:cubicBezTo>
                  <a:cubicBezTo>
                    <a:pt x="287987" y="646040"/>
                    <a:pt x="284583" y="649435"/>
                    <a:pt x="282719" y="647571"/>
                  </a:cubicBezTo>
                  <a:close/>
                  <a:moveTo>
                    <a:pt x="285267" y="580963"/>
                  </a:moveTo>
                  <a:lnTo>
                    <a:pt x="285267" y="579253"/>
                  </a:lnTo>
                  <a:cubicBezTo>
                    <a:pt x="286379" y="579826"/>
                    <a:pt x="286379" y="580390"/>
                    <a:pt x="285267" y="580963"/>
                  </a:cubicBezTo>
                  <a:close/>
                  <a:moveTo>
                    <a:pt x="284429" y="577525"/>
                  </a:moveTo>
                  <a:cubicBezTo>
                    <a:pt x="283266" y="576935"/>
                    <a:pt x="285430" y="574627"/>
                    <a:pt x="287833" y="575849"/>
                  </a:cubicBezTo>
                  <a:cubicBezTo>
                    <a:pt x="288996" y="576439"/>
                    <a:pt x="286832" y="578748"/>
                    <a:pt x="284429" y="577525"/>
                  </a:cubicBezTo>
                  <a:close/>
                  <a:moveTo>
                    <a:pt x="284421" y="524575"/>
                  </a:moveTo>
                  <a:cubicBezTo>
                    <a:pt x="284985" y="521086"/>
                    <a:pt x="288577" y="522480"/>
                    <a:pt x="291236" y="521180"/>
                  </a:cubicBezTo>
                  <a:cubicBezTo>
                    <a:pt x="292374" y="526277"/>
                    <a:pt x="288825" y="524438"/>
                    <a:pt x="284421" y="524575"/>
                  </a:cubicBezTo>
                  <a:close/>
                  <a:moveTo>
                    <a:pt x="289535" y="505813"/>
                  </a:moveTo>
                  <a:cubicBezTo>
                    <a:pt x="291399" y="507677"/>
                    <a:pt x="287995" y="511072"/>
                    <a:pt x="286131" y="509208"/>
                  </a:cubicBezTo>
                  <a:cubicBezTo>
                    <a:pt x="284267" y="507344"/>
                    <a:pt x="287670" y="503949"/>
                    <a:pt x="289535" y="505813"/>
                  </a:cubicBezTo>
                  <a:close/>
                  <a:moveTo>
                    <a:pt x="289552" y="623661"/>
                  </a:moveTo>
                  <a:cubicBezTo>
                    <a:pt x="287688" y="621796"/>
                    <a:pt x="291091" y="618402"/>
                    <a:pt x="292955" y="620266"/>
                  </a:cubicBezTo>
                  <a:cubicBezTo>
                    <a:pt x="294819" y="622130"/>
                    <a:pt x="291416" y="625525"/>
                    <a:pt x="289552" y="623661"/>
                  </a:cubicBezTo>
                  <a:close/>
                  <a:moveTo>
                    <a:pt x="296393" y="498963"/>
                  </a:moveTo>
                  <a:lnTo>
                    <a:pt x="296393" y="495568"/>
                  </a:lnTo>
                  <a:cubicBezTo>
                    <a:pt x="296393" y="495568"/>
                    <a:pt x="301507" y="495568"/>
                    <a:pt x="301507" y="495568"/>
                  </a:cubicBezTo>
                  <a:cubicBezTo>
                    <a:pt x="300934" y="498040"/>
                    <a:pt x="298744" y="499485"/>
                    <a:pt x="296393" y="498963"/>
                  </a:cubicBezTo>
                  <a:close/>
                  <a:moveTo>
                    <a:pt x="294811" y="463304"/>
                  </a:moveTo>
                  <a:cubicBezTo>
                    <a:pt x="294571" y="463458"/>
                    <a:pt x="293571" y="470282"/>
                    <a:pt x="291271" y="463928"/>
                  </a:cubicBezTo>
                  <a:cubicBezTo>
                    <a:pt x="289757" y="459738"/>
                    <a:pt x="299523" y="462235"/>
                    <a:pt x="300677" y="457993"/>
                  </a:cubicBezTo>
                  <a:cubicBezTo>
                    <a:pt x="301857" y="457480"/>
                    <a:pt x="301233" y="459644"/>
                    <a:pt x="302225" y="460670"/>
                  </a:cubicBezTo>
                  <a:cubicBezTo>
                    <a:pt x="302978" y="461448"/>
                    <a:pt x="304961" y="461277"/>
                    <a:pt x="304961" y="462243"/>
                  </a:cubicBezTo>
                  <a:cubicBezTo>
                    <a:pt x="304953" y="470880"/>
                    <a:pt x="296658" y="462158"/>
                    <a:pt x="294811" y="463304"/>
                  </a:cubicBezTo>
                  <a:close/>
                  <a:moveTo>
                    <a:pt x="294683" y="447714"/>
                  </a:moveTo>
                  <a:lnTo>
                    <a:pt x="294683" y="442609"/>
                  </a:lnTo>
                  <a:lnTo>
                    <a:pt x="298086" y="442609"/>
                  </a:lnTo>
                  <a:lnTo>
                    <a:pt x="298086" y="447714"/>
                  </a:lnTo>
                  <a:lnTo>
                    <a:pt x="294683" y="447714"/>
                  </a:lnTo>
                  <a:close/>
                  <a:moveTo>
                    <a:pt x="315172" y="457985"/>
                  </a:moveTo>
                  <a:lnTo>
                    <a:pt x="315172" y="459652"/>
                  </a:lnTo>
                  <a:cubicBezTo>
                    <a:pt x="315172" y="459652"/>
                    <a:pt x="310067" y="461380"/>
                    <a:pt x="310067" y="461380"/>
                  </a:cubicBezTo>
                  <a:cubicBezTo>
                    <a:pt x="309220" y="456890"/>
                    <a:pt x="311042" y="457805"/>
                    <a:pt x="315172" y="457985"/>
                  </a:cubicBezTo>
                  <a:close/>
                  <a:moveTo>
                    <a:pt x="313470" y="394755"/>
                  </a:moveTo>
                  <a:cubicBezTo>
                    <a:pt x="312641" y="394105"/>
                    <a:pt x="316455" y="390231"/>
                    <a:pt x="318593" y="391369"/>
                  </a:cubicBezTo>
                  <a:cubicBezTo>
                    <a:pt x="319422" y="392019"/>
                    <a:pt x="315608" y="395892"/>
                    <a:pt x="313470" y="394755"/>
                  </a:cubicBezTo>
                  <a:close/>
                  <a:moveTo>
                    <a:pt x="323715" y="427233"/>
                  </a:moveTo>
                  <a:lnTo>
                    <a:pt x="323715" y="430637"/>
                  </a:lnTo>
                  <a:cubicBezTo>
                    <a:pt x="323715" y="430637"/>
                    <a:pt x="318609" y="428910"/>
                    <a:pt x="318609" y="428910"/>
                  </a:cubicBezTo>
                  <a:lnTo>
                    <a:pt x="318609" y="427242"/>
                  </a:lnTo>
                  <a:cubicBezTo>
                    <a:pt x="318609" y="427242"/>
                    <a:pt x="323715" y="427242"/>
                    <a:pt x="323715" y="427242"/>
                  </a:cubicBezTo>
                  <a:close/>
                  <a:moveTo>
                    <a:pt x="316035" y="456266"/>
                  </a:moveTo>
                  <a:lnTo>
                    <a:pt x="316035" y="454556"/>
                  </a:lnTo>
                  <a:cubicBezTo>
                    <a:pt x="317147" y="455128"/>
                    <a:pt x="317147" y="455693"/>
                    <a:pt x="316035" y="456266"/>
                  </a:cubicBezTo>
                  <a:close/>
                  <a:moveTo>
                    <a:pt x="315172" y="495543"/>
                  </a:moveTo>
                  <a:lnTo>
                    <a:pt x="311768" y="495543"/>
                  </a:lnTo>
                  <a:cubicBezTo>
                    <a:pt x="311768" y="495543"/>
                    <a:pt x="311768" y="490429"/>
                    <a:pt x="311768" y="490429"/>
                  </a:cubicBezTo>
                  <a:cubicBezTo>
                    <a:pt x="314240" y="491002"/>
                    <a:pt x="315685" y="493191"/>
                    <a:pt x="315163" y="495543"/>
                  </a:cubicBezTo>
                  <a:close/>
                  <a:moveTo>
                    <a:pt x="311768" y="545098"/>
                  </a:moveTo>
                  <a:cubicBezTo>
                    <a:pt x="313445" y="545364"/>
                    <a:pt x="318062" y="544637"/>
                    <a:pt x="318584" y="545098"/>
                  </a:cubicBezTo>
                  <a:cubicBezTo>
                    <a:pt x="321705" y="547852"/>
                    <a:pt x="311067" y="553590"/>
                    <a:pt x="311768" y="545098"/>
                  </a:cubicBezTo>
                  <a:close/>
                  <a:moveTo>
                    <a:pt x="313487" y="538257"/>
                  </a:moveTo>
                  <a:cubicBezTo>
                    <a:pt x="311640" y="532571"/>
                    <a:pt x="318336" y="529304"/>
                    <a:pt x="320311" y="534811"/>
                  </a:cubicBezTo>
                  <a:lnTo>
                    <a:pt x="313487" y="538257"/>
                  </a:lnTo>
                  <a:close/>
                  <a:moveTo>
                    <a:pt x="328846" y="452828"/>
                  </a:moveTo>
                  <a:lnTo>
                    <a:pt x="323749" y="454556"/>
                  </a:lnTo>
                  <a:cubicBezTo>
                    <a:pt x="322902" y="450066"/>
                    <a:pt x="324724" y="450981"/>
                    <a:pt x="328854" y="451160"/>
                  </a:cubicBezTo>
                  <a:lnTo>
                    <a:pt x="328854" y="452828"/>
                  </a:lnTo>
                  <a:close/>
                  <a:moveTo>
                    <a:pt x="332266" y="300809"/>
                  </a:moveTo>
                  <a:cubicBezTo>
                    <a:pt x="329838" y="303263"/>
                    <a:pt x="325399" y="297875"/>
                    <a:pt x="333147" y="295729"/>
                  </a:cubicBezTo>
                  <a:cubicBezTo>
                    <a:pt x="333446" y="296644"/>
                    <a:pt x="332446" y="300629"/>
                    <a:pt x="332266" y="300809"/>
                  </a:cubicBezTo>
                  <a:close/>
                  <a:moveTo>
                    <a:pt x="333968" y="364030"/>
                  </a:moveTo>
                  <a:lnTo>
                    <a:pt x="333968" y="370845"/>
                  </a:lnTo>
                  <a:cubicBezTo>
                    <a:pt x="333968" y="370845"/>
                    <a:pt x="330573" y="370845"/>
                    <a:pt x="330573" y="370845"/>
                  </a:cubicBezTo>
                  <a:cubicBezTo>
                    <a:pt x="329641" y="369904"/>
                    <a:pt x="333036" y="361960"/>
                    <a:pt x="333968" y="364030"/>
                  </a:cubicBezTo>
                  <a:close/>
                  <a:moveTo>
                    <a:pt x="330565" y="348663"/>
                  </a:moveTo>
                  <a:lnTo>
                    <a:pt x="328837" y="355470"/>
                  </a:lnTo>
                  <a:lnTo>
                    <a:pt x="327161" y="355470"/>
                  </a:lnTo>
                  <a:cubicBezTo>
                    <a:pt x="327161" y="355470"/>
                    <a:pt x="327161" y="348654"/>
                    <a:pt x="327161" y="348654"/>
                  </a:cubicBezTo>
                  <a:lnTo>
                    <a:pt x="330573" y="348654"/>
                  </a:lnTo>
                  <a:close/>
                  <a:moveTo>
                    <a:pt x="331428" y="411858"/>
                  </a:moveTo>
                  <a:lnTo>
                    <a:pt x="333968" y="418673"/>
                  </a:lnTo>
                  <a:lnTo>
                    <a:pt x="328880" y="415227"/>
                  </a:lnTo>
                  <a:lnTo>
                    <a:pt x="331428" y="411858"/>
                  </a:lnTo>
                  <a:close/>
                  <a:moveTo>
                    <a:pt x="335670" y="437461"/>
                  </a:moveTo>
                  <a:cubicBezTo>
                    <a:pt x="335079" y="438624"/>
                    <a:pt x="332771" y="436461"/>
                    <a:pt x="333993" y="434066"/>
                  </a:cubicBezTo>
                  <a:cubicBezTo>
                    <a:pt x="334584" y="432903"/>
                    <a:pt x="336893" y="435067"/>
                    <a:pt x="335670" y="437461"/>
                  </a:cubicBezTo>
                  <a:close/>
                  <a:moveTo>
                    <a:pt x="347633" y="299107"/>
                  </a:moveTo>
                  <a:lnTo>
                    <a:pt x="342537" y="297380"/>
                  </a:lnTo>
                  <a:lnTo>
                    <a:pt x="342537" y="295712"/>
                  </a:lnTo>
                  <a:cubicBezTo>
                    <a:pt x="342537" y="295712"/>
                    <a:pt x="347642" y="295712"/>
                    <a:pt x="347642" y="295712"/>
                  </a:cubicBezTo>
                  <a:lnTo>
                    <a:pt x="347642" y="299116"/>
                  </a:lnTo>
                  <a:close/>
                  <a:moveTo>
                    <a:pt x="346812" y="264952"/>
                  </a:moveTo>
                  <a:cubicBezTo>
                    <a:pt x="348300" y="264739"/>
                    <a:pt x="347778" y="268228"/>
                    <a:pt x="347650" y="268347"/>
                  </a:cubicBezTo>
                  <a:cubicBezTo>
                    <a:pt x="345666" y="270288"/>
                    <a:pt x="342152" y="267621"/>
                    <a:pt x="346812" y="264952"/>
                  </a:cubicBezTo>
                  <a:close/>
                  <a:moveTo>
                    <a:pt x="336337" y="284202"/>
                  </a:moveTo>
                  <a:cubicBezTo>
                    <a:pt x="336054" y="279114"/>
                    <a:pt x="344127" y="280371"/>
                    <a:pt x="345949" y="282047"/>
                  </a:cubicBezTo>
                  <a:cubicBezTo>
                    <a:pt x="350079" y="285852"/>
                    <a:pt x="336405" y="286211"/>
                    <a:pt x="334601" y="286870"/>
                  </a:cubicBezTo>
                  <a:cubicBezTo>
                    <a:pt x="332762" y="287545"/>
                    <a:pt x="330043" y="293241"/>
                    <a:pt x="327152" y="290564"/>
                  </a:cubicBezTo>
                  <a:cubicBezTo>
                    <a:pt x="326135" y="289623"/>
                    <a:pt x="334712" y="277634"/>
                    <a:pt x="336337" y="284202"/>
                  </a:cubicBezTo>
                  <a:close/>
                  <a:moveTo>
                    <a:pt x="324570" y="266663"/>
                  </a:moveTo>
                  <a:cubicBezTo>
                    <a:pt x="328307" y="269305"/>
                    <a:pt x="327888" y="271930"/>
                    <a:pt x="323740" y="273487"/>
                  </a:cubicBezTo>
                  <a:lnTo>
                    <a:pt x="324570" y="266663"/>
                  </a:lnTo>
                  <a:close/>
                  <a:moveTo>
                    <a:pt x="326289" y="364055"/>
                  </a:moveTo>
                  <a:cubicBezTo>
                    <a:pt x="331018" y="364055"/>
                    <a:pt x="326314" y="371717"/>
                    <a:pt x="323732" y="369135"/>
                  </a:cubicBezTo>
                  <a:cubicBezTo>
                    <a:pt x="322748" y="368152"/>
                    <a:pt x="325151" y="364055"/>
                    <a:pt x="326289" y="364055"/>
                  </a:cubicBezTo>
                  <a:close/>
                  <a:moveTo>
                    <a:pt x="318593" y="365740"/>
                  </a:moveTo>
                  <a:cubicBezTo>
                    <a:pt x="320457" y="367604"/>
                    <a:pt x="317053" y="370999"/>
                    <a:pt x="315189" y="369135"/>
                  </a:cubicBezTo>
                  <a:cubicBezTo>
                    <a:pt x="313325" y="367271"/>
                    <a:pt x="316728" y="363876"/>
                    <a:pt x="318593" y="365740"/>
                  </a:cubicBezTo>
                  <a:close/>
                  <a:moveTo>
                    <a:pt x="315172" y="357197"/>
                  </a:moveTo>
                  <a:cubicBezTo>
                    <a:pt x="315941" y="362362"/>
                    <a:pt x="313684" y="364799"/>
                    <a:pt x="308348" y="364004"/>
                  </a:cubicBezTo>
                  <a:cubicBezTo>
                    <a:pt x="310956" y="360849"/>
                    <a:pt x="310956" y="355957"/>
                    <a:pt x="315172" y="357197"/>
                  </a:cubicBezTo>
                  <a:close/>
                  <a:moveTo>
                    <a:pt x="311726" y="293130"/>
                  </a:moveTo>
                  <a:cubicBezTo>
                    <a:pt x="311726" y="295413"/>
                    <a:pt x="305577" y="296319"/>
                    <a:pt x="303225" y="295678"/>
                  </a:cubicBezTo>
                  <a:cubicBezTo>
                    <a:pt x="301558" y="294925"/>
                    <a:pt x="311717" y="288238"/>
                    <a:pt x="311726" y="293130"/>
                  </a:cubicBezTo>
                  <a:close/>
                  <a:moveTo>
                    <a:pt x="299813" y="440890"/>
                  </a:moveTo>
                  <a:cubicBezTo>
                    <a:pt x="300463" y="440061"/>
                    <a:pt x="304337" y="443875"/>
                    <a:pt x="303200" y="446012"/>
                  </a:cubicBezTo>
                  <a:cubicBezTo>
                    <a:pt x="302550" y="446842"/>
                    <a:pt x="298676" y="443028"/>
                    <a:pt x="299813" y="440890"/>
                  </a:cubicBezTo>
                  <a:close/>
                  <a:moveTo>
                    <a:pt x="292972" y="398176"/>
                  </a:moveTo>
                  <a:lnTo>
                    <a:pt x="292972" y="394781"/>
                  </a:lnTo>
                  <a:cubicBezTo>
                    <a:pt x="292972" y="394781"/>
                    <a:pt x="298086" y="394781"/>
                    <a:pt x="298086" y="394781"/>
                  </a:cubicBezTo>
                  <a:cubicBezTo>
                    <a:pt x="297513" y="397252"/>
                    <a:pt x="295324" y="398697"/>
                    <a:pt x="292972" y="398167"/>
                  </a:cubicBezTo>
                  <a:close/>
                  <a:moveTo>
                    <a:pt x="291271" y="258111"/>
                  </a:moveTo>
                  <a:cubicBezTo>
                    <a:pt x="291920" y="257282"/>
                    <a:pt x="295794" y="261096"/>
                    <a:pt x="294657" y="263233"/>
                  </a:cubicBezTo>
                  <a:cubicBezTo>
                    <a:pt x="294007" y="264063"/>
                    <a:pt x="290133" y="260249"/>
                    <a:pt x="291271" y="258111"/>
                  </a:cubicBezTo>
                  <a:close/>
                  <a:moveTo>
                    <a:pt x="291245" y="317912"/>
                  </a:moveTo>
                  <a:cubicBezTo>
                    <a:pt x="291767" y="320272"/>
                    <a:pt x="290321" y="322452"/>
                    <a:pt x="287850" y="323025"/>
                  </a:cubicBezTo>
                  <a:lnTo>
                    <a:pt x="287850" y="317912"/>
                  </a:lnTo>
                  <a:cubicBezTo>
                    <a:pt x="287850" y="317912"/>
                    <a:pt x="291245" y="317912"/>
                    <a:pt x="291245" y="317912"/>
                  </a:cubicBezTo>
                  <a:close/>
                  <a:moveTo>
                    <a:pt x="287824" y="451126"/>
                  </a:moveTo>
                  <a:lnTo>
                    <a:pt x="284412" y="451126"/>
                  </a:lnTo>
                  <a:cubicBezTo>
                    <a:pt x="284412" y="451126"/>
                    <a:pt x="286140" y="446021"/>
                    <a:pt x="286140" y="446021"/>
                  </a:cubicBezTo>
                  <a:lnTo>
                    <a:pt x="287807" y="446021"/>
                  </a:lnTo>
                  <a:cubicBezTo>
                    <a:pt x="287807" y="446021"/>
                    <a:pt x="287807" y="451126"/>
                    <a:pt x="287807" y="451126"/>
                  </a:cubicBezTo>
                  <a:close/>
                  <a:moveTo>
                    <a:pt x="286114" y="297405"/>
                  </a:moveTo>
                  <a:cubicBezTo>
                    <a:pt x="287978" y="299269"/>
                    <a:pt x="284575" y="302664"/>
                    <a:pt x="282711" y="300800"/>
                  </a:cubicBezTo>
                  <a:cubicBezTo>
                    <a:pt x="280846" y="298936"/>
                    <a:pt x="284250" y="295541"/>
                    <a:pt x="286114" y="297405"/>
                  </a:cubicBezTo>
                  <a:close/>
                  <a:moveTo>
                    <a:pt x="277588" y="282047"/>
                  </a:moveTo>
                  <a:lnTo>
                    <a:pt x="284404" y="282047"/>
                  </a:lnTo>
                  <a:cubicBezTo>
                    <a:pt x="284404" y="282047"/>
                    <a:pt x="284404" y="285442"/>
                    <a:pt x="284404" y="285442"/>
                  </a:cubicBezTo>
                  <a:cubicBezTo>
                    <a:pt x="283463" y="286374"/>
                    <a:pt x="275519" y="282987"/>
                    <a:pt x="277588" y="282047"/>
                  </a:cubicBezTo>
                  <a:close/>
                  <a:moveTo>
                    <a:pt x="270756" y="415261"/>
                  </a:moveTo>
                  <a:lnTo>
                    <a:pt x="270756" y="411867"/>
                  </a:lnTo>
                  <a:cubicBezTo>
                    <a:pt x="270756" y="411867"/>
                    <a:pt x="275869" y="411867"/>
                    <a:pt x="275869" y="411867"/>
                  </a:cubicBezTo>
                  <a:cubicBezTo>
                    <a:pt x="275296" y="414338"/>
                    <a:pt x="273107" y="415783"/>
                    <a:pt x="270756" y="415253"/>
                  </a:cubicBezTo>
                  <a:close/>
                  <a:moveTo>
                    <a:pt x="274151" y="264961"/>
                  </a:moveTo>
                  <a:cubicBezTo>
                    <a:pt x="275314" y="265551"/>
                    <a:pt x="273150" y="267860"/>
                    <a:pt x="270747" y="266637"/>
                  </a:cubicBezTo>
                  <a:cubicBezTo>
                    <a:pt x="269584" y="266047"/>
                    <a:pt x="271748" y="263738"/>
                    <a:pt x="274151" y="264961"/>
                  </a:cubicBezTo>
                  <a:close/>
                  <a:moveTo>
                    <a:pt x="229734" y="567289"/>
                  </a:moveTo>
                  <a:cubicBezTo>
                    <a:pt x="227870" y="565425"/>
                    <a:pt x="231274" y="562030"/>
                    <a:pt x="233138" y="563894"/>
                  </a:cubicBezTo>
                  <a:cubicBezTo>
                    <a:pt x="235002" y="565759"/>
                    <a:pt x="231599" y="569154"/>
                    <a:pt x="229734" y="567289"/>
                  </a:cubicBezTo>
                  <a:close/>
                  <a:moveTo>
                    <a:pt x="233155" y="405025"/>
                  </a:moveTo>
                  <a:lnTo>
                    <a:pt x="236558" y="405025"/>
                  </a:lnTo>
                  <a:cubicBezTo>
                    <a:pt x="236558" y="405025"/>
                    <a:pt x="235720" y="410131"/>
                    <a:pt x="235720" y="410131"/>
                  </a:cubicBezTo>
                  <a:cubicBezTo>
                    <a:pt x="233908" y="408574"/>
                    <a:pt x="232599" y="407539"/>
                    <a:pt x="233155" y="405025"/>
                  </a:cubicBezTo>
                  <a:close/>
                  <a:moveTo>
                    <a:pt x="240851" y="514305"/>
                  </a:moveTo>
                  <a:lnTo>
                    <a:pt x="234857" y="510063"/>
                  </a:lnTo>
                  <a:cubicBezTo>
                    <a:pt x="234917" y="508567"/>
                    <a:pt x="239782" y="509037"/>
                    <a:pt x="239979" y="509208"/>
                  </a:cubicBezTo>
                  <a:cubicBezTo>
                    <a:pt x="240176" y="509379"/>
                    <a:pt x="241091" y="513407"/>
                    <a:pt x="240851" y="514305"/>
                  </a:cubicBezTo>
                  <a:close/>
                  <a:moveTo>
                    <a:pt x="245118" y="481877"/>
                  </a:moveTo>
                  <a:cubicBezTo>
                    <a:pt x="243254" y="480013"/>
                    <a:pt x="246658" y="476618"/>
                    <a:pt x="248522" y="478483"/>
                  </a:cubicBezTo>
                  <a:cubicBezTo>
                    <a:pt x="250386" y="480347"/>
                    <a:pt x="246983" y="483742"/>
                    <a:pt x="245118" y="481877"/>
                  </a:cubicBezTo>
                  <a:close/>
                  <a:moveTo>
                    <a:pt x="245118" y="413543"/>
                  </a:moveTo>
                  <a:lnTo>
                    <a:pt x="245118" y="411867"/>
                  </a:lnTo>
                  <a:lnTo>
                    <a:pt x="251934" y="411867"/>
                  </a:lnTo>
                  <a:lnTo>
                    <a:pt x="251934" y="413543"/>
                  </a:lnTo>
                  <a:lnTo>
                    <a:pt x="245118" y="413543"/>
                  </a:lnTo>
                  <a:close/>
                  <a:moveTo>
                    <a:pt x="253644" y="434032"/>
                  </a:moveTo>
                  <a:lnTo>
                    <a:pt x="248548" y="435759"/>
                  </a:lnTo>
                  <a:cubicBezTo>
                    <a:pt x="247701" y="431270"/>
                    <a:pt x="249523" y="432185"/>
                    <a:pt x="253653" y="432364"/>
                  </a:cubicBezTo>
                  <a:lnTo>
                    <a:pt x="253653" y="434032"/>
                  </a:lnTo>
                  <a:close/>
                  <a:moveTo>
                    <a:pt x="258801" y="437461"/>
                  </a:moveTo>
                  <a:cubicBezTo>
                    <a:pt x="258347" y="434374"/>
                    <a:pt x="260785" y="425831"/>
                    <a:pt x="263906" y="428935"/>
                  </a:cubicBezTo>
                  <a:cubicBezTo>
                    <a:pt x="264924" y="429944"/>
                    <a:pt x="259553" y="439112"/>
                    <a:pt x="258801" y="437461"/>
                  </a:cubicBezTo>
                  <a:close/>
                  <a:moveTo>
                    <a:pt x="269020" y="418673"/>
                  </a:moveTo>
                  <a:cubicBezTo>
                    <a:pt x="265582" y="418614"/>
                    <a:pt x="269499" y="413466"/>
                    <a:pt x="263923" y="416972"/>
                  </a:cubicBezTo>
                  <a:cubicBezTo>
                    <a:pt x="264376" y="409481"/>
                    <a:pt x="269909" y="411567"/>
                    <a:pt x="269020" y="418673"/>
                  </a:cubicBezTo>
                  <a:close/>
                  <a:moveTo>
                    <a:pt x="267326" y="266671"/>
                  </a:moveTo>
                  <a:lnTo>
                    <a:pt x="265599" y="271768"/>
                  </a:lnTo>
                  <a:lnTo>
                    <a:pt x="263932" y="271768"/>
                  </a:lnTo>
                  <a:cubicBezTo>
                    <a:pt x="263761" y="267646"/>
                    <a:pt x="262846" y="265825"/>
                    <a:pt x="267335" y="266671"/>
                  </a:cubicBezTo>
                  <a:close/>
                  <a:moveTo>
                    <a:pt x="267326" y="275214"/>
                  </a:moveTo>
                  <a:cubicBezTo>
                    <a:pt x="266754" y="277686"/>
                    <a:pt x="264564" y="279131"/>
                    <a:pt x="262213" y="278609"/>
                  </a:cubicBezTo>
                  <a:lnTo>
                    <a:pt x="262213" y="275214"/>
                  </a:lnTo>
                  <a:cubicBezTo>
                    <a:pt x="262213" y="275214"/>
                    <a:pt x="267326" y="275214"/>
                    <a:pt x="267326" y="275214"/>
                  </a:cubicBezTo>
                  <a:close/>
                  <a:moveTo>
                    <a:pt x="262204" y="369152"/>
                  </a:moveTo>
                  <a:lnTo>
                    <a:pt x="267318" y="369152"/>
                  </a:lnTo>
                  <a:lnTo>
                    <a:pt x="267318" y="372547"/>
                  </a:lnTo>
                  <a:lnTo>
                    <a:pt x="262204" y="372547"/>
                  </a:lnTo>
                  <a:lnTo>
                    <a:pt x="262204" y="369152"/>
                  </a:lnTo>
                  <a:close/>
                  <a:moveTo>
                    <a:pt x="263897" y="418699"/>
                  </a:moveTo>
                  <a:cubicBezTo>
                    <a:pt x="265060" y="419289"/>
                    <a:pt x="262897" y="421598"/>
                    <a:pt x="260494" y="420375"/>
                  </a:cubicBezTo>
                  <a:cubicBezTo>
                    <a:pt x="259331" y="419785"/>
                    <a:pt x="261495" y="417476"/>
                    <a:pt x="263897" y="418699"/>
                  </a:cubicBezTo>
                  <a:close/>
                  <a:moveTo>
                    <a:pt x="260485" y="326455"/>
                  </a:moveTo>
                  <a:lnTo>
                    <a:pt x="251960" y="333270"/>
                  </a:lnTo>
                  <a:cubicBezTo>
                    <a:pt x="249890" y="330765"/>
                    <a:pt x="257509" y="325625"/>
                    <a:pt x="260485" y="326455"/>
                  </a:cubicBezTo>
                  <a:close/>
                  <a:moveTo>
                    <a:pt x="250224" y="370845"/>
                  </a:moveTo>
                  <a:lnTo>
                    <a:pt x="246820" y="370845"/>
                  </a:lnTo>
                  <a:lnTo>
                    <a:pt x="246820" y="365740"/>
                  </a:lnTo>
                  <a:lnTo>
                    <a:pt x="250224" y="365740"/>
                  </a:lnTo>
                  <a:lnTo>
                    <a:pt x="250224" y="370845"/>
                  </a:lnTo>
                  <a:close/>
                  <a:moveTo>
                    <a:pt x="246854" y="313627"/>
                  </a:moveTo>
                  <a:cubicBezTo>
                    <a:pt x="247291" y="310634"/>
                    <a:pt x="245982" y="310763"/>
                    <a:pt x="250224" y="311071"/>
                  </a:cubicBezTo>
                  <a:lnTo>
                    <a:pt x="249463" y="321401"/>
                  </a:lnTo>
                  <a:lnTo>
                    <a:pt x="243417" y="340094"/>
                  </a:lnTo>
                  <a:cubicBezTo>
                    <a:pt x="243819" y="331218"/>
                    <a:pt x="245580" y="322427"/>
                    <a:pt x="246854" y="313627"/>
                  </a:cubicBezTo>
                  <a:close/>
                  <a:moveTo>
                    <a:pt x="246812" y="406736"/>
                  </a:moveTo>
                  <a:lnTo>
                    <a:pt x="246812" y="410131"/>
                  </a:lnTo>
                  <a:cubicBezTo>
                    <a:pt x="244289" y="410687"/>
                    <a:pt x="243254" y="409378"/>
                    <a:pt x="241698" y="407565"/>
                  </a:cubicBezTo>
                  <a:lnTo>
                    <a:pt x="246812" y="406727"/>
                  </a:lnTo>
                  <a:close/>
                  <a:moveTo>
                    <a:pt x="233146" y="357189"/>
                  </a:moveTo>
                  <a:lnTo>
                    <a:pt x="241672" y="319613"/>
                  </a:lnTo>
                  <a:cubicBezTo>
                    <a:pt x="240808" y="329413"/>
                    <a:pt x="239252" y="339239"/>
                    <a:pt x="237756" y="348970"/>
                  </a:cubicBezTo>
                  <a:cubicBezTo>
                    <a:pt x="237208" y="352519"/>
                    <a:pt x="235207" y="356761"/>
                    <a:pt x="234857" y="358890"/>
                  </a:cubicBezTo>
                  <a:cubicBezTo>
                    <a:pt x="234412" y="361550"/>
                    <a:pt x="235156" y="364885"/>
                    <a:pt x="234643" y="368023"/>
                  </a:cubicBezTo>
                  <a:cubicBezTo>
                    <a:pt x="234190" y="370811"/>
                    <a:pt x="233890" y="378276"/>
                    <a:pt x="231453" y="379380"/>
                  </a:cubicBezTo>
                  <a:cubicBezTo>
                    <a:pt x="230581" y="371504"/>
                    <a:pt x="231855" y="364782"/>
                    <a:pt x="233146" y="357180"/>
                  </a:cubicBezTo>
                  <a:close/>
                  <a:moveTo>
                    <a:pt x="231428" y="416980"/>
                  </a:moveTo>
                  <a:cubicBezTo>
                    <a:pt x="233292" y="418845"/>
                    <a:pt x="229888" y="422240"/>
                    <a:pt x="228024" y="420375"/>
                  </a:cubicBezTo>
                  <a:cubicBezTo>
                    <a:pt x="226160" y="418511"/>
                    <a:pt x="229563" y="415116"/>
                    <a:pt x="231428" y="416980"/>
                  </a:cubicBezTo>
                  <a:close/>
                  <a:moveTo>
                    <a:pt x="229717" y="514347"/>
                  </a:moveTo>
                  <a:lnTo>
                    <a:pt x="229717" y="517742"/>
                  </a:lnTo>
                  <a:cubicBezTo>
                    <a:pt x="227195" y="518298"/>
                    <a:pt x="226160" y="516990"/>
                    <a:pt x="224604" y="515177"/>
                  </a:cubicBezTo>
                  <a:lnTo>
                    <a:pt x="229717" y="514339"/>
                  </a:lnTo>
                  <a:close/>
                  <a:moveTo>
                    <a:pt x="211759" y="611672"/>
                  </a:moveTo>
                  <a:cubicBezTo>
                    <a:pt x="211605" y="607302"/>
                    <a:pt x="213504" y="605694"/>
                    <a:pt x="217771" y="606575"/>
                  </a:cubicBezTo>
                  <a:lnTo>
                    <a:pt x="216078" y="602290"/>
                  </a:lnTo>
                  <a:cubicBezTo>
                    <a:pt x="215787" y="600888"/>
                    <a:pt x="219293" y="601290"/>
                    <a:pt x="219464" y="601470"/>
                  </a:cubicBezTo>
                  <a:cubicBezTo>
                    <a:pt x="222107" y="604386"/>
                    <a:pt x="215881" y="611843"/>
                    <a:pt x="211759" y="611672"/>
                  </a:cubicBezTo>
                  <a:close/>
                  <a:moveTo>
                    <a:pt x="218618" y="592918"/>
                  </a:moveTo>
                  <a:lnTo>
                    <a:pt x="218618" y="591208"/>
                  </a:lnTo>
                  <a:cubicBezTo>
                    <a:pt x="219729" y="591781"/>
                    <a:pt x="219729" y="592345"/>
                    <a:pt x="218618" y="592918"/>
                  </a:cubicBezTo>
                  <a:close/>
                  <a:moveTo>
                    <a:pt x="219481" y="589489"/>
                  </a:moveTo>
                  <a:cubicBezTo>
                    <a:pt x="218318" y="588899"/>
                    <a:pt x="220482" y="586590"/>
                    <a:pt x="222885" y="587813"/>
                  </a:cubicBezTo>
                  <a:cubicBezTo>
                    <a:pt x="224048" y="588403"/>
                    <a:pt x="221884" y="590712"/>
                    <a:pt x="219481" y="589489"/>
                  </a:cubicBezTo>
                  <a:close/>
                  <a:moveTo>
                    <a:pt x="216069" y="464817"/>
                  </a:moveTo>
                  <a:cubicBezTo>
                    <a:pt x="219960" y="465955"/>
                    <a:pt x="216326" y="473403"/>
                    <a:pt x="222876" y="469931"/>
                  </a:cubicBezTo>
                  <a:cubicBezTo>
                    <a:pt x="224219" y="475729"/>
                    <a:pt x="217882" y="472787"/>
                    <a:pt x="214350" y="473343"/>
                  </a:cubicBezTo>
                  <a:lnTo>
                    <a:pt x="216069" y="464826"/>
                  </a:lnTo>
                  <a:close/>
                  <a:moveTo>
                    <a:pt x="210930" y="534845"/>
                  </a:moveTo>
                  <a:lnTo>
                    <a:pt x="214333" y="534845"/>
                  </a:lnTo>
                  <a:lnTo>
                    <a:pt x="214333" y="541661"/>
                  </a:lnTo>
                  <a:lnTo>
                    <a:pt x="210930" y="541661"/>
                  </a:lnTo>
                  <a:lnTo>
                    <a:pt x="210930" y="534845"/>
                  </a:lnTo>
                  <a:close/>
                  <a:moveTo>
                    <a:pt x="210930" y="586103"/>
                  </a:moveTo>
                  <a:lnTo>
                    <a:pt x="217745" y="586103"/>
                  </a:lnTo>
                  <a:cubicBezTo>
                    <a:pt x="217745" y="586103"/>
                    <a:pt x="217745" y="589498"/>
                    <a:pt x="217745" y="589498"/>
                  </a:cubicBezTo>
                  <a:cubicBezTo>
                    <a:pt x="216805" y="590430"/>
                    <a:pt x="208860" y="587043"/>
                    <a:pt x="210930" y="586103"/>
                  </a:cubicBezTo>
                  <a:close/>
                  <a:moveTo>
                    <a:pt x="23970" y="285254"/>
                  </a:moveTo>
                  <a:cubicBezTo>
                    <a:pt x="23174" y="282372"/>
                    <a:pt x="22294" y="280071"/>
                    <a:pt x="22944" y="276907"/>
                  </a:cubicBezTo>
                  <a:lnTo>
                    <a:pt x="28040" y="292266"/>
                  </a:lnTo>
                  <a:cubicBezTo>
                    <a:pt x="26210" y="292437"/>
                    <a:pt x="24329" y="286553"/>
                    <a:pt x="23978" y="285254"/>
                  </a:cubicBezTo>
                  <a:close/>
                  <a:moveTo>
                    <a:pt x="128879" y="428944"/>
                  </a:moveTo>
                  <a:lnTo>
                    <a:pt x="128879" y="434049"/>
                  </a:lnTo>
                  <a:cubicBezTo>
                    <a:pt x="128879" y="434049"/>
                    <a:pt x="127203" y="434049"/>
                    <a:pt x="127203" y="434049"/>
                  </a:cubicBezTo>
                  <a:lnTo>
                    <a:pt x="125475" y="428952"/>
                  </a:lnTo>
                  <a:lnTo>
                    <a:pt x="128887" y="428952"/>
                  </a:lnTo>
                  <a:close/>
                  <a:moveTo>
                    <a:pt x="128879" y="418691"/>
                  </a:moveTo>
                  <a:cubicBezTo>
                    <a:pt x="130743" y="420555"/>
                    <a:pt x="127340" y="423950"/>
                    <a:pt x="125475" y="422085"/>
                  </a:cubicBezTo>
                  <a:cubicBezTo>
                    <a:pt x="123611" y="420221"/>
                    <a:pt x="127015" y="416826"/>
                    <a:pt x="128879" y="418691"/>
                  </a:cubicBezTo>
                  <a:close/>
                  <a:moveTo>
                    <a:pt x="128904" y="471650"/>
                  </a:moveTo>
                  <a:lnTo>
                    <a:pt x="130572" y="471650"/>
                  </a:lnTo>
                  <a:cubicBezTo>
                    <a:pt x="130572" y="471650"/>
                    <a:pt x="130572" y="478474"/>
                    <a:pt x="130572" y="478474"/>
                  </a:cubicBezTo>
                  <a:cubicBezTo>
                    <a:pt x="125963" y="476952"/>
                    <a:pt x="128101" y="475293"/>
                    <a:pt x="128904" y="471650"/>
                  </a:cubicBezTo>
                  <a:close/>
                  <a:moveTo>
                    <a:pt x="122063" y="377669"/>
                  </a:moveTo>
                  <a:lnTo>
                    <a:pt x="130589" y="374291"/>
                  </a:lnTo>
                  <a:cubicBezTo>
                    <a:pt x="128203" y="377977"/>
                    <a:pt x="126373" y="380089"/>
                    <a:pt x="122063" y="377669"/>
                  </a:cubicBezTo>
                  <a:close/>
                  <a:moveTo>
                    <a:pt x="122055" y="340086"/>
                  </a:moveTo>
                  <a:cubicBezTo>
                    <a:pt x="121225" y="339436"/>
                    <a:pt x="125039" y="335562"/>
                    <a:pt x="127177" y="336699"/>
                  </a:cubicBezTo>
                  <a:cubicBezTo>
                    <a:pt x="128007" y="337349"/>
                    <a:pt x="124193" y="341223"/>
                    <a:pt x="122055" y="340086"/>
                  </a:cubicBezTo>
                  <a:close/>
                  <a:moveTo>
                    <a:pt x="126339" y="382817"/>
                  </a:moveTo>
                  <a:cubicBezTo>
                    <a:pt x="127818" y="382595"/>
                    <a:pt x="127305" y="386075"/>
                    <a:pt x="127177" y="386204"/>
                  </a:cubicBezTo>
                  <a:cubicBezTo>
                    <a:pt x="123577" y="389881"/>
                    <a:pt x="117437" y="386093"/>
                    <a:pt x="126339" y="382817"/>
                  </a:cubicBezTo>
                  <a:close/>
                  <a:moveTo>
                    <a:pt x="125475" y="487000"/>
                  </a:moveTo>
                  <a:cubicBezTo>
                    <a:pt x="123611" y="485135"/>
                    <a:pt x="127015" y="481741"/>
                    <a:pt x="128879" y="483605"/>
                  </a:cubicBezTo>
                  <a:cubicBezTo>
                    <a:pt x="130743" y="485469"/>
                    <a:pt x="127340" y="488864"/>
                    <a:pt x="125475" y="487000"/>
                  </a:cubicBezTo>
                  <a:close/>
                  <a:moveTo>
                    <a:pt x="134027" y="516049"/>
                  </a:moveTo>
                  <a:lnTo>
                    <a:pt x="134856" y="505813"/>
                  </a:lnTo>
                  <a:cubicBezTo>
                    <a:pt x="138636" y="508626"/>
                    <a:pt x="138722" y="514382"/>
                    <a:pt x="134027" y="516049"/>
                  </a:cubicBezTo>
                  <a:close/>
                  <a:moveTo>
                    <a:pt x="133676" y="492207"/>
                  </a:moveTo>
                  <a:cubicBezTo>
                    <a:pt x="131478" y="493909"/>
                    <a:pt x="133248" y="496612"/>
                    <a:pt x="128887" y="495534"/>
                  </a:cubicBezTo>
                  <a:cubicBezTo>
                    <a:pt x="130076" y="491301"/>
                    <a:pt x="132693" y="488556"/>
                    <a:pt x="137422" y="488727"/>
                  </a:cubicBezTo>
                  <a:cubicBezTo>
                    <a:pt x="138653" y="493986"/>
                    <a:pt x="134942" y="491224"/>
                    <a:pt x="133668" y="492207"/>
                  </a:cubicBezTo>
                  <a:close/>
                  <a:moveTo>
                    <a:pt x="145135" y="504086"/>
                  </a:moveTo>
                  <a:cubicBezTo>
                    <a:pt x="143322" y="502529"/>
                    <a:pt x="142014" y="501494"/>
                    <a:pt x="142570" y="498980"/>
                  </a:cubicBezTo>
                  <a:lnTo>
                    <a:pt x="145973" y="498980"/>
                  </a:lnTo>
                  <a:cubicBezTo>
                    <a:pt x="145973" y="498980"/>
                    <a:pt x="145135" y="504086"/>
                    <a:pt x="145135" y="504086"/>
                  </a:cubicBezTo>
                  <a:close/>
                  <a:moveTo>
                    <a:pt x="142578" y="481886"/>
                  </a:moveTo>
                  <a:cubicBezTo>
                    <a:pt x="143921" y="483511"/>
                    <a:pt x="149171" y="485024"/>
                    <a:pt x="149402" y="485332"/>
                  </a:cubicBezTo>
                  <a:cubicBezTo>
                    <a:pt x="151164" y="487752"/>
                    <a:pt x="140680" y="491763"/>
                    <a:pt x="142578" y="481886"/>
                  </a:cubicBezTo>
                  <a:close/>
                  <a:moveTo>
                    <a:pt x="144280" y="415279"/>
                  </a:moveTo>
                  <a:lnTo>
                    <a:pt x="151095" y="425506"/>
                  </a:lnTo>
                  <a:cubicBezTo>
                    <a:pt x="148179" y="423009"/>
                    <a:pt x="143134" y="419666"/>
                    <a:pt x="144280" y="415279"/>
                  </a:cubicBezTo>
                  <a:close/>
                  <a:moveTo>
                    <a:pt x="156226" y="557036"/>
                  </a:moveTo>
                  <a:cubicBezTo>
                    <a:pt x="153618" y="559670"/>
                    <a:pt x="150771" y="552213"/>
                    <a:pt x="151104" y="551940"/>
                  </a:cubicBezTo>
                  <a:cubicBezTo>
                    <a:pt x="153216" y="550238"/>
                    <a:pt x="157842" y="555411"/>
                    <a:pt x="156226" y="557036"/>
                  </a:cubicBezTo>
                  <a:close/>
                  <a:moveTo>
                    <a:pt x="156218" y="437478"/>
                  </a:moveTo>
                  <a:cubicBezTo>
                    <a:pt x="156680" y="440522"/>
                    <a:pt x="156115" y="443464"/>
                    <a:pt x="152831" y="444302"/>
                  </a:cubicBezTo>
                  <a:cubicBezTo>
                    <a:pt x="152139" y="442079"/>
                    <a:pt x="155388" y="435717"/>
                    <a:pt x="156218" y="437478"/>
                  </a:cubicBezTo>
                  <a:close/>
                  <a:moveTo>
                    <a:pt x="168190" y="652693"/>
                  </a:moveTo>
                  <a:lnTo>
                    <a:pt x="164786" y="652693"/>
                  </a:lnTo>
                  <a:cubicBezTo>
                    <a:pt x="164786" y="652693"/>
                    <a:pt x="164786" y="647579"/>
                    <a:pt x="164786" y="647579"/>
                  </a:cubicBezTo>
                  <a:cubicBezTo>
                    <a:pt x="167258" y="648152"/>
                    <a:pt x="168703" y="650341"/>
                    <a:pt x="168181" y="652693"/>
                  </a:cubicBezTo>
                  <a:close/>
                  <a:moveTo>
                    <a:pt x="168181" y="628783"/>
                  </a:moveTo>
                  <a:lnTo>
                    <a:pt x="166505" y="628783"/>
                  </a:lnTo>
                  <a:cubicBezTo>
                    <a:pt x="166505" y="628783"/>
                    <a:pt x="166505" y="621967"/>
                    <a:pt x="166505" y="621967"/>
                  </a:cubicBezTo>
                  <a:lnTo>
                    <a:pt x="169917" y="621967"/>
                  </a:lnTo>
                  <a:cubicBezTo>
                    <a:pt x="169917" y="621967"/>
                    <a:pt x="168190" y="628783"/>
                    <a:pt x="168190" y="628783"/>
                  </a:cubicBezTo>
                  <a:close/>
                  <a:moveTo>
                    <a:pt x="193835" y="683444"/>
                  </a:moveTo>
                  <a:cubicBezTo>
                    <a:pt x="193562" y="683110"/>
                    <a:pt x="195229" y="675200"/>
                    <a:pt x="195546" y="674910"/>
                  </a:cubicBezTo>
                  <a:cubicBezTo>
                    <a:pt x="196555" y="673995"/>
                    <a:pt x="200608" y="676748"/>
                    <a:pt x="202361" y="676646"/>
                  </a:cubicBezTo>
                  <a:cubicBezTo>
                    <a:pt x="201703" y="677723"/>
                    <a:pt x="195332" y="685265"/>
                    <a:pt x="193835" y="683444"/>
                  </a:cubicBezTo>
                  <a:close/>
                  <a:moveTo>
                    <a:pt x="209220" y="618521"/>
                  </a:moveTo>
                  <a:cubicBezTo>
                    <a:pt x="207082" y="619659"/>
                    <a:pt x="203259" y="615785"/>
                    <a:pt x="204097" y="615135"/>
                  </a:cubicBezTo>
                  <a:cubicBezTo>
                    <a:pt x="206235" y="613998"/>
                    <a:pt x="210058" y="617871"/>
                    <a:pt x="209220" y="618521"/>
                  </a:cubicBezTo>
                  <a:close/>
                  <a:moveTo>
                    <a:pt x="200677" y="538266"/>
                  </a:moveTo>
                  <a:lnTo>
                    <a:pt x="207501" y="538266"/>
                  </a:lnTo>
                  <a:cubicBezTo>
                    <a:pt x="206586" y="541669"/>
                    <a:pt x="203858" y="542105"/>
                    <a:pt x="200677" y="541661"/>
                  </a:cubicBezTo>
                  <a:lnTo>
                    <a:pt x="200677" y="538266"/>
                  </a:lnTo>
                  <a:close/>
                  <a:moveTo>
                    <a:pt x="192955" y="625414"/>
                  </a:moveTo>
                  <a:lnTo>
                    <a:pt x="204080" y="625388"/>
                  </a:lnTo>
                  <a:cubicBezTo>
                    <a:pt x="201934" y="631861"/>
                    <a:pt x="190201" y="631870"/>
                    <a:pt x="192955" y="625414"/>
                  </a:cubicBezTo>
                  <a:close/>
                  <a:moveTo>
                    <a:pt x="192117" y="528013"/>
                  </a:moveTo>
                  <a:cubicBezTo>
                    <a:pt x="192621" y="528517"/>
                    <a:pt x="193220" y="534495"/>
                    <a:pt x="189585" y="533109"/>
                  </a:cubicBezTo>
                  <a:cubicBezTo>
                    <a:pt x="183394" y="530749"/>
                    <a:pt x="189141" y="525037"/>
                    <a:pt x="192117" y="528013"/>
                  </a:cubicBezTo>
                  <a:close/>
                  <a:moveTo>
                    <a:pt x="192108" y="562176"/>
                  </a:moveTo>
                  <a:cubicBezTo>
                    <a:pt x="193553" y="564416"/>
                    <a:pt x="186567" y="570633"/>
                    <a:pt x="185301" y="569000"/>
                  </a:cubicBezTo>
                  <a:cubicBezTo>
                    <a:pt x="184489" y="559593"/>
                    <a:pt x="185267" y="563553"/>
                    <a:pt x="192108" y="562176"/>
                  </a:cubicBezTo>
                  <a:close/>
                  <a:moveTo>
                    <a:pt x="190406" y="669779"/>
                  </a:moveTo>
                  <a:lnTo>
                    <a:pt x="187003" y="669779"/>
                  </a:lnTo>
                  <a:cubicBezTo>
                    <a:pt x="186447" y="667265"/>
                    <a:pt x="187756" y="666230"/>
                    <a:pt x="189568" y="664674"/>
                  </a:cubicBezTo>
                  <a:lnTo>
                    <a:pt x="190406" y="669779"/>
                  </a:lnTo>
                  <a:close/>
                  <a:moveTo>
                    <a:pt x="188705" y="604899"/>
                  </a:moveTo>
                  <a:cubicBezTo>
                    <a:pt x="191321" y="608097"/>
                    <a:pt x="185524" y="610295"/>
                    <a:pt x="183599" y="605711"/>
                  </a:cubicBezTo>
                  <a:cubicBezTo>
                    <a:pt x="181898" y="601666"/>
                    <a:pt x="188457" y="604600"/>
                    <a:pt x="188705" y="604899"/>
                  </a:cubicBezTo>
                  <a:close/>
                  <a:moveTo>
                    <a:pt x="188705" y="671515"/>
                  </a:moveTo>
                  <a:cubicBezTo>
                    <a:pt x="187182" y="676124"/>
                    <a:pt x="185515" y="673986"/>
                    <a:pt x="181881" y="673182"/>
                  </a:cubicBezTo>
                  <a:lnTo>
                    <a:pt x="181881" y="671515"/>
                  </a:lnTo>
                  <a:cubicBezTo>
                    <a:pt x="181881" y="671515"/>
                    <a:pt x="188705" y="671515"/>
                    <a:pt x="188705" y="671515"/>
                  </a:cubicBezTo>
                  <a:close/>
                  <a:moveTo>
                    <a:pt x="180153" y="555352"/>
                  </a:moveTo>
                  <a:cubicBezTo>
                    <a:pt x="182017" y="557216"/>
                    <a:pt x="178614" y="560611"/>
                    <a:pt x="176750" y="558746"/>
                  </a:cubicBezTo>
                  <a:cubicBezTo>
                    <a:pt x="174886" y="556882"/>
                    <a:pt x="178289" y="553487"/>
                    <a:pt x="180153" y="555352"/>
                  </a:cubicBezTo>
                  <a:close/>
                  <a:moveTo>
                    <a:pt x="176724" y="539968"/>
                  </a:moveTo>
                  <a:cubicBezTo>
                    <a:pt x="180410" y="543568"/>
                    <a:pt x="176613" y="549699"/>
                    <a:pt x="173338" y="540806"/>
                  </a:cubicBezTo>
                  <a:cubicBezTo>
                    <a:pt x="173115" y="539326"/>
                    <a:pt x="176596" y="539839"/>
                    <a:pt x="176724" y="539968"/>
                  </a:cubicBezTo>
                  <a:close/>
                  <a:moveTo>
                    <a:pt x="171636" y="618538"/>
                  </a:moveTo>
                  <a:lnTo>
                    <a:pt x="172465" y="611714"/>
                  </a:lnTo>
                  <a:cubicBezTo>
                    <a:pt x="176203" y="614357"/>
                    <a:pt x="175784" y="616982"/>
                    <a:pt x="171636" y="618538"/>
                  </a:cubicBezTo>
                  <a:close/>
                  <a:moveTo>
                    <a:pt x="168207" y="584367"/>
                  </a:moveTo>
                  <a:cubicBezTo>
                    <a:pt x="166343" y="582502"/>
                    <a:pt x="169746" y="579108"/>
                    <a:pt x="171610" y="580972"/>
                  </a:cubicBezTo>
                  <a:cubicBezTo>
                    <a:pt x="173474" y="582836"/>
                    <a:pt x="170071" y="586231"/>
                    <a:pt x="168207" y="584367"/>
                  </a:cubicBezTo>
                  <a:close/>
                  <a:moveTo>
                    <a:pt x="171610" y="493850"/>
                  </a:moveTo>
                  <a:cubicBezTo>
                    <a:pt x="172491" y="494756"/>
                    <a:pt x="169404" y="503641"/>
                    <a:pt x="166497" y="500665"/>
                  </a:cubicBezTo>
                  <a:cubicBezTo>
                    <a:pt x="165616" y="499758"/>
                    <a:pt x="168703" y="490874"/>
                    <a:pt x="171610" y="493850"/>
                  </a:cubicBezTo>
                  <a:close/>
                  <a:moveTo>
                    <a:pt x="168181" y="616837"/>
                  </a:moveTo>
                  <a:cubicBezTo>
                    <a:pt x="167531" y="617666"/>
                    <a:pt x="163657" y="613852"/>
                    <a:pt x="164795" y="611714"/>
                  </a:cubicBezTo>
                  <a:cubicBezTo>
                    <a:pt x="165445" y="610885"/>
                    <a:pt x="169319" y="614699"/>
                    <a:pt x="168181" y="616837"/>
                  </a:cubicBezTo>
                  <a:close/>
                  <a:moveTo>
                    <a:pt x="163931" y="408446"/>
                  </a:moveTo>
                  <a:lnTo>
                    <a:pt x="164769" y="413551"/>
                  </a:lnTo>
                  <a:lnTo>
                    <a:pt x="161366" y="413551"/>
                  </a:lnTo>
                  <a:cubicBezTo>
                    <a:pt x="160810" y="411037"/>
                    <a:pt x="162118" y="410002"/>
                    <a:pt x="163931" y="408446"/>
                  </a:cubicBezTo>
                  <a:close/>
                  <a:moveTo>
                    <a:pt x="160493" y="434092"/>
                  </a:moveTo>
                  <a:cubicBezTo>
                    <a:pt x="161443" y="435178"/>
                    <a:pt x="163931" y="436315"/>
                    <a:pt x="162238" y="437444"/>
                  </a:cubicBezTo>
                  <a:cubicBezTo>
                    <a:pt x="161417" y="436443"/>
                    <a:pt x="158809" y="435289"/>
                    <a:pt x="160493" y="434092"/>
                  </a:cubicBezTo>
                  <a:close/>
                  <a:moveTo>
                    <a:pt x="157945" y="434040"/>
                  </a:moveTo>
                  <a:cubicBezTo>
                    <a:pt x="155722" y="434733"/>
                    <a:pt x="149351" y="431484"/>
                    <a:pt x="151121" y="430654"/>
                  </a:cubicBezTo>
                  <a:cubicBezTo>
                    <a:pt x="154174" y="430192"/>
                    <a:pt x="157116" y="430757"/>
                    <a:pt x="157945" y="434040"/>
                  </a:cubicBezTo>
                  <a:close/>
                  <a:moveTo>
                    <a:pt x="152831" y="413568"/>
                  </a:moveTo>
                  <a:lnTo>
                    <a:pt x="154499" y="413568"/>
                  </a:lnTo>
                  <a:cubicBezTo>
                    <a:pt x="154499" y="413568"/>
                    <a:pt x="156226" y="418665"/>
                    <a:pt x="156226" y="418665"/>
                  </a:cubicBezTo>
                  <a:cubicBezTo>
                    <a:pt x="151737" y="419511"/>
                    <a:pt x="152652" y="417690"/>
                    <a:pt x="152823" y="413568"/>
                  </a:cubicBezTo>
                  <a:close/>
                  <a:moveTo>
                    <a:pt x="154516" y="370871"/>
                  </a:moveTo>
                  <a:lnTo>
                    <a:pt x="154516" y="372538"/>
                  </a:lnTo>
                  <a:cubicBezTo>
                    <a:pt x="154516" y="372538"/>
                    <a:pt x="149411" y="374266"/>
                    <a:pt x="149411" y="374266"/>
                  </a:cubicBezTo>
                  <a:cubicBezTo>
                    <a:pt x="148564" y="369776"/>
                    <a:pt x="150386" y="370691"/>
                    <a:pt x="154516" y="370871"/>
                  </a:cubicBezTo>
                  <a:close/>
                  <a:moveTo>
                    <a:pt x="147683" y="387948"/>
                  </a:moveTo>
                  <a:lnTo>
                    <a:pt x="147683" y="389624"/>
                  </a:lnTo>
                  <a:cubicBezTo>
                    <a:pt x="140577" y="390471"/>
                    <a:pt x="140577" y="387102"/>
                    <a:pt x="147683" y="387948"/>
                  </a:cubicBezTo>
                  <a:close/>
                  <a:moveTo>
                    <a:pt x="137439" y="307659"/>
                  </a:moveTo>
                  <a:lnTo>
                    <a:pt x="140842" y="307659"/>
                  </a:lnTo>
                  <a:lnTo>
                    <a:pt x="140842" y="312764"/>
                  </a:lnTo>
                  <a:lnTo>
                    <a:pt x="137439" y="312764"/>
                  </a:lnTo>
                  <a:lnTo>
                    <a:pt x="137439" y="307659"/>
                  </a:lnTo>
                  <a:close/>
                  <a:moveTo>
                    <a:pt x="137422" y="447731"/>
                  </a:moveTo>
                  <a:cubicBezTo>
                    <a:pt x="137884" y="448253"/>
                    <a:pt x="137157" y="452871"/>
                    <a:pt x="137422" y="454547"/>
                  </a:cubicBezTo>
                  <a:lnTo>
                    <a:pt x="134018" y="454547"/>
                  </a:lnTo>
                  <a:cubicBezTo>
                    <a:pt x="134018" y="454547"/>
                    <a:pt x="134018" y="447740"/>
                    <a:pt x="134018" y="447740"/>
                  </a:cubicBezTo>
                  <a:cubicBezTo>
                    <a:pt x="135096" y="447808"/>
                    <a:pt x="137225" y="447509"/>
                    <a:pt x="137422" y="447731"/>
                  </a:cubicBezTo>
                  <a:close/>
                  <a:moveTo>
                    <a:pt x="135711" y="341813"/>
                  </a:moveTo>
                  <a:cubicBezTo>
                    <a:pt x="135061" y="342642"/>
                    <a:pt x="131188" y="338829"/>
                    <a:pt x="132325" y="336691"/>
                  </a:cubicBezTo>
                  <a:cubicBezTo>
                    <a:pt x="132975" y="335861"/>
                    <a:pt x="136849" y="339675"/>
                    <a:pt x="135711" y="341813"/>
                  </a:cubicBezTo>
                  <a:close/>
                  <a:moveTo>
                    <a:pt x="134018" y="319622"/>
                  </a:moveTo>
                  <a:cubicBezTo>
                    <a:pt x="133445" y="322093"/>
                    <a:pt x="131256" y="323538"/>
                    <a:pt x="128904" y="323017"/>
                  </a:cubicBezTo>
                  <a:lnTo>
                    <a:pt x="128904" y="319622"/>
                  </a:lnTo>
                  <a:cubicBezTo>
                    <a:pt x="128904" y="319622"/>
                    <a:pt x="134018" y="319622"/>
                    <a:pt x="134018" y="319622"/>
                  </a:cubicBezTo>
                  <a:close/>
                  <a:moveTo>
                    <a:pt x="127160" y="285425"/>
                  </a:moveTo>
                  <a:lnTo>
                    <a:pt x="128870" y="292274"/>
                  </a:lnTo>
                  <a:lnTo>
                    <a:pt x="120353" y="287169"/>
                  </a:lnTo>
                  <a:lnTo>
                    <a:pt x="127160" y="285425"/>
                  </a:lnTo>
                  <a:close/>
                  <a:moveTo>
                    <a:pt x="116932" y="411867"/>
                  </a:moveTo>
                  <a:lnTo>
                    <a:pt x="123739" y="410139"/>
                  </a:lnTo>
                  <a:lnTo>
                    <a:pt x="123739" y="413543"/>
                  </a:lnTo>
                  <a:cubicBezTo>
                    <a:pt x="123739" y="413543"/>
                    <a:pt x="116932" y="413543"/>
                    <a:pt x="116932" y="413543"/>
                  </a:cubicBezTo>
                  <a:lnTo>
                    <a:pt x="116932" y="411867"/>
                  </a:lnTo>
                  <a:close/>
                  <a:moveTo>
                    <a:pt x="118626" y="428952"/>
                  </a:moveTo>
                  <a:lnTo>
                    <a:pt x="118626" y="430620"/>
                  </a:lnTo>
                  <a:cubicBezTo>
                    <a:pt x="118626" y="430620"/>
                    <a:pt x="113520" y="432347"/>
                    <a:pt x="113520" y="432347"/>
                  </a:cubicBezTo>
                  <a:cubicBezTo>
                    <a:pt x="112674" y="427858"/>
                    <a:pt x="114495" y="428773"/>
                    <a:pt x="118626" y="428952"/>
                  </a:cubicBezTo>
                  <a:close/>
                  <a:moveTo>
                    <a:pt x="104978" y="340137"/>
                  </a:moveTo>
                  <a:cubicBezTo>
                    <a:pt x="107928" y="341249"/>
                    <a:pt x="108441" y="336383"/>
                    <a:pt x="109228" y="336699"/>
                  </a:cubicBezTo>
                  <a:cubicBezTo>
                    <a:pt x="111040" y="338256"/>
                    <a:pt x="112349" y="339290"/>
                    <a:pt x="111793" y="341813"/>
                  </a:cubicBezTo>
                  <a:lnTo>
                    <a:pt x="104978" y="341813"/>
                  </a:lnTo>
                  <a:cubicBezTo>
                    <a:pt x="104978" y="341813"/>
                    <a:pt x="104986" y="340146"/>
                    <a:pt x="104986" y="340146"/>
                  </a:cubicBezTo>
                  <a:close/>
                  <a:moveTo>
                    <a:pt x="98111" y="440899"/>
                  </a:moveTo>
                  <a:lnTo>
                    <a:pt x="98111" y="444302"/>
                  </a:lnTo>
                  <a:cubicBezTo>
                    <a:pt x="98111" y="444302"/>
                    <a:pt x="91304" y="444302"/>
                    <a:pt x="91304" y="444302"/>
                  </a:cubicBezTo>
                  <a:cubicBezTo>
                    <a:pt x="90166" y="439206"/>
                    <a:pt x="93715" y="441053"/>
                    <a:pt x="98111" y="440899"/>
                  </a:cubicBezTo>
                  <a:close/>
                  <a:moveTo>
                    <a:pt x="82735" y="510935"/>
                  </a:moveTo>
                  <a:cubicBezTo>
                    <a:pt x="84599" y="512799"/>
                    <a:pt x="81196" y="516194"/>
                    <a:pt x="79332" y="514330"/>
                  </a:cubicBezTo>
                  <a:cubicBezTo>
                    <a:pt x="77467" y="512466"/>
                    <a:pt x="80871" y="509071"/>
                    <a:pt x="82735" y="510935"/>
                  </a:cubicBezTo>
                  <a:close/>
                  <a:moveTo>
                    <a:pt x="84446" y="500682"/>
                  </a:moveTo>
                  <a:cubicBezTo>
                    <a:pt x="86310" y="502546"/>
                    <a:pt x="82906" y="505941"/>
                    <a:pt x="81042" y="504077"/>
                  </a:cubicBezTo>
                  <a:cubicBezTo>
                    <a:pt x="79178" y="502213"/>
                    <a:pt x="82581" y="498818"/>
                    <a:pt x="84446" y="500682"/>
                  </a:cubicBezTo>
                  <a:close/>
                  <a:moveTo>
                    <a:pt x="82761" y="543388"/>
                  </a:moveTo>
                  <a:cubicBezTo>
                    <a:pt x="83693" y="541319"/>
                    <a:pt x="87088" y="549263"/>
                    <a:pt x="86156" y="550204"/>
                  </a:cubicBezTo>
                  <a:lnTo>
                    <a:pt x="82752" y="550204"/>
                  </a:lnTo>
                  <a:cubicBezTo>
                    <a:pt x="82752" y="550204"/>
                    <a:pt x="82752" y="543388"/>
                    <a:pt x="82752" y="543388"/>
                  </a:cubicBezTo>
                  <a:close/>
                  <a:moveTo>
                    <a:pt x="76766" y="505796"/>
                  </a:moveTo>
                  <a:cubicBezTo>
                    <a:pt x="70584" y="490489"/>
                    <a:pt x="83642" y="496107"/>
                    <a:pt x="84428" y="495577"/>
                  </a:cubicBezTo>
                  <a:cubicBezTo>
                    <a:pt x="85446" y="494876"/>
                    <a:pt x="84437" y="486726"/>
                    <a:pt x="89568" y="488736"/>
                  </a:cubicBezTo>
                  <a:cubicBezTo>
                    <a:pt x="91894" y="501024"/>
                    <a:pt x="77810" y="491635"/>
                    <a:pt x="76766" y="505804"/>
                  </a:cubicBezTo>
                  <a:close/>
                  <a:moveTo>
                    <a:pt x="60527" y="561329"/>
                  </a:moveTo>
                  <a:cubicBezTo>
                    <a:pt x="62340" y="559807"/>
                    <a:pt x="64162" y="556044"/>
                    <a:pt x="67120" y="557327"/>
                  </a:cubicBezTo>
                  <a:cubicBezTo>
                    <a:pt x="67368" y="557438"/>
                    <a:pt x="68685" y="561654"/>
                    <a:pt x="70772" y="561312"/>
                  </a:cubicBezTo>
                  <a:lnTo>
                    <a:pt x="62220" y="565579"/>
                  </a:lnTo>
                  <a:cubicBezTo>
                    <a:pt x="65838" y="560859"/>
                    <a:pt x="60108" y="562740"/>
                    <a:pt x="60527" y="561329"/>
                  </a:cubicBezTo>
                  <a:close/>
                  <a:moveTo>
                    <a:pt x="67368" y="550195"/>
                  </a:moveTo>
                  <a:lnTo>
                    <a:pt x="67368" y="548519"/>
                  </a:lnTo>
                  <a:cubicBezTo>
                    <a:pt x="67368" y="548519"/>
                    <a:pt x="74175" y="546792"/>
                    <a:pt x="74175" y="546792"/>
                  </a:cubicBezTo>
                  <a:lnTo>
                    <a:pt x="74175" y="550195"/>
                  </a:lnTo>
                  <a:cubicBezTo>
                    <a:pt x="74175" y="550195"/>
                    <a:pt x="67368" y="550195"/>
                    <a:pt x="67368" y="550195"/>
                  </a:cubicBezTo>
                  <a:close/>
                  <a:moveTo>
                    <a:pt x="82735" y="446021"/>
                  </a:moveTo>
                  <a:lnTo>
                    <a:pt x="82735" y="452837"/>
                  </a:lnTo>
                  <a:cubicBezTo>
                    <a:pt x="82735" y="452837"/>
                    <a:pt x="81051" y="452837"/>
                    <a:pt x="81051" y="452837"/>
                  </a:cubicBezTo>
                  <a:lnTo>
                    <a:pt x="79323" y="446030"/>
                  </a:lnTo>
                  <a:lnTo>
                    <a:pt x="82735" y="446030"/>
                  </a:lnTo>
                  <a:close/>
                  <a:moveTo>
                    <a:pt x="82752" y="415279"/>
                  </a:moveTo>
                  <a:lnTo>
                    <a:pt x="86156" y="415279"/>
                  </a:lnTo>
                  <a:cubicBezTo>
                    <a:pt x="86156" y="415279"/>
                    <a:pt x="85318" y="422094"/>
                    <a:pt x="85318" y="422094"/>
                  </a:cubicBezTo>
                  <a:cubicBezTo>
                    <a:pt x="82693" y="420256"/>
                    <a:pt x="82342" y="418426"/>
                    <a:pt x="82752" y="415279"/>
                  </a:cubicBezTo>
                  <a:close/>
                  <a:moveTo>
                    <a:pt x="81025" y="375959"/>
                  </a:moveTo>
                  <a:lnTo>
                    <a:pt x="72499" y="375959"/>
                  </a:lnTo>
                  <a:lnTo>
                    <a:pt x="72499" y="374283"/>
                  </a:lnTo>
                  <a:lnTo>
                    <a:pt x="81025" y="374283"/>
                  </a:lnTo>
                  <a:lnTo>
                    <a:pt x="81025" y="375959"/>
                  </a:lnTo>
                  <a:close/>
                  <a:moveTo>
                    <a:pt x="79323" y="416989"/>
                  </a:moveTo>
                  <a:cubicBezTo>
                    <a:pt x="78750" y="419460"/>
                    <a:pt x="76561" y="420905"/>
                    <a:pt x="74210" y="420384"/>
                  </a:cubicBezTo>
                  <a:lnTo>
                    <a:pt x="74210" y="416989"/>
                  </a:lnTo>
                  <a:cubicBezTo>
                    <a:pt x="74210" y="416989"/>
                    <a:pt x="79323" y="416989"/>
                    <a:pt x="79323" y="416989"/>
                  </a:cubicBezTo>
                  <a:close/>
                  <a:moveTo>
                    <a:pt x="77604" y="464817"/>
                  </a:moveTo>
                  <a:lnTo>
                    <a:pt x="77604" y="466493"/>
                  </a:lnTo>
                  <a:lnTo>
                    <a:pt x="70789" y="466493"/>
                  </a:lnTo>
                  <a:lnTo>
                    <a:pt x="70789" y="464817"/>
                  </a:lnTo>
                  <a:lnTo>
                    <a:pt x="77604" y="464817"/>
                  </a:lnTo>
                  <a:close/>
                  <a:moveTo>
                    <a:pt x="77596" y="483596"/>
                  </a:moveTo>
                  <a:lnTo>
                    <a:pt x="72482" y="478491"/>
                  </a:lnTo>
                  <a:cubicBezTo>
                    <a:pt x="75715" y="477927"/>
                    <a:pt x="78169" y="480483"/>
                    <a:pt x="77596" y="483596"/>
                  </a:cubicBezTo>
                  <a:close/>
                  <a:moveTo>
                    <a:pt x="70789" y="490412"/>
                  </a:moveTo>
                  <a:lnTo>
                    <a:pt x="81025" y="485315"/>
                  </a:lnTo>
                  <a:cubicBezTo>
                    <a:pt x="85463" y="490754"/>
                    <a:pt x="74577" y="491412"/>
                    <a:pt x="70789" y="490412"/>
                  </a:cubicBezTo>
                  <a:close/>
                  <a:moveTo>
                    <a:pt x="89585" y="414406"/>
                  </a:moveTo>
                  <a:lnTo>
                    <a:pt x="96409" y="411867"/>
                  </a:lnTo>
                  <a:lnTo>
                    <a:pt x="94682" y="418682"/>
                  </a:lnTo>
                  <a:lnTo>
                    <a:pt x="89576" y="414406"/>
                  </a:lnTo>
                  <a:close/>
                  <a:moveTo>
                    <a:pt x="87883" y="555343"/>
                  </a:moveTo>
                  <a:cubicBezTo>
                    <a:pt x="90372" y="554736"/>
                    <a:pt x="88978" y="556626"/>
                    <a:pt x="90337" y="557985"/>
                  </a:cubicBezTo>
                  <a:cubicBezTo>
                    <a:pt x="91697" y="559345"/>
                    <a:pt x="93596" y="557951"/>
                    <a:pt x="92988" y="560440"/>
                  </a:cubicBezTo>
                  <a:cubicBezTo>
                    <a:pt x="89799" y="560996"/>
                    <a:pt x="87336" y="558533"/>
                    <a:pt x="87883" y="555343"/>
                  </a:cubicBezTo>
                  <a:close/>
                  <a:moveTo>
                    <a:pt x="89585" y="551905"/>
                  </a:moveTo>
                  <a:cubicBezTo>
                    <a:pt x="87515" y="550973"/>
                    <a:pt x="95460" y="547578"/>
                    <a:pt x="96400" y="548510"/>
                  </a:cubicBezTo>
                  <a:lnTo>
                    <a:pt x="96400" y="551914"/>
                  </a:lnTo>
                  <a:cubicBezTo>
                    <a:pt x="96400" y="551914"/>
                    <a:pt x="89585" y="551914"/>
                    <a:pt x="89585" y="551914"/>
                  </a:cubicBezTo>
                  <a:close/>
                  <a:moveTo>
                    <a:pt x="96418" y="348628"/>
                  </a:moveTo>
                  <a:lnTo>
                    <a:pt x="91295" y="348628"/>
                  </a:lnTo>
                  <a:cubicBezTo>
                    <a:pt x="91295" y="348628"/>
                    <a:pt x="91295" y="345242"/>
                    <a:pt x="91295" y="345242"/>
                  </a:cubicBezTo>
                  <a:cubicBezTo>
                    <a:pt x="93655" y="344720"/>
                    <a:pt x="95836" y="346166"/>
                    <a:pt x="96409" y="348628"/>
                  </a:cubicBezTo>
                  <a:close/>
                  <a:moveTo>
                    <a:pt x="87883" y="266671"/>
                  </a:moveTo>
                  <a:lnTo>
                    <a:pt x="89559" y="275189"/>
                  </a:lnTo>
                  <a:lnTo>
                    <a:pt x="87011" y="271759"/>
                  </a:lnTo>
                  <a:lnTo>
                    <a:pt x="84463" y="275189"/>
                  </a:lnTo>
                  <a:lnTo>
                    <a:pt x="87875" y="266671"/>
                  </a:lnTo>
                  <a:close/>
                  <a:moveTo>
                    <a:pt x="92997" y="304246"/>
                  </a:moveTo>
                  <a:cubicBezTo>
                    <a:pt x="91218" y="307530"/>
                    <a:pt x="92048" y="310455"/>
                    <a:pt x="87875" y="309343"/>
                  </a:cubicBezTo>
                  <a:lnTo>
                    <a:pt x="87875" y="304238"/>
                  </a:lnTo>
                  <a:cubicBezTo>
                    <a:pt x="87875" y="304238"/>
                    <a:pt x="92997" y="304238"/>
                    <a:pt x="92997" y="304238"/>
                  </a:cubicBezTo>
                  <a:close/>
                  <a:moveTo>
                    <a:pt x="92142" y="331603"/>
                  </a:moveTo>
                  <a:lnTo>
                    <a:pt x="94682" y="334946"/>
                  </a:lnTo>
                  <a:cubicBezTo>
                    <a:pt x="89662" y="335297"/>
                    <a:pt x="92048" y="342796"/>
                    <a:pt x="84454" y="341804"/>
                  </a:cubicBezTo>
                  <a:lnTo>
                    <a:pt x="92133" y="331603"/>
                  </a:lnTo>
                  <a:close/>
                  <a:moveTo>
                    <a:pt x="84463" y="408455"/>
                  </a:moveTo>
                  <a:lnTo>
                    <a:pt x="91278" y="408455"/>
                  </a:lnTo>
                  <a:lnTo>
                    <a:pt x="91278" y="410131"/>
                  </a:lnTo>
                  <a:lnTo>
                    <a:pt x="84463" y="410131"/>
                  </a:lnTo>
                  <a:lnTo>
                    <a:pt x="84463" y="408455"/>
                  </a:lnTo>
                  <a:close/>
                  <a:moveTo>
                    <a:pt x="82727" y="293976"/>
                  </a:moveTo>
                  <a:lnTo>
                    <a:pt x="81051" y="293976"/>
                  </a:lnTo>
                  <a:cubicBezTo>
                    <a:pt x="80204" y="286870"/>
                    <a:pt x="83573" y="286870"/>
                    <a:pt x="82727" y="293976"/>
                  </a:cubicBezTo>
                  <a:close/>
                  <a:moveTo>
                    <a:pt x="79306" y="302528"/>
                  </a:moveTo>
                  <a:cubicBezTo>
                    <a:pt x="76698" y="302476"/>
                    <a:pt x="75347" y="298141"/>
                    <a:pt x="74192" y="297405"/>
                  </a:cubicBezTo>
                  <a:cubicBezTo>
                    <a:pt x="68702" y="293882"/>
                    <a:pt x="64307" y="296114"/>
                    <a:pt x="63948" y="295695"/>
                  </a:cubicBezTo>
                  <a:cubicBezTo>
                    <a:pt x="63443" y="295113"/>
                    <a:pt x="64273" y="287186"/>
                    <a:pt x="67351" y="288016"/>
                  </a:cubicBezTo>
                  <a:lnTo>
                    <a:pt x="63939" y="283757"/>
                  </a:lnTo>
                  <a:cubicBezTo>
                    <a:pt x="75184" y="283945"/>
                    <a:pt x="68001" y="290402"/>
                    <a:pt x="69173" y="292069"/>
                  </a:cubicBezTo>
                  <a:cubicBezTo>
                    <a:pt x="69421" y="292428"/>
                    <a:pt x="74244" y="294113"/>
                    <a:pt x="75903" y="295695"/>
                  </a:cubicBezTo>
                  <a:cubicBezTo>
                    <a:pt x="77895" y="297602"/>
                    <a:pt x="79853" y="299594"/>
                    <a:pt x="79306" y="302528"/>
                  </a:cubicBezTo>
                  <a:close/>
                  <a:moveTo>
                    <a:pt x="65658" y="398176"/>
                  </a:moveTo>
                  <a:cubicBezTo>
                    <a:pt x="63794" y="396311"/>
                    <a:pt x="67197" y="392917"/>
                    <a:pt x="69062" y="394781"/>
                  </a:cubicBezTo>
                  <a:cubicBezTo>
                    <a:pt x="70926" y="396645"/>
                    <a:pt x="67522" y="400040"/>
                    <a:pt x="65658" y="398176"/>
                  </a:cubicBezTo>
                  <a:close/>
                  <a:moveTo>
                    <a:pt x="72012" y="275924"/>
                  </a:moveTo>
                  <a:cubicBezTo>
                    <a:pt x="73816" y="276805"/>
                    <a:pt x="77134" y="281098"/>
                    <a:pt x="75886" y="283723"/>
                  </a:cubicBezTo>
                  <a:lnTo>
                    <a:pt x="67351" y="278584"/>
                  </a:lnTo>
                  <a:cubicBezTo>
                    <a:pt x="65547" y="274718"/>
                    <a:pt x="70053" y="274966"/>
                    <a:pt x="72003" y="275915"/>
                  </a:cubicBezTo>
                  <a:close/>
                  <a:moveTo>
                    <a:pt x="58826" y="269203"/>
                  </a:moveTo>
                  <a:lnTo>
                    <a:pt x="65641" y="268364"/>
                  </a:lnTo>
                  <a:lnTo>
                    <a:pt x="65641" y="271759"/>
                  </a:lnTo>
                  <a:cubicBezTo>
                    <a:pt x="62494" y="272170"/>
                    <a:pt x="60664" y="271828"/>
                    <a:pt x="58826" y="269194"/>
                  </a:cubicBezTo>
                  <a:close/>
                  <a:moveTo>
                    <a:pt x="72491" y="415287"/>
                  </a:moveTo>
                  <a:cubicBezTo>
                    <a:pt x="70515" y="420734"/>
                    <a:pt x="64640" y="418631"/>
                    <a:pt x="60544" y="420392"/>
                  </a:cubicBezTo>
                  <a:cubicBezTo>
                    <a:pt x="56619" y="416399"/>
                    <a:pt x="70755" y="414287"/>
                    <a:pt x="72491" y="415287"/>
                  </a:cubicBezTo>
                  <a:close/>
                  <a:moveTo>
                    <a:pt x="63931" y="451143"/>
                  </a:moveTo>
                  <a:lnTo>
                    <a:pt x="63093" y="456249"/>
                  </a:lnTo>
                  <a:cubicBezTo>
                    <a:pt x="61280" y="454692"/>
                    <a:pt x="59971" y="453658"/>
                    <a:pt x="60527" y="451143"/>
                  </a:cubicBezTo>
                  <a:lnTo>
                    <a:pt x="63931" y="451143"/>
                  </a:lnTo>
                  <a:close/>
                  <a:moveTo>
                    <a:pt x="62220" y="516058"/>
                  </a:moveTo>
                  <a:cubicBezTo>
                    <a:pt x="59287" y="524601"/>
                    <a:pt x="62614" y="520744"/>
                    <a:pt x="63931" y="525430"/>
                  </a:cubicBezTo>
                  <a:lnTo>
                    <a:pt x="55396" y="533118"/>
                  </a:lnTo>
                  <a:cubicBezTo>
                    <a:pt x="57030" y="528885"/>
                    <a:pt x="57842" y="524763"/>
                    <a:pt x="58885" y="520350"/>
                  </a:cubicBezTo>
                  <a:cubicBezTo>
                    <a:pt x="59544" y="517554"/>
                    <a:pt x="56876" y="515194"/>
                    <a:pt x="62220" y="516058"/>
                  </a:cubicBezTo>
                  <a:close/>
                  <a:moveTo>
                    <a:pt x="52532" y="284997"/>
                  </a:moveTo>
                  <a:cubicBezTo>
                    <a:pt x="53789" y="285784"/>
                    <a:pt x="55644" y="285484"/>
                    <a:pt x="57115" y="285459"/>
                  </a:cubicBezTo>
                  <a:lnTo>
                    <a:pt x="55790" y="287990"/>
                  </a:lnTo>
                  <a:cubicBezTo>
                    <a:pt x="60254" y="288554"/>
                    <a:pt x="59757" y="293737"/>
                    <a:pt x="56269" y="292257"/>
                  </a:cubicBezTo>
                  <a:cubicBezTo>
                    <a:pt x="54122" y="291342"/>
                    <a:pt x="46306" y="280345"/>
                    <a:pt x="45973" y="276933"/>
                  </a:cubicBezTo>
                  <a:cubicBezTo>
                    <a:pt x="48923" y="278147"/>
                    <a:pt x="50992" y="284039"/>
                    <a:pt x="52532" y="284997"/>
                  </a:cubicBezTo>
                  <a:close/>
                  <a:moveTo>
                    <a:pt x="46836" y="288871"/>
                  </a:moveTo>
                  <a:lnTo>
                    <a:pt x="46836" y="293976"/>
                  </a:lnTo>
                  <a:cubicBezTo>
                    <a:pt x="46836" y="293976"/>
                    <a:pt x="41731" y="293968"/>
                    <a:pt x="41731" y="293968"/>
                  </a:cubicBezTo>
                  <a:cubicBezTo>
                    <a:pt x="41081" y="293677"/>
                    <a:pt x="45366" y="289470"/>
                    <a:pt x="46836" y="288871"/>
                  </a:cubicBezTo>
                  <a:close/>
                  <a:moveTo>
                    <a:pt x="40038" y="548519"/>
                  </a:moveTo>
                  <a:cubicBezTo>
                    <a:pt x="41988" y="547416"/>
                    <a:pt x="44108" y="554667"/>
                    <a:pt x="43424" y="555334"/>
                  </a:cubicBezTo>
                  <a:cubicBezTo>
                    <a:pt x="41295" y="557412"/>
                    <a:pt x="36677" y="552470"/>
                    <a:pt x="40038" y="548519"/>
                  </a:cubicBezTo>
                  <a:close/>
                  <a:moveTo>
                    <a:pt x="38319" y="488702"/>
                  </a:moveTo>
                  <a:lnTo>
                    <a:pt x="38319" y="487034"/>
                  </a:lnTo>
                  <a:cubicBezTo>
                    <a:pt x="38319" y="487034"/>
                    <a:pt x="43424" y="487034"/>
                    <a:pt x="43424" y="487034"/>
                  </a:cubicBezTo>
                  <a:lnTo>
                    <a:pt x="43424" y="490437"/>
                  </a:lnTo>
                  <a:cubicBezTo>
                    <a:pt x="43424" y="490437"/>
                    <a:pt x="38319" y="488710"/>
                    <a:pt x="38319" y="488710"/>
                  </a:cubicBezTo>
                  <a:close/>
                  <a:moveTo>
                    <a:pt x="43416" y="480167"/>
                  </a:moveTo>
                  <a:cubicBezTo>
                    <a:pt x="42826" y="481330"/>
                    <a:pt x="40517" y="479167"/>
                    <a:pt x="41740" y="476772"/>
                  </a:cubicBezTo>
                  <a:cubicBezTo>
                    <a:pt x="42330" y="475609"/>
                    <a:pt x="44639" y="477773"/>
                    <a:pt x="43416" y="480167"/>
                  </a:cubicBezTo>
                  <a:close/>
                  <a:moveTo>
                    <a:pt x="38319" y="275206"/>
                  </a:moveTo>
                  <a:cubicBezTo>
                    <a:pt x="40885" y="276429"/>
                    <a:pt x="42561" y="282791"/>
                    <a:pt x="43416" y="285442"/>
                  </a:cubicBezTo>
                  <a:cubicBezTo>
                    <a:pt x="39525" y="283945"/>
                    <a:pt x="38139" y="279037"/>
                    <a:pt x="38319" y="275206"/>
                  </a:cubicBezTo>
                  <a:close/>
                  <a:moveTo>
                    <a:pt x="36600" y="268381"/>
                  </a:moveTo>
                  <a:lnTo>
                    <a:pt x="41714" y="266654"/>
                  </a:lnTo>
                  <a:lnTo>
                    <a:pt x="41714" y="271768"/>
                  </a:lnTo>
                  <a:cubicBezTo>
                    <a:pt x="39610" y="272871"/>
                    <a:pt x="35779" y="269074"/>
                    <a:pt x="36600" y="268381"/>
                  </a:cubicBezTo>
                  <a:close/>
                  <a:moveTo>
                    <a:pt x="31452" y="707362"/>
                  </a:moveTo>
                  <a:lnTo>
                    <a:pt x="29793" y="707362"/>
                  </a:lnTo>
                  <a:cubicBezTo>
                    <a:pt x="29793" y="707362"/>
                    <a:pt x="26356" y="702266"/>
                    <a:pt x="26356" y="702266"/>
                  </a:cubicBezTo>
                  <a:cubicBezTo>
                    <a:pt x="31854" y="698452"/>
                    <a:pt x="32282" y="701633"/>
                    <a:pt x="31452" y="707362"/>
                  </a:cubicBezTo>
                  <a:close/>
                  <a:moveTo>
                    <a:pt x="34018" y="522916"/>
                  </a:moveTo>
                  <a:cubicBezTo>
                    <a:pt x="40235" y="526756"/>
                    <a:pt x="36651" y="530715"/>
                    <a:pt x="36583" y="536547"/>
                  </a:cubicBezTo>
                  <a:cubicBezTo>
                    <a:pt x="30862" y="534349"/>
                    <a:pt x="36096" y="527671"/>
                    <a:pt x="34018" y="522916"/>
                  </a:cubicBezTo>
                  <a:close/>
                  <a:moveTo>
                    <a:pt x="34890" y="565571"/>
                  </a:moveTo>
                  <a:lnTo>
                    <a:pt x="39174" y="558764"/>
                  </a:lnTo>
                  <a:cubicBezTo>
                    <a:pt x="40662" y="559354"/>
                    <a:pt x="40260" y="565340"/>
                    <a:pt x="40012" y="565579"/>
                  </a:cubicBezTo>
                  <a:cubicBezTo>
                    <a:pt x="39670" y="565921"/>
                    <a:pt x="36275" y="565408"/>
                    <a:pt x="34890" y="565571"/>
                  </a:cubicBezTo>
                  <a:close/>
                  <a:moveTo>
                    <a:pt x="39995" y="722738"/>
                  </a:moveTo>
                  <a:cubicBezTo>
                    <a:pt x="39345" y="723567"/>
                    <a:pt x="35471" y="719753"/>
                    <a:pt x="36609" y="717616"/>
                  </a:cubicBezTo>
                  <a:cubicBezTo>
                    <a:pt x="37259" y="716786"/>
                    <a:pt x="41132" y="720600"/>
                    <a:pt x="39995" y="722738"/>
                  </a:cubicBezTo>
                  <a:close/>
                  <a:moveTo>
                    <a:pt x="38311" y="574122"/>
                  </a:moveTo>
                  <a:cubicBezTo>
                    <a:pt x="36446" y="572258"/>
                    <a:pt x="39850" y="568863"/>
                    <a:pt x="41714" y="570727"/>
                  </a:cubicBezTo>
                  <a:cubicBezTo>
                    <a:pt x="43578" y="572591"/>
                    <a:pt x="40175" y="575986"/>
                    <a:pt x="38311" y="574122"/>
                  </a:cubicBezTo>
                  <a:close/>
                  <a:moveTo>
                    <a:pt x="46836" y="630476"/>
                  </a:moveTo>
                  <a:lnTo>
                    <a:pt x="41740" y="632204"/>
                  </a:lnTo>
                  <a:cubicBezTo>
                    <a:pt x="40893" y="627714"/>
                    <a:pt x="42715" y="628629"/>
                    <a:pt x="46845" y="628809"/>
                  </a:cubicBezTo>
                  <a:lnTo>
                    <a:pt x="46845" y="630476"/>
                  </a:lnTo>
                  <a:close/>
                  <a:moveTo>
                    <a:pt x="48564" y="589489"/>
                  </a:moveTo>
                  <a:lnTo>
                    <a:pt x="50291" y="582682"/>
                  </a:lnTo>
                  <a:lnTo>
                    <a:pt x="51967" y="582682"/>
                  </a:lnTo>
                  <a:cubicBezTo>
                    <a:pt x="51967" y="582682"/>
                    <a:pt x="51967" y="589498"/>
                    <a:pt x="51967" y="589498"/>
                  </a:cubicBezTo>
                  <a:lnTo>
                    <a:pt x="48555" y="589498"/>
                  </a:lnTo>
                  <a:close/>
                  <a:moveTo>
                    <a:pt x="46854" y="548528"/>
                  </a:moveTo>
                  <a:cubicBezTo>
                    <a:pt x="49077" y="549314"/>
                    <a:pt x="50847" y="546834"/>
                    <a:pt x="51129" y="546834"/>
                  </a:cubicBezTo>
                  <a:cubicBezTo>
                    <a:pt x="55610" y="546834"/>
                    <a:pt x="52968" y="559576"/>
                    <a:pt x="46854" y="548528"/>
                  </a:cubicBezTo>
                  <a:close/>
                  <a:moveTo>
                    <a:pt x="53678" y="545081"/>
                  </a:moveTo>
                  <a:lnTo>
                    <a:pt x="50274" y="545081"/>
                  </a:lnTo>
                  <a:lnTo>
                    <a:pt x="50274" y="538266"/>
                  </a:lnTo>
                  <a:lnTo>
                    <a:pt x="53678" y="538266"/>
                  </a:lnTo>
                  <a:lnTo>
                    <a:pt x="53678" y="545081"/>
                  </a:lnTo>
                  <a:close/>
                  <a:moveTo>
                    <a:pt x="53686" y="668094"/>
                  </a:moveTo>
                  <a:cubicBezTo>
                    <a:pt x="59843" y="667581"/>
                    <a:pt x="57551" y="672891"/>
                    <a:pt x="58808" y="676603"/>
                  </a:cubicBezTo>
                  <a:cubicBezTo>
                    <a:pt x="53241" y="677963"/>
                    <a:pt x="56260" y="671147"/>
                    <a:pt x="53686" y="668094"/>
                  </a:cubicBezTo>
                  <a:close/>
                  <a:moveTo>
                    <a:pt x="53703" y="637335"/>
                  </a:moveTo>
                  <a:lnTo>
                    <a:pt x="54533" y="632221"/>
                  </a:lnTo>
                  <a:cubicBezTo>
                    <a:pt x="57765" y="634504"/>
                    <a:pt x="57432" y="635889"/>
                    <a:pt x="53703" y="637335"/>
                  </a:cubicBezTo>
                  <a:close/>
                  <a:moveTo>
                    <a:pt x="58731" y="587898"/>
                  </a:moveTo>
                  <a:cubicBezTo>
                    <a:pt x="59116" y="588266"/>
                    <a:pt x="58321" y="590755"/>
                    <a:pt x="58902" y="591550"/>
                  </a:cubicBezTo>
                  <a:cubicBezTo>
                    <a:pt x="60536" y="593799"/>
                    <a:pt x="62674" y="592072"/>
                    <a:pt x="62220" y="594611"/>
                  </a:cubicBezTo>
                  <a:cubicBezTo>
                    <a:pt x="49179" y="596878"/>
                    <a:pt x="53686" y="583092"/>
                    <a:pt x="58731" y="587898"/>
                  </a:cubicBezTo>
                  <a:close/>
                  <a:moveTo>
                    <a:pt x="60536" y="615135"/>
                  </a:moveTo>
                  <a:cubicBezTo>
                    <a:pt x="63041" y="614536"/>
                    <a:pt x="61630" y="616366"/>
                    <a:pt x="62930" y="617786"/>
                  </a:cubicBezTo>
                  <a:cubicBezTo>
                    <a:pt x="64230" y="619214"/>
                    <a:pt x="67078" y="617905"/>
                    <a:pt x="65641" y="621942"/>
                  </a:cubicBezTo>
                  <a:cubicBezTo>
                    <a:pt x="61365" y="623190"/>
                    <a:pt x="61263" y="618915"/>
                    <a:pt x="60536" y="615126"/>
                  </a:cubicBezTo>
                  <a:close/>
                  <a:moveTo>
                    <a:pt x="70772" y="674893"/>
                  </a:moveTo>
                  <a:lnTo>
                    <a:pt x="63956" y="674893"/>
                  </a:lnTo>
                  <a:lnTo>
                    <a:pt x="63956" y="673216"/>
                  </a:lnTo>
                  <a:lnTo>
                    <a:pt x="70772" y="673216"/>
                  </a:lnTo>
                  <a:lnTo>
                    <a:pt x="70772" y="674893"/>
                  </a:lnTo>
                  <a:close/>
                  <a:moveTo>
                    <a:pt x="70798" y="607464"/>
                  </a:moveTo>
                  <a:cubicBezTo>
                    <a:pt x="72687" y="602197"/>
                    <a:pt x="77690" y="608336"/>
                    <a:pt x="75903" y="609995"/>
                  </a:cubicBezTo>
                  <a:cubicBezTo>
                    <a:pt x="75270" y="610577"/>
                    <a:pt x="69506" y="611073"/>
                    <a:pt x="70798" y="607464"/>
                  </a:cubicBezTo>
                  <a:close/>
                  <a:moveTo>
                    <a:pt x="74175" y="627073"/>
                  </a:moveTo>
                  <a:lnTo>
                    <a:pt x="72499" y="627073"/>
                  </a:lnTo>
                  <a:lnTo>
                    <a:pt x="72499" y="620257"/>
                  </a:lnTo>
                  <a:lnTo>
                    <a:pt x="74175" y="620257"/>
                  </a:lnTo>
                  <a:lnTo>
                    <a:pt x="74175" y="627073"/>
                  </a:lnTo>
                  <a:close/>
                  <a:moveTo>
                    <a:pt x="77596" y="676611"/>
                  </a:moveTo>
                  <a:lnTo>
                    <a:pt x="75920" y="676611"/>
                  </a:lnTo>
                  <a:cubicBezTo>
                    <a:pt x="75073" y="669505"/>
                    <a:pt x="78442" y="669505"/>
                    <a:pt x="77596" y="676611"/>
                  </a:cubicBezTo>
                  <a:close/>
                  <a:moveTo>
                    <a:pt x="79332" y="599742"/>
                  </a:moveTo>
                  <a:cubicBezTo>
                    <a:pt x="77467" y="597878"/>
                    <a:pt x="80871" y="594483"/>
                    <a:pt x="82735" y="596347"/>
                  </a:cubicBezTo>
                  <a:cubicBezTo>
                    <a:pt x="84599" y="598212"/>
                    <a:pt x="81196" y="601607"/>
                    <a:pt x="79332" y="599742"/>
                  </a:cubicBezTo>
                  <a:close/>
                  <a:moveTo>
                    <a:pt x="86763" y="584982"/>
                  </a:moveTo>
                  <a:cubicBezTo>
                    <a:pt x="85232" y="587214"/>
                    <a:pt x="86335" y="590421"/>
                    <a:pt x="81051" y="591208"/>
                  </a:cubicBezTo>
                  <a:cubicBezTo>
                    <a:pt x="79631" y="583742"/>
                    <a:pt x="82667" y="582956"/>
                    <a:pt x="89568" y="582682"/>
                  </a:cubicBezTo>
                  <a:cubicBezTo>
                    <a:pt x="90252" y="585325"/>
                    <a:pt x="87627" y="583725"/>
                    <a:pt x="86763" y="584982"/>
                  </a:cubicBezTo>
                  <a:close/>
                  <a:moveTo>
                    <a:pt x="91261" y="673191"/>
                  </a:moveTo>
                  <a:cubicBezTo>
                    <a:pt x="91013" y="673430"/>
                    <a:pt x="90141" y="673105"/>
                    <a:pt x="89594" y="673191"/>
                  </a:cubicBezTo>
                  <a:cubicBezTo>
                    <a:pt x="88644" y="667367"/>
                    <a:pt x="90004" y="668984"/>
                    <a:pt x="93869" y="666401"/>
                  </a:cubicBezTo>
                  <a:cubicBezTo>
                    <a:pt x="93955" y="667555"/>
                    <a:pt x="91526" y="672934"/>
                    <a:pt x="91270" y="673182"/>
                  </a:cubicBezTo>
                  <a:close/>
                  <a:moveTo>
                    <a:pt x="96409" y="582656"/>
                  </a:moveTo>
                  <a:cubicBezTo>
                    <a:pt x="89303" y="583503"/>
                    <a:pt x="89303" y="580134"/>
                    <a:pt x="96409" y="580980"/>
                  </a:cubicBezTo>
                  <a:lnTo>
                    <a:pt x="96409" y="582656"/>
                  </a:lnTo>
                  <a:close/>
                  <a:moveTo>
                    <a:pt x="98102" y="647571"/>
                  </a:moveTo>
                  <a:lnTo>
                    <a:pt x="96426" y="647571"/>
                  </a:lnTo>
                  <a:lnTo>
                    <a:pt x="96426" y="640755"/>
                  </a:lnTo>
                  <a:lnTo>
                    <a:pt x="98102" y="640755"/>
                  </a:lnTo>
                  <a:lnTo>
                    <a:pt x="98102" y="647571"/>
                  </a:lnTo>
                  <a:close/>
                  <a:moveTo>
                    <a:pt x="91295" y="563894"/>
                  </a:moveTo>
                  <a:lnTo>
                    <a:pt x="99821" y="565605"/>
                  </a:lnTo>
                  <a:lnTo>
                    <a:pt x="99821" y="567281"/>
                  </a:lnTo>
                  <a:cubicBezTo>
                    <a:pt x="97495" y="568085"/>
                    <a:pt x="89089" y="564886"/>
                    <a:pt x="91295" y="563894"/>
                  </a:cubicBezTo>
                  <a:close/>
                  <a:moveTo>
                    <a:pt x="94716" y="526294"/>
                  </a:moveTo>
                  <a:lnTo>
                    <a:pt x="94716" y="522899"/>
                  </a:lnTo>
                  <a:cubicBezTo>
                    <a:pt x="94716" y="522899"/>
                    <a:pt x="99830" y="522899"/>
                    <a:pt x="99830" y="522899"/>
                  </a:cubicBezTo>
                  <a:cubicBezTo>
                    <a:pt x="99257" y="525370"/>
                    <a:pt x="97068" y="526815"/>
                    <a:pt x="94716" y="526285"/>
                  </a:cubicBezTo>
                  <a:close/>
                  <a:moveTo>
                    <a:pt x="103250" y="408420"/>
                  </a:moveTo>
                  <a:cubicBezTo>
                    <a:pt x="104499" y="405940"/>
                    <a:pt x="105183" y="398364"/>
                    <a:pt x="108372" y="401613"/>
                  </a:cubicBezTo>
                  <a:cubicBezTo>
                    <a:pt x="109142" y="402400"/>
                    <a:pt x="106491" y="411182"/>
                    <a:pt x="103250" y="408420"/>
                  </a:cubicBezTo>
                  <a:close/>
                  <a:moveTo>
                    <a:pt x="113503" y="408446"/>
                  </a:moveTo>
                  <a:cubicBezTo>
                    <a:pt x="114333" y="409096"/>
                    <a:pt x="110519" y="412970"/>
                    <a:pt x="108381" y="411832"/>
                  </a:cubicBezTo>
                  <a:cubicBezTo>
                    <a:pt x="107552" y="411182"/>
                    <a:pt x="111365" y="407309"/>
                    <a:pt x="113503" y="408446"/>
                  </a:cubicBezTo>
                  <a:close/>
                  <a:moveTo>
                    <a:pt x="86173" y="743236"/>
                  </a:moveTo>
                  <a:lnTo>
                    <a:pt x="86173" y="739841"/>
                  </a:lnTo>
                  <a:cubicBezTo>
                    <a:pt x="86173" y="739841"/>
                    <a:pt x="91287" y="739841"/>
                    <a:pt x="91287" y="739841"/>
                  </a:cubicBezTo>
                  <a:cubicBezTo>
                    <a:pt x="90714" y="742312"/>
                    <a:pt x="88525" y="743757"/>
                    <a:pt x="86173" y="743227"/>
                  </a:cubicBezTo>
                  <a:close/>
                  <a:moveTo>
                    <a:pt x="91295" y="738096"/>
                  </a:moveTo>
                  <a:lnTo>
                    <a:pt x="91295" y="736429"/>
                  </a:lnTo>
                  <a:cubicBezTo>
                    <a:pt x="91295" y="736429"/>
                    <a:pt x="96400" y="734701"/>
                    <a:pt x="96400" y="734701"/>
                  </a:cubicBezTo>
                  <a:lnTo>
                    <a:pt x="96400" y="738105"/>
                  </a:lnTo>
                  <a:cubicBezTo>
                    <a:pt x="96400" y="738105"/>
                    <a:pt x="91295" y="738105"/>
                    <a:pt x="91295" y="738105"/>
                  </a:cubicBezTo>
                  <a:close/>
                  <a:moveTo>
                    <a:pt x="103250" y="733008"/>
                  </a:moveTo>
                  <a:lnTo>
                    <a:pt x="111793" y="736395"/>
                  </a:lnTo>
                  <a:lnTo>
                    <a:pt x="104978" y="738105"/>
                  </a:lnTo>
                  <a:lnTo>
                    <a:pt x="103250" y="733008"/>
                  </a:lnTo>
                  <a:close/>
                  <a:moveTo>
                    <a:pt x="111776" y="751779"/>
                  </a:moveTo>
                  <a:cubicBezTo>
                    <a:pt x="105790" y="749495"/>
                    <a:pt x="110143" y="747837"/>
                    <a:pt x="113495" y="744963"/>
                  </a:cubicBezTo>
                  <a:lnTo>
                    <a:pt x="111776" y="751779"/>
                  </a:lnTo>
                  <a:close/>
                  <a:moveTo>
                    <a:pt x="118643" y="741517"/>
                  </a:moveTo>
                  <a:cubicBezTo>
                    <a:pt x="119848" y="739926"/>
                    <a:pt x="123902" y="735488"/>
                    <a:pt x="125065" y="734719"/>
                  </a:cubicBezTo>
                  <a:cubicBezTo>
                    <a:pt x="126827" y="733547"/>
                    <a:pt x="128366" y="732615"/>
                    <a:pt x="130598" y="733017"/>
                  </a:cubicBezTo>
                  <a:cubicBezTo>
                    <a:pt x="131513" y="733744"/>
                    <a:pt x="123337" y="737087"/>
                    <a:pt x="132308" y="741525"/>
                  </a:cubicBezTo>
                  <a:cubicBezTo>
                    <a:pt x="127254" y="739858"/>
                    <a:pt x="123739" y="740388"/>
                    <a:pt x="118643" y="741525"/>
                  </a:cubicBezTo>
                  <a:close/>
                  <a:moveTo>
                    <a:pt x="132317" y="732127"/>
                  </a:moveTo>
                  <a:cubicBezTo>
                    <a:pt x="132094" y="730648"/>
                    <a:pt x="135575" y="731161"/>
                    <a:pt x="135703" y="731289"/>
                  </a:cubicBezTo>
                  <a:cubicBezTo>
                    <a:pt x="139389" y="734890"/>
                    <a:pt x="135592" y="741021"/>
                    <a:pt x="132317" y="732127"/>
                  </a:cubicBezTo>
                  <a:close/>
                  <a:moveTo>
                    <a:pt x="336542" y="285459"/>
                  </a:moveTo>
                  <a:cubicBezTo>
                    <a:pt x="336422" y="284997"/>
                    <a:pt x="336354" y="284578"/>
                    <a:pt x="336337" y="284193"/>
                  </a:cubicBezTo>
                  <a:cubicBezTo>
                    <a:pt x="336431" y="284561"/>
                    <a:pt x="336499" y="284971"/>
                    <a:pt x="336542" y="285459"/>
                  </a:cubicBezTo>
                  <a:close/>
                  <a:moveTo>
                    <a:pt x="776642" y="476764"/>
                  </a:moveTo>
                  <a:lnTo>
                    <a:pt x="720535" y="256880"/>
                  </a:lnTo>
                  <a:cubicBezTo>
                    <a:pt x="720279" y="251612"/>
                    <a:pt x="731327" y="249098"/>
                    <a:pt x="733500" y="261096"/>
                  </a:cubicBezTo>
                  <a:cubicBezTo>
                    <a:pt x="745087" y="325018"/>
                    <a:pt x="762044" y="387589"/>
                    <a:pt x="777907" y="450716"/>
                  </a:cubicBezTo>
                  <a:cubicBezTo>
                    <a:pt x="778874" y="458797"/>
                    <a:pt x="777420" y="468511"/>
                    <a:pt x="776642" y="476764"/>
                  </a:cubicBezTo>
                  <a:close/>
                  <a:moveTo>
                    <a:pt x="706571" y="628792"/>
                  </a:moveTo>
                  <a:cubicBezTo>
                    <a:pt x="705100" y="627577"/>
                    <a:pt x="702107" y="627620"/>
                    <a:pt x="701440" y="627081"/>
                  </a:cubicBezTo>
                  <a:cubicBezTo>
                    <a:pt x="699294" y="622053"/>
                    <a:pt x="695121" y="615503"/>
                    <a:pt x="694565" y="610893"/>
                  </a:cubicBezTo>
                  <a:cubicBezTo>
                    <a:pt x="693804" y="604565"/>
                    <a:pt x="692401" y="592858"/>
                    <a:pt x="699747" y="593773"/>
                  </a:cubicBezTo>
                  <a:lnTo>
                    <a:pt x="695420" y="591259"/>
                  </a:lnTo>
                  <a:lnTo>
                    <a:pt x="695454" y="445996"/>
                  </a:lnTo>
                  <a:cubicBezTo>
                    <a:pt x="697233" y="457643"/>
                    <a:pt x="700748" y="471077"/>
                    <a:pt x="701509" y="482664"/>
                  </a:cubicBezTo>
                  <a:cubicBezTo>
                    <a:pt x="704048" y="521488"/>
                    <a:pt x="698644" y="563544"/>
                    <a:pt x="701457" y="602290"/>
                  </a:cubicBezTo>
                  <a:cubicBezTo>
                    <a:pt x="702158" y="611911"/>
                    <a:pt x="703262" y="618992"/>
                    <a:pt x="708281" y="627073"/>
                  </a:cubicBezTo>
                  <a:lnTo>
                    <a:pt x="706571" y="628783"/>
                  </a:lnTo>
                  <a:close/>
                  <a:moveTo>
                    <a:pt x="929079" y="286622"/>
                  </a:moveTo>
                  <a:cubicBezTo>
                    <a:pt x="931474" y="280755"/>
                    <a:pt x="934852" y="256717"/>
                    <a:pt x="930567" y="253733"/>
                  </a:cubicBezTo>
                  <a:cubicBezTo>
                    <a:pt x="926437" y="250851"/>
                    <a:pt x="902390" y="254126"/>
                    <a:pt x="895712" y="254049"/>
                  </a:cubicBezTo>
                  <a:cubicBezTo>
                    <a:pt x="869356" y="253741"/>
                    <a:pt x="833517" y="249833"/>
                    <a:pt x="808179" y="252903"/>
                  </a:cubicBezTo>
                  <a:cubicBezTo>
                    <a:pt x="801595" y="253699"/>
                    <a:pt x="803074" y="254520"/>
                    <a:pt x="802279" y="259821"/>
                  </a:cubicBezTo>
                  <a:cubicBezTo>
                    <a:pt x="805597" y="256837"/>
                    <a:pt x="809291" y="254443"/>
                    <a:pt x="807435" y="260659"/>
                  </a:cubicBezTo>
                  <a:cubicBezTo>
                    <a:pt x="807256" y="261275"/>
                    <a:pt x="804399" y="261258"/>
                    <a:pt x="804015" y="262729"/>
                  </a:cubicBezTo>
                  <a:cubicBezTo>
                    <a:pt x="803390" y="265081"/>
                    <a:pt x="804468" y="268168"/>
                    <a:pt x="803989" y="270066"/>
                  </a:cubicBezTo>
                  <a:cubicBezTo>
                    <a:pt x="805759" y="278524"/>
                    <a:pt x="810711" y="289187"/>
                    <a:pt x="810377" y="297807"/>
                  </a:cubicBezTo>
                  <a:cubicBezTo>
                    <a:pt x="809642" y="316877"/>
                    <a:pt x="799303" y="350202"/>
                    <a:pt x="795438" y="370845"/>
                  </a:cubicBezTo>
                  <a:cubicBezTo>
                    <a:pt x="792778" y="385083"/>
                    <a:pt x="789383" y="399382"/>
                    <a:pt x="786895" y="413551"/>
                  </a:cubicBezTo>
                  <a:cubicBezTo>
                    <a:pt x="783192" y="434605"/>
                    <a:pt x="782354" y="456463"/>
                    <a:pt x="776642" y="476755"/>
                  </a:cubicBezTo>
                  <a:cubicBezTo>
                    <a:pt x="776214" y="481347"/>
                    <a:pt x="775461" y="485837"/>
                    <a:pt x="774931" y="490420"/>
                  </a:cubicBezTo>
                  <a:cubicBezTo>
                    <a:pt x="774675" y="492644"/>
                    <a:pt x="775128" y="495021"/>
                    <a:pt x="774914" y="497253"/>
                  </a:cubicBezTo>
                  <a:cubicBezTo>
                    <a:pt x="771083" y="496483"/>
                    <a:pt x="772092" y="493037"/>
                    <a:pt x="771511" y="490420"/>
                  </a:cubicBezTo>
                  <a:cubicBezTo>
                    <a:pt x="753861" y="411191"/>
                    <a:pt x="732200" y="332757"/>
                    <a:pt x="713463" y="253767"/>
                  </a:cubicBezTo>
                  <a:lnTo>
                    <a:pt x="605715" y="252972"/>
                  </a:lnTo>
                  <a:cubicBezTo>
                    <a:pt x="602962" y="269100"/>
                    <a:pt x="616465" y="283663"/>
                    <a:pt x="619295" y="298346"/>
                  </a:cubicBezTo>
                  <a:cubicBezTo>
                    <a:pt x="622451" y="314696"/>
                    <a:pt x="621510" y="340094"/>
                    <a:pt x="621100" y="357180"/>
                  </a:cubicBezTo>
                  <a:cubicBezTo>
                    <a:pt x="621082" y="357753"/>
                    <a:pt x="621125" y="358317"/>
                    <a:pt x="621100" y="358890"/>
                  </a:cubicBezTo>
                  <a:cubicBezTo>
                    <a:pt x="621031" y="360558"/>
                    <a:pt x="621339" y="362482"/>
                    <a:pt x="621100" y="364013"/>
                  </a:cubicBezTo>
                  <a:lnTo>
                    <a:pt x="622801" y="364885"/>
                  </a:lnTo>
                  <a:lnTo>
                    <a:pt x="621100" y="367433"/>
                  </a:lnTo>
                  <a:cubicBezTo>
                    <a:pt x="620501" y="367963"/>
                    <a:pt x="617542" y="366476"/>
                    <a:pt x="617662" y="368288"/>
                  </a:cubicBezTo>
                  <a:cubicBezTo>
                    <a:pt x="617756" y="369725"/>
                    <a:pt x="620287" y="368092"/>
                    <a:pt x="621442" y="371546"/>
                  </a:cubicBezTo>
                  <a:cubicBezTo>
                    <a:pt x="622588" y="374950"/>
                    <a:pt x="621048" y="378028"/>
                    <a:pt x="621100" y="381098"/>
                  </a:cubicBezTo>
                  <a:cubicBezTo>
                    <a:pt x="628394" y="381004"/>
                    <a:pt x="620219" y="372419"/>
                    <a:pt x="631344" y="377703"/>
                  </a:cubicBezTo>
                  <a:lnTo>
                    <a:pt x="626239" y="381081"/>
                  </a:lnTo>
                  <a:cubicBezTo>
                    <a:pt x="628958" y="383253"/>
                    <a:pt x="636586" y="376883"/>
                    <a:pt x="636501" y="381936"/>
                  </a:cubicBezTo>
                  <a:cubicBezTo>
                    <a:pt x="636424" y="386075"/>
                    <a:pt x="623990" y="384989"/>
                    <a:pt x="621108" y="382809"/>
                  </a:cubicBezTo>
                  <a:cubicBezTo>
                    <a:pt x="621142" y="393259"/>
                    <a:pt x="619500" y="403110"/>
                    <a:pt x="619329" y="412628"/>
                  </a:cubicBezTo>
                  <a:cubicBezTo>
                    <a:pt x="618269" y="471795"/>
                    <a:pt x="623733" y="537359"/>
                    <a:pt x="619381" y="595449"/>
                  </a:cubicBezTo>
                  <a:cubicBezTo>
                    <a:pt x="618372" y="608944"/>
                    <a:pt x="615396" y="625397"/>
                    <a:pt x="604022" y="633905"/>
                  </a:cubicBezTo>
                  <a:lnTo>
                    <a:pt x="604022" y="579244"/>
                  </a:lnTo>
                  <a:cubicBezTo>
                    <a:pt x="599832" y="581305"/>
                    <a:pt x="597711" y="583973"/>
                    <a:pt x="597096" y="588548"/>
                  </a:cubicBezTo>
                  <a:cubicBezTo>
                    <a:pt x="593863" y="612698"/>
                    <a:pt x="598318" y="646664"/>
                    <a:pt x="597258" y="672412"/>
                  </a:cubicBezTo>
                  <a:cubicBezTo>
                    <a:pt x="596908" y="680810"/>
                    <a:pt x="594026" y="689858"/>
                    <a:pt x="595462" y="698811"/>
                  </a:cubicBezTo>
                  <a:cubicBezTo>
                    <a:pt x="592102" y="697374"/>
                    <a:pt x="592769" y="693535"/>
                    <a:pt x="588211" y="691559"/>
                  </a:cubicBezTo>
                  <a:cubicBezTo>
                    <a:pt x="578624" y="687412"/>
                    <a:pt x="525460" y="697426"/>
                    <a:pt x="510829" y="698802"/>
                  </a:cubicBezTo>
                  <a:cubicBezTo>
                    <a:pt x="507160" y="699144"/>
                    <a:pt x="503432" y="698683"/>
                    <a:pt x="499763" y="698819"/>
                  </a:cubicBezTo>
                  <a:cubicBezTo>
                    <a:pt x="499293" y="700863"/>
                    <a:pt x="497514" y="703044"/>
                    <a:pt x="498036" y="705652"/>
                  </a:cubicBezTo>
                  <a:cubicBezTo>
                    <a:pt x="493033" y="704096"/>
                    <a:pt x="496180" y="702078"/>
                    <a:pt x="496343" y="700530"/>
                  </a:cubicBezTo>
                  <a:cubicBezTo>
                    <a:pt x="482010" y="702967"/>
                    <a:pt x="467268" y="703138"/>
                    <a:pt x="452961" y="705849"/>
                  </a:cubicBezTo>
                  <a:cubicBezTo>
                    <a:pt x="446967" y="706986"/>
                    <a:pt x="442520" y="711005"/>
                    <a:pt x="435636" y="710945"/>
                  </a:cubicBezTo>
                  <a:cubicBezTo>
                    <a:pt x="430753" y="710903"/>
                    <a:pt x="421047" y="705088"/>
                    <a:pt x="410888" y="703942"/>
                  </a:cubicBezTo>
                  <a:cubicBezTo>
                    <a:pt x="410597" y="705002"/>
                    <a:pt x="409212" y="706541"/>
                    <a:pt x="409178" y="707362"/>
                  </a:cubicBezTo>
                  <a:cubicBezTo>
                    <a:pt x="409109" y="709346"/>
                    <a:pt x="410478" y="720463"/>
                    <a:pt x="410965" y="720942"/>
                  </a:cubicBezTo>
                  <a:cubicBezTo>
                    <a:pt x="411906" y="721866"/>
                    <a:pt x="432574" y="721284"/>
                    <a:pt x="437252" y="722635"/>
                  </a:cubicBezTo>
                  <a:cubicBezTo>
                    <a:pt x="439570" y="723302"/>
                    <a:pt x="437107" y="727142"/>
                    <a:pt x="439099" y="727877"/>
                  </a:cubicBezTo>
                  <a:cubicBezTo>
                    <a:pt x="442332" y="729066"/>
                    <a:pt x="442092" y="723764"/>
                    <a:pt x="445094" y="721857"/>
                  </a:cubicBezTo>
                  <a:cubicBezTo>
                    <a:pt x="446915" y="720694"/>
                    <a:pt x="449771" y="721336"/>
                    <a:pt x="450190" y="721028"/>
                  </a:cubicBezTo>
                  <a:cubicBezTo>
                    <a:pt x="450532" y="720788"/>
                    <a:pt x="450268" y="717427"/>
                    <a:pt x="451892" y="716743"/>
                  </a:cubicBezTo>
                  <a:cubicBezTo>
                    <a:pt x="454851" y="714041"/>
                    <a:pt x="452593" y="719232"/>
                    <a:pt x="454458" y="719334"/>
                  </a:cubicBezTo>
                  <a:cubicBezTo>
                    <a:pt x="456151" y="719437"/>
                    <a:pt x="455048" y="715769"/>
                    <a:pt x="455330" y="714195"/>
                  </a:cubicBezTo>
                  <a:cubicBezTo>
                    <a:pt x="458648" y="713622"/>
                    <a:pt x="456117" y="718103"/>
                    <a:pt x="457126" y="719189"/>
                  </a:cubicBezTo>
                  <a:cubicBezTo>
                    <a:pt x="457827" y="719950"/>
                    <a:pt x="462188" y="719018"/>
                    <a:pt x="463856" y="719309"/>
                  </a:cubicBezTo>
                  <a:lnTo>
                    <a:pt x="604005" y="705644"/>
                  </a:lnTo>
                  <a:lnTo>
                    <a:pt x="604005" y="666358"/>
                  </a:lnTo>
                  <a:cubicBezTo>
                    <a:pt x="618568" y="663126"/>
                    <a:pt x="615549" y="674012"/>
                    <a:pt x="615969" y="685154"/>
                  </a:cubicBezTo>
                  <a:lnTo>
                    <a:pt x="704955" y="675867"/>
                  </a:lnTo>
                  <a:cubicBezTo>
                    <a:pt x="707238" y="674337"/>
                    <a:pt x="707170" y="644535"/>
                    <a:pt x="706597" y="639840"/>
                  </a:cubicBezTo>
                  <a:cubicBezTo>
                    <a:pt x="706007" y="635025"/>
                    <a:pt x="703279" y="631417"/>
                    <a:pt x="701423" y="627073"/>
                  </a:cubicBezTo>
                  <a:cubicBezTo>
                    <a:pt x="695719" y="622463"/>
                    <a:pt x="690323" y="614887"/>
                    <a:pt x="689417" y="607464"/>
                  </a:cubicBezTo>
                  <a:cubicBezTo>
                    <a:pt x="682490" y="550392"/>
                    <a:pt x="698806" y="479731"/>
                    <a:pt x="689451" y="423796"/>
                  </a:cubicBezTo>
                  <a:cubicBezTo>
                    <a:pt x="689229" y="422445"/>
                    <a:pt x="687296" y="420615"/>
                    <a:pt x="687758" y="418682"/>
                  </a:cubicBezTo>
                  <a:cubicBezTo>
                    <a:pt x="690948" y="417981"/>
                    <a:pt x="688314" y="421932"/>
                    <a:pt x="690306" y="422103"/>
                  </a:cubicBezTo>
                  <a:cubicBezTo>
                    <a:pt x="692239" y="422265"/>
                    <a:pt x="689716" y="417904"/>
                    <a:pt x="692846" y="418682"/>
                  </a:cubicBezTo>
                  <a:cubicBezTo>
                    <a:pt x="693941" y="421376"/>
                    <a:pt x="693889" y="424471"/>
                    <a:pt x="694573" y="427208"/>
                  </a:cubicBezTo>
                  <a:cubicBezTo>
                    <a:pt x="711180" y="492960"/>
                    <a:pt x="724290" y="560611"/>
                    <a:pt x="742915" y="625730"/>
                  </a:cubicBezTo>
                  <a:cubicBezTo>
                    <a:pt x="743676" y="628407"/>
                    <a:pt x="746592" y="640721"/>
                    <a:pt x="748413" y="640704"/>
                  </a:cubicBezTo>
                  <a:cubicBezTo>
                    <a:pt x="764943" y="626637"/>
                    <a:pt x="783047" y="613750"/>
                    <a:pt x="803613" y="606216"/>
                  </a:cubicBezTo>
                  <a:lnTo>
                    <a:pt x="838314" y="438487"/>
                  </a:lnTo>
                  <a:cubicBezTo>
                    <a:pt x="844078" y="429773"/>
                    <a:pt x="842154" y="418092"/>
                    <a:pt x="849260" y="410139"/>
                  </a:cubicBezTo>
                  <a:cubicBezTo>
                    <a:pt x="851407" y="417553"/>
                    <a:pt x="844283" y="426977"/>
                    <a:pt x="843634" y="433579"/>
                  </a:cubicBezTo>
                  <a:cubicBezTo>
                    <a:pt x="838152" y="488915"/>
                    <a:pt x="813840" y="548177"/>
                    <a:pt x="809274" y="600794"/>
                  </a:cubicBezTo>
                  <a:cubicBezTo>
                    <a:pt x="809163" y="602111"/>
                    <a:pt x="808222" y="604685"/>
                    <a:pt x="809924" y="604848"/>
                  </a:cubicBezTo>
                  <a:lnTo>
                    <a:pt x="819493" y="600324"/>
                  </a:lnTo>
                  <a:lnTo>
                    <a:pt x="844985" y="483588"/>
                  </a:lnTo>
                  <a:lnTo>
                    <a:pt x="844985" y="461371"/>
                  </a:lnTo>
                  <a:cubicBezTo>
                    <a:pt x="846678" y="461397"/>
                    <a:pt x="848405" y="461285"/>
                    <a:pt x="850115" y="461380"/>
                  </a:cubicBezTo>
                  <a:cubicBezTo>
                    <a:pt x="851244" y="461439"/>
                    <a:pt x="852399" y="461320"/>
                    <a:pt x="853519" y="461388"/>
                  </a:cubicBezTo>
                  <a:cubicBezTo>
                    <a:pt x="854383" y="465929"/>
                    <a:pt x="852424" y="464860"/>
                    <a:pt x="848405" y="464792"/>
                  </a:cubicBezTo>
                  <a:cubicBezTo>
                    <a:pt x="847781" y="471145"/>
                    <a:pt x="848482" y="478705"/>
                    <a:pt x="848405" y="485289"/>
                  </a:cubicBezTo>
                  <a:cubicBezTo>
                    <a:pt x="848388" y="486427"/>
                    <a:pt x="848405" y="487564"/>
                    <a:pt x="848405" y="488710"/>
                  </a:cubicBezTo>
                  <a:cubicBezTo>
                    <a:pt x="858915" y="494730"/>
                    <a:pt x="851723" y="485041"/>
                    <a:pt x="858650" y="485307"/>
                  </a:cubicBezTo>
                  <a:cubicBezTo>
                    <a:pt x="859907" y="494132"/>
                    <a:pt x="857453" y="490686"/>
                    <a:pt x="854263" y="492781"/>
                  </a:cubicBezTo>
                  <a:cubicBezTo>
                    <a:pt x="847943" y="496936"/>
                    <a:pt x="854383" y="502503"/>
                    <a:pt x="848405" y="498963"/>
                  </a:cubicBezTo>
                  <a:cubicBezTo>
                    <a:pt x="848371" y="530193"/>
                    <a:pt x="849765" y="561962"/>
                    <a:pt x="846703" y="592910"/>
                  </a:cubicBezTo>
                  <a:cubicBezTo>
                    <a:pt x="859257" y="591045"/>
                    <a:pt x="874188" y="590147"/>
                    <a:pt x="886921" y="591148"/>
                  </a:cubicBezTo>
                  <a:cubicBezTo>
                    <a:pt x="895968" y="591858"/>
                    <a:pt x="908000" y="597168"/>
                    <a:pt x="914952" y="597390"/>
                  </a:cubicBezTo>
                  <a:cubicBezTo>
                    <a:pt x="916996" y="597459"/>
                    <a:pt x="917501" y="597339"/>
                    <a:pt x="918236" y="595236"/>
                  </a:cubicBezTo>
                  <a:cubicBezTo>
                    <a:pt x="919673" y="522446"/>
                    <a:pt x="917193" y="449544"/>
                    <a:pt x="918407" y="376754"/>
                  </a:cubicBezTo>
                  <a:cubicBezTo>
                    <a:pt x="918732" y="357308"/>
                    <a:pt x="917184" y="318929"/>
                    <a:pt x="920571" y="302049"/>
                  </a:cubicBezTo>
                  <a:cubicBezTo>
                    <a:pt x="921674" y="296567"/>
                    <a:pt x="927155" y="291274"/>
                    <a:pt x="929054" y="286613"/>
                  </a:cubicBezTo>
                  <a:close/>
                  <a:moveTo>
                    <a:pt x="627102" y="282021"/>
                  </a:moveTo>
                  <a:cubicBezTo>
                    <a:pt x="625290" y="280465"/>
                    <a:pt x="623981" y="279430"/>
                    <a:pt x="624537" y="276916"/>
                  </a:cubicBezTo>
                  <a:lnTo>
                    <a:pt x="627941" y="276916"/>
                  </a:lnTo>
                  <a:cubicBezTo>
                    <a:pt x="627941" y="276916"/>
                    <a:pt x="627102" y="282021"/>
                    <a:pt x="627102" y="282021"/>
                  </a:cubicBezTo>
                  <a:close/>
                  <a:moveTo>
                    <a:pt x="463864" y="714178"/>
                  </a:moveTo>
                  <a:lnTo>
                    <a:pt x="458768" y="715905"/>
                  </a:lnTo>
                  <a:cubicBezTo>
                    <a:pt x="457921" y="711416"/>
                    <a:pt x="459742" y="712331"/>
                    <a:pt x="463873" y="712510"/>
                  </a:cubicBezTo>
                  <a:lnTo>
                    <a:pt x="463873" y="714178"/>
                  </a:lnTo>
                  <a:close/>
                  <a:moveTo>
                    <a:pt x="516849" y="702223"/>
                  </a:moveTo>
                  <a:lnTo>
                    <a:pt x="510033" y="702223"/>
                  </a:lnTo>
                  <a:lnTo>
                    <a:pt x="510033" y="700547"/>
                  </a:lnTo>
                  <a:lnTo>
                    <a:pt x="516849" y="700547"/>
                  </a:lnTo>
                  <a:lnTo>
                    <a:pt x="516849" y="702223"/>
                  </a:lnTo>
                  <a:close/>
                  <a:moveTo>
                    <a:pt x="583490" y="697118"/>
                  </a:moveTo>
                  <a:lnTo>
                    <a:pt x="578394" y="695390"/>
                  </a:lnTo>
                  <a:lnTo>
                    <a:pt x="578394" y="693723"/>
                  </a:lnTo>
                  <a:cubicBezTo>
                    <a:pt x="578394" y="693723"/>
                    <a:pt x="583499" y="693723"/>
                    <a:pt x="583499" y="693723"/>
                  </a:cubicBezTo>
                  <a:lnTo>
                    <a:pt x="583499" y="697126"/>
                  </a:lnTo>
                  <a:close/>
                  <a:moveTo>
                    <a:pt x="660445" y="394781"/>
                  </a:moveTo>
                  <a:cubicBezTo>
                    <a:pt x="663121" y="392172"/>
                    <a:pt x="661428" y="400912"/>
                    <a:pt x="657845" y="401562"/>
                  </a:cubicBezTo>
                  <a:cubicBezTo>
                    <a:pt x="657759" y="400408"/>
                    <a:pt x="660188" y="395029"/>
                    <a:pt x="660445" y="394781"/>
                  </a:cubicBezTo>
                  <a:close/>
                  <a:moveTo>
                    <a:pt x="644214" y="565562"/>
                  </a:moveTo>
                  <a:cubicBezTo>
                    <a:pt x="644830" y="565425"/>
                    <a:pt x="645026" y="568418"/>
                    <a:pt x="645394" y="568606"/>
                  </a:cubicBezTo>
                  <a:cubicBezTo>
                    <a:pt x="647327" y="569598"/>
                    <a:pt x="649713" y="567007"/>
                    <a:pt x="651859" y="567298"/>
                  </a:cubicBezTo>
                  <a:cubicBezTo>
                    <a:pt x="653817" y="580835"/>
                    <a:pt x="631028" y="568444"/>
                    <a:pt x="644214" y="565562"/>
                  </a:cubicBezTo>
                  <a:close/>
                  <a:moveTo>
                    <a:pt x="636509" y="553633"/>
                  </a:moveTo>
                  <a:lnTo>
                    <a:pt x="641614" y="555352"/>
                  </a:lnTo>
                  <a:cubicBezTo>
                    <a:pt x="643496" y="557489"/>
                    <a:pt x="635466" y="566537"/>
                    <a:pt x="636509" y="553633"/>
                  </a:cubicBezTo>
                  <a:close/>
                  <a:moveTo>
                    <a:pt x="648464" y="478474"/>
                  </a:moveTo>
                  <a:lnTo>
                    <a:pt x="651868" y="478474"/>
                  </a:lnTo>
                  <a:cubicBezTo>
                    <a:pt x="652389" y="480834"/>
                    <a:pt x="650944" y="483015"/>
                    <a:pt x="648473" y="483588"/>
                  </a:cubicBezTo>
                  <a:lnTo>
                    <a:pt x="648473" y="478474"/>
                  </a:lnTo>
                  <a:close/>
                  <a:moveTo>
                    <a:pt x="651885" y="492994"/>
                  </a:moveTo>
                  <a:cubicBezTo>
                    <a:pt x="654553" y="488334"/>
                    <a:pt x="657229" y="491848"/>
                    <a:pt x="655288" y="493832"/>
                  </a:cubicBezTo>
                  <a:cubicBezTo>
                    <a:pt x="655168" y="493961"/>
                    <a:pt x="651671" y="494482"/>
                    <a:pt x="651885" y="492994"/>
                  </a:cubicBezTo>
                  <a:close/>
                  <a:moveTo>
                    <a:pt x="651885" y="416963"/>
                  </a:moveTo>
                  <a:cubicBezTo>
                    <a:pt x="650020" y="415099"/>
                    <a:pt x="653424" y="411704"/>
                    <a:pt x="655288" y="413568"/>
                  </a:cubicBezTo>
                  <a:cubicBezTo>
                    <a:pt x="657152" y="415433"/>
                    <a:pt x="653749" y="418828"/>
                    <a:pt x="651885" y="416963"/>
                  </a:cubicBezTo>
                  <a:close/>
                  <a:moveTo>
                    <a:pt x="655288" y="399903"/>
                  </a:moveTo>
                  <a:cubicBezTo>
                    <a:pt x="652945" y="406197"/>
                    <a:pt x="654698" y="411610"/>
                    <a:pt x="646762" y="413551"/>
                  </a:cubicBezTo>
                  <a:cubicBezTo>
                    <a:pt x="647404" y="405624"/>
                    <a:pt x="654211" y="414099"/>
                    <a:pt x="651859" y="403315"/>
                  </a:cubicBezTo>
                  <a:lnTo>
                    <a:pt x="649336" y="406744"/>
                  </a:lnTo>
                  <a:lnTo>
                    <a:pt x="645035" y="405000"/>
                  </a:lnTo>
                  <a:cubicBezTo>
                    <a:pt x="646737" y="397680"/>
                    <a:pt x="649302" y="401271"/>
                    <a:pt x="655288" y="399903"/>
                  </a:cubicBezTo>
                  <a:close/>
                  <a:moveTo>
                    <a:pt x="646762" y="285450"/>
                  </a:moveTo>
                  <a:cubicBezTo>
                    <a:pt x="647352" y="284287"/>
                    <a:pt x="649661" y="286451"/>
                    <a:pt x="648438" y="288845"/>
                  </a:cubicBezTo>
                  <a:cubicBezTo>
                    <a:pt x="647848" y="290008"/>
                    <a:pt x="645539" y="287845"/>
                    <a:pt x="646762" y="285450"/>
                  </a:cubicBezTo>
                  <a:close/>
                  <a:moveTo>
                    <a:pt x="648447" y="312764"/>
                  </a:moveTo>
                  <a:cubicBezTo>
                    <a:pt x="648045" y="313123"/>
                    <a:pt x="644719" y="312584"/>
                    <a:pt x="643325" y="312764"/>
                  </a:cubicBezTo>
                  <a:lnTo>
                    <a:pt x="645052" y="305957"/>
                  </a:lnTo>
                  <a:cubicBezTo>
                    <a:pt x="646138" y="304058"/>
                    <a:pt x="649422" y="311883"/>
                    <a:pt x="648447" y="312772"/>
                  </a:cubicBezTo>
                  <a:close/>
                  <a:moveTo>
                    <a:pt x="641640" y="275197"/>
                  </a:moveTo>
                  <a:cubicBezTo>
                    <a:pt x="642290" y="274368"/>
                    <a:pt x="646164" y="278182"/>
                    <a:pt x="645026" y="280320"/>
                  </a:cubicBezTo>
                  <a:cubicBezTo>
                    <a:pt x="644377" y="281149"/>
                    <a:pt x="640503" y="277335"/>
                    <a:pt x="641640" y="275197"/>
                  </a:cubicBezTo>
                  <a:close/>
                  <a:moveTo>
                    <a:pt x="638194" y="305948"/>
                  </a:moveTo>
                  <a:cubicBezTo>
                    <a:pt x="640058" y="307812"/>
                    <a:pt x="636655" y="311207"/>
                    <a:pt x="634790" y="309343"/>
                  </a:cubicBezTo>
                  <a:cubicBezTo>
                    <a:pt x="632926" y="307479"/>
                    <a:pt x="636330" y="304084"/>
                    <a:pt x="638194" y="305948"/>
                  </a:cubicBezTo>
                  <a:close/>
                  <a:moveTo>
                    <a:pt x="634807" y="358890"/>
                  </a:moveTo>
                  <a:cubicBezTo>
                    <a:pt x="633362" y="357454"/>
                    <a:pt x="632131" y="343053"/>
                    <a:pt x="636492" y="348637"/>
                  </a:cubicBezTo>
                  <a:cubicBezTo>
                    <a:pt x="637168" y="349509"/>
                    <a:pt x="635380" y="353776"/>
                    <a:pt x="637381" y="353802"/>
                  </a:cubicBezTo>
                  <a:lnTo>
                    <a:pt x="641614" y="354606"/>
                  </a:lnTo>
                  <a:lnTo>
                    <a:pt x="634807" y="358890"/>
                  </a:lnTo>
                  <a:close/>
                  <a:moveTo>
                    <a:pt x="638202" y="516066"/>
                  </a:moveTo>
                  <a:cubicBezTo>
                    <a:pt x="637629" y="518537"/>
                    <a:pt x="635440" y="519983"/>
                    <a:pt x="633088" y="519461"/>
                  </a:cubicBezTo>
                  <a:lnTo>
                    <a:pt x="633088" y="516066"/>
                  </a:lnTo>
                  <a:cubicBezTo>
                    <a:pt x="633088" y="516066"/>
                    <a:pt x="638202" y="516066"/>
                    <a:pt x="638202" y="516066"/>
                  </a:cubicBezTo>
                  <a:close/>
                  <a:moveTo>
                    <a:pt x="629659" y="403324"/>
                  </a:moveTo>
                  <a:lnTo>
                    <a:pt x="627932" y="408420"/>
                  </a:lnTo>
                  <a:lnTo>
                    <a:pt x="626264" y="408420"/>
                  </a:lnTo>
                  <a:cubicBezTo>
                    <a:pt x="626093" y="404299"/>
                    <a:pt x="625178" y="402477"/>
                    <a:pt x="629668" y="403324"/>
                  </a:cubicBezTo>
                  <a:close/>
                  <a:moveTo>
                    <a:pt x="624520" y="654403"/>
                  </a:moveTo>
                  <a:lnTo>
                    <a:pt x="621116" y="654403"/>
                  </a:lnTo>
                  <a:lnTo>
                    <a:pt x="621116" y="649298"/>
                  </a:lnTo>
                  <a:lnTo>
                    <a:pt x="624520" y="649298"/>
                  </a:lnTo>
                  <a:lnTo>
                    <a:pt x="624520" y="654403"/>
                  </a:lnTo>
                  <a:close/>
                  <a:moveTo>
                    <a:pt x="627941" y="666367"/>
                  </a:moveTo>
                  <a:lnTo>
                    <a:pt x="624537" y="666367"/>
                  </a:lnTo>
                  <a:cubicBezTo>
                    <a:pt x="624537" y="666367"/>
                    <a:pt x="624537" y="661253"/>
                    <a:pt x="624537" y="661253"/>
                  </a:cubicBezTo>
                  <a:cubicBezTo>
                    <a:pt x="627009" y="661826"/>
                    <a:pt x="628454" y="664015"/>
                    <a:pt x="627932" y="666367"/>
                  </a:cubicBezTo>
                  <a:close/>
                  <a:moveTo>
                    <a:pt x="627958" y="534820"/>
                  </a:moveTo>
                  <a:cubicBezTo>
                    <a:pt x="628522" y="533443"/>
                    <a:pt x="632858" y="528252"/>
                    <a:pt x="634782" y="529731"/>
                  </a:cubicBezTo>
                  <a:cubicBezTo>
                    <a:pt x="634987" y="529885"/>
                    <a:pt x="635013" y="534700"/>
                    <a:pt x="634790" y="534820"/>
                  </a:cubicBezTo>
                  <a:cubicBezTo>
                    <a:pt x="633756" y="535401"/>
                    <a:pt x="629805" y="534503"/>
                    <a:pt x="627949" y="534820"/>
                  </a:cubicBezTo>
                  <a:close/>
                  <a:moveTo>
                    <a:pt x="636492" y="633931"/>
                  </a:moveTo>
                  <a:lnTo>
                    <a:pt x="634765" y="639028"/>
                  </a:lnTo>
                  <a:lnTo>
                    <a:pt x="633097" y="639028"/>
                  </a:lnTo>
                  <a:cubicBezTo>
                    <a:pt x="632926" y="634906"/>
                    <a:pt x="632011" y="633084"/>
                    <a:pt x="636501" y="633931"/>
                  </a:cubicBezTo>
                  <a:close/>
                  <a:moveTo>
                    <a:pt x="634799" y="645048"/>
                  </a:moveTo>
                  <a:cubicBezTo>
                    <a:pt x="636107" y="641388"/>
                    <a:pt x="638775" y="643731"/>
                    <a:pt x="641606" y="644193"/>
                  </a:cubicBezTo>
                  <a:cubicBezTo>
                    <a:pt x="643308" y="645638"/>
                    <a:pt x="632883" y="650410"/>
                    <a:pt x="634799" y="645048"/>
                  </a:cubicBezTo>
                  <a:close/>
                  <a:moveTo>
                    <a:pt x="645052" y="621112"/>
                  </a:moveTo>
                  <a:cubicBezTo>
                    <a:pt x="648609" y="617504"/>
                    <a:pt x="659786" y="614912"/>
                    <a:pt x="655211" y="621839"/>
                  </a:cubicBezTo>
                  <a:cubicBezTo>
                    <a:pt x="654288" y="623233"/>
                    <a:pt x="646309" y="623609"/>
                    <a:pt x="645052" y="621112"/>
                  </a:cubicBezTo>
                  <a:close/>
                  <a:moveTo>
                    <a:pt x="657007" y="632221"/>
                  </a:moveTo>
                  <a:cubicBezTo>
                    <a:pt x="655254" y="637351"/>
                    <a:pt x="651714" y="635265"/>
                    <a:pt x="651893" y="630493"/>
                  </a:cubicBezTo>
                  <a:lnTo>
                    <a:pt x="657007" y="632221"/>
                  </a:lnTo>
                  <a:close/>
                  <a:moveTo>
                    <a:pt x="650191" y="640764"/>
                  </a:moveTo>
                  <a:cubicBezTo>
                    <a:pt x="652911" y="640054"/>
                    <a:pt x="651201" y="642902"/>
                    <a:pt x="652372" y="643680"/>
                  </a:cubicBezTo>
                  <a:cubicBezTo>
                    <a:pt x="653672" y="644543"/>
                    <a:pt x="655485" y="644244"/>
                    <a:pt x="657007" y="644176"/>
                  </a:cubicBezTo>
                  <a:lnTo>
                    <a:pt x="654433" y="649289"/>
                  </a:lnTo>
                  <a:cubicBezTo>
                    <a:pt x="652868" y="644355"/>
                    <a:pt x="653013" y="646502"/>
                    <a:pt x="648473" y="647579"/>
                  </a:cubicBezTo>
                  <a:lnTo>
                    <a:pt x="650191" y="640764"/>
                  </a:lnTo>
                  <a:close/>
                  <a:moveTo>
                    <a:pt x="651876" y="657815"/>
                  </a:moveTo>
                  <a:cubicBezTo>
                    <a:pt x="651047" y="657165"/>
                    <a:pt x="654861" y="653292"/>
                    <a:pt x="656998" y="654429"/>
                  </a:cubicBezTo>
                  <a:cubicBezTo>
                    <a:pt x="657828" y="655079"/>
                    <a:pt x="654014" y="658952"/>
                    <a:pt x="651876" y="657815"/>
                  </a:cubicBezTo>
                  <a:close/>
                  <a:moveTo>
                    <a:pt x="659572" y="541678"/>
                  </a:moveTo>
                  <a:lnTo>
                    <a:pt x="660402" y="550204"/>
                  </a:lnTo>
                  <a:cubicBezTo>
                    <a:pt x="659547" y="552085"/>
                    <a:pt x="654689" y="543790"/>
                    <a:pt x="659572" y="541678"/>
                  </a:cubicBezTo>
                  <a:close/>
                  <a:moveTo>
                    <a:pt x="663823" y="659534"/>
                  </a:moveTo>
                  <a:lnTo>
                    <a:pt x="662146" y="659534"/>
                  </a:lnTo>
                  <a:lnTo>
                    <a:pt x="662146" y="652719"/>
                  </a:lnTo>
                  <a:lnTo>
                    <a:pt x="663823" y="652719"/>
                  </a:lnTo>
                  <a:lnTo>
                    <a:pt x="663823" y="659534"/>
                  </a:lnTo>
                  <a:close/>
                  <a:moveTo>
                    <a:pt x="658726" y="613416"/>
                  </a:moveTo>
                  <a:lnTo>
                    <a:pt x="663823" y="615143"/>
                  </a:lnTo>
                  <a:lnTo>
                    <a:pt x="663823" y="616811"/>
                  </a:lnTo>
                  <a:cubicBezTo>
                    <a:pt x="659701" y="616982"/>
                    <a:pt x="657879" y="617897"/>
                    <a:pt x="658726" y="613416"/>
                  </a:cubicBezTo>
                  <a:close/>
                  <a:moveTo>
                    <a:pt x="662138" y="487855"/>
                  </a:moveTo>
                  <a:lnTo>
                    <a:pt x="667294" y="483613"/>
                  </a:lnTo>
                  <a:cubicBezTo>
                    <a:pt x="671963" y="483938"/>
                    <a:pt x="669740" y="491558"/>
                    <a:pt x="668953" y="492122"/>
                  </a:cubicBezTo>
                  <a:cubicBezTo>
                    <a:pt x="666901" y="493619"/>
                    <a:pt x="663532" y="489266"/>
                    <a:pt x="662138" y="487855"/>
                  </a:cubicBezTo>
                  <a:close/>
                  <a:moveTo>
                    <a:pt x="674084" y="569025"/>
                  </a:moveTo>
                  <a:lnTo>
                    <a:pt x="674084" y="570701"/>
                  </a:lnTo>
                  <a:lnTo>
                    <a:pt x="667269" y="570701"/>
                  </a:lnTo>
                  <a:lnTo>
                    <a:pt x="667269" y="569025"/>
                  </a:lnTo>
                  <a:lnTo>
                    <a:pt x="674084" y="569025"/>
                  </a:lnTo>
                  <a:close/>
                  <a:moveTo>
                    <a:pt x="665550" y="656105"/>
                  </a:moveTo>
                  <a:cubicBezTo>
                    <a:pt x="666123" y="653633"/>
                    <a:pt x="668312" y="652188"/>
                    <a:pt x="670664" y="652710"/>
                  </a:cubicBezTo>
                  <a:lnTo>
                    <a:pt x="670664" y="656105"/>
                  </a:lnTo>
                  <a:cubicBezTo>
                    <a:pt x="670664" y="656105"/>
                    <a:pt x="665550" y="656105"/>
                    <a:pt x="665550" y="656105"/>
                  </a:cubicBezTo>
                  <a:close/>
                  <a:moveTo>
                    <a:pt x="667277" y="640738"/>
                  </a:moveTo>
                  <a:lnTo>
                    <a:pt x="667277" y="633923"/>
                  </a:lnTo>
                  <a:lnTo>
                    <a:pt x="668953" y="633923"/>
                  </a:lnTo>
                  <a:lnTo>
                    <a:pt x="668953" y="640738"/>
                  </a:lnTo>
                  <a:lnTo>
                    <a:pt x="667277" y="640738"/>
                  </a:lnTo>
                  <a:close/>
                  <a:moveTo>
                    <a:pt x="668962" y="618555"/>
                  </a:moveTo>
                  <a:cubicBezTo>
                    <a:pt x="664019" y="624157"/>
                    <a:pt x="665995" y="606002"/>
                    <a:pt x="670681" y="610021"/>
                  </a:cubicBezTo>
                  <a:cubicBezTo>
                    <a:pt x="671014" y="610303"/>
                    <a:pt x="667790" y="616204"/>
                    <a:pt x="668962" y="618555"/>
                  </a:cubicBezTo>
                  <a:close/>
                  <a:moveTo>
                    <a:pt x="680994" y="636445"/>
                  </a:moveTo>
                  <a:cubicBezTo>
                    <a:pt x="679309" y="635915"/>
                    <a:pt x="672665" y="633692"/>
                    <a:pt x="674101" y="630502"/>
                  </a:cubicBezTo>
                  <a:lnTo>
                    <a:pt x="684346" y="633939"/>
                  </a:lnTo>
                  <a:cubicBezTo>
                    <a:pt x="683944" y="635744"/>
                    <a:pt x="683106" y="637104"/>
                    <a:pt x="680994" y="636445"/>
                  </a:cubicBezTo>
                  <a:close/>
                  <a:moveTo>
                    <a:pt x="680925" y="541695"/>
                  </a:moveTo>
                  <a:cubicBezTo>
                    <a:pt x="681054" y="541823"/>
                    <a:pt x="681567" y="545304"/>
                    <a:pt x="680087" y="545081"/>
                  </a:cubicBezTo>
                  <a:cubicBezTo>
                    <a:pt x="671194" y="541806"/>
                    <a:pt x="677325" y="538018"/>
                    <a:pt x="680925" y="541695"/>
                  </a:cubicBezTo>
                  <a:close/>
                  <a:moveTo>
                    <a:pt x="679232" y="430628"/>
                  </a:moveTo>
                  <a:lnTo>
                    <a:pt x="679232" y="427233"/>
                  </a:lnTo>
                  <a:cubicBezTo>
                    <a:pt x="681592" y="426712"/>
                    <a:pt x="683773" y="428157"/>
                    <a:pt x="684355" y="430620"/>
                  </a:cubicBezTo>
                  <a:lnTo>
                    <a:pt x="679232" y="430620"/>
                  </a:lnTo>
                  <a:close/>
                  <a:moveTo>
                    <a:pt x="674948" y="567298"/>
                  </a:moveTo>
                  <a:lnTo>
                    <a:pt x="674948" y="565588"/>
                  </a:lnTo>
                  <a:cubicBezTo>
                    <a:pt x="676059" y="566161"/>
                    <a:pt x="676059" y="566725"/>
                    <a:pt x="674948" y="567298"/>
                  </a:cubicBezTo>
                  <a:close/>
                  <a:moveTo>
                    <a:pt x="686039" y="485298"/>
                  </a:moveTo>
                  <a:lnTo>
                    <a:pt x="680925" y="480193"/>
                  </a:lnTo>
                  <a:cubicBezTo>
                    <a:pt x="684047" y="479611"/>
                    <a:pt x="686603" y="482066"/>
                    <a:pt x="686039" y="485298"/>
                  </a:cubicBezTo>
                  <a:close/>
                  <a:moveTo>
                    <a:pt x="686056" y="375985"/>
                  </a:moveTo>
                  <a:lnTo>
                    <a:pt x="685235" y="382740"/>
                  </a:lnTo>
                  <a:lnTo>
                    <a:pt x="670689" y="380218"/>
                  </a:lnTo>
                  <a:cubicBezTo>
                    <a:pt x="672288" y="372521"/>
                    <a:pt x="673768" y="380936"/>
                    <a:pt x="675769" y="381081"/>
                  </a:cubicBezTo>
                  <a:cubicBezTo>
                    <a:pt x="675983" y="376669"/>
                    <a:pt x="692265" y="370657"/>
                    <a:pt x="694599" y="377669"/>
                  </a:cubicBezTo>
                  <a:lnTo>
                    <a:pt x="686056" y="375985"/>
                  </a:lnTo>
                  <a:close/>
                  <a:moveTo>
                    <a:pt x="718526" y="348637"/>
                  </a:moveTo>
                  <a:cubicBezTo>
                    <a:pt x="718406" y="348765"/>
                    <a:pt x="714909" y="349287"/>
                    <a:pt x="715123" y="347799"/>
                  </a:cubicBezTo>
                  <a:cubicBezTo>
                    <a:pt x="717791" y="343139"/>
                    <a:pt x="720467" y="346653"/>
                    <a:pt x="718526" y="348637"/>
                  </a:cubicBezTo>
                  <a:close/>
                  <a:moveTo>
                    <a:pt x="706580" y="343540"/>
                  </a:moveTo>
                  <a:lnTo>
                    <a:pt x="713395" y="343540"/>
                  </a:lnTo>
                  <a:lnTo>
                    <a:pt x="713395" y="345216"/>
                  </a:lnTo>
                  <a:lnTo>
                    <a:pt x="706580" y="345216"/>
                  </a:lnTo>
                  <a:lnTo>
                    <a:pt x="706580" y="343540"/>
                  </a:lnTo>
                  <a:close/>
                  <a:moveTo>
                    <a:pt x="704878" y="381098"/>
                  </a:moveTo>
                  <a:lnTo>
                    <a:pt x="711685" y="382826"/>
                  </a:lnTo>
                  <a:lnTo>
                    <a:pt x="711685" y="384493"/>
                  </a:lnTo>
                  <a:lnTo>
                    <a:pt x="704878" y="386221"/>
                  </a:lnTo>
                  <a:lnTo>
                    <a:pt x="704878" y="381098"/>
                  </a:lnTo>
                  <a:close/>
                  <a:moveTo>
                    <a:pt x="698037" y="415270"/>
                  </a:moveTo>
                  <a:cubicBezTo>
                    <a:pt x="698687" y="414441"/>
                    <a:pt x="702560" y="418254"/>
                    <a:pt x="701423" y="420392"/>
                  </a:cubicBezTo>
                  <a:cubicBezTo>
                    <a:pt x="700773" y="421222"/>
                    <a:pt x="696899" y="417408"/>
                    <a:pt x="698037" y="415270"/>
                  </a:cubicBezTo>
                  <a:close/>
                  <a:moveTo>
                    <a:pt x="705801" y="439967"/>
                  </a:moveTo>
                  <a:cubicBezTo>
                    <a:pt x="707469" y="441027"/>
                    <a:pt x="711001" y="442900"/>
                    <a:pt x="711685" y="444285"/>
                  </a:cubicBezTo>
                  <a:cubicBezTo>
                    <a:pt x="701859" y="447612"/>
                    <a:pt x="696224" y="433895"/>
                    <a:pt x="705801" y="439967"/>
                  </a:cubicBezTo>
                  <a:close/>
                  <a:moveTo>
                    <a:pt x="710017" y="437453"/>
                  </a:moveTo>
                  <a:cubicBezTo>
                    <a:pt x="711078" y="432647"/>
                    <a:pt x="705485" y="434545"/>
                    <a:pt x="704921" y="434006"/>
                  </a:cubicBezTo>
                  <a:cubicBezTo>
                    <a:pt x="703843" y="432980"/>
                    <a:pt x="707204" y="422111"/>
                    <a:pt x="709128" y="422128"/>
                  </a:cubicBezTo>
                  <a:cubicBezTo>
                    <a:pt x="709453" y="422128"/>
                    <a:pt x="712010" y="424566"/>
                    <a:pt x="711676" y="425481"/>
                  </a:cubicBezTo>
                  <a:cubicBezTo>
                    <a:pt x="711574" y="425771"/>
                    <a:pt x="704690" y="426618"/>
                    <a:pt x="708290" y="430646"/>
                  </a:cubicBezTo>
                  <a:cubicBezTo>
                    <a:pt x="708811" y="431236"/>
                    <a:pt x="722485" y="426883"/>
                    <a:pt x="710017" y="437453"/>
                  </a:cubicBezTo>
                  <a:close/>
                  <a:moveTo>
                    <a:pt x="708290" y="411832"/>
                  </a:moveTo>
                  <a:cubicBezTo>
                    <a:pt x="710248" y="408198"/>
                    <a:pt x="714216" y="405479"/>
                    <a:pt x="718526" y="406744"/>
                  </a:cubicBezTo>
                  <a:lnTo>
                    <a:pt x="708290" y="411832"/>
                  </a:lnTo>
                  <a:close/>
                  <a:moveTo>
                    <a:pt x="716799" y="405017"/>
                  </a:moveTo>
                  <a:cubicBezTo>
                    <a:pt x="710607" y="403495"/>
                    <a:pt x="717226" y="396842"/>
                    <a:pt x="720219" y="394772"/>
                  </a:cubicBezTo>
                  <a:lnTo>
                    <a:pt x="716799" y="405017"/>
                  </a:lnTo>
                  <a:close/>
                  <a:moveTo>
                    <a:pt x="723674" y="495551"/>
                  </a:moveTo>
                  <a:lnTo>
                    <a:pt x="723674" y="490437"/>
                  </a:lnTo>
                  <a:cubicBezTo>
                    <a:pt x="723674" y="490437"/>
                    <a:pt x="727069" y="490437"/>
                    <a:pt x="727069" y="490437"/>
                  </a:cubicBezTo>
                  <a:cubicBezTo>
                    <a:pt x="727590" y="492798"/>
                    <a:pt x="726145" y="494978"/>
                    <a:pt x="723674" y="495551"/>
                  </a:cubicBezTo>
                  <a:close/>
                  <a:moveTo>
                    <a:pt x="739049" y="434049"/>
                  </a:moveTo>
                  <a:lnTo>
                    <a:pt x="739049" y="430654"/>
                  </a:lnTo>
                  <a:cubicBezTo>
                    <a:pt x="741410" y="430133"/>
                    <a:pt x="743590" y="431578"/>
                    <a:pt x="744172" y="434049"/>
                  </a:cubicBezTo>
                  <a:lnTo>
                    <a:pt x="739049" y="434049"/>
                  </a:lnTo>
                  <a:close/>
                  <a:moveTo>
                    <a:pt x="757863" y="495560"/>
                  </a:moveTo>
                  <a:cubicBezTo>
                    <a:pt x="758795" y="493490"/>
                    <a:pt x="762190" y="501435"/>
                    <a:pt x="761258" y="502375"/>
                  </a:cubicBezTo>
                  <a:lnTo>
                    <a:pt x="757854" y="502375"/>
                  </a:lnTo>
                  <a:cubicBezTo>
                    <a:pt x="757854" y="502375"/>
                    <a:pt x="757854" y="495560"/>
                    <a:pt x="757854" y="495560"/>
                  </a:cubicBezTo>
                  <a:close/>
                  <a:moveTo>
                    <a:pt x="749303" y="538274"/>
                  </a:moveTo>
                  <a:lnTo>
                    <a:pt x="756118" y="538274"/>
                  </a:lnTo>
                  <a:lnTo>
                    <a:pt x="756118" y="539950"/>
                  </a:lnTo>
                  <a:lnTo>
                    <a:pt x="749303" y="539950"/>
                  </a:lnTo>
                  <a:lnTo>
                    <a:pt x="749303" y="538274"/>
                  </a:lnTo>
                  <a:close/>
                  <a:moveTo>
                    <a:pt x="754442" y="563877"/>
                  </a:moveTo>
                  <a:cubicBezTo>
                    <a:pt x="752663" y="561928"/>
                    <a:pt x="760377" y="556412"/>
                    <a:pt x="761240" y="555334"/>
                  </a:cubicBezTo>
                  <a:cubicBezTo>
                    <a:pt x="762574" y="558131"/>
                    <a:pt x="754930" y="564416"/>
                    <a:pt x="754442" y="563877"/>
                  </a:cubicBezTo>
                  <a:close/>
                  <a:moveTo>
                    <a:pt x="756144" y="517768"/>
                  </a:moveTo>
                  <a:cubicBezTo>
                    <a:pt x="758812" y="514895"/>
                    <a:pt x="765576" y="518042"/>
                    <a:pt x="764670" y="522873"/>
                  </a:cubicBezTo>
                  <a:cubicBezTo>
                    <a:pt x="763925" y="522907"/>
                    <a:pt x="752817" y="521351"/>
                    <a:pt x="756144" y="517768"/>
                  </a:cubicBezTo>
                  <a:close/>
                  <a:moveTo>
                    <a:pt x="764712" y="561338"/>
                  </a:moveTo>
                  <a:lnTo>
                    <a:pt x="766405" y="557053"/>
                  </a:lnTo>
                  <a:lnTo>
                    <a:pt x="769809" y="560448"/>
                  </a:lnTo>
                  <a:lnTo>
                    <a:pt x="764721" y="561338"/>
                  </a:lnTo>
                  <a:close/>
                  <a:moveTo>
                    <a:pt x="771502" y="541652"/>
                  </a:moveTo>
                  <a:lnTo>
                    <a:pt x="766405" y="543380"/>
                  </a:lnTo>
                  <a:cubicBezTo>
                    <a:pt x="765559" y="538890"/>
                    <a:pt x="767380" y="539805"/>
                    <a:pt x="771511" y="539985"/>
                  </a:cubicBezTo>
                  <a:lnTo>
                    <a:pt x="771511" y="541652"/>
                  </a:lnTo>
                  <a:close/>
                  <a:moveTo>
                    <a:pt x="778343" y="546809"/>
                  </a:moveTo>
                  <a:lnTo>
                    <a:pt x="774940" y="550229"/>
                  </a:lnTo>
                  <a:lnTo>
                    <a:pt x="778369" y="552778"/>
                  </a:lnTo>
                  <a:cubicBezTo>
                    <a:pt x="771502" y="557062"/>
                    <a:pt x="770519" y="547236"/>
                    <a:pt x="778343" y="546809"/>
                  </a:cubicBezTo>
                  <a:close/>
                  <a:moveTo>
                    <a:pt x="785167" y="502384"/>
                  </a:moveTo>
                  <a:cubicBezTo>
                    <a:pt x="786305" y="504522"/>
                    <a:pt x="782431" y="508336"/>
                    <a:pt x="781781" y="507506"/>
                  </a:cubicBezTo>
                  <a:cubicBezTo>
                    <a:pt x="780644" y="505368"/>
                    <a:pt x="784517" y="501554"/>
                    <a:pt x="785167" y="502384"/>
                  </a:cubicBezTo>
                  <a:close/>
                  <a:moveTo>
                    <a:pt x="781790" y="555343"/>
                  </a:moveTo>
                  <a:lnTo>
                    <a:pt x="786886" y="557070"/>
                  </a:lnTo>
                  <a:lnTo>
                    <a:pt x="786886" y="558738"/>
                  </a:lnTo>
                  <a:cubicBezTo>
                    <a:pt x="782764" y="558909"/>
                    <a:pt x="780943" y="559824"/>
                    <a:pt x="781790" y="555343"/>
                  </a:cubicBezTo>
                  <a:close/>
                  <a:moveTo>
                    <a:pt x="783491" y="492131"/>
                  </a:moveTo>
                  <a:cubicBezTo>
                    <a:pt x="783004" y="488565"/>
                    <a:pt x="783320" y="488240"/>
                    <a:pt x="786895" y="488736"/>
                  </a:cubicBezTo>
                  <a:lnTo>
                    <a:pt x="783491" y="492131"/>
                  </a:lnTo>
                  <a:close/>
                  <a:moveTo>
                    <a:pt x="790298" y="434049"/>
                  </a:moveTo>
                  <a:lnTo>
                    <a:pt x="788622" y="434049"/>
                  </a:lnTo>
                  <a:lnTo>
                    <a:pt x="788622" y="425523"/>
                  </a:lnTo>
                  <a:lnTo>
                    <a:pt x="790298" y="425523"/>
                  </a:lnTo>
                  <a:lnTo>
                    <a:pt x="790298" y="434049"/>
                  </a:lnTo>
                  <a:close/>
                  <a:moveTo>
                    <a:pt x="790332" y="423796"/>
                  </a:moveTo>
                  <a:cubicBezTo>
                    <a:pt x="792915" y="406796"/>
                    <a:pt x="794711" y="388205"/>
                    <a:pt x="798815" y="371581"/>
                  </a:cubicBezTo>
                  <a:cubicBezTo>
                    <a:pt x="799525" y="368699"/>
                    <a:pt x="797131" y="366604"/>
                    <a:pt x="802279" y="367442"/>
                  </a:cubicBezTo>
                  <a:cubicBezTo>
                    <a:pt x="798029" y="384254"/>
                    <a:pt x="796712" y="401793"/>
                    <a:pt x="792889" y="418699"/>
                  </a:cubicBezTo>
                  <a:cubicBezTo>
                    <a:pt x="792462" y="420589"/>
                    <a:pt x="792881" y="424223"/>
                    <a:pt x="790341" y="423796"/>
                  </a:cubicBezTo>
                  <a:close/>
                  <a:moveTo>
                    <a:pt x="797131" y="510927"/>
                  </a:moveTo>
                  <a:lnTo>
                    <a:pt x="792034" y="509199"/>
                  </a:lnTo>
                  <a:lnTo>
                    <a:pt x="792034" y="507532"/>
                  </a:lnTo>
                  <a:cubicBezTo>
                    <a:pt x="792034" y="507532"/>
                    <a:pt x="797139" y="507532"/>
                    <a:pt x="797139" y="507532"/>
                  </a:cubicBezTo>
                  <a:lnTo>
                    <a:pt x="797139" y="510935"/>
                  </a:lnTo>
                  <a:close/>
                  <a:moveTo>
                    <a:pt x="795455" y="487008"/>
                  </a:moveTo>
                  <a:lnTo>
                    <a:pt x="802279" y="490455"/>
                  </a:lnTo>
                  <a:cubicBezTo>
                    <a:pt x="800312" y="495962"/>
                    <a:pt x="793616" y="492695"/>
                    <a:pt x="795455" y="487008"/>
                  </a:cubicBezTo>
                  <a:close/>
                  <a:moveTo>
                    <a:pt x="803972" y="365723"/>
                  </a:moveTo>
                  <a:lnTo>
                    <a:pt x="802296" y="365723"/>
                  </a:lnTo>
                  <a:lnTo>
                    <a:pt x="802296" y="358907"/>
                  </a:lnTo>
                  <a:lnTo>
                    <a:pt x="803972" y="358907"/>
                  </a:lnTo>
                  <a:lnTo>
                    <a:pt x="803972" y="365723"/>
                  </a:lnTo>
                  <a:close/>
                  <a:moveTo>
                    <a:pt x="805682" y="357180"/>
                  </a:moveTo>
                  <a:lnTo>
                    <a:pt x="804203" y="349715"/>
                  </a:lnTo>
                  <a:lnTo>
                    <a:pt x="809103" y="331568"/>
                  </a:lnTo>
                  <a:lnTo>
                    <a:pt x="805682" y="357171"/>
                  </a:lnTo>
                  <a:close/>
                  <a:moveTo>
                    <a:pt x="810804" y="329850"/>
                  </a:moveTo>
                  <a:lnTo>
                    <a:pt x="809128" y="329850"/>
                  </a:lnTo>
                  <a:cubicBezTo>
                    <a:pt x="808282" y="322743"/>
                    <a:pt x="811651" y="322743"/>
                    <a:pt x="810804" y="329850"/>
                  </a:cubicBezTo>
                  <a:close/>
                  <a:moveTo>
                    <a:pt x="815935" y="451135"/>
                  </a:moveTo>
                  <a:cubicBezTo>
                    <a:pt x="815285" y="451964"/>
                    <a:pt x="811412" y="448150"/>
                    <a:pt x="812549" y="446012"/>
                  </a:cubicBezTo>
                  <a:cubicBezTo>
                    <a:pt x="813199" y="445183"/>
                    <a:pt x="817073" y="448997"/>
                    <a:pt x="815935" y="451135"/>
                  </a:cubicBezTo>
                  <a:close/>
                  <a:moveTo>
                    <a:pt x="812532" y="314465"/>
                  </a:moveTo>
                  <a:cubicBezTo>
                    <a:pt x="816645" y="309711"/>
                    <a:pt x="807914" y="311832"/>
                    <a:pt x="810882" y="307701"/>
                  </a:cubicBezTo>
                  <a:cubicBezTo>
                    <a:pt x="811104" y="307385"/>
                    <a:pt x="815072" y="308180"/>
                    <a:pt x="815080" y="302536"/>
                  </a:cubicBezTo>
                  <a:cubicBezTo>
                    <a:pt x="820502" y="307094"/>
                    <a:pt x="820587" y="313610"/>
                    <a:pt x="812523" y="314465"/>
                  </a:cubicBezTo>
                  <a:close/>
                  <a:moveTo>
                    <a:pt x="814961" y="276651"/>
                  </a:moveTo>
                  <a:cubicBezTo>
                    <a:pt x="812985" y="278301"/>
                    <a:pt x="812617" y="279960"/>
                    <a:pt x="810839" y="280311"/>
                  </a:cubicBezTo>
                  <a:cubicBezTo>
                    <a:pt x="809864" y="273205"/>
                    <a:pt x="812181" y="270862"/>
                    <a:pt x="819356" y="271785"/>
                  </a:cubicBezTo>
                  <a:cubicBezTo>
                    <a:pt x="820408" y="276215"/>
                    <a:pt x="816440" y="275419"/>
                    <a:pt x="814952" y="276651"/>
                  </a:cubicBezTo>
                  <a:close/>
                  <a:moveTo>
                    <a:pt x="824487" y="316184"/>
                  </a:moveTo>
                  <a:lnTo>
                    <a:pt x="821083" y="316184"/>
                  </a:lnTo>
                  <a:cubicBezTo>
                    <a:pt x="821083" y="316184"/>
                    <a:pt x="821083" y="311071"/>
                    <a:pt x="821083" y="311071"/>
                  </a:cubicBezTo>
                  <a:cubicBezTo>
                    <a:pt x="823555" y="311643"/>
                    <a:pt x="825000" y="313833"/>
                    <a:pt x="824478" y="316184"/>
                  </a:cubicBezTo>
                  <a:close/>
                  <a:moveTo>
                    <a:pt x="833047" y="279430"/>
                  </a:moveTo>
                  <a:cubicBezTo>
                    <a:pt x="829660" y="284056"/>
                    <a:pt x="830037" y="277446"/>
                    <a:pt x="829088" y="275744"/>
                  </a:cubicBezTo>
                  <a:cubicBezTo>
                    <a:pt x="828497" y="274693"/>
                    <a:pt x="825701" y="275787"/>
                    <a:pt x="826214" y="274350"/>
                  </a:cubicBezTo>
                  <a:cubicBezTo>
                    <a:pt x="826975" y="272238"/>
                    <a:pt x="831533" y="270785"/>
                    <a:pt x="833030" y="271785"/>
                  </a:cubicBezTo>
                  <a:cubicBezTo>
                    <a:pt x="833842" y="272332"/>
                    <a:pt x="834218" y="277831"/>
                    <a:pt x="833047" y="279430"/>
                  </a:cubicBezTo>
                  <a:close/>
                  <a:moveTo>
                    <a:pt x="834740" y="263242"/>
                  </a:moveTo>
                  <a:cubicBezTo>
                    <a:pt x="834954" y="271999"/>
                    <a:pt x="821092" y="260095"/>
                    <a:pt x="816739" y="262934"/>
                  </a:cubicBezTo>
                  <a:cubicBezTo>
                    <a:pt x="811506" y="257051"/>
                    <a:pt x="817406" y="255041"/>
                    <a:pt x="820220" y="261523"/>
                  </a:cubicBezTo>
                  <a:cubicBezTo>
                    <a:pt x="826103" y="254887"/>
                    <a:pt x="824906" y="259240"/>
                    <a:pt x="826881" y="260814"/>
                  </a:cubicBezTo>
                  <a:cubicBezTo>
                    <a:pt x="827942" y="261660"/>
                    <a:pt x="829438" y="261344"/>
                    <a:pt x="829635" y="261523"/>
                  </a:cubicBezTo>
                  <a:lnTo>
                    <a:pt x="829635" y="258120"/>
                  </a:lnTo>
                  <a:cubicBezTo>
                    <a:pt x="832166" y="257564"/>
                    <a:pt x="833201" y="258872"/>
                    <a:pt x="834757" y="260685"/>
                  </a:cubicBezTo>
                  <a:lnTo>
                    <a:pt x="829635" y="261532"/>
                  </a:lnTo>
                  <a:cubicBezTo>
                    <a:pt x="830327" y="262173"/>
                    <a:pt x="827505" y="267390"/>
                    <a:pt x="834749" y="263242"/>
                  </a:cubicBezTo>
                  <a:close/>
                  <a:moveTo>
                    <a:pt x="839896" y="336691"/>
                  </a:moveTo>
                  <a:lnTo>
                    <a:pt x="839896" y="331577"/>
                  </a:lnTo>
                  <a:cubicBezTo>
                    <a:pt x="839896" y="331577"/>
                    <a:pt x="843291" y="331577"/>
                    <a:pt x="843291" y="331577"/>
                  </a:cubicBezTo>
                  <a:cubicBezTo>
                    <a:pt x="843813" y="333937"/>
                    <a:pt x="842368" y="336118"/>
                    <a:pt x="839896" y="336691"/>
                  </a:cubicBezTo>
                  <a:close/>
                  <a:moveTo>
                    <a:pt x="909967" y="285467"/>
                  </a:moveTo>
                  <a:lnTo>
                    <a:pt x="915064" y="283740"/>
                  </a:lnTo>
                  <a:lnTo>
                    <a:pt x="915064" y="287144"/>
                  </a:lnTo>
                  <a:cubicBezTo>
                    <a:pt x="915064" y="287144"/>
                    <a:pt x="909958" y="287144"/>
                    <a:pt x="909958" y="287144"/>
                  </a:cubicBezTo>
                  <a:lnTo>
                    <a:pt x="909958" y="285476"/>
                  </a:lnTo>
                  <a:close/>
                  <a:moveTo>
                    <a:pt x="899705" y="263251"/>
                  </a:moveTo>
                  <a:lnTo>
                    <a:pt x="908239" y="263251"/>
                  </a:lnTo>
                  <a:cubicBezTo>
                    <a:pt x="907137" y="269476"/>
                    <a:pt x="897730" y="264149"/>
                    <a:pt x="899705" y="263251"/>
                  </a:cubicBezTo>
                  <a:close/>
                  <a:moveTo>
                    <a:pt x="897978" y="292283"/>
                  </a:moveTo>
                  <a:cubicBezTo>
                    <a:pt x="899842" y="294147"/>
                    <a:pt x="896439" y="297542"/>
                    <a:pt x="894574" y="295678"/>
                  </a:cubicBezTo>
                  <a:cubicBezTo>
                    <a:pt x="892710" y="293814"/>
                    <a:pt x="896114" y="290419"/>
                    <a:pt x="897978" y="292283"/>
                  </a:cubicBezTo>
                  <a:close/>
                  <a:moveTo>
                    <a:pt x="891103" y="303032"/>
                  </a:moveTo>
                  <a:cubicBezTo>
                    <a:pt x="892864" y="302596"/>
                    <a:pt x="902630" y="300458"/>
                    <a:pt x="903117" y="300826"/>
                  </a:cubicBezTo>
                  <a:cubicBezTo>
                    <a:pt x="902074" y="301972"/>
                    <a:pt x="899765" y="307282"/>
                    <a:pt x="899432" y="307470"/>
                  </a:cubicBezTo>
                  <a:cubicBezTo>
                    <a:pt x="898996" y="307718"/>
                    <a:pt x="889820" y="306247"/>
                    <a:pt x="889435" y="305923"/>
                  </a:cubicBezTo>
                  <a:cubicBezTo>
                    <a:pt x="887092" y="303956"/>
                    <a:pt x="888195" y="303742"/>
                    <a:pt x="891103" y="303032"/>
                  </a:cubicBezTo>
                  <a:close/>
                  <a:moveTo>
                    <a:pt x="903109" y="317886"/>
                  </a:moveTo>
                  <a:lnTo>
                    <a:pt x="899697" y="317886"/>
                  </a:lnTo>
                  <a:cubicBezTo>
                    <a:pt x="899697" y="317886"/>
                    <a:pt x="901424" y="312781"/>
                    <a:pt x="901424" y="312781"/>
                  </a:cubicBezTo>
                  <a:lnTo>
                    <a:pt x="903092" y="312781"/>
                  </a:lnTo>
                  <a:cubicBezTo>
                    <a:pt x="903092" y="312781"/>
                    <a:pt x="903092" y="317886"/>
                    <a:pt x="903092" y="317886"/>
                  </a:cubicBezTo>
                  <a:close/>
                  <a:moveTo>
                    <a:pt x="886014" y="256409"/>
                  </a:moveTo>
                  <a:lnTo>
                    <a:pt x="886014" y="261515"/>
                  </a:lnTo>
                  <a:cubicBezTo>
                    <a:pt x="885715" y="262165"/>
                    <a:pt x="881499" y="257880"/>
                    <a:pt x="880901" y="256418"/>
                  </a:cubicBezTo>
                  <a:lnTo>
                    <a:pt x="886014" y="256418"/>
                  </a:lnTo>
                  <a:close/>
                  <a:moveTo>
                    <a:pt x="880892" y="302536"/>
                  </a:moveTo>
                  <a:lnTo>
                    <a:pt x="880892" y="307650"/>
                  </a:lnTo>
                  <a:cubicBezTo>
                    <a:pt x="880892" y="307650"/>
                    <a:pt x="875778" y="305923"/>
                    <a:pt x="875778" y="305923"/>
                  </a:cubicBezTo>
                  <a:cubicBezTo>
                    <a:pt x="874949" y="305230"/>
                    <a:pt x="878780" y="301424"/>
                    <a:pt x="880892" y="302536"/>
                  </a:cubicBezTo>
                  <a:close/>
                  <a:moveTo>
                    <a:pt x="879173" y="430628"/>
                  </a:moveTo>
                  <a:cubicBezTo>
                    <a:pt x="878583" y="431791"/>
                    <a:pt x="876274" y="429628"/>
                    <a:pt x="877497" y="427233"/>
                  </a:cubicBezTo>
                  <a:cubicBezTo>
                    <a:pt x="878087" y="426071"/>
                    <a:pt x="880396" y="428234"/>
                    <a:pt x="879173" y="430628"/>
                  </a:cubicBezTo>
                  <a:close/>
                  <a:moveTo>
                    <a:pt x="875761" y="495568"/>
                  </a:moveTo>
                  <a:cubicBezTo>
                    <a:pt x="876309" y="498826"/>
                    <a:pt x="872418" y="496269"/>
                    <a:pt x="870853" y="497535"/>
                  </a:cubicBezTo>
                  <a:cubicBezTo>
                    <a:pt x="869519" y="498604"/>
                    <a:pt x="872794" y="503838"/>
                    <a:pt x="867235" y="502375"/>
                  </a:cubicBezTo>
                  <a:cubicBezTo>
                    <a:pt x="867877" y="496911"/>
                    <a:pt x="869809" y="492456"/>
                    <a:pt x="875761" y="495577"/>
                  </a:cubicBezTo>
                  <a:close/>
                  <a:moveTo>
                    <a:pt x="877471" y="512646"/>
                  </a:moveTo>
                  <a:lnTo>
                    <a:pt x="877471" y="516041"/>
                  </a:lnTo>
                  <a:cubicBezTo>
                    <a:pt x="874949" y="516596"/>
                    <a:pt x="873914" y="515288"/>
                    <a:pt x="872358" y="513475"/>
                  </a:cubicBezTo>
                  <a:lnTo>
                    <a:pt x="877471" y="512637"/>
                  </a:lnTo>
                  <a:close/>
                  <a:moveTo>
                    <a:pt x="870639" y="329875"/>
                  </a:moveTo>
                  <a:cubicBezTo>
                    <a:pt x="871468" y="330525"/>
                    <a:pt x="867654" y="334399"/>
                    <a:pt x="865517" y="333262"/>
                  </a:cubicBezTo>
                  <a:cubicBezTo>
                    <a:pt x="864687" y="332612"/>
                    <a:pt x="868501" y="328738"/>
                    <a:pt x="870639" y="329875"/>
                  </a:cubicBezTo>
                  <a:close/>
                  <a:moveTo>
                    <a:pt x="862122" y="300826"/>
                  </a:moveTo>
                  <a:cubicBezTo>
                    <a:pt x="864071" y="299723"/>
                    <a:pt x="866192" y="306974"/>
                    <a:pt x="865508" y="307641"/>
                  </a:cubicBezTo>
                  <a:cubicBezTo>
                    <a:pt x="863379" y="309719"/>
                    <a:pt x="858761" y="304777"/>
                    <a:pt x="862122" y="300826"/>
                  </a:cubicBezTo>
                  <a:close/>
                  <a:moveTo>
                    <a:pt x="860394" y="259839"/>
                  </a:moveTo>
                  <a:lnTo>
                    <a:pt x="867210" y="259839"/>
                  </a:lnTo>
                  <a:cubicBezTo>
                    <a:pt x="867210" y="259839"/>
                    <a:pt x="867210" y="263233"/>
                    <a:pt x="867210" y="263233"/>
                  </a:cubicBezTo>
                  <a:cubicBezTo>
                    <a:pt x="866269" y="264166"/>
                    <a:pt x="858325" y="260779"/>
                    <a:pt x="860394" y="259839"/>
                  </a:cubicBezTo>
                  <a:close/>
                  <a:moveTo>
                    <a:pt x="853587" y="431509"/>
                  </a:moveTo>
                  <a:lnTo>
                    <a:pt x="857863" y="426464"/>
                  </a:lnTo>
                  <a:cubicBezTo>
                    <a:pt x="860839" y="428354"/>
                    <a:pt x="860617" y="420580"/>
                    <a:pt x="863798" y="423813"/>
                  </a:cubicBezTo>
                  <a:cubicBezTo>
                    <a:pt x="866346" y="426395"/>
                    <a:pt x="855888" y="432288"/>
                    <a:pt x="853587" y="431509"/>
                  </a:cubicBezTo>
                  <a:close/>
                  <a:moveTo>
                    <a:pt x="855272" y="502375"/>
                  </a:moveTo>
                  <a:cubicBezTo>
                    <a:pt x="853408" y="500511"/>
                    <a:pt x="856811" y="497116"/>
                    <a:pt x="858675" y="498980"/>
                  </a:cubicBezTo>
                  <a:cubicBezTo>
                    <a:pt x="860540" y="500845"/>
                    <a:pt x="857136" y="504239"/>
                    <a:pt x="855272" y="502375"/>
                  </a:cubicBezTo>
                  <a:close/>
                  <a:moveTo>
                    <a:pt x="877489" y="538249"/>
                  </a:moveTo>
                  <a:cubicBezTo>
                    <a:pt x="877018" y="538710"/>
                    <a:pt x="873658" y="537864"/>
                    <a:pt x="872358" y="538249"/>
                  </a:cubicBezTo>
                  <a:cubicBezTo>
                    <a:pt x="872349" y="539651"/>
                    <a:pt x="872888" y="542345"/>
                    <a:pt x="872144" y="543114"/>
                  </a:cubicBezTo>
                  <a:cubicBezTo>
                    <a:pt x="871845" y="543422"/>
                    <a:pt x="864157" y="545346"/>
                    <a:pt x="863832" y="545073"/>
                  </a:cubicBezTo>
                  <a:cubicBezTo>
                    <a:pt x="860386" y="542200"/>
                    <a:pt x="871263" y="538574"/>
                    <a:pt x="872366" y="538249"/>
                  </a:cubicBezTo>
                  <a:cubicBezTo>
                    <a:pt x="872375" y="536983"/>
                    <a:pt x="872580" y="533323"/>
                    <a:pt x="872366" y="533126"/>
                  </a:cubicBezTo>
                  <a:cubicBezTo>
                    <a:pt x="868706" y="529842"/>
                    <a:pt x="867304" y="537633"/>
                    <a:pt x="864704" y="536555"/>
                  </a:cubicBezTo>
                  <a:cubicBezTo>
                    <a:pt x="863969" y="536248"/>
                    <a:pt x="862164" y="532519"/>
                    <a:pt x="862156" y="532271"/>
                  </a:cubicBezTo>
                  <a:cubicBezTo>
                    <a:pt x="862105" y="528243"/>
                    <a:pt x="869074" y="531621"/>
                    <a:pt x="870314" y="531108"/>
                  </a:cubicBezTo>
                  <a:cubicBezTo>
                    <a:pt x="871075" y="530792"/>
                    <a:pt x="873598" y="524404"/>
                    <a:pt x="875770" y="524601"/>
                  </a:cubicBezTo>
                  <a:cubicBezTo>
                    <a:pt x="875642" y="526465"/>
                    <a:pt x="878002" y="537770"/>
                    <a:pt x="877506" y="538249"/>
                  </a:cubicBezTo>
                  <a:close/>
                  <a:moveTo>
                    <a:pt x="877489" y="509208"/>
                  </a:moveTo>
                  <a:cubicBezTo>
                    <a:pt x="875624" y="507344"/>
                    <a:pt x="879028" y="503949"/>
                    <a:pt x="880892" y="505813"/>
                  </a:cubicBezTo>
                  <a:cubicBezTo>
                    <a:pt x="882756" y="507677"/>
                    <a:pt x="879353" y="511072"/>
                    <a:pt x="877489" y="509208"/>
                  </a:cubicBezTo>
                  <a:close/>
                  <a:moveTo>
                    <a:pt x="877489" y="490420"/>
                  </a:moveTo>
                  <a:cubicBezTo>
                    <a:pt x="875624" y="488556"/>
                    <a:pt x="879028" y="485161"/>
                    <a:pt x="880892" y="487025"/>
                  </a:cubicBezTo>
                  <a:cubicBezTo>
                    <a:pt x="882756" y="488890"/>
                    <a:pt x="879353" y="492285"/>
                    <a:pt x="877489" y="490420"/>
                  </a:cubicBezTo>
                  <a:close/>
                  <a:moveTo>
                    <a:pt x="879199" y="413551"/>
                  </a:moveTo>
                  <a:lnTo>
                    <a:pt x="879199" y="410156"/>
                  </a:lnTo>
                  <a:cubicBezTo>
                    <a:pt x="881559" y="409635"/>
                    <a:pt x="883740" y="411080"/>
                    <a:pt x="884321" y="413543"/>
                  </a:cubicBezTo>
                  <a:lnTo>
                    <a:pt x="879199" y="413543"/>
                  </a:lnTo>
                  <a:close/>
                  <a:moveTo>
                    <a:pt x="879199" y="372555"/>
                  </a:moveTo>
                  <a:cubicBezTo>
                    <a:pt x="877583" y="370965"/>
                    <a:pt x="882346" y="366817"/>
                    <a:pt x="884295" y="365740"/>
                  </a:cubicBezTo>
                  <a:cubicBezTo>
                    <a:pt x="885929" y="368904"/>
                    <a:pt x="881328" y="374659"/>
                    <a:pt x="879199" y="372555"/>
                  </a:cubicBezTo>
                  <a:close/>
                  <a:moveTo>
                    <a:pt x="886040" y="394764"/>
                  </a:moveTo>
                  <a:cubicBezTo>
                    <a:pt x="884903" y="392626"/>
                    <a:pt x="888776" y="388812"/>
                    <a:pt x="889426" y="389641"/>
                  </a:cubicBezTo>
                  <a:cubicBezTo>
                    <a:pt x="890564" y="391779"/>
                    <a:pt x="886690" y="395593"/>
                    <a:pt x="886040" y="394764"/>
                  </a:cubicBezTo>
                  <a:close/>
                  <a:moveTo>
                    <a:pt x="892855" y="432339"/>
                  </a:moveTo>
                  <a:lnTo>
                    <a:pt x="889452" y="432339"/>
                  </a:lnTo>
                  <a:cubicBezTo>
                    <a:pt x="889452" y="432339"/>
                    <a:pt x="889452" y="427225"/>
                    <a:pt x="889452" y="427225"/>
                  </a:cubicBezTo>
                  <a:cubicBezTo>
                    <a:pt x="891923" y="427798"/>
                    <a:pt x="893369" y="429987"/>
                    <a:pt x="892847" y="432339"/>
                  </a:cubicBezTo>
                  <a:close/>
                  <a:moveTo>
                    <a:pt x="901398" y="447714"/>
                  </a:moveTo>
                  <a:cubicBezTo>
                    <a:pt x="901031" y="448065"/>
                    <a:pt x="897670" y="447535"/>
                    <a:pt x="896285" y="447714"/>
                  </a:cubicBezTo>
                  <a:cubicBezTo>
                    <a:pt x="898174" y="442797"/>
                    <a:pt x="897807" y="441463"/>
                    <a:pt x="894574" y="437495"/>
                  </a:cubicBezTo>
                  <a:cubicBezTo>
                    <a:pt x="899184" y="435913"/>
                    <a:pt x="902767" y="446423"/>
                    <a:pt x="901398" y="447723"/>
                  </a:cubicBezTo>
                  <a:close/>
                  <a:moveTo>
                    <a:pt x="903117" y="341830"/>
                  </a:moveTo>
                  <a:lnTo>
                    <a:pt x="908231" y="340103"/>
                  </a:lnTo>
                  <a:lnTo>
                    <a:pt x="908231" y="345216"/>
                  </a:lnTo>
                  <a:cubicBezTo>
                    <a:pt x="906127" y="346320"/>
                    <a:pt x="902296" y="342523"/>
                    <a:pt x="903117" y="341822"/>
                  </a:cubicBezTo>
                  <a:close/>
                  <a:moveTo>
                    <a:pt x="906546" y="376823"/>
                  </a:moveTo>
                  <a:cubicBezTo>
                    <a:pt x="906324" y="375343"/>
                    <a:pt x="909804" y="375856"/>
                    <a:pt x="909933" y="375985"/>
                  </a:cubicBezTo>
                  <a:cubicBezTo>
                    <a:pt x="913618" y="379585"/>
                    <a:pt x="909822" y="385716"/>
                    <a:pt x="906546" y="376823"/>
                  </a:cubicBezTo>
                  <a:close/>
                  <a:moveTo>
                    <a:pt x="913353" y="594611"/>
                  </a:moveTo>
                  <a:cubicBezTo>
                    <a:pt x="913114" y="594851"/>
                    <a:pt x="912233" y="594526"/>
                    <a:pt x="911686" y="594611"/>
                  </a:cubicBezTo>
                  <a:cubicBezTo>
                    <a:pt x="911224" y="591567"/>
                    <a:pt x="911788" y="588625"/>
                    <a:pt x="915072" y="587787"/>
                  </a:cubicBezTo>
                  <a:cubicBezTo>
                    <a:pt x="915252" y="589130"/>
                    <a:pt x="913747" y="594218"/>
                    <a:pt x="913362" y="594603"/>
                  </a:cubicBezTo>
                  <a:close/>
                  <a:moveTo>
                    <a:pt x="911677" y="338401"/>
                  </a:moveTo>
                  <a:lnTo>
                    <a:pt x="915081" y="341796"/>
                  </a:lnTo>
                  <a:cubicBezTo>
                    <a:pt x="911506" y="342283"/>
                    <a:pt x="911190" y="341967"/>
                    <a:pt x="911677" y="338401"/>
                  </a:cubicBezTo>
                  <a:close/>
                  <a:moveTo>
                    <a:pt x="915089" y="280311"/>
                  </a:moveTo>
                  <a:cubicBezTo>
                    <a:pt x="913225" y="278447"/>
                    <a:pt x="916629" y="275052"/>
                    <a:pt x="918493" y="276916"/>
                  </a:cubicBezTo>
                  <a:cubicBezTo>
                    <a:pt x="920357" y="278780"/>
                    <a:pt x="916954" y="282175"/>
                    <a:pt x="915089" y="280311"/>
                  </a:cubicBezTo>
                  <a:close/>
                  <a:moveTo>
                    <a:pt x="1417589" y="646724"/>
                  </a:moveTo>
                  <a:cubicBezTo>
                    <a:pt x="1417555" y="643671"/>
                    <a:pt x="1431707" y="640216"/>
                    <a:pt x="1427808" y="637335"/>
                  </a:cubicBezTo>
                  <a:cubicBezTo>
                    <a:pt x="1417914" y="639267"/>
                    <a:pt x="1404103" y="628407"/>
                    <a:pt x="1399528" y="620334"/>
                  </a:cubicBezTo>
                  <a:lnTo>
                    <a:pt x="1359285" y="516861"/>
                  </a:lnTo>
                  <a:cubicBezTo>
                    <a:pt x="1359328" y="514125"/>
                    <a:pt x="1369940" y="508250"/>
                    <a:pt x="1373207" y="505026"/>
                  </a:cubicBezTo>
                  <a:cubicBezTo>
                    <a:pt x="1390241" y="488205"/>
                    <a:pt x="1414117" y="455701"/>
                    <a:pt x="1415930" y="431569"/>
                  </a:cubicBezTo>
                  <a:cubicBezTo>
                    <a:pt x="1417897" y="405368"/>
                    <a:pt x="1417221" y="367450"/>
                    <a:pt x="1415930" y="340889"/>
                  </a:cubicBezTo>
                  <a:cubicBezTo>
                    <a:pt x="1415631" y="334792"/>
                    <a:pt x="1413869" y="327677"/>
                    <a:pt x="1413287" y="321307"/>
                  </a:cubicBezTo>
                  <a:cubicBezTo>
                    <a:pt x="1413125" y="319519"/>
                    <a:pt x="1410765" y="315859"/>
                    <a:pt x="1414125" y="316210"/>
                  </a:cubicBezTo>
                  <a:cubicBezTo>
                    <a:pt x="1415904" y="325206"/>
                    <a:pt x="1421514" y="332851"/>
                    <a:pt x="1423626" y="341736"/>
                  </a:cubicBezTo>
                  <a:cubicBezTo>
                    <a:pt x="1428287" y="361345"/>
                    <a:pt x="1426003" y="418879"/>
                    <a:pt x="1421565" y="438915"/>
                  </a:cubicBezTo>
                  <a:cubicBezTo>
                    <a:pt x="1414630" y="470247"/>
                    <a:pt x="1392841" y="498698"/>
                    <a:pt x="1366152" y="515433"/>
                  </a:cubicBezTo>
                  <a:cubicBezTo>
                    <a:pt x="1365972" y="518418"/>
                    <a:pt x="1367093" y="521060"/>
                    <a:pt x="1367931" y="523822"/>
                  </a:cubicBezTo>
                  <a:cubicBezTo>
                    <a:pt x="1375045" y="547296"/>
                    <a:pt x="1395398" y="597493"/>
                    <a:pt x="1407310" y="618547"/>
                  </a:cubicBezTo>
                  <a:lnTo>
                    <a:pt x="1409020" y="618547"/>
                  </a:lnTo>
                  <a:cubicBezTo>
                    <a:pt x="1408559" y="617239"/>
                    <a:pt x="1409114" y="614322"/>
                    <a:pt x="1408191" y="611766"/>
                  </a:cubicBezTo>
                  <a:cubicBezTo>
                    <a:pt x="1398494" y="584948"/>
                    <a:pt x="1386573" y="558900"/>
                    <a:pt x="1376533" y="532203"/>
                  </a:cubicBezTo>
                  <a:cubicBezTo>
                    <a:pt x="1376593" y="528064"/>
                    <a:pt x="1382203" y="527380"/>
                    <a:pt x="1384948" y="525302"/>
                  </a:cubicBezTo>
                  <a:cubicBezTo>
                    <a:pt x="1405343" y="509909"/>
                    <a:pt x="1418829" y="496594"/>
                    <a:pt x="1426585" y="471256"/>
                  </a:cubicBezTo>
                  <a:cubicBezTo>
                    <a:pt x="1436846" y="437743"/>
                    <a:pt x="1442824" y="339265"/>
                    <a:pt x="1415006" y="314397"/>
                  </a:cubicBezTo>
                  <a:cubicBezTo>
                    <a:pt x="1406181" y="306504"/>
                    <a:pt x="1407584" y="303998"/>
                    <a:pt x="1400426" y="294874"/>
                  </a:cubicBezTo>
                  <a:cubicBezTo>
                    <a:pt x="1357421" y="240025"/>
                    <a:pt x="1287744" y="253271"/>
                    <a:pt x="1225566" y="254049"/>
                  </a:cubicBezTo>
                  <a:cubicBezTo>
                    <a:pt x="1219084" y="254126"/>
                    <a:pt x="1192455" y="249825"/>
                    <a:pt x="1190480" y="255785"/>
                  </a:cubicBezTo>
                  <a:cubicBezTo>
                    <a:pt x="1185170" y="271836"/>
                    <a:pt x="1201793" y="291240"/>
                    <a:pt x="1203726" y="306983"/>
                  </a:cubicBezTo>
                  <a:cubicBezTo>
                    <a:pt x="1214244" y="392780"/>
                    <a:pt x="1201905" y="494559"/>
                    <a:pt x="1205624" y="582665"/>
                  </a:cubicBezTo>
                  <a:cubicBezTo>
                    <a:pt x="1210464" y="581981"/>
                    <a:pt x="1210464" y="585059"/>
                    <a:pt x="1205624" y="584375"/>
                  </a:cubicBezTo>
                  <a:cubicBezTo>
                    <a:pt x="1205684" y="585504"/>
                    <a:pt x="1205547" y="586659"/>
                    <a:pt x="1205624" y="587796"/>
                  </a:cubicBezTo>
                  <a:lnTo>
                    <a:pt x="1214201" y="592063"/>
                  </a:lnTo>
                  <a:cubicBezTo>
                    <a:pt x="1208104" y="593286"/>
                    <a:pt x="1212312" y="601076"/>
                    <a:pt x="1207352" y="603154"/>
                  </a:cubicBezTo>
                  <a:cubicBezTo>
                    <a:pt x="1209062" y="598306"/>
                    <a:pt x="1205915" y="592525"/>
                    <a:pt x="1205624" y="589498"/>
                  </a:cubicBezTo>
                  <a:cubicBezTo>
                    <a:pt x="1207420" y="613160"/>
                    <a:pt x="1185357" y="629339"/>
                    <a:pt x="1195611" y="654172"/>
                  </a:cubicBezTo>
                  <a:lnTo>
                    <a:pt x="1285957" y="657832"/>
                  </a:lnTo>
                  <a:cubicBezTo>
                    <a:pt x="1290403" y="637617"/>
                    <a:pt x="1277627" y="618692"/>
                    <a:pt x="1275678" y="600614"/>
                  </a:cubicBezTo>
                  <a:cubicBezTo>
                    <a:pt x="1273702" y="582263"/>
                    <a:pt x="1273985" y="542362"/>
                    <a:pt x="1275703" y="523745"/>
                  </a:cubicBezTo>
                  <a:cubicBezTo>
                    <a:pt x="1275994" y="520547"/>
                    <a:pt x="1277371" y="517554"/>
                    <a:pt x="1277422" y="514339"/>
                  </a:cubicBezTo>
                  <a:cubicBezTo>
                    <a:pt x="1284563" y="517537"/>
                    <a:pt x="1285537" y="523976"/>
                    <a:pt x="1288676" y="529646"/>
                  </a:cubicBezTo>
                  <a:cubicBezTo>
                    <a:pt x="1289377" y="530911"/>
                    <a:pt x="1292208" y="531194"/>
                    <a:pt x="1292473" y="531664"/>
                  </a:cubicBezTo>
                  <a:cubicBezTo>
                    <a:pt x="1292721" y="532117"/>
                    <a:pt x="1290420" y="540233"/>
                    <a:pt x="1292789" y="541669"/>
                  </a:cubicBezTo>
                  <a:cubicBezTo>
                    <a:pt x="1293525" y="542114"/>
                    <a:pt x="1296492" y="541361"/>
                    <a:pt x="1297903" y="541686"/>
                  </a:cubicBezTo>
                  <a:lnTo>
                    <a:pt x="1297903" y="543354"/>
                  </a:lnTo>
                  <a:cubicBezTo>
                    <a:pt x="1297903" y="543354"/>
                    <a:pt x="1293602" y="545107"/>
                    <a:pt x="1293602" y="545107"/>
                  </a:cubicBezTo>
                  <a:cubicBezTo>
                    <a:pt x="1292156" y="544560"/>
                    <a:pt x="1293114" y="541994"/>
                    <a:pt x="1292781" y="541669"/>
                  </a:cubicBezTo>
                  <a:cubicBezTo>
                    <a:pt x="1292575" y="541473"/>
                    <a:pt x="1290420" y="542003"/>
                    <a:pt x="1289933" y="541173"/>
                  </a:cubicBezTo>
                  <a:cubicBezTo>
                    <a:pt x="1287744" y="537462"/>
                    <a:pt x="1285751" y="530826"/>
                    <a:pt x="1283408" y="526242"/>
                  </a:cubicBezTo>
                  <a:cubicBezTo>
                    <a:pt x="1282801" y="525054"/>
                    <a:pt x="1282596" y="521035"/>
                    <a:pt x="1280809" y="523737"/>
                  </a:cubicBezTo>
                  <a:cubicBezTo>
                    <a:pt x="1281878" y="530227"/>
                    <a:pt x="1277106" y="539181"/>
                    <a:pt x="1285965" y="539104"/>
                  </a:cubicBezTo>
                  <a:lnTo>
                    <a:pt x="1280706" y="540891"/>
                  </a:lnTo>
                  <a:lnTo>
                    <a:pt x="1280843" y="605703"/>
                  </a:lnTo>
                  <a:cubicBezTo>
                    <a:pt x="1279244" y="613382"/>
                    <a:pt x="1291079" y="630237"/>
                    <a:pt x="1291079" y="634761"/>
                  </a:cubicBezTo>
                  <a:lnTo>
                    <a:pt x="1291079" y="662946"/>
                  </a:lnTo>
                  <a:lnTo>
                    <a:pt x="1207326" y="661244"/>
                  </a:lnTo>
                  <a:cubicBezTo>
                    <a:pt x="1206146" y="662416"/>
                    <a:pt x="1209456" y="673678"/>
                    <a:pt x="1210892" y="675611"/>
                  </a:cubicBezTo>
                  <a:cubicBezTo>
                    <a:pt x="1216177" y="682717"/>
                    <a:pt x="1257497" y="679784"/>
                    <a:pt x="1268075" y="679955"/>
                  </a:cubicBezTo>
                  <a:cubicBezTo>
                    <a:pt x="1272890" y="680032"/>
                    <a:pt x="1288317" y="683786"/>
                    <a:pt x="1291874" y="680100"/>
                  </a:cubicBezTo>
                  <a:cubicBezTo>
                    <a:pt x="1305950" y="665520"/>
                    <a:pt x="1292225" y="635043"/>
                    <a:pt x="1289599" y="617444"/>
                  </a:cubicBezTo>
                  <a:cubicBezTo>
                    <a:pt x="1287795" y="605361"/>
                    <a:pt x="1287308" y="593166"/>
                    <a:pt x="1287675" y="580955"/>
                  </a:cubicBezTo>
                  <a:lnTo>
                    <a:pt x="1291053" y="587770"/>
                  </a:lnTo>
                  <a:lnTo>
                    <a:pt x="1297920" y="562159"/>
                  </a:lnTo>
                  <a:cubicBezTo>
                    <a:pt x="1301349" y="561432"/>
                    <a:pt x="1301571" y="563501"/>
                    <a:pt x="1303034" y="565571"/>
                  </a:cubicBezTo>
                  <a:cubicBezTo>
                    <a:pt x="1304094" y="567067"/>
                    <a:pt x="1304137" y="567794"/>
                    <a:pt x="1304744" y="568991"/>
                  </a:cubicBezTo>
                  <a:cubicBezTo>
                    <a:pt x="1309080" y="577551"/>
                    <a:pt x="1327055" y="616238"/>
                    <a:pt x="1328363" y="623250"/>
                  </a:cubicBezTo>
                  <a:cubicBezTo>
                    <a:pt x="1329184" y="627688"/>
                    <a:pt x="1326610" y="631879"/>
                    <a:pt x="1326943" y="632178"/>
                  </a:cubicBezTo>
                  <a:cubicBezTo>
                    <a:pt x="1327311" y="632503"/>
                    <a:pt x="1330655" y="631468"/>
                    <a:pt x="1333639" y="634914"/>
                  </a:cubicBezTo>
                  <a:cubicBezTo>
                    <a:pt x="1337770" y="639678"/>
                    <a:pt x="1342815" y="660449"/>
                    <a:pt x="1346903" y="663074"/>
                  </a:cubicBezTo>
                  <a:lnTo>
                    <a:pt x="1434598" y="665512"/>
                  </a:lnTo>
                  <a:cubicBezTo>
                    <a:pt x="1433811" y="661142"/>
                    <a:pt x="1417589" y="648041"/>
                    <a:pt x="1417580" y="646715"/>
                  </a:cubicBezTo>
                  <a:close/>
                  <a:moveTo>
                    <a:pt x="1403881" y="307659"/>
                  </a:moveTo>
                  <a:cubicBezTo>
                    <a:pt x="1405745" y="309523"/>
                    <a:pt x="1402342" y="312918"/>
                    <a:pt x="1400477" y="311053"/>
                  </a:cubicBezTo>
                  <a:cubicBezTo>
                    <a:pt x="1398613" y="309189"/>
                    <a:pt x="1402016" y="305794"/>
                    <a:pt x="1403881" y="307659"/>
                  </a:cubicBezTo>
                  <a:close/>
                  <a:moveTo>
                    <a:pt x="1395364" y="423821"/>
                  </a:moveTo>
                  <a:lnTo>
                    <a:pt x="1397031" y="423821"/>
                  </a:lnTo>
                  <a:cubicBezTo>
                    <a:pt x="1397031" y="423821"/>
                    <a:pt x="1397031" y="428927"/>
                    <a:pt x="1397031" y="428927"/>
                  </a:cubicBezTo>
                  <a:lnTo>
                    <a:pt x="1393619" y="428927"/>
                  </a:lnTo>
                  <a:cubicBezTo>
                    <a:pt x="1393619" y="428927"/>
                    <a:pt x="1395347" y="423821"/>
                    <a:pt x="1395347" y="423821"/>
                  </a:cubicBezTo>
                  <a:close/>
                  <a:moveTo>
                    <a:pt x="1368007" y="444294"/>
                  </a:moveTo>
                  <a:cubicBezTo>
                    <a:pt x="1368350" y="440163"/>
                    <a:pt x="1368435" y="434425"/>
                    <a:pt x="1373121" y="435776"/>
                  </a:cubicBezTo>
                  <a:lnTo>
                    <a:pt x="1371402" y="444311"/>
                  </a:lnTo>
                  <a:lnTo>
                    <a:pt x="1367999" y="444294"/>
                  </a:lnTo>
                  <a:close/>
                  <a:moveTo>
                    <a:pt x="1388497" y="346944"/>
                  </a:moveTo>
                  <a:lnTo>
                    <a:pt x="1388497" y="350347"/>
                  </a:lnTo>
                  <a:cubicBezTo>
                    <a:pt x="1388497" y="350347"/>
                    <a:pt x="1383392" y="348620"/>
                    <a:pt x="1383392" y="348620"/>
                  </a:cubicBezTo>
                  <a:lnTo>
                    <a:pt x="1383392" y="346952"/>
                  </a:lnTo>
                  <a:cubicBezTo>
                    <a:pt x="1383392" y="346952"/>
                    <a:pt x="1388497" y="346952"/>
                    <a:pt x="1388497" y="346952"/>
                  </a:cubicBezTo>
                  <a:close/>
                  <a:moveTo>
                    <a:pt x="1371411" y="469914"/>
                  </a:moveTo>
                  <a:lnTo>
                    <a:pt x="1373138" y="464809"/>
                  </a:lnTo>
                  <a:lnTo>
                    <a:pt x="1378252" y="469914"/>
                  </a:lnTo>
                  <a:lnTo>
                    <a:pt x="1371420" y="469914"/>
                  </a:lnTo>
                  <a:close/>
                  <a:moveTo>
                    <a:pt x="1374823" y="382826"/>
                  </a:moveTo>
                  <a:cubicBezTo>
                    <a:pt x="1374207" y="386358"/>
                    <a:pt x="1369675" y="382518"/>
                    <a:pt x="1373130" y="387914"/>
                  </a:cubicBezTo>
                  <a:lnTo>
                    <a:pt x="1366297" y="384485"/>
                  </a:lnTo>
                  <a:lnTo>
                    <a:pt x="1374814" y="382826"/>
                  </a:lnTo>
                  <a:close/>
                  <a:moveTo>
                    <a:pt x="1373113" y="425498"/>
                  </a:moveTo>
                  <a:lnTo>
                    <a:pt x="1373976" y="430654"/>
                  </a:lnTo>
                  <a:lnTo>
                    <a:pt x="1376525" y="425523"/>
                  </a:lnTo>
                  <a:lnTo>
                    <a:pt x="1376525" y="434058"/>
                  </a:lnTo>
                  <a:cubicBezTo>
                    <a:pt x="1376525" y="434058"/>
                    <a:pt x="1366297" y="428072"/>
                    <a:pt x="1366297" y="428072"/>
                  </a:cubicBezTo>
                  <a:lnTo>
                    <a:pt x="1373121" y="425498"/>
                  </a:lnTo>
                  <a:close/>
                  <a:moveTo>
                    <a:pt x="1359456" y="462235"/>
                  </a:moveTo>
                  <a:lnTo>
                    <a:pt x="1366280" y="461405"/>
                  </a:lnTo>
                  <a:cubicBezTo>
                    <a:pt x="1364724" y="465553"/>
                    <a:pt x="1362099" y="465963"/>
                    <a:pt x="1359456" y="462235"/>
                  </a:cubicBezTo>
                  <a:close/>
                  <a:moveTo>
                    <a:pt x="1362039" y="451118"/>
                  </a:moveTo>
                  <a:cubicBezTo>
                    <a:pt x="1355847" y="448758"/>
                    <a:pt x="1361594" y="443045"/>
                    <a:pt x="1364570" y="446021"/>
                  </a:cubicBezTo>
                  <a:cubicBezTo>
                    <a:pt x="1365075" y="446526"/>
                    <a:pt x="1365673" y="452503"/>
                    <a:pt x="1362039" y="451118"/>
                  </a:cubicBezTo>
                  <a:close/>
                  <a:moveTo>
                    <a:pt x="1361175" y="372573"/>
                  </a:moveTo>
                  <a:cubicBezTo>
                    <a:pt x="1361765" y="371410"/>
                    <a:pt x="1364074" y="373573"/>
                    <a:pt x="1362851" y="375968"/>
                  </a:cubicBezTo>
                  <a:cubicBezTo>
                    <a:pt x="1362261" y="377131"/>
                    <a:pt x="1359952" y="374967"/>
                    <a:pt x="1361175" y="372573"/>
                  </a:cubicBezTo>
                  <a:close/>
                  <a:moveTo>
                    <a:pt x="1362859" y="401622"/>
                  </a:moveTo>
                  <a:lnTo>
                    <a:pt x="1356044" y="408420"/>
                  </a:lnTo>
                  <a:cubicBezTo>
                    <a:pt x="1358062" y="401793"/>
                    <a:pt x="1355574" y="398270"/>
                    <a:pt x="1362859" y="401622"/>
                  </a:cubicBezTo>
                  <a:close/>
                  <a:moveTo>
                    <a:pt x="1345782" y="314500"/>
                  </a:moveTo>
                  <a:lnTo>
                    <a:pt x="1354308" y="314500"/>
                  </a:lnTo>
                  <a:cubicBezTo>
                    <a:pt x="1354308" y="314500"/>
                    <a:pt x="1354308" y="317886"/>
                    <a:pt x="1354308" y="317886"/>
                  </a:cubicBezTo>
                  <a:cubicBezTo>
                    <a:pt x="1353564" y="318587"/>
                    <a:pt x="1344620" y="316817"/>
                    <a:pt x="1345782" y="314500"/>
                  </a:cubicBezTo>
                  <a:close/>
                  <a:moveTo>
                    <a:pt x="1340660" y="427216"/>
                  </a:moveTo>
                  <a:cubicBezTo>
                    <a:pt x="1338924" y="425498"/>
                    <a:pt x="1343995" y="420358"/>
                    <a:pt x="1345774" y="422111"/>
                  </a:cubicBezTo>
                  <a:cubicBezTo>
                    <a:pt x="1347510" y="423830"/>
                    <a:pt x="1342439" y="428969"/>
                    <a:pt x="1340660" y="427216"/>
                  </a:cubicBezTo>
                  <a:close/>
                  <a:moveTo>
                    <a:pt x="1345774" y="287152"/>
                  </a:moveTo>
                  <a:cubicBezTo>
                    <a:pt x="1346142" y="287520"/>
                    <a:pt x="1348827" y="286733"/>
                    <a:pt x="1349186" y="287152"/>
                  </a:cubicBezTo>
                  <a:cubicBezTo>
                    <a:pt x="1351683" y="290119"/>
                    <a:pt x="1347005" y="291462"/>
                    <a:pt x="1344055" y="290547"/>
                  </a:cubicBezTo>
                  <a:cubicBezTo>
                    <a:pt x="1343782" y="290376"/>
                    <a:pt x="1345902" y="287280"/>
                    <a:pt x="1345774" y="287144"/>
                  </a:cubicBezTo>
                  <a:cubicBezTo>
                    <a:pt x="1345543" y="286896"/>
                    <a:pt x="1338753" y="287349"/>
                    <a:pt x="1342362" y="283740"/>
                  </a:cubicBezTo>
                  <a:cubicBezTo>
                    <a:pt x="1345970" y="280131"/>
                    <a:pt x="1345526" y="286904"/>
                    <a:pt x="1345774" y="287144"/>
                  </a:cubicBezTo>
                  <a:close/>
                  <a:moveTo>
                    <a:pt x="1342362" y="276916"/>
                  </a:moveTo>
                  <a:lnTo>
                    <a:pt x="1337248" y="282021"/>
                  </a:lnTo>
                  <a:cubicBezTo>
                    <a:pt x="1336684" y="278789"/>
                    <a:pt x="1339241" y="276334"/>
                    <a:pt x="1342362" y="276916"/>
                  </a:cubicBezTo>
                  <a:close/>
                  <a:moveTo>
                    <a:pt x="1321838" y="288871"/>
                  </a:moveTo>
                  <a:lnTo>
                    <a:pt x="1321838" y="292266"/>
                  </a:lnTo>
                  <a:cubicBezTo>
                    <a:pt x="1319316" y="292822"/>
                    <a:pt x="1318281" y="291513"/>
                    <a:pt x="1316725" y="289700"/>
                  </a:cubicBezTo>
                  <a:lnTo>
                    <a:pt x="1321838" y="288862"/>
                  </a:lnTo>
                  <a:close/>
                  <a:moveTo>
                    <a:pt x="1310824" y="284364"/>
                  </a:moveTo>
                  <a:cubicBezTo>
                    <a:pt x="1311542" y="285886"/>
                    <a:pt x="1312415" y="287400"/>
                    <a:pt x="1309901" y="287135"/>
                  </a:cubicBezTo>
                  <a:lnTo>
                    <a:pt x="1310824" y="284364"/>
                  </a:lnTo>
                  <a:close/>
                  <a:moveTo>
                    <a:pt x="1299622" y="273495"/>
                  </a:moveTo>
                  <a:cubicBezTo>
                    <a:pt x="1299750" y="273615"/>
                    <a:pt x="1300272" y="277113"/>
                    <a:pt x="1298784" y="276890"/>
                  </a:cubicBezTo>
                  <a:cubicBezTo>
                    <a:pt x="1294123" y="274222"/>
                    <a:pt x="1297638" y="271554"/>
                    <a:pt x="1299622" y="273495"/>
                  </a:cubicBezTo>
                  <a:close/>
                  <a:moveTo>
                    <a:pt x="1280441" y="262079"/>
                  </a:moveTo>
                  <a:cubicBezTo>
                    <a:pt x="1281159" y="262567"/>
                    <a:pt x="1279586" y="265602"/>
                    <a:pt x="1283391" y="264978"/>
                  </a:cubicBezTo>
                  <a:cubicBezTo>
                    <a:pt x="1285153" y="264687"/>
                    <a:pt x="1282810" y="259898"/>
                    <a:pt x="1287658" y="261540"/>
                  </a:cubicBezTo>
                  <a:cubicBezTo>
                    <a:pt x="1288650" y="263772"/>
                    <a:pt x="1285871" y="269613"/>
                    <a:pt x="1286153" y="269929"/>
                  </a:cubicBezTo>
                  <a:cubicBezTo>
                    <a:pt x="1286812" y="270673"/>
                    <a:pt x="1290078" y="268809"/>
                    <a:pt x="1289368" y="271759"/>
                  </a:cubicBezTo>
                  <a:cubicBezTo>
                    <a:pt x="1281416" y="272281"/>
                    <a:pt x="1284409" y="263875"/>
                    <a:pt x="1274002" y="268356"/>
                  </a:cubicBezTo>
                  <a:cubicBezTo>
                    <a:pt x="1274104" y="264217"/>
                    <a:pt x="1276029" y="259086"/>
                    <a:pt x="1280441" y="262079"/>
                  </a:cubicBezTo>
                  <a:close/>
                  <a:moveTo>
                    <a:pt x="1285957" y="275214"/>
                  </a:moveTo>
                  <a:cubicBezTo>
                    <a:pt x="1284631" y="279575"/>
                    <a:pt x="1279457" y="278635"/>
                    <a:pt x="1275703" y="278592"/>
                  </a:cubicBezTo>
                  <a:cubicBezTo>
                    <a:pt x="1277029" y="274231"/>
                    <a:pt x="1282202" y="275172"/>
                    <a:pt x="1285957" y="275214"/>
                  </a:cubicBezTo>
                  <a:close/>
                  <a:moveTo>
                    <a:pt x="1274002" y="280328"/>
                  </a:moveTo>
                  <a:cubicBezTo>
                    <a:pt x="1275669" y="280584"/>
                    <a:pt x="1280338" y="279883"/>
                    <a:pt x="1280817" y="280328"/>
                  </a:cubicBezTo>
                  <a:cubicBezTo>
                    <a:pt x="1281099" y="280584"/>
                    <a:pt x="1282570" y="289093"/>
                    <a:pt x="1277414" y="287161"/>
                  </a:cubicBezTo>
                  <a:cubicBezTo>
                    <a:pt x="1278722" y="277651"/>
                    <a:pt x="1273172" y="287383"/>
                    <a:pt x="1274002" y="280328"/>
                  </a:cubicBezTo>
                  <a:close/>
                  <a:moveTo>
                    <a:pt x="1275695" y="288879"/>
                  </a:moveTo>
                  <a:lnTo>
                    <a:pt x="1275695" y="290547"/>
                  </a:lnTo>
                  <a:cubicBezTo>
                    <a:pt x="1271325" y="292368"/>
                    <a:pt x="1269170" y="291761"/>
                    <a:pt x="1267161" y="287169"/>
                  </a:cubicBezTo>
                  <a:lnTo>
                    <a:pt x="1275695" y="288879"/>
                  </a:lnTo>
                  <a:close/>
                  <a:moveTo>
                    <a:pt x="1267178" y="261532"/>
                  </a:moveTo>
                  <a:cubicBezTo>
                    <a:pt x="1270076" y="261566"/>
                    <a:pt x="1271719" y="267124"/>
                    <a:pt x="1270572" y="268356"/>
                  </a:cubicBezTo>
                  <a:cubicBezTo>
                    <a:pt x="1268289" y="270810"/>
                    <a:pt x="1264321" y="265226"/>
                    <a:pt x="1267178" y="261532"/>
                  </a:cubicBezTo>
                  <a:close/>
                  <a:moveTo>
                    <a:pt x="1263757" y="270075"/>
                  </a:moveTo>
                  <a:cubicBezTo>
                    <a:pt x="1264552" y="268416"/>
                    <a:pt x="1267058" y="273461"/>
                    <a:pt x="1266323" y="275154"/>
                  </a:cubicBezTo>
                  <a:cubicBezTo>
                    <a:pt x="1264475" y="273641"/>
                    <a:pt x="1263193" y="272572"/>
                    <a:pt x="1263757" y="270075"/>
                  </a:cubicBezTo>
                  <a:close/>
                  <a:moveTo>
                    <a:pt x="1263731" y="398176"/>
                  </a:moveTo>
                  <a:cubicBezTo>
                    <a:pt x="1263133" y="398800"/>
                    <a:pt x="1257651" y="396919"/>
                    <a:pt x="1256916" y="395627"/>
                  </a:cubicBezTo>
                  <a:cubicBezTo>
                    <a:pt x="1259977" y="389795"/>
                    <a:pt x="1265621" y="396200"/>
                    <a:pt x="1263731" y="398176"/>
                  </a:cubicBezTo>
                  <a:close/>
                  <a:moveTo>
                    <a:pt x="1263740" y="399912"/>
                  </a:moveTo>
                  <a:cubicBezTo>
                    <a:pt x="1263748" y="406351"/>
                    <a:pt x="1253649" y="405684"/>
                    <a:pt x="1256916" y="401630"/>
                  </a:cubicBezTo>
                  <a:cubicBezTo>
                    <a:pt x="1257138" y="401357"/>
                    <a:pt x="1263210" y="399484"/>
                    <a:pt x="1263740" y="399912"/>
                  </a:cubicBezTo>
                  <a:close/>
                  <a:moveTo>
                    <a:pt x="1254351" y="270075"/>
                  </a:moveTo>
                  <a:cubicBezTo>
                    <a:pt x="1255565" y="269579"/>
                    <a:pt x="1254906" y="271717"/>
                    <a:pt x="1255933" y="272769"/>
                  </a:cubicBezTo>
                  <a:cubicBezTo>
                    <a:pt x="1258883" y="275779"/>
                    <a:pt x="1258498" y="272358"/>
                    <a:pt x="1256890" y="278609"/>
                  </a:cubicBezTo>
                  <a:cubicBezTo>
                    <a:pt x="1250451" y="275684"/>
                    <a:pt x="1248031" y="275017"/>
                    <a:pt x="1254351" y="270075"/>
                  </a:cubicBezTo>
                  <a:close/>
                  <a:moveTo>
                    <a:pt x="1255197" y="283714"/>
                  </a:moveTo>
                  <a:lnTo>
                    <a:pt x="1250075" y="282885"/>
                  </a:lnTo>
                  <a:cubicBezTo>
                    <a:pt x="1252358" y="279661"/>
                    <a:pt x="1253743" y="279986"/>
                    <a:pt x="1255197" y="283714"/>
                  </a:cubicBezTo>
                  <a:close/>
                  <a:moveTo>
                    <a:pt x="1255197" y="287169"/>
                  </a:moveTo>
                  <a:cubicBezTo>
                    <a:pt x="1256214" y="287896"/>
                    <a:pt x="1250177" y="292514"/>
                    <a:pt x="1248399" y="291436"/>
                  </a:cubicBezTo>
                  <a:cubicBezTo>
                    <a:pt x="1251024" y="287571"/>
                    <a:pt x="1249297" y="286203"/>
                    <a:pt x="1255197" y="287169"/>
                  </a:cubicBezTo>
                  <a:close/>
                  <a:moveTo>
                    <a:pt x="1238111" y="258120"/>
                  </a:moveTo>
                  <a:cubicBezTo>
                    <a:pt x="1239086" y="257034"/>
                    <a:pt x="1243165" y="260155"/>
                    <a:pt x="1244935" y="259839"/>
                  </a:cubicBezTo>
                  <a:cubicBezTo>
                    <a:pt x="1242318" y="267073"/>
                    <a:pt x="1234691" y="261942"/>
                    <a:pt x="1238111" y="258120"/>
                  </a:cubicBezTo>
                  <a:close/>
                  <a:moveTo>
                    <a:pt x="1234691" y="394764"/>
                  </a:moveTo>
                  <a:cubicBezTo>
                    <a:pt x="1241463" y="393489"/>
                    <a:pt x="1238633" y="401417"/>
                    <a:pt x="1236025" y="402913"/>
                  </a:cubicBezTo>
                  <a:cubicBezTo>
                    <a:pt x="1234203" y="403956"/>
                    <a:pt x="1231629" y="403144"/>
                    <a:pt x="1229568" y="403298"/>
                  </a:cubicBezTo>
                  <a:cubicBezTo>
                    <a:pt x="1228816" y="396910"/>
                    <a:pt x="1236854" y="403033"/>
                    <a:pt x="1234691" y="394764"/>
                  </a:cubicBezTo>
                  <a:close/>
                  <a:moveTo>
                    <a:pt x="1215895" y="476755"/>
                  </a:moveTo>
                  <a:cubicBezTo>
                    <a:pt x="1214689" y="471889"/>
                    <a:pt x="1224660" y="468682"/>
                    <a:pt x="1226131" y="469940"/>
                  </a:cubicBezTo>
                  <a:cubicBezTo>
                    <a:pt x="1229363" y="472702"/>
                    <a:pt x="1217391" y="477200"/>
                    <a:pt x="1215895" y="476755"/>
                  </a:cubicBezTo>
                  <a:close/>
                  <a:moveTo>
                    <a:pt x="1222719" y="519487"/>
                  </a:moveTo>
                  <a:lnTo>
                    <a:pt x="1219315" y="522882"/>
                  </a:lnTo>
                  <a:cubicBezTo>
                    <a:pt x="1218828" y="519316"/>
                    <a:pt x="1219144" y="518991"/>
                    <a:pt x="1222719" y="519487"/>
                  </a:cubicBezTo>
                  <a:close/>
                  <a:moveTo>
                    <a:pt x="1224429" y="461371"/>
                  </a:moveTo>
                  <a:cubicBezTo>
                    <a:pt x="1224087" y="461097"/>
                    <a:pt x="1226935" y="453641"/>
                    <a:pt x="1229551" y="456274"/>
                  </a:cubicBezTo>
                  <a:cubicBezTo>
                    <a:pt x="1231167" y="457908"/>
                    <a:pt x="1226541" y="463073"/>
                    <a:pt x="1224429" y="461371"/>
                  </a:cubicBezTo>
                  <a:close/>
                  <a:moveTo>
                    <a:pt x="1227841" y="341822"/>
                  </a:moveTo>
                  <a:cubicBezTo>
                    <a:pt x="1229705" y="343686"/>
                    <a:pt x="1226302" y="347081"/>
                    <a:pt x="1224438" y="345216"/>
                  </a:cubicBezTo>
                  <a:cubicBezTo>
                    <a:pt x="1222573" y="343352"/>
                    <a:pt x="1225977" y="339957"/>
                    <a:pt x="1227841" y="341822"/>
                  </a:cubicBezTo>
                  <a:close/>
                  <a:moveTo>
                    <a:pt x="1232963" y="543388"/>
                  </a:moveTo>
                  <a:cubicBezTo>
                    <a:pt x="1233091" y="543508"/>
                    <a:pt x="1233613" y="547005"/>
                    <a:pt x="1232125" y="546783"/>
                  </a:cubicBezTo>
                  <a:lnTo>
                    <a:pt x="1227875" y="542507"/>
                  </a:lnTo>
                  <a:cubicBezTo>
                    <a:pt x="1228790" y="542208"/>
                    <a:pt x="1232775" y="543209"/>
                    <a:pt x="1232963" y="543388"/>
                  </a:cubicBezTo>
                  <a:close/>
                  <a:moveTo>
                    <a:pt x="1226148" y="420384"/>
                  </a:moveTo>
                  <a:cubicBezTo>
                    <a:pt x="1222813" y="416766"/>
                    <a:pt x="1233459" y="410532"/>
                    <a:pt x="1234673" y="411858"/>
                  </a:cubicBezTo>
                  <a:cubicBezTo>
                    <a:pt x="1238008" y="415475"/>
                    <a:pt x="1227362" y="421709"/>
                    <a:pt x="1226148" y="420384"/>
                  </a:cubicBezTo>
                  <a:close/>
                  <a:moveTo>
                    <a:pt x="1231253" y="285467"/>
                  </a:moveTo>
                  <a:cubicBezTo>
                    <a:pt x="1230800" y="288879"/>
                    <a:pt x="1225866" y="285561"/>
                    <a:pt x="1225293" y="290564"/>
                  </a:cubicBezTo>
                  <a:cubicBezTo>
                    <a:pt x="1223694" y="289709"/>
                    <a:pt x="1223428" y="286399"/>
                    <a:pt x="1222385" y="285792"/>
                  </a:cubicBezTo>
                  <a:cubicBezTo>
                    <a:pt x="1220008" y="284424"/>
                    <a:pt x="1215587" y="287126"/>
                    <a:pt x="1215895" y="283748"/>
                  </a:cubicBezTo>
                  <a:lnTo>
                    <a:pt x="1231253" y="285459"/>
                  </a:lnTo>
                  <a:close/>
                  <a:moveTo>
                    <a:pt x="1217571" y="270075"/>
                  </a:moveTo>
                  <a:cubicBezTo>
                    <a:pt x="1218024" y="270460"/>
                    <a:pt x="1219503" y="277053"/>
                    <a:pt x="1219290" y="278609"/>
                  </a:cubicBezTo>
                  <a:cubicBezTo>
                    <a:pt x="1215655" y="277147"/>
                    <a:pt x="1213509" y="273966"/>
                    <a:pt x="1214184" y="270075"/>
                  </a:cubicBezTo>
                  <a:cubicBezTo>
                    <a:pt x="1215236" y="270177"/>
                    <a:pt x="1217254" y="269810"/>
                    <a:pt x="1217571" y="270075"/>
                  </a:cubicBezTo>
                  <a:close/>
                  <a:moveTo>
                    <a:pt x="1213321" y="259821"/>
                  </a:moveTo>
                  <a:cubicBezTo>
                    <a:pt x="1214432" y="260395"/>
                    <a:pt x="1214432" y="260959"/>
                    <a:pt x="1213321" y="261532"/>
                  </a:cubicBezTo>
                  <a:lnTo>
                    <a:pt x="1213321" y="259821"/>
                  </a:lnTo>
                  <a:close/>
                  <a:moveTo>
                    <a:pt x="1200502" y="280302"/>
                  </a:moveTo>
                  <a:lnTo>
                    <a:pt x="1202229" y="273495"/>
                  </a:lnTo>
                  <a:lnTo>
                    <a:pt x="1203905" y="273495"/>
                  </a:lnTo>
                  <a:cubicBezTo>
                    <a:pt x="1203905" y="273495"/>
                    <a:pt x="1203905" y="280311"/>
                    <a:pt x="1203905" y="280311"/>
                  </a:cubicBezTo>
                  <a:lnTo>
                    <a:pt x="1200494" y="280311"/>
                  </a:lnTo>
                  <a:close/>
                  <a:moveTo>
                    <a:pt x="1202221" y="263225"/>
                  </a:moveTo>
                  <a:lnTo>
                    <a:pt x="1202221" y="259821"/>
                  </a:lnTo>
                  <a:cubicBezTo>
                    <a:pt x="1202221" y="259821"/>
                    <a:pt x="1209036" y="259821"/>
                    <a:pt x="1209036" y="259821"/>
                  </a:cubicBezTo>
                  <a:cubicBezTo>
                    <a:pt x="1211106" y="260754"/>
                    <a:pt x="1203161" y="264149"/>
                    <a:pt x="1202221" y="263217"/>
                  </a:cubicBezTo>
                  <a:close/>
                  <a:moveTo>
                    <a:pt x="1208968" y="375207"/>
                  </a:moveTo>
                  <a:lnTo>
                    <a:pt x="1209071" y="364021"/>
                  </a:lnTo>
                  <a:cubicBezTo>
                    <a:pt x="1210165" y="363893"/>
                    <a:pt x="1212474" y="366296"/>
                    <a:pt x="1212474" y="366587"/>
                  </a:cubicBezTo>
                  <a:lnTo>
                    <a:pt x="1212474" y="405017"/>
                  </a:lnTo>
                  <a:lnTo>
                    <a:pt x="1208977" y="375207"/>
                  </a:lnTo>
                  <a:close/>
                  <a:moveTo>
                    <a:pt x="1210764" y="555326"/>
                  </a:moveTo>
                  <a:cubicBezTo>
                    <a:pt x="1208900" y="553462"/>
                    <a:pt x="1212303" y="550067"/>
                    <a:pt x="1214167" y="551931"/>
                  </a:cubicBezTo>
                  <a:cubicBezTo>
                    <a:pt x="1216032" y="553795"/>
                    <a:pt x="1212628" y="557190"/>
                    <a:pt x="1210764" y="555326"/>
                  </a:cubicBezTo>
                  <a:close/>
                  <a:moveTo>
                    <a:pt x="1215877" y="632195"/>
                  </a:moveTo>
                  <a:cubicBezTo>
                    <a:pt x="1214467" y="632845"/>
                    <a:pt x="1206411" y="631083"/>
                    <a:pt x="1207352" y="628809"/>
                  </a:cubicBezTo>
                  <a:cubicBezTo>
                    <a:pt x="1208267" y="628381"/>
                    <a:pt x="1215347" y="630023"/>
                    <a:pt x="1215877" y="630519"/>
                  </a:cubicBezTo>
                  <a:cubicBezTo>
                    <a:pt x="1216117" y="630741"/>
                    <a:pt x="1215792" y="631639"/>
                    <a:pt x="1215877" y="632187"/>
                  </a:cubicBezTo>
                  <a:close/>
                  <a:moveTo>
                    <a:pt x="1212474" y="560457"/>
                  </a:moveTo>
                  <a:cubicBezTo>
                    <a:pt x="1210610" y="558593"/>
                    <a:pt x="1214013" y="555198"/>
                    <a:pt x="1215877" y="557062"/>
                  </a:cubicBezTo>
                  <a:cubicBezTo>
                    <a:pt x="1217742" y="558926"/>
                    <a:pt x="1214338" y="562321"/>
                    <a:pt x="1212474" y="560457"/>
                  </a:cubicBezTo>
                  <a:close/>
                  <a:moveTo>
                    <a:pt x="1219298" y="652693"/>
                  </a:moveTo>
                  <a:cubicBezTo>
                    <a:pt x="1221077" y="649409"/>
                    <a:pt x="1220247" y="646485"/>
                    <a:pt x="1224421" y="647596"/>
                  </a:cubicBezTo>
                  <a:lnTo>
                    <a:pt x="1224421" y="652702"/>
                  </a:lnTo>
                  <a:cubicBezTo>
                    <a:pt x="1224421" y="652702"/>
                    <a:pt x="1219298" y="652702"/>
                    <a:pt x="1219298" y="652702"/>
                  </a:cubicBezTo>
                  <a:close/>
                  <a:moveTo>
                    <a:pt x="1226131" y="621942"/>
                  </a:moveTo>
                  <a:lnTo>
                    <a:pt x="1217605" y="621942"/>
                  </a:lnTo>
                  <a:lnTo>
                    <a:pt x="1217605" y="620266"/>
                  </a:lnTo>
                  <a:lnTo>
                    <a:pt x="1226131" y="620266"/>
                  </a:lnTo>
                  <a:lnTo>
                    <a:pt x="1226131" y="621942"/>
                  </a:lnTo>
                  <a:close/>
                  <a:moveTo>
                    <a:pt x="1226139" y="591208"/>
                  </a:moveTo>
                  <a:cubicBezTo>
                    <a:pt x="1223959" y="592568"/>
                    <a:pt x="1220504" y="592362"/>
                    <a:pt x="1220983" y="596322"/>
                  </a:cubicBezTo>
                  <a:cubicBezTo>
                    <a:pt x="1216314" y="599101"/>
                    <a:pt x="1218494" y="575465"/>
                    <a:pt x="1227841" y="580980"/>
                  </a:cubicBezTo>
                  <a:lnTo>
                    <a:pt x="1222701" y="583529"/>
                  </a:lnTo>
                  <a:lnTo>
                    <a:pt x="1227849" y="587796"/>
                  </a:lnTo>
                  <a:cubicBezTo>
                    <a:pt x="1229158" y="586787"/>
                    <a:pt x="1230321" y="585992"/>
                    <a:pt x="1232074" y="586051"/>
                  </a:cubicBezTo>
                  <a:cubicBezTo>
                    <a:pt x="1236504" y="586171"/>
                    <a:pt x="1226618" y="590917"/>
                    <a:pt x="1226139" y="591216"/>
                  </a:cubicBezTo>
                  <a:close/>
                  <a:moveTo>
                    <a:pt x="1246645" y="582656"/>
                  </a:moveTo>
                  <a:cubicBezTo>
                    <a:pt x="1242396" y="580767"/>
                    <a:pt x="1241044" y="586145"/>
                    <a:pt x="1240702" y="586103"/>
                  </a:cubicBezTo>
                  <a:cubicBezTo>
                    <a:pt x="1234314" y="585401"/>
                    <a:pt x="1236922" y="578090"/>
                    <a:pt x="1236401" y="577543"/>
                  </a:cubicBezTo>
                  <a:cubicBezTo>
                    <a:pt x="1235931" y="577047"/>
                    <a:pt x="1225421" y="577893"/>
                    <a:pt x="1222736" y="575815"/>
                  </a:cubicBezTo>
                  <a:cubicBezTo>
                    <a:pt x="1224848" y="570659"/>
                    <a:pt x="1230081" y="573224"/>
                    <a:pt x="1232963" y="575841"/>
                  </a:cubicBezTo>
                  <a:lnTo>
                    <a:pt x="1232997" y="568983"/>
                  </a:lnTo>
                  <a:cubicBezTo>
                    <a:pt x="1239368" y="569453"/>
                    <a:pt x="1238436" y="569615"/>
                    <a:pt x="1242310" y="573421"/>
                  </a:cubicBezTo>
                  <a:cubicBezTo>
                    <a:pt x="1243422" y="574507"/>
                    <a:pt x="1245542" y="573344"/>
                    <a:pt x="1244935" y="575824"/>
                  </a:cubicBezTo>
                  <a:lnTo>
                    <a:pt x="1238120" y="576687"/>
                  </a:lnTo>
                  <a:cubicBezTo>
                    <a:pt x="1240420" y="580895"/>
                    <a:pt x="1248031" y="576645"/>
                    <a:pt x="1246654" y="582665"/>
                  </a:cubicBezTo>
                  <a:close/>
                  <a:moveTo>
                    <a:pt x="1250075" y="601452"/>
                  </a:moveTo>
                  <a:cubicBezTo>
                    <a:pt x="1248210" y="599588"/>
                    <a:pt x="1251614" y="596193"/>
                    <a:pt x="1253478" y="598058"/>
                  </a:cubicBezTo>
                  <a:cubicBezTo>
                    <a:pt x="1255342" y="599922"/>
                    <a:pt x="1251939" y="603317"/>
                    <a:pt x="1250075" y="601452"/>
                  </a:cubicBezTo>
                  <a:close/>
                  <a:moveTo>
                    <a:pt x="1256890" y="586077"/>
                  </a:moveTo>
                  <a:cubicBezTo>
                    <a:pt x="1256369" y="586539"/>
                    <a:pt x="1251751" y="585812"/>
                    <a:pt x="1250075" y="586077"/>
                  </a:cubicBezTo>
                  <a:lnTo>
                    <a:pt x="1253521" y="579279"/>
                  </a:lnTo>
                  <a:cubicBezTo>
                    <a:pt x="1256180" y="578945"/>
                    <a:pt x="1257301" y="585726"/>
                    <a:pt x="1256899" y="586077"/>
                  </a:cubicBezTo>
                  <a:close/>
                  <a:moveTo>
                    <a:pt x="1256309" y="562159"/>
                  </a:moveTo>
                  <a:cubicBezTo>
                    <a:pt x="1255000" y="562501"/>
                    <a:pt x="1254684" y="570539"/>
                    <a:pt x="1250066" y="562176"/>
                  </a:cubicBezTo>
                  <a:cubicBezTo>
                    <a:pt x="1249733" y="563279"/>
                    <a:pt x="1247235" y="566810"/>
                    <a:pt x="1246663" y="565588"/>
                  </a:cubicBezTo>
                  <a:cubicBezTo>
                    <a:pt x="1245483" y="562415"/>
                    <a:pt x="1247732" y="560662"/>
                    <a:pt x="1248356" y="558764"/>
                  </a:cubicBezTo>
                  <a:cubicBezTo>
                    <a:pt x="1248749" y="557575"/>
                    <a:pt x="1247492" y="555326"/>
                    <a:pt x="1249211" y="555326"/>
                  </a:cubicBezTo>
                  <a:cubicBezTo>
                    <a:pt x="1250742" y="555317"/>
                    <a:pt x="1250015" y="557592"/>
                    <a:pt x="1250066" y="558764"/>
                  </a:cubicBezTo>
                  <a:cubicBezTo>
                    <a:pt x="1250092" y="559302"/>
                    <a:pt x="1250152" y="559952"/>
                    <a:pt x="1250066" y="560474"/>
                  </a:cubicBezTo>
                  <a:cubicBezTo>
                    <a:pt x="1253384" y="559986"/>
                    <a:pt x="1257942" y="561295"/>
                    <a:pt x="1260918" y="560491"/>
                  </a:cubicBezTo>
                  <a:cubicBezTo>
                    <a:pt x="1262346" y="560106"/>
                    <a:pt x="1262115" y="552589"/>
                    <a:pt x="1265459" y="561312"/>
                  </a:cubicBezTo>
                  <a:cubicBezTo>
                    <a:pt x="1265510" y="563210"/>
                    <a:pt x="1258489" y="561594"/>
                    <a:pt x="1256300" y="562167"/>
                  </a:cubicBezTo>
                  <a:close/>
                  <a:moveTo>
                    <a:pt x="1262038" y="647562"/>
                  </a:moveTo>
                  <a:lnTo>
                    <a:pt x="1262038" y="645895"/>
                  </a:lnTo>
                  <a:cubicBezTo>
                    <a:pt x="1262038" y="645895"/>
                    <a:pt x="1267143" y="644167"/>
                    <a:pt x="1267143" y="644167"/>
                  </a:cubicBezTo>
                  <a:lnTo>
                    <a:pt x="1267143" y="647571"/>
                  </a:lnTo>
                  <a:cubicBezTo>
                    <a:pt x="1267143" y="647571"/>
                    <a:pt x="1262038" y="647571"/>
                    <a:pt x="1262038" y="647571"/>
                  </a:cubicBezTo>
                  <a:close/>
                  <a:moveTo>
                    <a:pt x="1268845" y="420401"/>
                  </a:moveTo>
                  <a:cubicBezTo>
                    <a:pt x="1268195" y="424548"/>
                    <a:pt x="1272941" y="430363"/>
                    <a:pt x="1267169" y="432347"/>
                  </a:cubicBezTo>
                  <a:cubicBezTo>
                    <a:pt x="1268041" y="429466"/>
                    <a:pt x="1265057" y="421265"/>
                    <a:pt x="1268845" y="420401"/>
                  </a:cubicBezTo>
                  <a:close/>
                  <a:moveTo>
                    <a:pt x="1267999" y="642423"/>
                  </a:moveTo>
                  <a:cubicBezTo>
                    <a:pt x="1267605" y="639909"/>
                    <a:pt x="1266382" y="632212"/>
                    <a:pt x="1270555" y="635624"/>
                  </a:cubicBezTo>
                  <a:cubicBezTo>
                    <a:pt x="1273147" y="637736"/>
                    <a:pt x="1272035" y="641704"/>
                    <a:pt x="1267999" y="642423"/>
                  </a:cubicBezTo>
                  <a:close/>
                  <a:moveTo>
                    <a:pt x="1277422" y="454547"/>
                  </a:moveTo>
                  <a:cubicBezTo>
                    <a:pt x="1275558" y="452683"/>
                    <a:pt x="1278961" y="449288"/>
                    <a:pt x="1280826" y="451152"/>
                  </a:cubicBezTo>
                  <a:cubicBezTo>
                    <a:pt x="1282690" y="453016"/>
                    <a:pt x="1279286" y="456411"/>
                    <a:pt x="1277422" y="454547"/>
                  </a:cubicBezTo>
                  <a:close/>
                  <a:moveTo>
                    <a:pt x="1299630" y="555317"/>
                  </a:moveTo>
                  <a:cubicBezTo>
                    <a:pt x="1295996" y="558327"/>
                    <a:pt x="1295226" y="549827"/>
                    <a:pt x="1294516" y="546809"/>
                  </a:cubicBezTo>
                  <a:cubicBezTo>
                    <a:pt x="1295226" y="545158"/>
                    <a:pt x="1300049" y="554975"/>
                    <a:pt x="1299630" y="555317"/>
                  </a:cubicBezTo>
                  <a:close/>
                  <a:moveTo>
                    <a:pt x="1303042" y="517776"/>
                  </a:moveTo>
                  <a:lnTo>
                    <a:pt x="1303042" y="519453"/>
                  </a:lnTo>
                  <a:cubicBezTo>
                    <a:pt x="1295671" y="523780"/>
                    <a:pt x="1287316" y="513449"/>
                    <a:pt x="1303042" y="517776"/>
                  </a:cubicBezTo>
                  <a:close/>
                  <a:moveTo>
                    <a:pt x="1303051" y="461405"/>
                  </a:moveTo>
                  <a:cubicBezTo>
                    <a:pt x="1303162" y="464090"/>
                    <a:pt x="1298459" y="464321"/>
                    <a:pt x="1298048" y="464954"/>
                  </a:cubicBezTo>
                  <a:cubicBezTo>
                    <a:pt x="1297270" y="466160"/>
                    <a:pt x="1303641" y="471539"/>
                    <a:pt x="1294508" y="469914"/>
                  </a:cubicBezTo>
                  <a:cubicBezTo>
                    <a:pt x="1293747" y="466981"/>
                    <a:pt x="1297509" y="469178"/>
                    <a:pt x="1297595" y="467408"/>
                  </a:cubicBezTo>
                  <a:cubicBezTo>
                    <a:pt x="1297757" y="463902"/>
                    <a:pt x="1294474" y="460841"/>
                    <a:pt x="1303042" y="461405"/>
                  </a:cubicBezTo>
                  <a:close/>
                  <a:moveTo>
                    <a:pt x="1301358" y="529714"/>
                  </a:moveTo>
                  <a:lnTo>
                    <a:pt x="1302187" y="522890"/>
                  </a:lnTo>
                  <a:cubicBezTo>
                    <a:pt x="1305924" y="525533"/>
                    <a:pt x="1305505" y="528158"/>
                    <a:pt x="1301358" y="529714"/>
                  </a:cubicBezTo>
                  <a:close/>
                  <a:moveTo>
                    <a:pt x="1275173" y="432022"/>
                  </a:moveTo>
                  <a:cubicBezTo>
                    <a:pt x="1273275" y="424873"/>
                    <a:pt x="1272633" y="407531"/>
                    <a:pt x="1272214" y="399108"/>
                  </a:cubicBezTo>
                  <a:cubicBezTo>
                    <a:pt x="1271547" y="385562"/>
                    <a:pt x="1271179" y="368066"/>
                    <a:pt x="1271539" y="354623"/>
                  </a:cubicBezTo>
                  <a:cubicBezTo>
                    <a:pt x="1271719" y="347979"/>
                    <a:pt x="1272112" y="318630"/>
                    <a:pt x="1278551" y="316466"/>
                  </a:cubicBezTo>
                  <a:cubicBezTo>
                    <a:pt x="1289505" y="312789"/>
                    <a:pt x="1325738" y="321486"/>
                    <a:pt x="1333810" y="329850"/>
                  </a:cubicBezTo>
                  <a:cubicBezTo>
                    <a:pt x="1334948" y="331030"/>
                    <a:pt x="1337898" y="331295"/>
                    <a:pt x="1337248" y="334100"/>
                  </a:cubicBezTo>
                  <a:lnTo>
                    <a:pt x="1336384" y="334963"/>
                  </a:lnTo>
                  <a:cubicBezTo>
                    <a:pt x="1335076" y="334330"/>
                    <a:pt x="1334443" y="331910"/>
                    <a:pt x="1333810" y="331551"/>
                  </a:cubicBezTo>
                  <a:cubicBezTo>
                    <a:pt x="1330877" y="329909"/>
                    <a:pt x="1323301" y="327147"/>
                    <a:pt x="1319769" y="325941"/>
                  </a:cubicBezTo>
                  <a:cubicBezTo>
                    <a:pt x="1315031" y="324334"/>
                    <a:pt x="1279124" y="314679"/>
                    <a:pt x="1279124" y="322153"/>
                  </a:cubicBezTo>
                  <a:lnTo>
                    <a:pt x="1279124" y="424642"/>
                  </a:lnTo>
                  <a:cubicBezTo>
                    <a:pt x="1279124" y="426515"/>
                    <a:pt x="1287881" y="444165"/>
                    <a:pt x="1291087" y="440856"/>
                  </a:cubicBezTo>
                  <a:cubicBezTo>
                    <a:pt x="1291301" y="440634"/>
                    <a:pt x="1289411" y="437076"/>
                    <a:pt x="1289326" y="434947"/>
                  </a:cubicBezTo>
                  <a:cubicBezTo>
                    <a:pt x="1288240" y="408121"/>
                    <a:pt x="1288839" y="379799"/>
                    <a:pt x="1289309" y="352836"/>
                  </a:cubicBezTo>
                  <a:cubicBezTo>
                    <a:pt x="1289394" y="347970"/>
                    <a:pt x="1291737" y="343429"/>
                    <a:pt x="1291087" y="338384"/>
                  </a:cubicBezTo>
                  <a:cubicBezTo>
                    <a:pt x="1291010" y="337768"/>
                    <a:pt x="1289864" y="335724"/>
                    <a:pt x="1289377" y="334963"/>
                  </a:cubicBezTo>
                  <a:cubicBezTo>
                    <a:pt x="1289326" y="334886"/>
                    <a:pt x="1286102" y="334168"/>
                    <a:pt x="1288530" y="333244"/>
                  </a:cubicBezTo>
                  <a:cubicBezTo>
                    <a:pt x="1303427" y="334561"/>
                    <a:pt x="1337197" y="333510"/>
                    <a:pt x="1342687" y="350861"/>
                  </a:cubicBezTo>
                  <a:cubicBezTo>
                    <a:pt x="1347134" y="364928"/>
                    <a:pt x="1345047" y="412422"/>
                    <a:pt x="1337958" y="425361"/>
                  </a:cubicBezTo>
                  <a:cubicBezTo>
                    <a:pt x="1332733" y="434896"/>
                    <a:pt x="1322394" y="439488"/>
                    <a:pt x="1314150" y="445577"/>
                  </a:cubicBezTo>
                  <a:cubicBezTo>
                    <a:pt x="1299801" y="445730"/>
                    <a:pt x="1279962" y="449980"/>
                    <a:pt x="1275182" y="432005"/>
                  </a:cubicBezTo>
                  <a:close/>
                  <a:moveTo>
                    <a:pt x="1332091" y="517751"/>
                  </a:moveTo>
                  <a:cubicBezTo>
                    <a:pt x="1329569" y="518307"/>
                    <a:pt x="1328543" y="516998"/>
                    <a:pt x="1326978" y="515185"/>
                  </a:cubicBezTo>
                  <a:lnTo>
                    <a:pt x="1332091" y="514347"/>
                  </a:lnTo>
                  <a:lnTo>
                    <a:pt x="1332091" y="517742"/>
                  </a:lnTo>
                  <a:close/>
                  <a:moveTo>
                    <a:pt x="1341592" y="487094"/>
                  </a:moveTo>
                  <a:cubicBezTo>
                    <a:pt x="1336059" y="488060"/>
                    <a:pt x="1332904" y="494243"/>
                    <a:pt x="1330432" y="486119"/>
                  </a:cubicBezTo>
                  <a:lnTo>
                    <a:pt x="1335504" y="488702"/>
                  </a:lnTo>
                  <a:cubicBezTo>
                    <a:pt x="1334674" y="482715"/>
                    <a:pt x="1340891" y="486247"/>
                    <a:pt x="1344688" y="485349"/>
                  </a:cubicBezTo>
                  <a:cubicBezTo>
                    <a:pt x="1346056" y="485024"/>
                    <a:pt x="1345397" y="479663"/>
                    <a:pt x="1349135" y="481963"/>
                  </a:cubicBezTo>
                  <a:cubicBezTo>
                    <a:pt x="1349391" y="482125"/>
                    <a:pt x="1351461" y="486033"/>
                    <a:pt x="1352606" y="487000"/>
                  </a:cubicBezTo>
                  <a:cubicBezTo>
                    <a:pt x="1349032" y="487265"/>
                    <a:pt x="1345107" y="486487"/>
                    <a:pt x="1341592" y="487102"/>
                  </a:cubicBezTo>
                  <a:close/>
                  <a:moveTo>
                    <a:pt x="1349203" y="516041"/>
                  </a:moveTo>
                  <a:cubicBezTo>
                    <a:pt x="1347339" y="514176"/>
                    <a:pt x="1350742" y="510781"/>
                    <a:pt x="1352606" y="512646"/>
                  </a:cubicBezTo>
                  <a:cubicBezTo>
                    <a:pt x="1354471" y="514510"/>
                    <a:pt x="1351067" y="517905"/>
                    <a:pt x="1349203" y="516041"/>
                  </a:cubicBezTo>
                  <a:close/>
                  <a:moveTo>
                    <a:pt x="1350905" y="411832"/>
                  </a:moveTo>
                  <a:lnTo>
                    <a:pt x="1350905" y="403315"/>
                  </a:lnTo>
                  <a:cubicBezTo>
                    <a:pt x="1350905" y="403315"/>
                    <a:pt x="1352589" y="403315"/>
                    <a:pt x="1352589" y="403315"/>
                  </a:cubicBezTo>
                  <a:cubicBezTo>
                    <a:pt x="1352162" y="405299"/>
                    <a:pt x="1354907" y="411259"/>
                    <a:pt x="1354308" y="411832"/>
                  </a:cubicBezTo>
                  <a:cubicBezTo>
                    <a:pt x="1354043" y="412089"/>
                    <a:pt x="1351965" y="411747"/>
                    <a:pt x="1350896" y="411832"/>
                  </a:cubicBezTo>
                  <a:close/>
                  <a:moveTo>
                    <a:pt x="1356010" y="490420"/>
                  </a:moveTo>
                  <a:cubicBezTo>
                    <a:pt x="1355420" y="491583"/>
                    <a:pt x="1353111" y="489420"/>
                    <a:pt x="1354334" y="487025"/>
                  </a:cubicBezTo>
                  <a:cubicBezTo>
                    <a:pt x="1354924" y="485862"/>
                    <a:pt x="1357233" y="488026"/>
                    <a:pt x="1356010" y="490420"/>
                  </a:cubicBezTo>
                  <a:close/>
                  <a:moveTo>
                    <a:pt x="1362851" y="408446"/>
                  </a:moveTo>
                  <a:cubicBezTo>
                    <a:pt x="1363484" y="410276"/>
                    <a:pt x="1360918" y="414252"/>
                    <a:pt x="1361492" y="415031"/>
                  </a:cubicBezTo>
                  <a:cubicBezTo>
                    <a:pt x="1362004" y="415723"/>
                    <a:pt x="1366118" y="414081"/>
                    <a:pt x="1364561" y="418673"/>
                  </a:cubicBezTo>
                  <a:lnTo>
                    <a:pt x="1357737" y="416955"/>
                  </a:lnTo>
                  <a:lnTo>
                    <a:pt x="1362842" y="408446"/>
                  </a:lnTo>
                  <a:close/>
                  <a:moveTo>
                    <a:pt x="1361166" y="645860"/>
                  </a:moveTo>
                  <a:cubicBezTo>
                    <a:pt x="1359302" y="643996"/>
                    <a:pt x="1362706" y="640601"/>
                    <a:pt x="1364570" y="642465"/>
                  </a:cubicBezTo>
                  <a:cubicBezTo>
                    <a:pt x="1366434" y="644330"/>
                    <a:pt x="1363031" y="647725"/>
                    <a:pt x="1361166" y="645860"/>
                  </a:cubicBezTo>
                  <a:close/>
                  <a:moveTo>
                    <a:pt x="1368007" y="578389"/>
                  </a:moveTo>
                  <a:cubicBezTo>
                    <a:pt x="1367785" y="576910"/>
                    <a:pt x="1371266" y="577423"/>
                    <a:pt x="1371394" y="577551"/>
                  </a:cubicBezTo>
                  <a:cubicBezTo>
                    <a:pt x="1375079" y="581151"/>
                    <a:pt x="1371283" y="587283"/>
                    <a:pt x="1368007" y="578389"/>
                  </a:cubicBezTo>
                  <a:close/>
                  <a:moveTo>
                    <a:pt x="1555977" y="618521"/>
                  </a:moveTo>
                  <a:cubicBezTo>
                    <a:pt x="1550555" y="617752"/>
                    <a:pt x="1554651" y="621061"/>
                    <a:pt x="1553180" y="624935"/>
                  </a:cubicBezTo>
                  <a:cubicBezTo>
                    <a:pt x="1552419" y="626936"/>
                    <a:pt x="1549512" y="626859"/>
                    <a:pt x="1549196" y="628270"/>
                  </a:cubicBezTo>
                  <a:cubicBezTo>
                    <a:pt x="1548503" y="631349"/>
                    <a:pt x="1548597" y="661116"/>
                    <a:pt x="1549401" y="663570"/>
                  </a:cubicBezTo>
                  <a:cubicBezTo>
                    <a:pt x="1550068" y="665597"/>
                    <a:pt x="1551419" y="666273"/>
                    <a:pt x="1553428" y="666375"/>
                  </a:cubicBezTo>
                  <a:lnTo>
                    <a:pt x="1634616" y="673216"/>
                  </a:lnTo>
                  <a:cubicBezTo>
                    <a:pt x="1634470" y="665922"/>
                    <a:pt x="1637386" y="659457"/>
                    <a:pt x="1636215" y="651949"/>
                  </a:cubicBezTo>
                  <a:cubicBezTo>
                    <a:pt x="1635377" y="646587"/>
                    <a:pt x="1630194" y="638814"/>
                    <a:pt x="1628570" y="632263"/>
                  </a:cubicBezTo>
                  <a:cubicBezTo>
                    <a:pt x="1625619" y="620300"/>
                    <a:pt x="1621737" y="598323"/>
                    <a:pt x="1638849" y="596304"/>
                  </a:cubicBezTo>
                  <a:cubicBezTo>
                    <a:pt x="1663178" y="593440"/>
                    <a:pt x="1692646" y="598605"/>
                    <a:pt x="1717573" y="596202"/>
                  </a:cubicBezTo>
                  <a:lnTo>
                    <a:pt x="1721772" y="601444"/>
                  </a:lnTo>
                  <a:lnTo>
                    <a:pt x="1633068" y="601641"/>
                  </a:lnTo>
                  <a:cubicBezTo>
                    <a:pt x="1631033" y="609482"/>
                    <a:pt x="1630443" y="617931"/>
                    <a:pt x="1631374" y="626046"/>
                  </a:cubicBezTo>
                  <a:cubicBezTo>
                    <a:pt x="1632512" y="635958"/>
                    <a:pt x="1640397" y="646886"/>
                    <a:pt x="1640893" y="653788"/>
                  </a:cubicBezTo>
                  <a:cubicBezTo>
                    <a:pt x="1641089" y="656481"/>
                    <a:pt x="1638780" y="677338"/>
                    <a:pt x="1637839" y="678134"/>
                  </a:cubicBezTo>
                  <a:lnTo>
                    <a:pt x="1562826" y="671498"/>
                  </a:lnTo>
                  <a:cubicBezTo>
                    <a:pt x="1563151" y="677389"/>
                    <a:pt x="1561313" y="694398"/>
                    <a:pt x="1566204" y="698059"/>
                  </a:cubicBezTo>
                  <a:cubicBezTo>
                    <a:pt x="1567983" y="699392"/>
                    <a:pt x="1569668" y="696109"/>
                    <a:pt x="1572122" y="696168"/>
                  </a:cubicBezTo>
                  <a:cubicBezTo>
                    <a:pt x="1577877" y="696305"/>
                    <a:pt x="1584026" y="698478"/>
                    <a:pt x="1590174" y="698837"/>
                  </a:cubicBezTo>
                  <a:cubicBezTo>
                    <a:pt x="1595818" y="699161"/>
                    <a:pt x="1601607" y="698614"/>
                    <a:pt x="1607260" y="698819"/>
                  </a:cubicBezTo>
                  <a:lnTo>
                    <a:pt x="1608081" y="693740"/>
                  </a:lnTo>
                  <a:cubicBezTo>
                    <a:pt x="1615409" y="696844"/>
                    <a:pt x="1613442" y="698024"/>
                    <a:pt x="1607260" y="700538"/>
                  </a:cubicBezTo>
                  <a:cubicBezTo>
                    <a:pt x="1620506" y="701325"/>
                    <a:pt x="1633752" y="704096"/>
                    <a:pt x="1646562" y="707362"/>
                  </a:cubicBezTo>
                  <a:cubicBezTo>
                    <a:pt x="1641577" y="696904"/>
                    <a:pt x="1648529" y="690294"/>
                    <a:pt x="1649889" y="682495"/>
                  </a:cubicBezTo>
                  <a:cubicBezTo>
                    <a:pt x="1650598" y="678424"/>
                    <a:pt x="1650675" y="666127"/>
                    <a:pt x="1650145" y="661971"/>
                  </a:cubicBezTo>
                  <a:cubicBezTo>
                    <a:pt x="1649991" y="660765"/>
                    <a:pt x="1645596" y="654608"/>
                    <a:pt x="1645425" y="654070"/>
                  </a:cubicBezTo>
                  <a:cubicBezTo>
                    <a:pt x="1645074" y="652915"/>
                    <a:pt x="1642303" y="641679"/>
                    <a:pt x="1642210" y="640918"/>
                  </a:cubicBezTo>
                  <a:cubicBezTo>
                    <a:pt x="1641842" y="637736"/>
                    <a:pt x="1645296" y="635214"/>
                    <a:pt x="1644800" y="633170"/>
                  </a:cubicBezTo>
                  <a:cubicBezTo>
                    <a:pt x="1644535" y="632067"/>
                    <a:pt x="1641542" y="631819"/>
                    <a:pt x="1639729" y="627090"/>
                  </a:cubicBezTo>
                  <a:cubicBezTo>
                    <a:pt x="1638652" y="624276"/>
                    <a:pt x="1636933" y="622386"/>
                    <a:pt x="1638036" y="618555"/>
                  </a:cubicBezTo>
                  <a:lnTo>
                    <a:pt x="1639712" y="618555"/>
                  </a:lnTo>
                  <a:cubicBezTo>
                    <a:pt x="1639712" y="618555"/>
                    <a:pt x="1639729" y="625379"/>
                    <a:pt x="1639729" y="625379"/>
                  </a:cubicBezTo>
                  <a:cubicBezTo>
                    <a:pt x="1642936" y="623327"/>
                    <a:pt x="1643697" y="632075"/>
                    <a:pt x="1646562" y="628783"/>
                  </a:cubicBezTo>
                  <a:cubicBezTo>
                    <a:pt x="1647203" y="628048"/>
                    <a:pt x="1643954" y="624841"/>
                    <a:pt x="1646383" y="621061"/>
                  </a:cubicBezTo>
                  <a:cubicBezTo>
                    <a:pt x="1648914" y="617136"/>
                    <a:pt x="1654010" y="616392"/>
                    <a:pt x="1658286" y="616118"/>
                  </a:cubicBezTo>
                  <a:cubicBezTo>
                    <a:pt x="1678322" y="614836"/>
                    <a:pt x="1702908" y="620890"/>
                    <a:pt x="1723465" y="620266"/>
                  </a:cubicBezTo>
                  <a:cubicBezTo>
                    <a:pt x="1723850" y="623686"/>
                    <a:pt x="1719232" y="620334"/>
                    <a:pt x="1720070" y="623644"/>
                  </a:cubicBezTo>
                  <a:cubicBezTo>
                    <a:pt x="1726715" y="623019"/>
                    <a:pt x="1717676" y="628492"/>
                    <a:pt x="1726886" y="627098"/>
                  </a:cubicBezTo>
                  <a:lnTo>
                    <a:pt x="1723457" y="629647"/>
                  </a:lnTo>
                  <a:cubicBezTo>
                    <a:pt x="1732607" y="634059"/>
                    <a:pt x="1723097" y="647331"/>
                    <a:pt x="1721960" y="655464"/>
                  </a:cubicBezTo>
                  <a:cubicBezTo>
                    <a:pt x="1721225" y="660740"/>
                    <a:pt x="1722028" y="666213"/>
                    <a:pt x="1721755" y="671506"/>
                  </a:cubicBezTo>
                  <a:cubicBezTo>
                    <a:pt x="1751283" y="675234"/>
                    <a:pt x="1789474" y="674986"/>
                    <a:pt x="1817137" y="686351"/>
                  </a:cubicBezTo>
                  <a:cubicBezTo>
                    <a:pt x="1829426" y="691397"/>
                    <a:pt x="1829657" y="698828"/>
                    <a:pt x="1836276" y="709081"/>
                  </a:cubicBezTo>
                  <a:cubicBezTo>
                    <a:pt x="1839063" y="704335"/>
                    <a:pt x="1838431" y="694561"/>
                    <a:pt x="1837986" y="688583"/>
                  </a:cubicBezTo>
                  <a:cubicBezTo>
                    <a:pt x="1836404" y="667487"/>
                    <a:pt x="1824603" y="657174"/>
                    <a:pt x="1813178" y="640781"/>
                  </a:cubicBezTo>
                  <a:cubicBezTo>
                    <a:pt x="1780358" y="513039"/>
                    <a:pt x="1755413" y="383262"/>
                    <a:pt x="1726116" y="254622"/>
                  </a:cubicBezTo>
                  <a:lnTo>
                    <a:pt x="1721002" y="252903"/>
                  </a:lnTo>
                  <a:cubicBezTo>
                    <a:pt x="1688071" y="256247"/>
                    <a:pt x="1648657" y="248961"/>
                    <a:pt x="1616581" y="252903"/>
                  </a:cubicBezTo>
                  <a:cubicBezTo>
                    <a:pt x="1609611" y="253759"/>
                    <a:pt x="1609013" y="262455"/>
                    <a:pt x="1609526" y="268997"/>
                  </a:cubicBezTo>
                  <a:cubicBezTo>
                    <a:pt x="1610064" y="275890"/>
                    <a:pt x="1617838" y="284031"/>
                    <a:pt x="1615828" y="292266"/>
                  </a:cubicBezTo>
                  <a:lnTo>
                    <a:pt x="1619215" y="283740"/>
                  </a:lnTo>
                  <a:cubicBezTo>
                    <a:pt x="1621113" y="299056"/>
                    <a:pt x="1621737" y="316432"/>
                    <a:pt x="1616316" y="331166"/>
                  </a:cubicBezTo>
                  <a:cubicBezTo>
                    <a:pt x="1602291" y="369263"/>
                    <a:pt x="1594407" y="421222"/>
                    <a:pt x="1585864" y="463056"/>
                  </a:cubicBezTo>
                  <a:cubicBezTo>
                    <a:pt x="1576620" y="508370"/>
                    <a:pt x="1568496" y="553924"/>
                    <a:pt x="1558670" y="598981"/>
                  </a:cubicBezTo>
                  <a:cubicBezTo>
                    <a:pt x="1558012" y="601991"/>
                    <a:pt x="1558773" y="611150"/>
                    <a:pt x="1557635" y="613373"/>
                  </a:cubicBezTo>
                  <a:cubicBezTo>
                    <a:pt x="1557516" y="613604"/>
                    <a:pt x="1553873" y="611039"/>
                    <a:pt x="1552590" y="614297"/>
                  </a:cubicBezTo>
                  <a:cubicBezTo>
                    <a:pt x="1550991" y="618342"/>
                    <a:pt x="1556704" y="615434"/>
                    <a:pt x="1555968" y="618521"/>
                  </a:cubicBezTo>
                  <a:close/>
                  <a:moveTo>
                    <a:pt x="1595322" y="685163"/>
                  </a:moveTo>
                  <a:lnTo>
                    <a:pt x="1595322" y="680049"/>
                  </a:lnTo>
                  <a:cubicBezTo>
                    <a:pt x="1595322" y="680049"/>
                    <a:pt x="1598717" y="680049"/>
                    <a:pt x="1598717" y="680049"/>
                  </a:cubicBezTo>
                  <a:cubicBezTo>
                    <a:pt x="1599239" y="682409"/>
                    <a:pt x="1597793" y="684590"/>
                    <a:pt x="1595322" y="685163"/>
                  </a:cubicBezTo>
                  <a:close/>
                  <a:moveTo>
                    <a:pt x="1603865" y="686027"/>
                  </a:moveTo>
                  <a:cubicBezTo>
                    <a:pt x="1606148" y="682794"/>
                    <a:pt x="1607533" y="683127"/>
                    <a:pt x="1608987" y="686856"/>
                  </a:cubicBezTo>
                  <a:lnTo>
                    <a:pt x="1603865" y="686027"/>
                  </a:lnTo>
                  <a:close/>
                  <a:moveTo>
                    <a:pt x="1643141" y="698828"/>
                  </a:moveTo>
                  <a:cubicBezTo>
                    <a:pt x="1644279" y="700966"/>
                    <a:pt x="1640405" y="704780"/>
                    <a:pt x="1639755" y="703950"/>
                  </a:cubicBezTo>
                  <a:cubicBezTo>
                    <a:pt x="1638618" y="701813"/>
                    <a:pt x="1642491" y="697999"/>
                    <a:pt x="1643141" y="698828"/>
                  </a:cubicBezTo>
                  <a:close/>
                  <a:moveTo>
                    <a:pt x="1640602" y="616837"/>
                  </a:moveTo>
                  <a:lnTo>
                    <a:pt x="1640602" y="615126"/>
                  </a:lnTo>
                  <a:cubicBezTo>
                    <a:pt x="1641713" y="615699"/>
                    <a:pt x="1641713" y="616264"/>
                    <a:pt x="1640602" y="616837"/>
                  </a:cubicBezTo>
                  <a:close/>
                  <a:moveTo>
                    <a:pt x="1644877" y="613407"/>
                  </a:moveTo>
                  <a:cubicBezTo>
                    <a:pt x="1644321" y="610893"/>
                    <a:pt x="1645630" y="609859"/>
                    <a:pt x="1647443" y="608302"/>
                  </a:cubicBezTo>
                  <a:lnTo>
                    <a:pt x="1648281" y="613407"/>
                  </a:lnTo>
                  <a:lnTo>
                    <a:pt x="1644877" y="613407"/>
                  </a:lnTo>
                  <a:close/>
                  <a:moveTo>
                    <a:pt x="1679092" y="605711"/>
                  </a:moveTo>
                  <a:lnTo>
                    <a:pt x="1685882" y="606600"/>
                  </a:lnTo>
                  <a:lnTo>
                    <a:pt x="1685882" y="608276"/>
                  </a:lnTo>
                  <a:cubicBezTo>
                    <a:pt x="1682743" y="608696"/>
                    <a:pt x="1680888" y="608371"/>
                    <a:pt x="1679092" y="605711"/>
                  </a:cubicBezTo>
                  <a:close/>
                  <a:moveTo>
                    <a:pt x="1643141" y="538249"/>
                  </a:moveTo>
                  <a:lnTo>
                    <a:pt x="1641465" y="538249"/>
                  </a:lnTo>
                  <a:cubicBezTo>
                    <a:pt x="1640619" y="531142"/>
                    <a:pt x="1643988" y="531142"/>
                    <a:pt x="1643141" y="538249"/>
                  </a:cubicBezTo>
                  <a:close/>
                  <a:moveTo>
                    <a:pt x="1638036" y="463081"/>
                  </a:moveTo>
                  <a:cubicBezTo>
                    <a:pt x="1637694" y="462808"/>
                    <a:pt x="1640542" y="455351"/>
                    <a:pt x="1643159" y="457985"/>
                  </a:cubicBezTo>
                  <a:cubicBezTo>
                    <a:pt x="1644775" y="459618"/>
                    <a:pt x="1640148" y="464783"/>
                    <a:pt x="1638036" y="463081"/>
                  </a:cubicBezTo>
                  <a:close/>
                  <a:moveTo>
                    <a:pt x="1651727" y="550212"/>
                  </a:moveTo>
                  <a:lnTo>
                    <a:pt x="1651727" y="545098"/>
                  </a:lnTo>
                  <a:cubicBezTo>
                    <a:pt x="1651727" y="545098"/>
                    <a:pt x="1655122" y="545098"/>
                    <a:pt x="1655122" y="545098"/>
                  </a:cubicBezTo>
                  <a:cubicBezTo>
                    <a:pt x="1655644" y="547459"/>
                    <a:pt x="1654199" y="549639"/>
                    <a:pt x="1651727" y="550212"/>
                  </a:cubicBezTo>
                  <a:close/>
                  <a:moveTo>
                    <a:pt x="1655139" y="577551"/>
                  </a:moveTo>
                  <a:lnTo>
                    <a:pt x="1656807" y="577551"/>
                  </a:lnTo>
                  <a:cubicBezTo>
                    <a:pt x="1656807" y="577551"/>
                    <a:pt x="1658534" y="582648"/>
                    <a:pt x="1658534" y="582648"/>
                  </a:cubicBezTo>
                  <a:cubicBezTo>
                    <a:pt x="1654045" y="583494"/>
                    <a:pt x="1654959" y="581673"/>
                    <a:pt x="1655131" y="577551"/>
                  </a:cubicBezTo>
                  <a:close/>
                  <a:moveTo>
                    <a:pt x="1661955" y="568991"/>
                  </a:moveTo>
                  <a:lnTo>
                    <a:pt x="1658551" y="568991"/>
                  </a:lnTo>
                  <a:cubicBezTo>
                    <a:pt x="1658551" y="568991"/>
                    <a:pt x="1658551" y="563877"/>
                    <a:pt x="1658551" y="563877"/>
                  </a:cubicBezTo>
                  <a:cubicBezTo>
                    <a:pt x="1661023" y="564450"/>
                    <a:pt x="1662468" y="566639"/>
                    <a:pt x="1661946" y="568991"/>
                  </a:cubicBezTo>
                  <a:close/>
                  <a:moveTo>
                    <a:pt x="1658551" y="553624"/>
                  </a:moveTo>
                  <a:lnTo>
                    <a:pt x="1658551" y="548519"/>
                  </a:lnTo>
                  <a:lnTo>
                    <a:pt x="1661955" y="548519"/>
                  </a:lnTo>
                  <a:lnTo>
                    <a:pt x="1661955" y="553624"/>
                  </a:lnTo>
                  <a:lnTo>
                    <a:pt x="1658551" y="553624"/>
                  </a:lnTo>
                  <a:close/>
                  <a:moveTo>
                    <a:pt x="1668804" y="561312"/>
                  </a:moveTo>
                  <a:cubicBezTo>
                    <a:pt x="1668590" y="559824"/>
                    <a:pt x="1672079" y="560354"/>
                    <a:pt x="1672208" y="560474"/>
                  </a:cubicBezTo>
                  <a:cubicBezTo>
                    <a:pt x="1674149" y="562458"/>
                    <a:pt x="1671472" y="565972"/>
                    <a:pt x="1668804" y="561312"/>
                  </a:cubicBezTo>
                  <a:close/>
                  <a:moveTo>
                    <a:pt x="1679075" y="570710"/>
                  </a:moveTo>
                  <a:cubicBezTo>
                    <a:pt x="1678510" y="567632"/>
                    <a:pt x="1681383" y="565109"/>
                    <a:pt x="1684171" y="563877"/>
                  </a:cubicBezTo>
                  <a:cubicBezTo>
                    <a:pt x="1684736" y="566956"/>
                    <a:pt x="1681862" y="569479"/>
                    <a:pt x="1679075" y="570710"/>
                  </a:cubicBezTo>
                  <a:close/>
                  <a:moveTo>
                    <a:pt x="1697862" y="560457"/>
                  </a:moveTo>
                  <a:cubicBezTo>
                    <a:pt x="1695887" y="555702"/>
                    <a:pt x="1707517" y="555027"/>
                    <a:pt x="1707961" y="555420"/>
                  </a:cubicBezTo>
                  <a:cubicBezTo>
                    <a:pt x="1708167" y="555600"/>
                    <a:pt x="1708902" y="559354"/>
                    <a:pt x="1709808" y="560448"/>
                  </a:cubicBezTo>
                  <a:lnTo>
                    <a:pt x="1697862" y="560448"/>
                  </a:lnTo>
                  <a:close/>
                  <a:moveTo>
                    <a:pt x="1803840" y="659543"/>
                  </a:moveTo>
                  <a:lnTo>
                    <a:pt x="1808937" y="661270"/>
                  </a:lnTo>
                  <a:lnTo>
                    <a:pt x="1808937" y="662938"/>
                  </a:lnTo>
                  <a:cubicBezTo>
                    <a:pt x="1804815" y="663109"/>
                    <a:pt x="1802994" y="664024"/>
                    <a:pt x="1803840" y="659543"/>
                  </a:cubicBezTo>
                  <a:close/>
                  <a:moveTo>
                    <a:pt x="1786746" y="582682"/>
                  </a:moveTo>
                  <a:cubicBezTo>
                    <a:pt x="1787567" y="580920"/>
                    <a:pt x="1790825" y="587283"/>
                    <a:pt x="1790132" y="589506"/>
                  </a:cubicBezTo>
                  <a:cubicBezTo>
                    <a:pt x="1786848" y="588668"/>
                    <a:pt x="1786284" y="585726"/>
                    <a:pt x="1786746" y="582682"/>
                  </a:cubicBezTo>
                  <a:close/>
                  <a:moveTo>
                    <a:pt x="1774765" y="577525"/>
                  </a:moveTo>
                  <a:cubicBezTo>
                    <a:pt x="1771404" y="579013"/>
                    <a:pt x="1766000" y="574875"/>
                    <a:pt x="1767950" y="572420"/>
                  </a:cubicBezTo>
                  <a:cubicBezTo>
                    <a:pt x="1768215" y="572087"/>
                    <a:pt x="1774799" y="575413"/>
                    <a:pt x="1774765" y="577525"/>
                  </a:cubicBezTo>
                  <a:close/>
                  <a:moveTo>
                    <a:pt x="1769626" y="558772"/>
                  </a:moveTo>
                  <a:lnTo>
                    <a:pt x="1769626" y="560448"/>
                  </a:lnTo>
                  <a:cubicBezTo>
                    <a:pt x="1766351" y="560175"/>
                    <a:pt x="1763845" y="560132"/>
                    <a:pt x="1764478" y="563869"/>
                  </a:cubicBezTo>
                  <a:lnTo>
                    <a:pt x="1762810" y="563869"/>
                  </a:lnTo>
                  <a:cubicBezTo>
                    <a:pt x="1762323" y="559465"/>
                    <a:pt x="1765735" y="558182"/>
                    <a:pt x="1769617" y="558781"/>
                  </a:cubicBezTo>
                  <a:close/>
                  <a:moveTo>
                    <a:pt x="1764503" y="509225"/>
                  </a:moveTo>
                  <a:cubicBezTo>
                    <a:pt x="1763323" y="518888"/>
                    <a:pt x="1758218" y="519940"/>
                    <a:pt x="1752557" y="511773"/>
                  </a:cubicBezTo>
                  <a:cubicBezTo>
                    <a:pt x="1754327" y="509396"/>
                    <a:pt x="1757611" y="512996"/>
                    <a:pt x="1760056" y="512799"/>
                  </a:cubicBezTo>
                  <a:cubicBezTo>
                    <a:pt x="1761647" y="512671"/>
                    <a:pt x="1760117" y="507181"/>
                    <a:pt x="1764503" y="509225"/>
                  </a:cubicBezTo>
                  <a:close/>
                  <a:moveTo>
                    <a:pt x="1750855" y="405017"/>
                  </a:moveTo>
                  <a:lnTo>
                    <a:pt x="1755952" y="406744"/>
                  </a:lnTo>
                  <a:lnTo>
                    <a:pt x="1755952" y="408412"/>
                  </a:lnTo>
                  <a:cubicBezTo>
                    <a:pt x="1751830" y="408583"/>
                    <a:pt x="1750009" y="409498"/>
                    <a:pt x="1750855" y="405017"/>
                  </a:cubicBezTo>
                  <a:close/>
                  <a:moveTo>
                    <a:pt x="1749145" y="574131"/>
                  </a:moveTo>
                  <a:lnTo>
                    <a:pt x="1752549" y="577525"/>
                  </a:lnTo>
                  <a:cubicBezTo>
                    <a:pt x="1748974" y="578013"/>
                    <a:pt x="1748658" y="577697"/>
                    <a:pt x="1749145" y="574131"/>
                  </a:cubicBezTo>
                  <a:close/>
                  <a:moveTo>
                    <a:pt x="1747409" y="565596"/>
                  </a:moveTo>
                  <a:cubicBezTo>
                    <a:pt x="1749273" y="567460"/>
                    <a:pt x="1745870" y="570855"/>
                    <a:pt x="1744006" y="568991"/>
                  </a:cubicBezTo>
                  <a:cubicBezTo>
                    <a:pt x="1742141" y="567127"/>
                    <a:pt x="1745545" y="563732"/>
                    <a:pt x="1747409" y="565596"/>
                  </a:cubicBezTo>
                  <a:close/>
                  <a:moveTo>
                    <a:pt x="1749128" y="589523"/>
                  </a:moveTo>
                  <a:cubicBezTo>
                    <a:pt x="1749573" y="589899"/>
                    <a:pt x="1744793" y="600016"/>
                    <a:pt x="1742296" y="593765"/>
                  </a:cubicBezTo>
                  <a:cubicBezTo>
                    <a:pt x="1742124" y="593329"/>
                    <a:pt x="1747879" y="588454"/>
                    <a:pt x="1749128" y="589523"/>
                  </a:cubicBezTo>
                  <a:close/>
                  <a:moveTo>
                    <a:pt x="1733735" y="490412"/>
                  </a:moveTo>
                  <a:cubicBezTo>
                    <a:pt x="1732564" y="492763"/>
                    <a:pt x="1735779" y="498664"/>
                    <a:pt x="1735454" y="498946"/>
                  </a:cubicBezTo>
                  <a:cubicBezTo>
                    <a:pt x="1730768" y="502965"/>
                    <a:pt x="1728793" y="484811"/>
                    <a:pt x="1733735" y="490412"/>
                  </a:cubicBezTo>
                  <a:close/>
                  <a:moveTo>
                    <a:pt x="1726920" y="345225"/>
                  </a:moveTo>
                  <a:cubicBezTo>
                    <a:pt x="1725056" y="343361"/>
                    <a:pt x="1728459" y="339966"/>
                    <a:pt x="1730324" y="341830"/>
                  </a:cubicBezTo>
                  <a:cubicBezTo>
                    <a:pt x="1732187" y="343694"/>
                    <a:pt x="1728784" y="347089"/>
                    <a:pt x="1726920" y="345225"/>
                  </a:cubicBezTo>
                  <a:close/>
                  <a:moveTo>
                    <a:pt x="1725209" y="299116"/>
                  </a:moveTo>
                  <a:lnTo>
                    <a:pt x="1730324" y="299116"/>
                  </a:lnTo>
                  <a:lnTo>
                    <a:pt x="1730324" y="302511"/>
                  </a:lnTo>
                  <a:lnTo>
                    <a:pt x="1725209" y="302511"/>
                  </a:lnTo>
                  <a:lnTo>
                    <a:pt x="1725209" y="299116"/>
                  </a:lnTo>
                  <a:close/>
                  <a:moveTo>
                    <a:pt x="1727775" y="488727"/>
                  </a:moveTo>
                  <a:lnTo>
                    <a:pt x="1728613" y="495543"/>
                  </a:lnTo>
                  <a:lnTo>
                    <a:pt x="1725209" y="495543"/>
                  </a:lnTo>
                  <a:cubicBezTo>
                    <a:pt x="1724799" y="492396"/>
                    <a:pt x="1725141" y="490566"/>
                    <a:pt x="1727775" y="488727"/>
                  </a:cubicBezTo>
                  <a:close/>
                  <a:moveTo>
                    <a:pt x="1718360" y="445149"/>
                  </a:moveTo>
                  <a:cubicBezTo>
                    <a:pt x="1721276" y="442737"/>
                    <a:pt x="1719412" y="446765"/>
                    <a:pt x="1720318" y="447381"/>
                  </a:cubicBezTo>
                  <a:cubicBezTo>
                    <a:pt x="1720925" y="447791"/>
                    <a:pt x="1722943" y="445405"/>
                    <a:pt x="1723465" y="446012"/>
                  </a:cubicBezTo>
                  <a:cubicBezTo>
                    <a:pt x="1728502" y="451793"/>
                    <a:pt x="1710322" y="451785"/>
                    <a:pt x="1718352" y="445149"/>
                  </a:cubicBezTo>
                  <a:close/>
                  <a:moveTo>
                    <a:pt x="1709800" y="360592"/>
                  </a:moveTo>
                  <a:lnTo>
                    <a:pt x="1708124" y="360592"/>
                  </a:lnTo>
                  <a:cubicBezTo>
                    <a:pt x="1707277" y="353486"/>
                    <a:pt x="1710646" y="353486"/>
                    <a:pt x="1709800" y="360592"/>
                  </a:cubicBezTo>
                  <a:close/>
                  <a:moveTo>
                    <a:pt x="1708124" y="362319"/>
                  </a:moveTo>
                  <a:cubicBezTo>
                    <a:pt x="1708714" y="361156"/>
                    <a:pt x="1711023" y="363320"/>
                    <a:pt x="1709800" y="365714"/>
                  </a:cubicBezTo>
                  <a:cubicBezTo>
                    <a:pt x="1709210" y="366877"/>
                    <a:pt x="1706901" y="364714"/>
                    <a:pt x="1708124" y="362319"/>
                  </a:cubicBezTo>
                  <a:close/>
                  <a:moveTo>
                    <a:pt x="1707251" y="367433"/>
                  </a:moveTo>
                  <a:cubicBezTo>
                    <a:pt x="1708363" y="368006"/>
                    <a:pt x="1708363" y="368571"/>
                    <a:pt x="1707251" y="369143"/>
                  </a:cubicBezTo>
                  <a:lnTo>
                    <a:pt x="1707251" y="367433"/>
                  </a:lnTo>
                  <a:close/>
                  <a:moveTo>
                    <a:pt x="1704712" y="391360"/>
                  </a:moveTo>
                  <a:cubicBezTo>
                    <a:pt x="1705533" y="389598"/>
                    <a:pt x="1708791" y="395961"/>
                    <a:pt x="1708098" y="398184"/>
                  </a:cubicBezTo>
                  <a:cubicBezTo>
                    <a:pt x="1704815" y="397346"/>
                    <a:pt x="1704250" y="394405"/>
                    <a:pt x="1704712" y="391360"/>
                  </a:cubicBezTo>
                  <a:close/>
                  <a:moveTo>
                    <a:pt x="1714931" y="539959"/>
                  </a:moveTo>
                  <a:cubicBezTo>
                    <a:pt x="1710869" y="540010"/>
                    <a:pt x="1707611" y="536863"/>
                    <a:pt x="1703634" y="536573"/>
                  </a:cubicBezTo>
                  <a:cubicBezTo>
                    <a:pt x="1700060" y="536316"/>
                    <a:pt x="1697417" y="538326"/>
                    <a:pt x="1695408" y="538300"/>
                  </a:cubicBezTo>
                  <a:cubicBezTo>
                    <a:pt x="1694296" y="538283"/>
                    <a:pt x="1695279" y="535136"/>
                    <a:pt x="1691996" y="534691"/>
                  </a:cubicBezTo>
                  <a:cubicBezTo>
                    <a:pt x="1685189" y="533776"/>
                    <a:pt x="1671045" y="534400"/>
                    <a:pt x="1663673" y="534837"/>
                  </a:cubicBezTo>
                  <a:cubicBezTo>
                    <a:pt x="1663571" y="534837"/>
                    <a:pt x="1663331" y="536085"/>
                    <a:pt x="1662776" y="536487"/>
                  </a:cubicBezTo>
                  <a:cubicBezTo>
                    <a:pt x="1659979" y="529244"/>
                    <a:pt x="1661852" y="535410"/>
                    <a:pt x="1658560" y="536538"/>
                  </a:cubicBezTo>
                  <a:cubicBezTo>
                    <a:pt x="1656978" y="530116"/>
                    <a:pt x="1660407" y="530039"/>
                    <a:pt x="1663673" y="526294"/>
                  </a:cubicBezTo>
                  <a:cubicBezTo>
                    <a:pt x="1662938" y="514014"/>
                    <a:pt x="1664392" y="520376"/>
                    <a:pt x="1665683" y="515433"/>
                  </a:cubicBezTo>
                  <a:cubicBezTo>
                    <a:pt x="1667214" y="509593"/>
                    <a:pt x="1668326" y="503282"/>
                    <a:pt x="1668796" y="497253"/>
                  </a:cubicBezTo>
                  <a:cubicBezTo>
                    <a:pt x="1669129" y="493892"/>
                    <a:pt x="1670352" y="491677"/>
                    <a:pt x="1670506" y="490420"/>
                  </a:cubicBezTo>
                  <a:cubicBezTo>
                    <a:pt x="1674371" y="459293"/>
                    <a:pt x="1681238" y="427122"/>
                    <a:pt x="1685933" y="395627"/>
                  </a:cubicBezTo>
                  <a:cubicBezTo>
                    <a:pt x="1686378" y="392651"/>
                    <a:pt x="1685009" y="392754"/>
                    <a:pt x="1689302" y="393045"/>
                  </a:cubicBezTo>
                  <a:lnTo>
                    <a:pt x="1714939" y="539950"/>
                  </a:lnTo>
                  <a:close/>
                  <a:moveTo>
                    <a:pt x="1694458" y="285450"/>
                  </a:moveTo>
                  <a:lnTo>
                    <a:pt x="1696126" y="285450"/>
                  </a:lnTo>
                  <a:cubicBezTo>
                    <a:pt x="1696126" y="285450"/>
                    <a:pt x="1696126" y="290556"/>
                    <a:pt x="1696126" y="290556"/>
                  </a:cubicBezTo>
                  <a:lnTo>
                    <a:pt x="1692714" y="290556"/>
                  </a:lnTo>
                  <a:cubicBezTo>
                    <a:pt x="1692714" y="290556"/>
                    <a:pt x="1694441" y="285450"/>
                    <a:pt x="1694441" y="285450"/>
                  </a:cubicBezTo>
                  <a:close/>
                  <a:moveTo>
                    <a:pt x="1690995" y="357189"/>
                  </a:moveTo>
                  <a:cubicBezTo>
                    <a:pt x="1686155" y="355572"/>
                    <a:pt x="1688943" y="354127"/>
                    <a:pt x="1689319" y="350356"/>
                  </a:cubicBezTo>
                  <a:cubicBezTo>
                    <a:pt x="1694159" y="351972"/>
                    <a:pt x="1691372" y="353417"/>
                    <a:pt x="1690995" y="357189"/>
                  </a:cubicBezTo>
                  <a:close/>
                  <a:moveTo>
                    <a:pt x="1685899" y="326446"/>
                  </a:moveTo>
                  <a:lnTo>
                    <a:pt x="1689302" y="326446"/>
                  </a:lnTo>
                  <a:lnTo>
                    <a:pt x="1689302" y="331551"/>
                  </a:lnTo>
                  <a:lnTo>
                    <a:pt x="1685899" y="331551"/>
                  </a:lnTo>
                  <a:lnTo>
                    <a:pt x="1685899" y="326446"/>
                  </a:lnTo>
                  <a:close/>
                  <a:moveTo>
                    <a:pt x="1685882" y="287135"/>
                  </a:moveTo>
                  <a:cubicBezTo>
                    <a:pt x="1681760" y="287306"/>
                    <a:pt x="1679930" y="288221"/>
                    <a:pt x="1680776" y="283740"/>
                  </a:cubicBezTo>
                  <a:lnTo>
                    <a:pt x="1685873" y="285467"/>
                  </a:lnTo>
                  <a:lnTo>
                    <a:pt x="1685873" y="287135"/>
                  </a:lnTo>
                  <a:close/>
                  <a:moveTo>
                    <a:pt x="1679075" y="273487"/>
                  </a:moveTo>
                  <a:lnTo>
                    <a:pt x="1684171" y="275214"/>
                  </a:lnTo>
                  <a:lnTo>
                    <a:pt x="1684171" y="276882"/>
                  </a:lnTo>
                  <a:cubicBezTo>
                    <a:pt x="1680050" y="277053"/>
                    <a:pt x="1678228" y="277968"/>
                    <a:pt x="1679075" y="273487"/>
                  </a:cubicBezTo>
                  <a:close/>
                  <a:moveTo>
                    <a:pt x="1657328" y="457617"/>
                  </a:moveTo>
                  <a:cubicBezTo>
                    <a:pt x="1662502" y="425087"/>
                    <a:pt x="1668830" y="381389"/>
                    <a:pt x="1677338" y="350356"/>
                  </a:cubicBezTo>
                  <a:cubicBezTo>
                    <a:pt x="1678433" y="346380"/>
                    <a:pt x="1678407" y="345507"/>
                    <a:pt x="1684171" y="345251"/>
                  </a:cubicBezTo>
                  <a:cubicBezTo>
                    <a:pt x="1682854" y="347850"/>
                    <a:pt x="1681255" y="348774"/>
                    <a:pt x="1680751" y="352066"/>
                  </a:cubicBezTo>
                  <a:cubicBezTo>
                    <a:pt x="1679853" y="358009"/>
                    <a:pt x="1681469" y="365466"/>
                    <a:pt x="1680725" y="371683"/>
                  </a:cubicBezTo>
                  <a:cubicBezTo>
                    <a:pt x="1674525" y="423573"/>
                    <a:pt x="1661365" y="481937"/>
                    <a:pt x="1651642" y="533981"/>
                  </a:cubicBezTo>
                  <a:cubicBezTo>
                    <a:pt x="1651120" y="536769"/>
                    <a:pt x="1652762" y="536932"/>
                    <a:pt x="1648289" y="536547"/>
                  </a:cubicBezTo>
                  <a:cubicBezTo>
                    <a:pt x="1649350" y="510379"/>
                    <a:pt x="1653189" y="483605"/>
                    <a:pt x="1657320" y="457625"/>
                  </a:cubicBezTo>
                  <a:close/>
                  <a:moveTo>
                    <a:pt x="1641457" y="427208"/>
                  </a:moveTo>
                  <a:cubicBezTo>
                    <a:pt x="1640627" y="426558"/>
                    <a:pt x="1644441" y="422684"/>
                    <a:pt x="1646579" y="423821"/>
                  </a:cubicBezTo>
                  <a:cubicBezTo>
                    <a:pt x="1647408" y="424471"/>
                    <a:pt x="1643595" y="428345"/>
                    <a:pt x="1641457" y="427208"/>
                  </a:cubicBezTo>
                  <a:close/>
                  <a:moveTo>
                    <a:pt x="1636343" y="420392"/>
                  </a:moveTo>
                  <a:cubicBezTo>
                    <a:pt x="1632563" y="416869"/>
                    <a:pt x="1645382" y="415433"/>
                    <a:pt x="1646579" y="415287"/>
                  </a:cubicBezTo>
                  <a:cubicBezTo>
                    <a:pt x="1645237" y="419409"/>
                    <a:pt x="1639576" y="418391"/>
                    <a:pt x="1636343" y="420392"/>
                  </a:cubicBezTo>
                  <a:close/>
                  <a:moveTo>
                    <a:pt x="1646570" y="345242"/>
                  </a:moveTo>
                  <a:lnTo>
                    <a:pt x="1646570" y="348646"/>
                  </a:lnTo>
                  <a:cubicBezTo>
                    <a:pt x="1646570" y="348646"/>
                    <a:pt x="1641465" y="346918"/>
                    <a:pt x="1641465" y="346918"/>
                  </a:cubicBezTo>
                  <a:lnTo>
                    <a:pt x="1641465" y="345251"/>
                  </a:lnTo>
                  <a:cubicBezTo>
                    <a:pt x="1641465" y="345251"/>
                    <a:pt x="1646570" y="345251"/>
                    <a:pt x="1646570" y="345251"/>
                  </a:cubicBezTo>
                  <a:close/>
                  <a:moveTo>
                    <a:pt x="1641448" y="403324"/>
                  </a:moveTo>
                  <a:lnTo>
                    <a:pt x="1638045" y="406719"/>
                  </a:lnTo>
                  <a:cubicBezTo>
                    <a:pt x="1637557" y="403153"/>
                    <a:pt x="1637874" y="402828"/>
                    <a:pt x="1641448" y="403324"/>
                  </a:cubicBezTo>
                  <a:close/>
                  <a:moveTo>
                    <a:pt x="1633743" y="364055"/>
                  </a:moveTo>
                  <a:lnTo>
                    <a:pt x="1638036" y="365749"/>
                  </a:lnTo>
                  <a:cubicBezTo>
                    <a:pt x="1634256" y="371957"/>
                    <a:pt x="1632495" y="370247"/>
                    <a:pt x="1633743" y="364055"/>
                  </a:cubicBezTo>
                  <a:close/>
                  <a:moveTo>
                    <a:pt x="1634616" y="379414"/>
                  </a:moveTo>
                  <a:lnTo>
                    <a:pt x="1632888" y="384510"/>
                  </a:lnTo>
                  <a:lnTo>
                    <a:pt x="1631221" y="384510"/>
                  </a:lnTo>
                  <a:cubicBezTo>
                    <a:pt x="1631050" y="380389"/>
                    <a:pt x="1630135" y="378567"/>
                    <a:pt x="1634624" y="379414"/>
                  </a:cubicBezTo>
                  <a:close/>
                  <a:moveTo>
                    <a:pt x="1610697" y="575858"/>
                  </a:moveTo>
                  <a:lnTo>
                    <a:pt x="1615794" y="574131"/>
                  </a:lnTo>
                  <a:lnTo>
                    <a:pt x="1615794" y="577534"/>
                  </a:lnTo>
                  <a:cubicBezTo>
                    <a:pt x="1615794" y="577534"/>
                    <a:pt x="1610689" y="577534"/>
                    <a:pt x="1610689" y="577534"/>
                  </a:cubicBezTo>
                  <a:lnTo>
                    <a:pt x="1610689" y="575867"/>
                  </a:lnTo>
                  <a:close/>
                  <a:moveTo>
                    <a:pt x="1610697" y="386246"/>
                  </a:moveTo>
                  <a:lnTo>
                    <a:pt x="1615811" y="386246"/>
                  </a:lnTo>
                  <a:cubicBezTo>
                    <a:pt x="1615811" y="386246"/>
                    <a:pt x="1615811" y="389641"/>
                    <a:pt x="1615811" y="389641"/>
                  </a:cubicBezTo>
                  <a:lnTo>
                    <a:pt x="1610715" y="387914"/>
                  </a:lnTo>
                  <a:lnTo>
                    <a:pt x="1610715" y="386246"/>
                  </a:lnTo>
                  <a:close/>
                  <a:moveTo>
                    <a:pt x="1619163" y="645809"/>
                  </a:moveTo>
                  <a:cubicBezTo>
                    <a:pt x="1619001" y="646066"/>
                    <a:pt x="1615093" y="648152"/>
                    <a:pt x="1614126" y="649281"/>
                  </a:cubicBezTo>
                  <a:cubicBezTo>
                    <a:pt x="1613434" y="646031"/>
                    <a:pt x="1616324" y="644680"/>
                    <a:pt x="1618394" y="642465"/>
                  </a:cubicBezTo>
                  <a:cubicBezTo>
                    <a:pt x="1619822" y="642294"/>
                    <a:pt x="1619505" y="645262"/>
                    <a:pt x="1619172" y="645809"/>
                  </a:cubicBezTo>
                  <a:close/>
                  <a:moveTo>
                    <a:pt x="1619223" y="413577"/>
                  </a:moveTo>
                  <a:lnTo>
                    <a:pt x="1619223" y="415253"/>
                  </a:lnTo>
                  <a:cubicBezTo>
                    <a:pt x="1619223" y="415253"/>
                    <a:pt x="1612408" y="415253"/>
                    <a:pt x="1612408" y="415253"/>
                  </a:cubicBezTo>
                  <a:lnTo>
                    <a:pt x="1612408" y="411849"/>
                  </a:lnTo>
                  <a:cubicBezTo>
                    <a:pt x="1612408" y="411849"/>
                    <a:pt x="1619223" y="413577"/>
                    <a:pt x="1619223" y="413577"/>
                  </a:cubicBezTo>
                  <a:close/>
                  <a:moveTo>
                    <a:pt x="1612399" y="357189"/>
                  </a:moveTo>
                  <a:cubicBezTo>
                    <a:pt x="1613015" y="353973"/>
                    <a:pt x="1614485" y="350305"/>
                    <a:pt x="1614964" y="346918"/>
                  </a:cubicBezTo>
                  <a:cubicBezTo>
                    <a:pt x="1618009" y="346918"/>
                    <a:pt x="1614255" y="355974"/>
                    <a:pt x="1614109" y="357189"/>
                  </a:cubicBezTo>
                  <a:cubicBezTo>
                    <a:pt x="1613348" y="363628"/>
                    <a:pt x="1614554" y="375061"/>
                    <a:pt x="1608995" y="379397"/>
                  </a:cubicBezTo>
                  <a:cubicBezTo>
                    <a:pt x="1610518" y="372111"/>
                    <a:pt x="1611005" y="364466"/>
                    <a:pt x="1612399" y="357189"/>
                  </a:cubicBezTo>
                  <a:close/>
                  <a:moveTo>
                    <a:pt x="1603847" y="493850"/>
                  </a:moveTo>
                  <a:cubicBezTo>
                    <a:pt x="1605712" y="495714"/>
                    <a:pt x="1602308" y="499109"/>
                    <a:pt x="1600444" y="497244"/>
                  </a:cubicBezTo>
                  <a:cubicBezTo>
                    <a:pt x="1598580" y="495380"/>
                    <a:pt x="1601984" y="491985"/>
                    <a:pt x="1603847" y="493850"/>
                  </a:cubicBezTo>
                  <a:close/>
                  <a:moveTo>
                    <a:pt x="1598742" y="639045"/>
                  </a:moveTo>
                  <a:cubicBezTo>
                    <a:pt x="1601684" y="638626"/>
                    <a:pt x="1602565" y="647169"/>
                    <a:pt x="1602137" y="647571"/>
                  </a:cubicBezTo>
                  <a:cubicBezTo>
                    <a:pt x="1601675" y="648007"/>
                    <a:pt x="1596981" y="647323"/>
                    <a:pt x="1595322" y="647571"/>
                  </a:cubicBezTo>
                  <a:lnTo>
                    <a:pt x="1598751" y="639053"/>
                  </a:lnTo>
                  <a:close/>
                  <a:moveTo>
                    <a:pt x="1593586" y="466519"/>
                  </a:moveTo>
                  <a:lnTo>
                    <a:pt x="1593586" y="469914"/>
                  </a:lnTo>
                  <a:cubicBezTo>
                    <a:pt x="1591063" y="470470"/>
                    <a:pt x="1590029" y="469161"/>
                    <a:pt x="1588472" y="467349"/>
                  </a:cubicBezTo>
                  <a:lnTo>
                    <a:pt x="1593586" y="466511"/>
                  </a:lnTo>
                  <a:close/>
                  <a:moveTo>
                    <a:pt x="1583341" y="642474"/>
                  </a:moveTo>
                  <a:cubicBezTo>
                    <a:pt x="1584171" y="643124"/>
                    <a:pt x="1580357" y="646998"/>
                    <a:pt x="1578219" y="645860"/>
                  </a:cubicBezTo>
                  <a:cubicBezTo>
                    <a:pt x="1577389" y="645210"/>
                    <a:pt x="1581203" y="641337"/>
                    <a:pt x="1583341" y="642474"/>
                  </a:cubicBezTo>
                  <a:close/>
                  <a:moveTo>
                    <a:pt x="1578741" y="520829"/>
                  </a:moveTo>
                  <a:cubicBezTo>
                    <a:pt x="1579228" y="519068"/>
                    <a:pt x="1579160" y="515656"/>
                    <a:pt x="1581614" y="516058"/>
                  </a:cubicBezTo>
                  <a:cubicBezTo>
                    <a:pt x="1580348" y="539078"/>
                    <a:pt x="1573336" y="561611"/>
                    <a:pt x="1569650" y="584367"/>
                  </a:cubicBezTo>
                  <a:lnTo>
                    <a:pt x="1568162" y="578612"/>
                  </a:lnTo>
                  <a:cubicBezTo>
                    <a:pt x="1573755" y="560089"/>
                    <a:pt x="1573644" y="539129"/>
                    <a:pt x="1578741" y="520829"/>
                  </a:cubicBezTo>
                  <a:close/>
                  <a:moveTo>
                    <a:pt x="1566247" y="642465"/>
                  </a:moveTo>
                  <a:cubicBezTo>
                    <a:pt x="1568111" y="644330"/>
                    <a:pt x="1564708" y="647725"/>
                    <a:pt x="1562844" y="645860"/>
                  </a:cubicBezTo>
                  <a:cubicBezTo>
                    <a:pt x="1560979" y="643996"/>
                    <a:pt x="1564383" y="640601"/>
                    <a:pt x="1566247" y="642465"/>
                  </a:cubicBezTo>
                  <a:close/>
                  <a:moveTo>
                    <a:pt x="1557721" y="644176"/>
                  </a:moveTo>
                  <a:cubicBezTo>
                    <a:pt x="1558517" y="642517"/>
                    <a:pt x="1561022" y="647562"/>
                    <a:pt x="1560287" y="649255"/>
                  </a:cubicBezTo>
                  <a:cubicBezTo>
                    <a:pt x="1558440" y="647742"/>
                    <a:pt x="1557157" y="646673"/>
                    <a:pt x="1557721" y="644176"/>
                  </a:cubicBezTo>
                  <a:close/>
                  <a:moveTo>
                    <a:pt x="979028" y="600084"/>
                  </a:moveTo>
                  <a:lnTo>
                    <a:pt x="980268" y="599374"/>
                  </a:lnTo>
                  <a:cubicBezTo>
                    <a:pt x="980209" y="599511"/>
                    <a:pt x="980131" y="599631"/>
                    <a:pt x="980020" y="599742"/>
                  </a:cubicBezTo>
                  <a:cubicBezTo>
                    <a:pt x="979755" y="600007"/>
                    <a:pt x="979413" y="600093"/>
                    <a:pt x="979037" y="600084"/>
                  </a:cubicBezTo>
                  <a:close/>
                  <a:moveTo>
                    <a:pt x="1190181" y="405940"/>
                  </a:moveTo>
                  <a:cubicBezTo>
                    <a:pt x="1188889" y="375309"/>
                    <a:pt x="1192267" y="343258"/>
                    <a:pt x="1174865" y="316193"/>
                  </a:cubicBezTo>
                  <a:cubicBezTo>
                    <a:pt x="1174608" y="317741"/>
                    <a:pt x="1172924" y="318570"/>
                    <a:pt x="1173154" y="323025"/>
                  </a:cubicBezTo>
                  <a:cubicBezTo>
                    <a:pt x="1172488" y="321452"/>
                    <a:pt x="1170751" y="318305"/>
                    <a:pt x="1169734" y="316193"/>
                  </a:cubicBezTo>
                  <a:cubicBezTo>
                    <a:pt x="1155650" y="286904"/>
                    <a:pt x="1142404" y="270331"/>
                    <a:pt x="1111636" y="257179"/>
                  </a:cubicBezTo>
                  <a:cubicBezTo>
                    <a:pt x="1106163" y="254845"/>
                    <a:pt x="1090539" y="249611"/>
                    <a:pt x="1082997" y="248286"/>
                  </a:cubicBezTo>
                  <a:cubicBezTo>
                    <a:pt x="1045140" y="241650"/>
                    <a:pt x="1008069" y="253459"/>
                    <a:pt x="981748" y="281183"/>
                  </a:cubicBezTo>
                  <a:cubicBezTo>
                    <a:pt x="979430" y="283620"/>
                    <a:pt x="968442" y="297422"/>
                    <a:pt x="967569" y="299637"/>
                  </a:cubicBezTo>
                  <a:cubicBezTo>
                    <a:pt x="966064" y="303442"/>
                    <a:pt x="968527" y="306820"/>
                    <a:pt x="968057" y="307650"/>
                  </a:cubicBezTo>
                  <a:cubicBezTo>
                    <a:pt x="967946" y="307847"/>
                    <a:pt x="965372" y="305931"/>
                    <a:pt x="963832" y="307504"/>
                  </a:cubicBezTo>
                  <a:cubicBezTo>
                    <a:pt x="959198" y="312259"/>
                    <a:pt x="955290" y="329011"/>
                    <a:pt x="954417" y="335861"/>
                  </a:cubicBezTo>
                  <a:cubicBezTo>
                    <a:pt x="950441" y="367100"/>
                    <a:pt x="954417" y="406676"/>
                    <a:pt x="954392" y="439180"/>
                  </a:cubicBezTo>
                  <a:lnTo>
                    <a:pt x="957795" y="441711"/>
                  </a:lnTo>
                  <a:lnTo>
                    <a:pt x="962926" y="438333"/>
                  </a:lnTo>
                  <a:lnTo>
                    <a:pt x="954383" y="446012"/>
                  </a:lnTo>
                  <a:cubicBezTo>
                    <a:pt x="954383" y="448860"/>
                    <a:pt x="954383" y="451708"/>
                    <a:pt x="954383" y="454556"/>
                  </a:cubicBezTo>
                  <a:cubicBezTo>
                    <a:pt x="959223" y="453871"/>
                    <a:pt x="959223" y="456950"/>
                    <a:pt x="954383" y="456266"/>
                  </a:cubicBezTo>
                  <a:cubicBezTo>
                    <a:pt x="954477" y="510012"/>
                    <a:pt x="944378" y="578945"/>
                    <a:pt x="972469" y="625243"/>
                  </a:cubicBezTo>
                  <a:cubicBezTo>
                    <a:pt x="979285" y="636471"/>
                    <a:pt x="988024" y="646023"/>
                    <a:pt x="997996" y="654403"/>
                  </a:cubicBezTo>
                  <a:cubicBezTo>
                    <a:pt x="1005889" y="653155"/>
                    <a:pt x="994848" y="648263"/>
                    <a:pt x="997115" y="644167"/>
                  </a:cubicBezTo>
                  <a:cubicBezTo>
                    <a:pt x="995575" y="644526"/>
                    <a:pt x="993934" y="644475"/>
                    <a:pt x="992796" y="645835"/>
                  </a:cubicBezTo>
                  <a:cubicBezTo>
                    <a:pt x="993497" y="640806"/>
                    <a:pt x="989786" y="641525"/>
                    <a:pt x="987871" y="639036"/>
                  </a:cubicBezTo>
                  <a:cubicBezTo>
                    <a:pt x="987281" y="638267"/>
                    <a:pt x="988623" y="635949"/>
                    <a:pt x="988358" y="635778"/>
                  </a:cubicBezTo>
                  <a:cubicBezTo>
                    <a:pt x="985510" y="633965"/>
                    <a:pt x="985938" y="638583"/>
                    <a:pt x="983441" y="632212"/>
                  </a:cubicBezTo>
                  <a:cubicBezTo>
                    <a:pt x="981346" y="626876"/>
                    <a:pt x="980380" y="623969"/>
                    <a:pt x="974898" y="621104"/>
                  </a:cubicBezTo>
                  <a:lnTo>
                    <a:pt x="982552" y="618521"/>
                  </a:lnTo>
                  <a:lnTo>
                    <a:pt x="980020" y="621104"/>
                  </a:lnTo>
                  <a:lnTo>
                    <a:pt x="985143" y="632221"/>
                  </a:lnTo>
                  <a:cubicBezTo>
                    <a:pt x="985698" y="632366"/>
                    <a:pt x="986443" y="632015"/>
                    <a:pt x="986853" y="632221"/>
                  </a:cubicBezTo>
                  <a:cubicBezTo>
                    <a:pt x="989145" y="631836"/>
                    <a:pt x="988991" y="624225"/>
                    <a:pt x="988563" y="623678"/>
                  </a:cubicBezTo>
                  <a:cubicBezTo>
                    <a:pt x="988221" y="623250"/>
                    <a:pt x="984989" y="624618"/>
                    <a:pt x="985151" y="622831"/>
                  </a:cubicBezTo>
                  <a:cubicBezTo>
                    <a:pt x="990778" y="621480"/>
                    <a:pt x="988982" y="617162"/>
                    <a:pt x="989359" y="616991"/>
                  </a:cubicBezTo>
                  <a:cubicBezTo>
                    <a:pt x="992283" y="615699"/>
                    <a:pt x="997106" y="617923"/>
                    <a:pt x="997106" y="621959"/>
                  </a:cubicBezTo>
                  <a:cubicBezTo>
                    <a:pt x="992984" y="620898"/>
                    <a:pt x="992343" y="619291"/>
                    <a:pt x="990274" y="623678"/>
                  </a:cubicBezTo>
                  <a:cubicBezTo>
                    <a:pt x="990633" y="624336"/>
                    <a:pt x="991830" y="624926"/>
                    <a:pt x="991984" y="625388"/>
                  </a:cubicBezTo>
                  <a:lnTo>
                    <a:pt x="993694" y="625388"/>
                  </a:lnTo>
                  <a:lnTo>
                    <a:pt x="1000527" y="625405"/>
                  </a:lnTo>
                  <a:cubicBezTo>
                    <a:pt x="1000210" y="628552"/>
                    <a:pt x="997183" y="628013"/>
                    <a:pt x="995396" y="628809"/>
                  </a:cubicBezTo>
                  <a:cubicBezTo>
                    <a:pt x="994874" y="629039"/>
                    <a:pt x="994344" y="630126"/>
                    <a:pt x="993686" y="630519"/>
                  </a:cubicBezTo>
                  <a:cubicBezTo>
                    <a:pt x="993951" y="631417"/>
                    <a:pt x="993506" y="632862"/>
                    <a:pt x="993686" y="633939"/>
                  </a:cubicBezTo>
                  <a:cubicBezTo>
                    <a:pt x="1002143" y="630964"/>
                    <a:pt x="995772" y="637343"/>
                    <a:pt x="1003939" y="633948"/>
                  </a:cubicBezTo>
                  <a:lnTo>
                    <a:pt x="1002237" y="642474"/>
                  </a:lnTo>
                  <a:cubicBezTo>
                    <a:pt x="1002716" y="642406"/>
                    <a:pt x="1005734" y="643586"/>
                    <a:pt x="1007359" y="642474"/>
                  </a:cubicBezTo>
                  <a:cubicBezTo>
                    <a:pt x="1009899" y="646604"/>
                    <a:pt x="1002194" y="654480"/>
                    <a:pt x="1002989" y="656156"/>
                  </a:cubicBezTo>
                  <a:cubicBezTo>
                    <a:pt x="1004768" y="659927"/>
                    <a:pt x="1016774" y="663758"/>
                    <a:pt x="1021042" y="664682"/>
                  </a:cubicBezTo>
                  <a:lnTo>
                    <a:pt x="1026147" y="656969"/>
                  </a:lnTo>
                  <a:lnTo>
                    <a:pt x="1019340" y="654420"/>
                  </a:lnTo>
                  <a:cubicBezTo>
                    <a:pt x="1018613" y="651624"/>
                    <a:pt x="1021666" y="653249"/>
                    <a:pt x="1022239" y="652445"/>
                  </a:cubicBezTo>
                  <a:cubicBezTo>
                    <a:pt x="1022427" y="652180"/>
                    <a:pt x="1022213" y="647870"/>
                    <a:pt x="1022752" y="645895"/>
                  </a:cubicBezTo>
                  <a:cubicBezTo>
                    <a:pt x="1021144" y="645647"/>
                    <a:pt x="1019289" y="646074"/>
                    <a:pt x="1017638" y="645877"/>
                  </a:cubicBezTo>
                  <a:lnTo>
                    <a:pt x="1017638" y="644218"/>
                  </a:lnTo>
                  <a:cubicBezTo>
                    <a:pt x="1022598" y="645142"/>
                    <a:pt x="1020400" y="640105"/>
                    <a:pt x="1021067" y="639053"/>
                  </a:cubicBezTo>
                  <a:cubicBezTo>
                    <a:pt x="1021495" y="638369"/>
                    <a:pt x="1023564" y="640661"/>
                    <a:pt x="1024471" y="640772"/>
                  </a:cubicBezTo>
                  <a:cubicBezTo>
                    <a:pt x="1025095" y="638497"/>
                    <a:pt x="1024454" y="632417"/>
                    <a:pt x="1027866" y="632246"/>
                  </a:cubicBezTo>
                  <a:lnTo>
                    <a:pt x="1031303" y="640755"/>
                  </a:lnTo>
                  <a:cubicBezTo>
                    <a:pt x="1029071" y="640601"/>
                    <a:pt x="1026677" y="641046"/>
                    <a:pt x="1024471" y="640772"/>
                  </a:cubicBezTo>
                  <a:cubicBezTo>
                    <a:pt x="1023966" y="642619"/>
                    <a:pt x="1023197" y="644304"/>
                    <a:pt x="1022760" y="645895"/>
                  </a:cubicBezTo>
                  <a:cubicBezTo>
                    <a:pt x="1023838" y="646057"/>
                    <a:pt x="1025069" y="645775"/>
                    <a:pt x="1026172" y="645911"/>
                  </a:cubicBezTo>
                  <a:cubicBezTo>
                    <a:pt x="1022128" y="656242"/>
                    <a:pt x="1025984" y="650991"/>
                    <a:pt x="1027489" y="651530"/>
                  </a:cubicBezTo>
                  <a:cubicBezTo>
                    <a:pt x="1030927" y="652761"/>
                    <a:pt x="1033467" y="661800"/>
                    <a:pt x="1027891" y="664691"/>
                  </a:cubicBezTo>
                  <a:cubicBezTo>
                    <a:pt x="1027404" y="668778"/>
                    <a:pt x="1030303" y="668171"/>
                    <a:pt x="1032937" y="668958"/>
                  </a:cubicBezTo>
                  <a:cubicBezTo>
                    <a:pt x="1095961" y="687848"/>
                    <a:pt x="1157240" y="660928"/>
                    <a:pt x="1172855" y="595005"/>
                  </a:cubicBezTo>
                  <a:cubicBezTo>
                    <a:pt x="1173958" y="590361"/>
                    <a:pt x="1169674" y="589788"/>
                    <a:pt x="1175019" y="585384"/>
                  </a:cubicBezTo>
                  <a:cubicBezTo>
                    <a:pt x="1174916" y="499622"/>
                    <a:pt x="1174480" y="413936"/>
                    <a:pt x="1174865" y="328173"/>
                  </a:cubicBezTo>
                  <a:cubicBezTo>
                    <a:pt x="1174865" y="327600"/>
                    <a:pt x="1174865" y="327036"/>
                    <a:pt x="1174865" y="326463"/>
                  </a:cubicBezTo>
                  <a:cubicBezTo>
                    <a:pt x="1174471" y="325531"/>
                    <a:pt x="1173805" y="324488"/>
                    <a:pt x="1173257" y="323265"/>
                  </a:cubicBezTo>
                  <a:cubicBezTo>
                    <a:pt x="1173616" y="323838"/>
                    <a:pt x="1174874" y="325155"/>
                    <a:pt x="1174865" y="326463"/>
                  </a:cubicBezTo>
                  <a:cubicBezTo>
                    <a:pt x="1175087" y="326993"/>
                    <a:pt x="1176310" y="327524"/>
                    <a:pt x="1176575" y="328173"/>
                  </a:cubicBezTo>
                  <a:cubicBezTo>
                    <a:pt x="1187623" y="354854"/>
                    <a:pt x="1181432" y="456155"/>
                    <a:pt x="1181629" y="491378"/>
                  </a:cubicBezTo>
                  <a:cubicBezTo>
                    <a:pt x="1181885" y="535358"/>
                    <a:pt x="1188692" y="582802"/>
                    <a:pt x="1169486" y="624302"/>
                  </a:cubicBezTo>
                  <a:cubicBezTo>
                    <a:pt x="1145311" y="676551"/>
                    <a:pt x="1068776" y="691790"/>
                    <a:pt x="1019348" y="668103"/>
                  </a:cubicBezTo>
                  <a:cubicBezTo>
                    <a:pt x="1014149" y="674970"/>
                    <a:pt x="1040736" y="684898"/>
                    <a:pt x="1044934" y="686078"/>
                  </a:cubicBezTo>
                  <a:cubicBezTo>
                    <a:pt x="1066475" y="692107"/>
                    <a:pt x="1107599" y="692603"/>
                    <a:pt x="1128721" y="685189"/>
                  </a:cubicBezTo>
                  <a:cubicBezTo>
                    <a:pt x="1129363" y="684966"/>
                    <a:pt x="1131920" y="682683"/>
                    <a:pt x="1133852" y="681768"/>
                  </a:cubicBezTo>
                  <a:cubicBezTo>
                    <a:pt x="1169751" y="664785"/>
                    <a:pt x="1186392" y="632443"/>
                    <a:pt x="1190232" y="593773"/>
                  </a:cubicBezTo>
                  <a:cubicBezTo>
                    <a:pt x="1195944" y="536299"/>
                    <a:pt x="1192626" y="464056"/>
                    <a:pt x="1190181" y="405958"/>
                  </a:cubicBezTo>
                  <a:close/>
                  <a:moveTo>
                    <a:pt x="961207" y="562167"/>
                  </a:moveTo>
                  <a:cubicBezTo>
                    <a:pt x="953887" y="559841"/>
                    <a:pt x="953887" y="557660"/>
                    <a:pt x="961207" y="555334"/>
                  </a:cubicBezTo>
                  <a:lnTo>
                    <a:pt x="961207" y="562167"/>
                  </a:lnTo>
                  <a:close/>
                  <a:moveTo>
                    <a:pt x="956102" y="548519"/>
                  </a:moveTo>
                  <a:cubicBezTo>
                    <a:pt x="959292" y="548066"/>
                    <a:pt x="962028" y="548502"/>
                    <a:pt x="962935" y="551905"/>
                  </a:cubicBezTo>
                  <a:cubicBezTo>
                    <a:pt x="959745" y="552359"/>
                    <a:pt x="957008" y="551922"/>
                    <a:pt x="956102" y="548519"/>
                  </a:cubicBezTo>
                  <a:close/>
                  <a:moveTo>
                    <a:pt x="964636" y="546792"/>
                  </a:moveTo>
                  <a:lnTo>
                    <a:pt x="957821" y="546792"/>
                  </a:lnTo>
                  <a:lnTo>
                    <a:pt x="957821" y="543397"/>
                  </a:lnTo>
                  <a:lnTo>
                    <a:pt x="964636" y="543397"/>
                  </a:lnTo>
                  <a:lnTo>
                    <a:pt x="964636" y="546792"/>
                  </a:lnTo>
                  <a:close/>
                  <a:moveTo>
                    <a:pt x="1154376" y="321315"/>
                  </a:moveTo>
                  <a:lnTo>
                    <a:pt x="1159472" y="323043"/>
                  </a:lnTo>
                  <a:lnTo>
                    <a:pt x="1159472" y="324710"/>
                  </a:lnTo>
                  <a:cubicBezTo>
                    <a:pt x="1155351" y="324881"/>
                    <a:pt x="1153529" y="325796"/>
                    <a:pt x="1154376" y="321315"/>
                  </a:cubicBezTo>
                  <a:close/>
                  <a:moveTo>
                    <a:pt x="1157762" y="529731"/>
                  </a:moveTo>
                  <a:lnTo>
                    <a:pt x="1157762" y="531399"/>
                  </a:lnTo>
                  <a:cubicBezTo>
                    <a:pt x="1157762" y="531399"/>
                    <a:pt x="1152657" y="533126"/>
                    <a:pt x="1152657" y="533126"/>
                  </a:cubicBezTo>
                  <a:cubicBezTo>
                    <a:pt x="1151810" y="528637"/>
                    <a:pt x="1153631" y="529552"/>
                    <a:pt x="1157762" y="529731"/>
                  </a:cubicBezTo>
                  <a:close/>
                  <a:moveTo>
                    <a:pt x="1150947" y="416980"/>
                  </a:moveTo>
                  <a:lnTo>
                    <a:pt x="1154350" y="416980"/>
                  </a:lnTo>
                  <a:cubicBezTo>
                    <a:pt x="1154350" y="416980"/>
                    <a:pt x="1154350" y="423796"/>
                    <a:pt x="1154350" y="423796"/>
                  </a:cubicBezTo>
                  <a:cubicBezTo>
                    <a:pt x="1153418" y="425865"/>
                    <a:pt x="1150023" y="417921"/>
                    <a:pt x="1150955" y="416980"/>
                  </a:cubicBezTo>
                  <a:close/>
                  <a:moveTo>
                    <a:pt x="1154350" y="374257"/>
                  </a:moveTo>
                  <a:lnTo>
                    <a:pt x="1150947" y="374257"/>
                  </a:lnTo>
                  <a:cubicBezTo>
                    <a:pt x="1150947" y="374257"/>
                    <a:pt x="1150947" y="369143"/>
                    <a:pt x="1150947" y="369143"/>
                  </a:cubicBezTo>
                  <a:cubicBezTo>
                    <a:pt x="1153418" y="369716"/>
                    <a:pt x="1154863" y="371906"/>
                    <a:pt x="1154341" y="374257"/>
                  </a:cubicBezTo>
                  <a:close/>
                  <a:moveTo>
                    <a:pt x="1149245" y="305948"/>
                  </a:moveTo>
                  <a:cubicBezTo>
                    <a:pt x="1150066" y="304187"/>
                    <a:pt x="1153324" y="310549"/>
                    <a:pt x="1152631" y="312772"/>
                  </a:cubicBezTo>
                  <a:cubicBezTo>
                    <a:pt x="1149347" y="311934"/>
                    <a:pt x="1148783" y="308992"/>
                    <a:pt x="1149245" y="305948"/>
                  </a:cubicBezTo>
                  <a:close/>
                  <a:moveTo>
                    <a:pt x="1152631" y="546792"/>
                  </a:moveTo>
                  <a:lnTo>
                    <a:pt x="1154341" y="557036"/>
                  </a:lnTo>
                  <a:cubicBezTo>
                    <a:pt x="1151434" y="557532"/>
                    <a:pt x="1153204" y="554437"/>
                    <a:pt x="1152058" y="552461"/>
                  </a:cubicBezTo>
                  <a:cubicBezTo>
                    <a:pt x="1151768" y="551957"/>
                    <a:pt x="1143763" y="547193"/>
                    <a:pt x="1152631" y="546792"/>
                  </a:cubicBezTo>
                  <a:close/>
                  <a:moveTo>
                    <a:pt x="1154358" y="572437"/>
                  </a:moveTo>
                  <a:cubicBezTo>
                    <a:pt x="1152913" y="576166"/>
                    <a:pt x="1151528" y="576491"/>
                    <a:pt x="1149236" y="573267"/>
                  </a:cubicBezTo>
                  <a:lnTo>
                    <a:pt x="1154358" y="572437"/>
                  </a:lnTo>
                  <a:close/>
                  <a:moveTo>
                    <a:pt x="1147517" y="569025"/>
                  </a:moveTo>
                  <a:lnTo>
                    <a:pt x="1145790" y="574122"/>
                  </a:lnTo>
                  <a:lnTo>
                    <a:pt x="1144123" y="574122"/>
                  </a:lnTo>
                  <a:lnTo>
                    <a:pt x="1142395" y="569025"/>
                  </a:lnTo>
                  <a:lnTo>
                    <a:pt x="1147526" y="569025"/>
                  </a:lnTo>
                  <a:close/>
                  <a:moveTo>
                    <a:pt x="1144088" y="416980"/>
                  </a:moveTo>
                  <a:cubicBezTo>
                    <a:pt x="1145952" y="418845"/>
                    <a:pt x="1142549" y="422240"/>
                    <a:pt x="1140685" y="420375"/>
                  </a:cubicBezTo>
                  <a:cubicBezTo>
                    <a:pt x="1138821" y="418511"/>
                    <a:pt x="1142224" y="415116"/>
                    <a:pt x="1144088" y="416980"/>
                  </a:cubicBezTo>
                  <a:close/>
                  <a:moveTo>
                    <a:pt x="1137281" y="328148"/>
                  </a:moveTo>
                  <a:cubicBezTo>
                    <a:pt x="1138564" y="329294"/>
                    <a:pt x="1142215" y="329670"/>
                    <a:pt x="1142386" y="329875"/>
                  </a:cubicBezTo>
                  <a:cubicBezTo>
                    <a:pt x="1142652" y="330200"/>
                    <a:pt x="1142275" y="332210"/>
                    <a:pt x="1142386" y="333262"/>
                  </a:cubicBezTo>
                  <a:lnTo>
                    <a:pt x="1137273" y="333262"/>
                  </a:lnTo>
                  <a:cubicBezTo>
                    <a:pt x="1137273" y="333262"/>
                    <a:pt x="1137273" y="328148"/>
                    <a:pt x="1137273" y="328148"/>
                  </a:cubicBezTo>
                  <a:close/>
                  <a:moveTo>
                    <a:pt x="1108215" y="582656"/>
                  </a:moveTo>
                  <a:lnTo>
                    <a:pt x="1108215" y="580989"/>
                  </a:lnTo>
                  <a:cubicBezTo>
                    <a:pt x="1108215" y="580989"/>
                    <a:pt x="1112516" y="579236"/>
                    <a:pt x="1112516" y="579236"/>
                  </a:cubicBezTo>
                  <a:cubicBezTo>
                    <a:pt x="1113517" y="579843"/>
                    <a:pt x="1113619" y="581750"/>
                    <a:pt x="1113337" y="582673"/>
                  </a:cubicBezTo>
                  <a:cubicBezTo>
                    <a:pt x="1114449" y="582844"/>
                    <a:pt x="1116364" y="582006"/>
                    <a:pt x="1116775" y="583503"/>
                  </a:cubicBezTo>
                  <a:cubicBezTo>
                    <a:pt x="1116100" y="586120"/>
                    <a:pt x="1108959" y="593089"/>
                    <a:pt x="1106522" y="591225"/>
                  </a:cubicBezTo>
                  <a:cubicBezTo>
                    <a:pt x="1106240" y="591011"/>
                    <a:pt x="1104427" y="584777"/>
                    <a:pt x="1104811" y="584392"/>
                  </a:cubicBezTo>
                  <a:cubicBezTo>
                    <a:pt x="1105624" y="583571"/>
                    <a:pt x="1111481" y="588677"/>
                    <a:pt x="1113346" y="582682"/>
                  </a:cubicBezTo>
                  <a:cubicBezTo>
                    <a:pt x="1111712" y="582434"/>
                    <a:pt x="1109891" y="582862"/>
                    <a:pt x="1108223" y="582665"/>
                  </a:cubicBezTo>
                  <a:close/>
                  <a:moveTo>
                    <a:pt x="1118460" y="480167"/>
                  </a:moveTo>
                  <a:lnTo>
                    <a:pt x="1109934" y="480167"/>
                  </a:lnTo>
                  <a:cubicBezTo>
                    <a:pt x="1109934" y="480167"/>
                    <a:pt x="1109934" y="478491"/>
                    <a:pt x="1109934" y="478491"/>
                  </a:cubicBezTo>
                  <a:cubicBezTo>
                    <a:pt x="1111918" y="478919"/>
                    <a:pt x="1117878" y="476173"/>
                    <a:pt x="1118460" y="476772"/>
                  </a:cubicBezTo>
                  <a:cubicBezTo>
                    <a:pt x="1118716" y="477037"/>
                    <a:pt x="1118366" y="479107"/>
                    <a:pt x="1118460" y="480176"/>
                  </a:cubicBezTo>
                  <a:close/>
                  <a:moveTo>
                    <a:pt x="1113320" y="551931"/>
                  </a:moveTo>
                  <a:lnTo>
                    <a:pt x="1115048" y="557028"/>
                  </a:lnTo>
                  <a:cubicBezTo>
                    <a:pt x="1110558" y="557874"/>
                    <a:pt x="1111473" y="556053"/>
                    <a:pt x="1111644" y="551931"/>
                  </a:cubicBezTo>
                  <a:lnTo>
                    <a:pt x="1113312" y="551931"/>
                  </a:lnTo>
                  <a:close/>
                  <a:moveTo>
                    <a:pt x="1112482" y="516049"/>
                  </a:moveTo>
                  <a:lnTo>
                    <a:pt x="1112482" y="514339"/>
                  </a:lnTo>
                  <a:cubicBezTo>
                    <a:pt x="1113594" y="514912"/>
                    <a:pt x="1113594" y="515476"/>
                    <a:pt x="1112482" y="516049"/>
                  </a:cubicBezTo>
                  <a:close/>
                  <a:moveTo>
                    <a:pt x="1114193" y="519470"/>
                  </a:moveTo>
                  <a:lnTo>
                    <a:pt x="1114193" y="517759"/>
                  </a:lnTo>
                  <a:cubicBezTo>
                    <a:pt x="1115304" y="518332"/>
                    <a:pt x="1115304" y="518897"/>
                    <a:pt x="1114193" y="519470"/>
                  </a:cubicBezTo>
                  <a:close/>
                  <a:moveTo>
                    <a:pt x="1115064" y="505796"/>
                  </a:moveTo>
                  <a:cubicBezTo>
                    <a:pt x="1114851" y="498749"/>
                    <a:pt x="1119580" y="496526"/>
                    <a:pt x="1125292" y="498989"/>
                  </a:cubicBezTo>
                  <a:cubicBezTo>
                    <a:pt x="1125258" y="502136"/>
                    <a:pt x="1120187" y="501298"/>
                    <a:pt x="1117998" y="502444"/>
                  </a:cubicBezTo>
                  <a:cubicBezTo>
                    <a:pt x="1116048" y="503461"/>
                    <a:pt x="1117698" y="506420"/>
                    <a:pt x="1115064" y="505787"/>
                  </a:cubicBezTo>
                  <a:close/>
                  <a:moveTo>
                    <a:pt x="1120179" y="471624"/>
                  </a:moveTo>
                  <a:lnTo>
                    <a:pt x="1120179" y="466519"/>
                  </a:lnTo>
                  <a:lnTo>
                    <a:pt x="1123582" y="466519"/>
                  </a:lnTo>
                  <a:lnTo>
                    <a:pt x="1123582" y="471624"/>
                  </a:lnTo>
                  <a:lnTo>
                    <a:pt x="1120179" y="471624"/>
                  </a:lnTo>
                  <a:close/>
                  <a:moveTo>
                    <a:pt x="1118460" y="329850"/>
                  </a:moveTo>
                  <a:cubicBezTo>
                    <a:pt x="1114740" y="326369"/>
                    <a:pt x="1122693" y="324907"/>
                    <a:pt x="1125266" y="330730"/>
                  </a:cubicBezTo>
                  <a:cubicBezTo>
                    <a:pt x="1123796" y="330585"/>
                    <a:pt x="1118708" y="330080"/>
                    <a:pt x="1118460" y="329850"/>
                  </a:cubicBezTo>
                  <a:close/>
                  <a:moveTo>
                    <a:pt x="1120161" y="367450"/>
                  </a:moveTo>
                  <a:cubicBezTo>
                    <a:pt x="1121820" y="368246"/>
                    <a:pt x="1116775" y="370743"/>
                    <a:pt x="1115073" y="370016"/>
                  </a:cubicBezTo>
                  <a:cubicBezTo>
                    <a:pt x="1116587" y="368169"/>
                    <a:pt x="1117656" y="366895"/>
                    <a:pt x="1120161" y="367450"/>
                  </a:cubicBezTo>
                  <a:close/>
                  <a:moveTo>
                    <a:pt x="1116741" y="401605"/>
                  </a:moveTo>
                  <a:lnTo>
                    <a:pt x="1115031" y="408437"/>
                  </a:lnTo>
                  <a:cubicBezTo>
                    <a:pt x="1109643" y="406599"/>
                    <a:pt x="1112687" y="403683"/>
                    <a:pt x="1116741" y="401605"/>
                  </a:cubicBezTo>
                  <a:close/>
                  <a:moveTo>
                    <a:pt x="1111618" y="319613"/>
                  </a:moveTo>
                  <a:cubicBezTo>
                    <a:pt x="1113483" y="321478"/>
                    <a:pt x="1110079" y="324873"/>
                    <a:pt x="1108215" y="323008"/>
                  </a:cubicBezTo>
                  <a:cubicBezTo>
                    <a:pt x="1106351" y="321144"/>
                    <a:pt x="1109754" y="317749"/>
                    <a:pt x="1111618" y="319613"/>
                  </a:cubicBezTo>
                  <a:close/>
                  <a:moveTo>
                    <a:pt x="1101365" y="293993"/>
                  </a:moveTo>
                  <a:lnTo>
                    <a:pt x="1101365" y="297388"/>
                  </a:lnTo>
                  <a:cubicBezTo>
                    <a:pt x="1101365" y="297388"/>
                    <a:pt x="1096251" y="297388"/>
                    <a:pt x="1096251" y="297388"/>
                  </a:cubicBezTo>
                  <a:cubicBezTo>
                    <a:pt x="1096825" y="294917"/>
                    <a:pt x="1099014" y="293472"/>
                    <a:pt x="1101365" y="293993"/>
                  </a:cubicBezTo>
                  <a:close/>
                  <a:moveTo>
                    <a:pt x="1097919" y="277771"/>
                  </a:moveTo>
                  <a:lnTo>
                    <a:pt x="1092831" y="276882"/>
                  </a:lnTo>
                  <a:cubicBezTo>
                    <a:pt x="1092532" y="273521"/>
                    <a:pt x="1096174" y="275163"/>
                    <a:pt x="1097919" y="277771"/>
                  </a:cubicBezTo>
                  <a:close/>
                  <a:moveTo>
                    <a:pt x="1092848" y="288862"/>
                  </a:moveTo>
                  <a:lnTo>
                    <a:pt x="1097945" y="290590"/>
                  </a:lnTo>
                  <a:lnTo>
                    <a:pt x="1097945" y="292257"/>
                  </a:lnTo>
                  <a:cubicBezTo>
                    <a:pt x="1093823" y="292428"/>
                    <a:pt x="1092001" y="293343"/>
                    <a:pt x="1092848" y="288862"/>
                  </a:cubicBezTo>
                  <a:close/>
                  <a:moveTo>
                    <a:pt x="1091112" y="275206"/>
                  </a:moveTo>
                  <a:cubicBezTo>
                    <a:pt x="1091240" y="275325"/>
                    <a:pt x="1091762" y="278823"/>
                    <a:pt x="1090274" y="278601"/>
                  </a:cubicBezTo>
                  <a:cubicBezTo>
                    <a:pt x="1085614" y="275933"/>
                    <a:pt x="1089128" y="273265"/>
                    <a:pt x="1091112" y="275206"/>
                  </a:cubicBezTo>
                  <a:close/>
                  <a:moveTo>
                    <a:pt x="1080859" y="252997"/>
                  </a:moveTo>
                  <a:cubicBezTo>
                    <a:pt x="1081971" y="257162"/>
                    <a:pt x="1079037" y="256341"/>
                    <a:pt x="1075754" y="258111"/>
                  </a:cubicBezTo>
                  <a:lnTo>
                    <a:pt x="1075754" y="252997"/>
                  </a:lnTo>
                  <a:cubicBezTo>
                    <a:pt x="1075754" y="252997"/>
                    <a:pt x="1080859" y="252997"/>
                    <a:pt x="1080859" y="252997"/>
                  </a:cubicBezTo>
                  <a:close/>
                  <a:moveTo>
                    <a:pt x="1068057" y="254699"/>
                  </a:moveTo>
                  <a:cubicBezTo>
                    <a:pt x="1069340" y="254178"/>
                    <a:pt x="1068511" y="256435"/>
                    <a:pt x="1069631" y="257410"/>
                  </a:cubicBezTo>
                  <a:cubicBezTo>
                    <a:pt x="1070383" y="258060"/>
                    <a:pt x="1071316" y="258316"/>
                    <a:pt x="1072299" y="258137"/>
                  </a:cubicBezTo>
                  <a:lnTo>
                    <a:pt x="1072299" y="259796"/>
                  </a:lnTo>
                  <a:cubicBezTo>
                    <a:pt x="1072299" y="259796"/>
                    <a:pt x="1065492" y="259796"/>
                    <a:pt x="1065492" y="259796"/>
                  </a:cubicBezTo>
                  <a:cubicBezTo>
                    <a:pt x="1064936" y="257273"/>
                    <a:pt x="1066244" y="256247"/>
                    <a:pt x="1068057" y="254682"/>
                  </a:cubicBezTo>
                  <a:close/>
                  <a:moveTo>
                    <a:pt x="1070589" y="280311"/>
                  </a:moveTo>
                  <a:cubicBezTo>
                    <a:pt x="1069999" y="281474"/>
                    <a:pt x="1067690" y="279310"/>
                    <a:pt x="1068913" y="276916"/>
                  </a:cubicBezTo>
                  <a:cubicBezTo>
                    <a:pt x="1069503" y="275753"/>
                    <a:pt x="1071811" y="277916"/>
                    <a:pt x="1070589" y="280311"/>
                  </a:cubicBezTo>
                  <a:close/>
                  <a:moveTo>
                    <a:pt x="1055222" y="261540"/>
                  </a:moveTo>
                  <a:cubicBezTo>
                    <a:pt x="1057086" y="263405"/>
                    <a:pt x="1053682" y="266800"/>
                    <a:pt x="1051818" y="264935"/>
                  </a:cubicBezTo>
                  <a:cubicBezTo>
                    <a:pt x="1049954" y="263071"/>
                    <a:pt x="1053358" y="259676"/>
                    <a:pt x="1055222" y="261540"/>
                  </a:cubicBezTo>
                  <a:close/>
                  <a:moveTo>
                    <a:pt x="1048381" y="258120"/>
                  </a:moveTo>
                  <a:cubicBezTo>
                    <a:pt x="1051955" y="263405"/>
                    <a:pt x="1040590" y="265543"/>
                    <a:pt x="1039855" y="264935"/>
                  </a:cubicBezTo>
                  <a:cubicBezTo>
                    <a:pt x="1036999" y="262567"/>
                    <a:pt x="1047474" y="257102"/>
                    <a:pt x="1048381" y="258120"/>
                  </a:cubicBezTo>
                  <a:close/>
                  <a:moveTo>
                    <a:pt x="1043258" y="268364"/>
                  </a:moveTo>
                  <a:lnTo>
                    <a:pt x="1043284" y="275206"/>
                  </a:lnTo>
                  <a:cubicBezTo>
                    <a:pt x="1046345" y="273658"/>
                    <a:pt x="1050672" y="274008"/>
                    <a:pt x="1053520" y="276035"/>
                  </a:cubicBezTo>
                  <a:cubicBezTo>
                    <a:pt x="1052075" y="278831"/>
                    <a:pt x="1037024" y="275804"/>
                    <a:pt x="1036426" y="275180"/>
                  </a:cubicBezTo>
                  <a:cubicBezTo>
                    <a:pt x="1033527" y="272119"/>
                    <a:pt x="1039641" y="267415"/>
                    <a:pt x="1043258" y="268364"/>
                  </a:cubicBezTo>
                  <a:close/>
                  <a:moveTo>
                    <a:pt x="1048398" y="290556"/>
                  </a:moveTo>
                  <a:lnTo>
                    <a:pt x="1048398" y="282030"/>
                  </a:lnTo>
                  <a:lnTo>
                    <a:pt x="1050082" y="282030"/>
                  </a:lnTo>
                  <a:lnTo>
                    <a:pt x="1051810" y="290547"/>
                  </a:lnTo>
                  <a:lnTo>
                    <a:pt x="1048398" y="290547"/>
                  </a:lnTo>
                  <a:close/>
                  <a:moveTo>
                    <a:pt x="1050091" y="314491"/>
                  </a:moveTo>
                  <a:lnTo>
                    <a:pt x="1050091" y="319596"/>
                  </a:lnTo>
                  <a:cubicBezTo>
                    <a:pt x="1050091" y="319596"/>
                    <a:pt x="1048415" y="319596"/>
                    <a:pt x="1048415" y="319596"/>
                  </a:cubicBezTo>
                  <a:lnTo>
                    <a:pt x="1046687" y="314500"/>
                  </a:lnTo>
                  <a:lnTo>
                    <a:pt x="1050099" y="314500"/>
                  </a:lnTo>
                  <a:close/>
                  <a:moveTo>
                    <a:pt x="1044815" y="293814"/>
                  </a:moveTo>
                  <a:cubicBezTo>
                    <a:pt x="1043874" y="295327"/>
                    <a:pt x="1033493" y="297431"/>
                    <a:pt x="1033014" y="292292"/>
                  </a:cubicBezTo>
                  <a:cubicBezTo>
                    <a:pt x="1036622" y="295438"/>
                    <a:pt x="1050980" y="283868"/>
                    <a:pt x="1044815" y="293814"/>
                  </a:cubicBezTo>
                  <a:close/>
                  <a:moveTo>
                    <a:pt x="1038144" y="304221"/>
                  </a:moveTo>
                  <a:cubicBezTo>
                    <a:pt x="1035579" y="301339"/>
                    <a:pt x="1040325" y="296533"/>
                    <a:pt x="1043258" y="299116"/>
                  </a:cubicBezTo>
                  <a:cubicBezTo>
                    <a:pt x="1045088" y="300723"/>
                    <a:pt x="1039786" y="306059"/>
                    <a:pt x="1038144" y="304221"/>
                  </a:cubicBezTo>
                  <a:close/>
                  <a:moveTo>
                    <a:pt x="1036417" y="321307"/>
                  </a:moveTo>
                  <a:lnTo>
                    <a:pt x="1029593" y="319588"/>
                  </a:lnTo>
                  <a:lnTo>
                    <a:pt x="1034732" y="312789"/>
                  </a:lnTo>
                  <a:lnTo>
                    <a:pt x="1036417" y="321307"/>
                  </a:lnTo>
                  <a:close/>
                  <a:moveTo>
                    <a:pt x="1024471" y="259830"/>
                  </a:moveTo>
                  <a:cubicBezTo>
                    <a:pt x="1026532" y="257821"/>
                    <a:pt x="1031235" y="263225"/>
                    <a:pt x="1029584" y="266646"/>
                  </a:cubicBezTo>
                  <a:cubicBezTo>
                    <a:pt x="1026352" y="269185"/>
                    <a:pt x="1023556" y="260728"/>
                    <a:pt x="1024471" y="259830"/>
                  </a:cubicBezTo>
                  <a:close/>
                  <a:moveTo>
                    <a:pt x="1021033" y="271776"/>
                  </a:moveTo>
                  <a:lnTo>
                    <a:pt x="1015928" y="270075"/>
                  </a:lnTo>
                  <a:cubicBezTo>
                    <a:pt x="1019417" y="269433"/>
                    <a:pt x="1021221" y="271007"/>
                    <a:pt x="1023881" y="272461"/>
                  </a:cubicBezTo>
                  <a:cubicBezTo>
                    <a:pt x="1024813" y="272974"/>
                    <a:pt x="1023778" y="277506"/>
                    <a:pt x="1028764" y="273512"/>
                  </a:cubicBezTo>
                  <a:lnTo>
                    <a:pt x="1029602" y="276890"/>
                  </a:lnTo>
                  <a:cubicBezTo>
                    <a:pt x="1027190" y="277019"/>
                    <a:pt x="1024385" y="276403"/>
                    <a:pt x="1022093" y="277121"/>
                  </a:cubicBezTo>
                  <a:cubicBezTo>
                    <a:pt x="1019964" y="277788"/>
                    <a:pt x="1018750" y="285125"/>
                    <a:pt x="1015928" y="282013"/>
                  </a:cubicBezTo>
                  <a:cubicBezTo>
                    <a:pt x="1013140" y="278934"/>
                    <a:pt x="1024111" y="277121"/>
                    <a:pt x="1021033" y="271776"/>
                  </a:cubicBezTo>
                  <a:close/>
                  <a:moveTo>
                    <a:pt x="1022760" y="314474"/>
                  </a:moveTo>
                  <a:cubicBezTo>
                    <a:pt x="1020896" y="312610"/>
                    <a:pt x="1024300" y="309215"/>
                    <a:pt x="1026164" y="311079"/>
                  </a:cubicBezTo>
                  <a:cubicBezTo>
                    <a:pt x="1028028" y="312943"/>
                    <a:pt x="1024625" y="316338"/>
                    <a:pt x="1022760" y="314474"/>
                  </a:cubicBezTo>
                  <a:close/>
                  <a:moveTo>
                    <a:pt x="1014226" y="307650"/>
                  </a:moveTo>
                  <a:cubicBezTo>
                    <a:pt x="1013533" y="305426"/>
                    <a:pt x="1016783" y="299064"/>
                    <a:pt x="1017612" y="300826"/>
                  </a:cubicBezTo>
                  <a:cubicBezTo>
                    <a:pt x="1018074" y="303870"/>
                    <a:pt x="1017510" y="306812"/>
                    <a:pt x="1014226" y="307650"/>
                  </a:cubicBezTo>
                  <a:close/>
                  <a:moveTo>
                    <a:pt x="1014200" y="293993"/>
                  </a:moveTo>
                  <a:lnTo>
                    <a:pt x="1013362" y="299098"/>
                  </a:lnTo>
                  <a:lnTo>
                    <a:pt x="1009078" y="294002"/>
                  </a:lnTo>
                  <a:lnTo>
                    <a:pt x="1014200" y="294002"/>
                  </a:lnTo>
                  <a:close/>
                  <a:moveTo>
                    <a:pt x="1009087" y="403289"/>
                  </a:moveTo>
                  <a:lnTo>
                    <a:pt x="1009087" y="401613"/>
                  </a:lnTo>
                  <a:lnTo>
                    <a:pt x="1015902" y="401613"/>
                  </a:lnTo>
                  <a:lnTo>
                    <a:pt x="1015902" y="403289"/>
                  </a:lnTo>
                  <a:lnTo>
                    <a:pt x="1009087" y="403289"/>
                  </a:lnTo>
                  <a:close/>
                  <a:moveTo>
                    <a:pt x="1012482" y="456257"/>
                  </a:moveTo>
                  <a:cubicBezTo>
                    <a:pt x="1011892" y="457420"/>
                    <a:pt x="1009583" y="455257"/>
                    <a:pt x="1010806" y="452862"/>
                  </a:cubicBezTo>
                  <a:cubicBezTo>
                    <a:pt x="1011396" y="451699"/>
                    <a:pt x="1013704" y="453863"/>
                    <a:pt x="1012482" y="456257"/>
                  </a:cubicBezTo>
                  <a:close/>
                  <a:moveTo>
                    <a:pt x="1009070" y="550204"/>
                  </a:moveTo>
                  <a:lnTo>
                    <a:pt x="1000544" y="550204"/>
                  </a:lnTo>
                  <a:cubicBezTo>
                    <a:pt x="999971" y="546894"/>
                    <a:pt x="1005179" y="550315"/>
                    <a:pt x="1003964" y="545962"/>
                  </a:cubicBezTo>
                  <a:cubicBezTo>
                    <a:pt x="1003674" y="544919"/>
                    <a:pt x="995293" y="544577"/>
                    <a:pt x="1005649" y="541669"/>
                  </a:cubicBezTo>
                  <a:cubicBezTo>
                    <a:pt x="1003862" y="547476"/>
                    <a:pt x="1009942" y="545278"/>
                    <a:pt x="1009070" y="550204"/>
                  </a:cubicBezTo>
                  <a:close/>
                  <a:moveTo>
                    <a:pt x="1009070" y="592935"/>
                  </a:moveTo>
                  <a:lnTo>
                    <a:pt x="1009070" y="594611"/>
                  </a:lnTo>
                  <a:cubicBezTo>
                    <a:pt x="1004135" y="593799"/>
                    <a:pt x="997457" y="599503"/>
                    <a:pt x="998834" y="592927"/>
                  </a:cubicBezTo>
                  <a:lnTo>
                    <a:pt x="1009070" y="592927"/>
                  </a:lnTo>
                  <a:close/>
                  <a:moveTo>
                    <a:pt x="1005640" y="533092"/>
                  </a:moveTo>
                  <a:cubicBezTo>
                    <a:pt x="1005401" y="533485"/>
                    <a:pt x="998654" y="537735"/>
                    <a:pt x="997115" y="536530"/>
                  </a:cubicBezTo>
                  <a:lnTo>
                    <a:pt x="1001408" y="529714"/>
                  </a:lnTo>
                  <a:cubicBezTo>
                    <a:pt x="1003229" y="529099"/>
                    <a:pt x="1006179" y="532211"/>
                    <a:pt x="1005640" y="533092"/>
                  </a:cubicBezTo>
                  <a:close/>
                  <a:moveTo>
                    <a:pt x="997132" y="451126"/>
                  </a:moveTo>
                  <a:lnTo>
                    <a:pt x="997132" y="444311"/>
                  </a:lnTo>
                  <a:lnTo>
                    <a:pt x="998808" y="444311"/>
                  </a:lnTo>
                  <a:lnTo>
                    <a:pt x="998808" y="451126"/>
                  </a:lnTo>
                  <a:lnTo>
                    <a:pt x="997132" y="451126"/>
                  </a:lnTo>
                  <a:close/>
                  <a:moveTo>
                    <a:pt x="1000527" y="379414"/>
                  </a:moveTo>
                  <a:cubicBezTo>
                    <a:pt x="1001690" y="380004"/>
                    <a:pt x="999526" y="382313"/>
                    <a:pt x="997123" y="381090"/>
                  </a:cubicBezTo>
                  <a:cubicBezTo>
                    <a:pt x="995960" y="380500"/>
                    <a:pt x="998124" y="378191"/>
                    <a:pt x="1000527" y="379414"/>
                  </a:cubicBezTo>
                  <a:close/>
                  <a:moveTo>
                    <a:pt x="1000527" y="353776"/>
                  </a:moveTo>
                  <a:cubicBezTo>
                    <a:pt x="1002391" y="355641"/>
                    <a:pt x="998987" y="359036"/>
                    <a:pt x="997123" y="357171"/>
                  </a:cubicBezTo>
                  <a:cubicBezTo>
                    <a:pt x="995259" y="355307"/>
                    <a:pt x="998662" y="351912"/>
                    <a:pt x="1000527" y="353776"/>
                  </a:cubicBezTo>
                  <a:close/>
                  <a:moveTo>
                    <a:pt x="997115" y="408446"/>
                  </a:moveTo>
                  <a:cubicBezTo>
                    <a:pt x="999253" y="407309"/>
                    <a:pt x="1003075" y="411182"/>
                    <a:pt x="1002237" y="411832"/>
                  </a:cubicBezTo>
                  <a:cubicBezTo>
                    <a:pt x="1000099" y="412970"/>
                    <a:pt x="996277" y="409096"/>
                    <a:pt x="997115" y="408446"/>
                  </a:cubicBezTo>
                  <a:close/>
                  <a:moveTo>
                    <a:pt x="1001390" y="377686"/>
                  </a:moveTo>
                  <a:lnTo>
                    <a:pt x="1001390" y="375976"/>
                  </a:lnTo>
                  <a:cubicBezTo>
                    <a:pt x="1002502" y="376549"/>
                    <a:pt x="1002502" y="377113"/>
                    <a:pt x="1001390" y="377686"/>
                  </a:cubicBezTo>
                  <a:close/>
                  <a:moveTo>
                    <a:pt x="997123" y="280328"/>
                  </a:moveTo>
                  <a:lnTo>
                    <a:pt x="1003939" y="280328"/>
                  </a:lnTo>
                  <a:cubicBezTo>
                    <a:pt x="1008599" y="284433"/>
                    <a:pt x="992463" y="284433"/>
                    <a:pt x="997123" y="280328"/>
                  </a:cubicBezTo>
                  <a:close/>
                  <a:moveTo>
                    <a:pt x="995413" y="416980"/>
                  </a:moveTo>
                  <a:cubicBezTo>
                    <a:pt x="997773" y="416459"/>
                    <a:pt x="999954" y="417904"/>
                    <a:pt x="1000527" y="420375"/>
                  </a:cubicBezTo>
                  <a:lnTo>
                    <a:pt x="995404" y="420375"/>
                  </a:lnTo>
                  <a:cubicBezTo>
                    <a:pt x="995404" y="420375"/>
                    <a:pt x="995404" y="416980"/>
                    <a:pt x="995404" y="416980"/>
                  </a:cubicBezTo>
                  <a:close/>
                  <a:moveTo>
                    <a:pt x="989436" y="432356"/>
                  </a:moveTo>
                  <a:lnTo>
                    <a:pt x="990274" y="437461"/>
                  </a:lnTo>
                  <a:lnTo>
                    <a:pt x="986870" y="437461"/>
                  </a:lnTo>
                  <a:cubicBezTo>
                    <a:pt x="986314" y="434947"/>
                    <a:pt x="987623" y="433912"/>
                    <a:pt x="989436" y="432356"/>
                  </a:cubicBezTo>
                  <a:close/>
                  <a:moveTo>
                    <a:pt x="990274" y="449442"/>
                  </a:moveTo>
                  <a:cubicBezTo>
                    <a:pt x="990385" y="450553"/>
                    <a:pt x="990145" y="451742"/>
                    <a:pt x="990282" y="452845"/>
                  </a:cubicBezTo>
                  <a:cubicBezTo>
                    <a:pt x="991633" y="452477"/>
                    <a:pt x="993805" y="453067"/>
                    <a:pt x="995404" y="452854"/>
                  </a:cubicBezTo>
                  <a:cubicBezTo>
                    <a:pt x="997739" y="455086"/>
                    <a:pt x="991231" y="460559"/>
                    <a:pt x="990282" y="452845"/>
                  </a:cubicBezTo>
                  <a:cubicBezTo>
                    <a:pt x="987905" y="453487"/>
                    <a:pt x="985314" y="458746"/>
                    <a:pt x="983467" y="453675"/>
                  </a:cubicBezTo>
                  <a:cubicBezTo>
                    <a:pt x="982329" y="450553"/>
                    <a:pt x="987255" y="449818"/>
                    <a:pt x="990274" y="449442"/>
                  </a:cubicBezTo>
                  <a:close/>
                  <a:moveTo>
                    <a:pt x="997098" y="591216"/>
                  </a:moveTo>
                  <a:lnTo>
                    <a:pt x="997098" y="598032"/>
                  </a:lnTo>
                  <a:lnTo>
                    <a:pt x="995422" y="598032"/>
                  </a:lnTo>
                  <a:lnTo>
                    <a:pt x="995422" y="591216"/>
                  </a:lnTo>
                  <a:lnTo>
                    <a:pt x="997098" y="591216"/>
                  </a:lnTo>
                  <a:close/>
                  <a:moveTo>
                    <a:pt x="988563" y="526294"/>
                  </a:moveTo>
                  <a:cubicBezTo>
                    <a:pt x="986135" y="528748"/>
                    <a:pt x="981696" y="523361"/>
                    <a:pt x="989444" y="521214"/>
                  </a:cubicBezTo>
                  <a:cubicBezTo>
                    <a:pt x="989743" y="522129"/>
                    <a:pt x="988743" y="526114"/>
                    <a:pt x="988563" y="526294"/>
                  </a:cubicBezTo>
                  <a:close/>
                  <a:moveTo>
                    <a:pt x="983424" y="423804"/>
                  </a:moveTo>
                  <a:lnTo>
                    <a:pt x="981722" y="437478"/>
                  </a:lnTo>
                  <a:cubicBezTo>
                    <a:pt x="974522" y="438906"/>
                    <a:pt x="979960" y="424514"/>
                    <a:pt x="983424" y="423804"/>
                  </a:cubicBezTo>
                  <a:close/>
                  <a:moveTo>
                    <a:pt x="978336" y="411841"/>
                  </a:moveTo>
                  <a:lnTo>
                    <a:pt x="978336" y="405025"/>
                  </a:lnTo>
                  <a:lnTo>
                    <a:pt x="980012" y="405025"/>
                  </a:lnTo>
                  <a:lnTo>
                    <a:pt x="980012" y="411841"/>
                  </a:lnTo>
                  <a:lnTo>
                    <a:pt x="978336" y="411841"/>
                  </a:lnTo>
                  <a:close/>
                  <a:moveTo>
                    <a:pt x="983432" y="300826"/>
                  </a:moveTo>
                  <a:lnTo>
                    <a:pt x="983432" y="304221"/>
                  </a:lnTo>
                  <a:cubicBezTo>
                    <a:pt x="983432" y="304221"/>
                    <a:pt x="976608" y="304221"/>
                    <a:pt x="976608" y="304221"/>
                  </a:cubicBezTo>
                  <a:cubicBezTo>
                    <a:pt x="977523" y="300826"/>
                    <a:pt x="980251" y="300390"/>
                    <a:pt x="983432" y="300834"/>
                  </a:cubicBezTo>
                  <a:close/>
                  <a:moveTo>
                    <a:pt x="966355" y="577525"/>
                  </a:moveTo>
                  <a:cubicBezTo>
                    <a:pt x="966928" y="575054"/>
                    <a:pt x="969117" y="573609"/>
                    <a:pt x="971469" y="574131"/>
                  </a:cubicBezTo>
                  <a:lnTo>
                    <a:pt x="971469" y="577525"/>
                  </a:lnTo>
                  <a:cubicBezTo>
                    <a:pt x="971469" y="577525"/>
                    <a:pt x="966355" y="577525"/>
                    <a:pt x="966355" y="577525"/>
                  </a:cubicBezTo>
                  <a:close/>
                  <a:moveTo>
                    <a:pt x="968100" y="311900"/>
                  </a:moveTo>
                  <a:cubicBezTo>
                    <a:pt x="969391" y="311421"/>
                    <a:pt x="973607" y="312695"/>
                    <a:pt x="974393" y="313277"/>
                  </a:cubicBezTo>
                  <a:cubicBezTo>
                    <a:pt x="974813" y="313585"/>
                    <a:pt x="978686" y="319135"/>
                    <a:pt x="974086" y="317860"/>
                  </a:cubicBezTo>
                  <a:lnTo>
                    <a:pt x="968108" y="311900"/>
                  </a:lnTo>
                  <a:close/>
                  <a:moveTo>
                    <a:pt x="973196" y="555352"/>
                  </a:moveTo>
                  <a:lnTo>
                    <a:pt x="978310" y="555352"/>
                  </a:lnTo>
                  <a:lnTo>
                    <a:pt x="978310" y="558746"/>
                  </a:lnTo>
                  <a:lnTo>
                    <a:pt x="973196" y="558746"/>
                  </a:lnTo>
                  <a:lnTo>
                    <a:pt x="973196" y="555352"/>
                  </a:lnTo>
                  <a:close/>
                  <a:moveTo>
                    <a:pt x="974907" y="594637"/>
                  </a:moveTo>
                  <a:cubicBezTo>
                    <a:pt x="976566" y="592995"/>
                    <a:pt x="981123" y="597399"/>
                    <a:pt x="980268" y="599374"/>
                  </a:cubicBezTo>
                  <a:lnTo>
                    <a:pt x="982577" y="598049"/>
                  </a:lnTo>
                  <a:lnTo>
                    <a:pt x="986862" y="603154"/>
                  </a:lnTo>
                  <a:lnTo>
                    <a:pt x="976608" y="601478"/>
                  </a:lnTo>
                  <a:lnTo>
                    <a:pt x="979028" y="600084"/>
                  </a:lnTo>
                  <a:cubicBezTo>
                    <a:pt x="976873" y="600016"/>
                    <a:pt x="973427" y="596099"/>
                    <a:pt x="974907" y="594637"/>
                  </a:cubicBezTo>
                  <a:close/>
                  <a:moveTo>
                    <a:pt x="981748" y="604882"/>
                  </a:moveTo>
                  <a:lnTo>
                    <a:pt x="997123" y="611689"/>
                  </a:lnTo>
                  <a:cubicBezTo>
                    <a:pt x="992172" y="611689"/>
                    <a:pt x="982004" y="611825"/>
                    <a:pt x="981748" y="604882"/>
                  </a:cubicBezTo>
                  <a:close/>
                  <a:moveTo>
                    <a:pt x="995404" y="603171"/>
                  </a:moveTo>
                  <a:cubicBezTo>
                    <a:pt x="994541" y="602718"/>
                    <a:pt x="991744" y="603479"/>
                    <a:pt x="990291" y="603154"/>
                  </a:cubicBezTo>
                  <a:cubicBezTo>
                    <a:pt x="989683" y="600093"/>
                    <a:pt x="994216" y="601829"/>
                    <a:pt x="997115" y="601461"/>
                  </a:cubicBezTo>
                  <a:cubicBezTo>
                    <a:pt x="998218" y="600050"/>
                    <a:pt x="998509" y="597664"/>
                    <a:pt x="1000510" y="598058"/>
                  </a:cubicBezTo>
                  <a:lnTo>
                    <a:pt x="1000510" y="608294"/>
                  </a:lnTo>
                  <a:cubicBezTo>
                    <a:pt x="999150" y="609388"/>
                    <a:pt x="995935" y="603454"/>
                    <a:pt x="995404" y="603171"/>
                  </a:cubicBezTo>
                  <a:close/>
                  <a:moveTo>
                    <a:pt x="1005658" y="621976"/>
                  </a:moveTo>
                  <a:lnTo>
                    <a:pt x="1005658" y="623652"/>
                  </a:lnTo>
                  <a:cubicBezTo>
                    <a:pt x="998551" y="624499"/>
                    <a:pt x="998551" y="621129"/>
                    <a:pt x="1005658" y="621976"/>
                  </a:cubicBezTo>
                  <a:close/>
                  <a:moveTo>
                    <a:pt x="1000544" y="616854"/>
                  </a:moveTo>
                  <a:lnTo>
                    <a:pt x="1007368" y="616854"/>
                  </a:lnTo>
                  <a:cubicBezTo>
                    <a:pt x="1005846" y="621463"/>
                    <a:pt x="1004178" y="619325"/>
                    <a:pt x="1000544" y="618521"/>
                  </a:cubicBezTo>
                  <a:lnTo>
                    <a:pt x="1000544" y="616854"/>
                  </a:lnTo>
                  <a:close/>
                  <a:moveTo>
                    <a:pt x="1005683" y="630502"/>
                  </a:moveTo>
                  <a:cubicBezTo>
                    <a:pt x="1005196" y="626936"/>
                    <a:pt x="1005512" y="626611"/>
                    <a:pt x="1009087" y="627107"/>
                  </a:cubicBezTo>
                  <a:lnTo>
                    <a:pt x="1005683" y="630502"/>
                  </a:lnTo>
                  <a:close/>
                  <a:moveTo>
                    <a:pt x="1007376" y="620266"/>
                  </a:moveTo>
                  <a:cubicBezTo>
                    <a:pt x="1010498" y="619684"/>
                    <a:pt x="1013055" y="622139"/>
                    <a:pt x="1012490" y="625371"/>
                  </a:cubicBezTo>
                  <a:lnTo>
                    <a:pt x="1007376" y="620266"/>
                  </a:lnTo>
                  <a:close/>
                  <a:moveTo>
                    <a:pt x="1009087" y="657824"/>
                  </a:moveTo>
                  <a:cubicBezTo>
                    <a:pt x="1007222" y="655959"/>
                    <a:pt x="1010626" y="652565"/>
                    <a:pt x="1012490" y="654429"/>
                  </a:cubicBezTo>
                  <a:cubicBezTo>
                    <a:pt x="1014354" y="656293"/>
                    <a:pt x="1010951" y="659688"/>
                    <a:pt x="1009087" y="657824"/>
                  </a:cubicBezTo>
                  <a:close/>
                  <a:moveTo>
                    <a:pt x="1015919" y="608276"/>
                  </a:moveTo>
                  <a:cubicBezTo>
                    <a:pt x="1005401" y="608251"/>
                    <a:pt x="1009292" y="605224"/>
                    <a:pt x="1008582" y="603531"/>
                  </a:cubicBezTo>
                  <a:cubicBezTo>
                    <a:pt x="1008462" y="603248"/>
                    <a:pt x="1002656" y="601307"/>
                    <a:pt x="1005683" y="598049"/>
                  </a:cubicBezTo>
                  <a:cubicBezTo>
                    <a:pt x="1005897" y="597818"/>
                    <a:pt x="1009506" y="599691"/>
                    <a:pt x="1010232" y="600341"/>
                  </a:cubicBezTo>
                  <a:cubicBezTo>
                    <a:pt x="1010840" y="600880"/>
                    <a:pt x="1016313" y="607986"/>
                    <a:pt x="1015919" y="608285"/>
                  </a:cubicBezTo>
                  <a:close/>
                  <a:moveTo>
                    <a:pt x="1012499" y="555317"/>
                  </a:moveTo>
                  <a:cubicBezTo>
                    <a:pt x="1013072" y="552846"/>
                    <a:pt x="1015261" y="551401"/>
                    <a:pt x="1017612" y="551931"/>
                  </a:cubicBezTo>
                  <a:lnTo>
                    <a:pt x="1017612" y="555326"/>
                  </a:lnTo>
                  <a:cubicBezTo>
                    <a:pt x="1017612" y="555326"/>
                    <a:pt x="1012499" y="555326"/>
                    <a:pt x="1012499" y="555326"/>
                  </a:cubicBezTo>
                  <a:close/>
                  <a:moveTo>
                    <a:pt x="1010797" y="495534"/>
                  </a:moveTo>
                  <a:cubicBezTo>
                    <a:pt x="1009035" y="494713"/>
                    <a:pt x="1015398" y="491455"/>
                    <a:pt x="1017621" y="492156"/>
                  </a:cubicBezTo>
                  <a:cubicBezTo>
                    <a:pt x="1016783" y="495440"/>
                    <a:pt x="1013841" y="496004"/>
                    <a:pt x="1010797" y="495534"/>
                  </a:cubicBezTo>
                  <a:close/>
                  <a:moveTo>
                    <a:pt x="1010780" y="369135"/>
                  </a:moveTo>
                  <a:lnTo>
                    <a:pt x="1010780" y="362328"/>
                  </a:lnTo>
                  <a:cubicBezTo>
                    <a:pt x="1012285" y="362559"/>
                    <a:pt x="1015013" y="361875"/>
                    <a:pt x="1015911" y="362328"/>
                  </a:cubicBezTo>
                  <a:cubicBezTo>
                    <a:pt x="1016227" y="362490"/>
                    <a:pt x="1014235" y="367108"/>
                    <a:pt x="1017621" y="369126"/>
                  </a:cubicBezTo>
                  <a:lnTo>
                    <a:pt x="1010771" y="369126"/>
                  </a:lnTo>
                  <a:close/>
                  <a:moveTo>
                    <a:pt x="1014218" y="321298"/>
                  </a:moveTo>
                  <a:cubicBezTo>
                    <a:pt x="1013482" y="318442"/>
                    <a:pt x="1016911" y="320417"/>
                    <a:pt x="1017390" y="318801"/>
                  </a:cubicBezTo>
                  <a:cubicBezTo>
                    <a:pt x="1017501" y="318433"/>
                    <a:pt x="1014337" y="307051"/>
                    <a:pt x="1019323" y="312789"/>
                  </a:cubicBezTo>
                  <a:cubicBezTo>
                    <a:pt x="1019887" y="313431"/>
                    <a:pt x="1021452" y="324240"/>
                    <a:pt x="1014209" y="321307"/>
                  </a:cubicBezTo>
                  <a:close/>
                  <a:moveTo>
                    <a:pt x="1019981" y="414697"/>
                  </a:moveTo>
                  <a:cubicBezTo>
                    <a:pt x="1020178" y="398107"/>
                    <a:pt x="1019211" y="355598"/>
                    <a:pt x="1026421" y="342916"/>
                  </a:cubicBezTo>
                  <a:cubicBezTo>
                    <a:pt x="1038119" y="322367"/>
                    <a:pt x="1060883" y="317065"/>
                    <a:pt x="1082569" y="324727"/>
                  </a:cubicBezTo>
                  <a:cubicBezTo>
                    <a:pt x="1087871" y="325394"/>
                    <a:pt x="1086298" y="323171"/>
                    <a:pt x="1083193" y="321538"/>
                  </a:cubicBezTo>
                  <a:cubicBezTo>
                    <a:pt x="1077105" y="318331"/>
                    <a:pt x="1068938" y="316731"/>
                    <a:pt x="1062063" y="316167"/>
                  </a:cubicBezTo>
                  <a:cubicBezTo>
                    <a:pt x="1062337" y="312584"/>
                    <a:pt x="1070221" y="314833"/>
                    <a:pt x="1072393" y="315244"/>
                  </a:cubicBezTo>
                  <a:cubicBezTo>
                    <a:pt x="1083040" y="317262"/>
                    <a:pt x="1084459" y="317664"/>
                    <a:pt x="1089402" y="326429"/>
                  </a:cubicBezTo>
                  <a:cubicBezTo>
                    <a:pt x="1090094" y="327652"/>
                    <a:pt x="1093318" y="331132"/>
                    <a:pt x="1092822" y="331534"/>
                  </a:cubicBezTo>
                  <a:cubicBezTo>
                    <a:pt x="1078747" y="326070"/>
                    <a:pt x="1069015" y="322367"/>
                    <a:pt x="1054016" y="327780"/>
                  </a:cubicBezTo>
                  <a:cubicBezTo>
                    <a:pt x="1044242" y="331312"/>
                    <a:pt x="1030080" y="344387"/>
                    <a:pt x="1028285" y="355016"/>
                  </a:cubicBezTo>
                  <a:cubicBezTo>
                    <a:pt x="1031543" y="423625"/>
                    <a:pt x="1022547" y="498604"/>
                    <a:pt x="1027814" y="566486"/>
                  </a:cubicBezTo>
                  <a:cubicBezTo>
                    <a:pt x="1028379" y="573720"/>
                    <a:pt x="1029097" y="582844"/>
                    <a:pt x="1036409" y="586068"/>
                  </a:cubicBezTo>
                  <a:cubicBezTo>
                    <a:pt x="1032424" y="543816"/>
                    <a:pt x="1032244" y="501135"/>
                    <a:pt x="1032885" y="458609"/>
                  </a:cubicBezTo>
                  <a:cubicBezTo>
                    <a:pt x="1032928" y="455505"/>
                    <a:pt x="1034715" y="453136"/>
                    <a:pt x="1034724" y="452837"/>
                  </a:cubicBezTo>
                  <a:cubicBezTo>
                    <a:pt x="1034792" y="448860"/>
                    <a:pt x="1034647" y="444858"/>
                    <a:pt x="1034724" y="440882"/>
                  </a:cubicBezTo>
                  <a:cubicBezTo>
                    <a:pt x="1035134" y="419854"/>
                    <a:pt x="1034416" y="398706"/>
                    <a:pt x="1034724" y="377678"/>
                  </a:cubicBezTo>
                  <a:cubicBezTo>
                    <a:pt x="1034040" y="371743"/>
                    <a:pt x="1033313" y="367656"/>
                    <a:pt x="1039855" y="369135"/>
                  </a:cubicBezTo>
                  <a:cubicBezTo>
                    <a:pt x="1041274" y="360541"/>
                    <a:pt x="1060387" y="340590"/>
                    <a:pt x="1068417" y="338752"/>
                  </a:cubicBezTo>
                  <a:cubicBezTo>
                    <a:pt x="1083518" y="335297"/>
                    <a:pt x="1098671" y="340924"/>
                    <a:pt x="1102990" y="356428"/>
                  </a:cubicBezTo>
                  <a:cubicBezTo>
                    <a:pt x="1106385" y="368630"/>
                    <a:pt x="1105692" y="397466"/>
                    <a:pt x="1104786" y="410969"/>
                  </a:cubicBezTo>
                  <a:cubicBezTo>
                    <a:pt x="1104623" y="413440"/>
                    <a:pt x="1103290" y="426293"/>
                    <a:pt x="1102870" y="426977"/>
                  </a:cubicBezTo>
                  <a:cubicBezTo>
                    <a:pt x="1102135" y="428174"/>
                    <a:pt x="1097047" y="427824"/>
                    <a:pt x="1096243" y="429773"/>
                  </a:cubicBezTo>
                  <a:cubicBezTo>
                    <a:pt x="1096277" y="430971"/>
                    <a:pt x="1110643" y="429568"/>
                    <a:pt x="1099672" y="436589"/>
                  </a:cubicBezTo>
                  <a:cubicBezTo>
                    <a:pt x="1100929" y="437615"/>
                    <a:pt x="1102169" y="438915"/>
                    <a:pt x="1102614" y="440505"/>
                  </a:cubicBezTo>
                  <a:cubicBezTo>
                    <a:pt x="1107839" y="459199"/>
                    <a:pt x="1106881" y="547262"/>
                    <a:pt x="1104880" y="569915"/>
                  </a:cubicBezTo>
                  <a:cubicBezTo>
                    <a:pt x="1102853" y="592816"/>
                    <a:pt x="1080457" y="601974"/>
                    <a:pt x="1059703" y="599537"/>
                  </a:cubicBezTo>
                  <a:cubicBezTo>
                    <a:pt x="1052023" y="598639"/>
                    <a:pt x="1045909" y="593705"/>
                    <a:pt x="1038144" y="594594"/>
                  </a:cubicBezTo>
                  <a:lnTo>
                    <a:pt x="1039812" y="591293"/>
                  </a:lnTo>
                  <a:cubicBezTo>
                    <a:pt x="1036357" y="591328"/>
                    <a:pt x="1023761" y="581912"/>
                    <a:pt x="1023051" y="579809"/>
                  </a:cubicBezTo>
                  <a:cubicBezTo>
                    <a:pt x="1022478" y="578124"/>
                    <a:pt x="1021315" y="561654"/>
                    <a:pt x="1021084" y="557857"/>
                  </a:cubicBezTo>
                  <a:cubicBezTo>
                    <a:pt x="1018408" y="513338"/>
                    <a:pt x="1019477" y="459738"/>
                    <a:pt x="1020007" y="414671"/>
                  </a:cubicBezTo>
                  <a:close/>
                  <a:moveTo>
                    <a:pt x="1063765" y="336674"/>
                  </a:moveTo>
                  <a:cubicBezTo>
                    <a:pt x="1059643" y="336845"/>
                    <a:pt x="1057813" y="337760"/>
                    <a:pt x="1058659" y="333279"/>
                  </a:cubicBezTo>
                  <a:lnTo>
                    <a:pt x="1063756" y="335006"/>
                  </a:lnTo>
                  <a:lnTo>
                    <a:pt x="1063756" y="336674"/>
                  </a:lnTo>
                  <a:close/>
                  <a:moveTo>
                    <a:pt x="1021059" y="601444"/>
                  </a:moveTo>
                  <a:lnTo>
                    <a:pt x="1021059" y="599776"/>
                  </a:lnTo>
                  <a:cubicBezTo>
                    <a:pt x="1024642" y="596997"/>
                    <a:pt x="1030072" y="600298"/>
                    <a:pt x="1027866" y="603171"/>
                  </a:cubicBezTo>
                  <a:cubicBezTo>
                    <a:pt x="1027652" y="603454"/>
                    <a:pt x="1023025" y="600734"/>
                    <a:pt x="1021059" y="601444"/>
                  </a:cubicBezTo>
                  <a:close/>
                  <a:moveTo>
                    <a:pt x="1024471" y="608311"/>
                  </a:moveTo>
                  <a:cubicBezTo>
                    <a:pt x="1027831" y="604950"/>
                    <a:pt x="1033493" y="609824"/>
                    <a:pt x="1034715" y="613407"/>
                  </a:cubicBezTo>
                  <a:lnTo>
                    <a:pt x="1027985" y="611945"/>
                  </a:lnTo>
                  <a:cubicBezTo>
                    <a:pt x="1028840" y="609765"/>
                    <a:pt x="1020195" y="612595"/>
                    <a:pt x="1024471" y="608319"/>
                  </a:cubicBezTo>
                  <a:close/>
                  <a:moveTo>
                    <a:pt x="1031320" y="621950"/>
                  </a:moveTo>
                  <a:cubicBezTo>
                    <a:pt x="1029054" y="616512"/>
                    <a:pt x="1030140" y="614648"/>
                    <a:pt x="1036426" y="615143"/>
                  </a:cubicBezTo>
                  <a:cubicBezTo>
                    <a:pt x="1035169" y="616896"/>
                    <a:pt x="1032483" y="623344"/>
                    <a:pt x="1031320" y="621950"/>
                  </a:cubicBezTo>
                  <a:close/>
                  <a:moveTo>
                    <a:pt x="1036434" y="596347"/>
                  </a:moveTo>
                  <a:cubicBezTo>
                    <a:pt x="1037486" y="595390"/>
                    <a:pt x="1048124" y="602034"/>
                    <a:pt x="1051810" y="599768"/>
                  </a:cubicBezTo>
                  <a:cubicBezTo>
                    <a:pt x="1050801" y="606498"/>
                    <a:pt x="1032919" y="599545"/>
                    <a:pt x="1036434" y="596347"/>
                  </a:cubicBezTo>
                  <a:close/>
                  <a:moveTo>
                    <a:pt x="1048406" y="615126"/>
                  </a:moveTo>
                  <a:cubicBezTo>
                    <a:pt x="1047269" y="612988"/>
                    <a:pt x="1051143" y="609174"/>
                    <a:pt x="1051793" y="610004"/>
                  </a:cubicBezTo>
                  <a:cubicBezTo>
                    <a:pt x="1052930" y="612142"/>
                    <a:pt x="1049056" y="615956"/>
                    <a:pt x="1048406" y="615126"/>
                  </a:cubicBezTo>
                  <a:close/>
                  <a:moveTo>
                    <a:pt x="1051810" y="630485"/>
                  </a:moveTo>
                  <a:cubicBezTo>
                    <a:pt x="1051331" y="630160"/>
                    <a:pt x="1054324" y="627175"/>
                    <a:pt x="1053529" y="625388"/>
                  </a:cubicBezTo>
                  <a:cubicBezTo>
                    <a:pt x="1062773" y="625636"/>
                    <a:pt x="1055675" y="633136"/>
                    <a:pt x="1051810" y="630485"/>
                  </a:cubicBezTo>
                  <a:close/>
                  <a:moveTo>
                    <a:pt x="1062054" y="642448"/>
                  </a:moveTo>
                  <a:lnTo>
                    <a:pt x="1056941" y="642448"/>
                  </a:lnTo>
                  <a:lnTo>
                    <a:pt x="1056941" y="639053"/>
                  </a:lnTo>
                  <a:lnTo>
                    <a:pt x="1062054" y="639053"/>
                  </a:lnTo>
                  <a:lnTo>
                    <a:pt x="1062054" y="642448"/>
                  </a:lnTo>
                  <a:close/>
                  <a:moveTo>
                    <a:pt x="1055222" y="604864"/>
                  </a:moveTo>
                  <a:cubicBezTo>
                    <a:pt x="1054999" y="600871"/>
                    <a:pt x="1054657" y="601846"/>
                    <a:pt x="1057761" y="601452"/>
                  </a:cubicBezTo>
                  <a:cubicBezTo>
                    <a:pt x="1062815" y="600811"/>
                    <a:pt x="1068818" y="601897"/>
                    <a:pt x="1074018" y="601470"/>
                  </a:cubicBezTo>
                  <a:cubicBezTo>
                    <a:pt x="1069460" y="608165"/>
                    <a:pt x="1061661" y="604993"/>
                    <a:pt x="1055213" y="604864"/>
                  </a:cubicBezTo>
                  <a:close/>
                  <a:moveTo>
                    <a:pt x="1074018" y="627073"/>
                  </a:moveTo>
                  <a:lnTo>
                    <a:pt x="1070606" y="627073"/>
                  </a:lnTo>
                  <a:cubicBezTo>
                    <a:pt x="1070606" y="627073"/>
                    <a:pt x="1072333" y="621967"/>
                    <a:pt x="1072333" y="621967"/>
                  </a:cubicBezTo>
                  <a:lnTo>
                    <a:pt x="1074001" y="621967"/>
                  </a:lnTo>
                  <a:cubicBezTo>
                    <a:pt x="1074001" y="621967"/>
                    <a:pt x="1074001" y="627073"/>
                    <a:pt x="1074001" y="627073"/>
                  </a:cubicBezTo>
                  <a:close/>
                  <a:moveTo>
                    <a:pt x="1068913" y="641593"/>
                  </a:moveTo>
                  <a:cubicBezTo>
                    <a:pt x="1068699" y="640105"/>
                    <a:pt x="1072188" y="640635"/>
                    <a:pt x="1072316" y="640755"/>
                  </a:cubicBezTo>
                  <a:cubicBezTo>
                    <a:pt x="1074257" y="642739"/>
                    <a:pt x="1071581" y="646254"/>
                    <a:pt x="1068913" y="641593"/>
                  </a:cubicBezTo>
                  <a:close/>
                  <a:moveTo>
                    <a:pt x="1075719" y="661236"/>
                  </a:moveTo>
                  <a:lnTo>
                    <a:pt x="1074052" y="661236"/>
                  </a:lnTo>
                  <a:cubicBezTo>
                    <a:pt x="1074052" y="661236"/>
                    <a:pt x="1072325" y="656139"/>
                    <a:pt x="1072325" y="656139"/>
                  </a:cubicBezTo>
                  <a:lnTo>
                    <a:pt x="1075737" y="656139"/>
                  </a:lnTo>
                  <a:cubicBezTo>
                    <a:pt x="1075737" y="656139"/>
                    <a:pt x="1075737" y="661236"/>
                    <a:pt x="1075737" y="661236"/>
                  </a:cubicBezTo>
                  <a:close/>
                  <a:moveTo>
                    <a:pt x="1079140" y="647579"/>
                  </a:moveTo>
                  <a:cubicBezTo>
                    <a:pt x="1078644" y="648161"/>
                    <a:pt x="1072718" y="643449"/>
                    <a:pt x="1074043" y="640755"/>
                  </a:cubicBezTo>
                  <a:cubicBezTo>
                    <a:pt x="1076532" y="640156"/>
                    <a:pt x="1075138" y="641978"/>
                    <a:pt x="1076455" y="643397"/>
                  </a:cubicBezTo>
                  <a:cubicBezTo>
                    <a:pt x="1077199" y="644201"/>
                    <a:pt x="1081637" y="644654"/>
                    <a:pt x="1079140" y="647579"/>
                  </a:cubicBezTo>
                  <a:close/>
                  <a:moveTo>
                    <a:pt x="1082578" y="610859"/>
                  </a:moveTo>
                  <a:cubicBezTo>
                    <a:pt x="1085246" y="606199"/>
                    <a:pt x="1087922" y="609713"/>
                    <a:pt x="1085981" y="611697"/>
                  </a:cubicBezTo>
                  <a:cubicBezTo>
                    <a:pt x="1085862" y="611825"/>
                    <a:pt x="1082364" y="612347"/>
                    <a:pt x="1082578" y="610859"/>
                  </a:cubicBezTo>
                  <a:close/>
                  <a:moveTo>
                    <a:pt x="1084279" y="618521"/>
                  </a:moveTo>
                  <a:lnTo>
                    <a:pt x="1086007" y="613424"/>
                  </a:lnTo>
                  <a:lnTo>
                    <a:pt x="1087674" y="613424"/>
                  </a:lnTo>
                  <a:cubicBezTo>
                    <a:pt x="1087674" y="613424"/>
                    <a:pt x="1087674" y="618530"/>
                    <a:pt x="1087674" y="618530"/>
                  </a:cubicBezTo>
                  <a:lnTo>
                    <a:pt x="1084262" y="618530"/>
                  </a:lnTo>
                  <a:close/>
                  <a:moveTo>
                    <a:pt x="1089419" y="618521"/>
                  </a:moveTo>
                  <a:cubicBezTo>
                    <a:pt x="1090274" y="614921"/>
                    <a:pt x="1102845" y="613946"/>
                    <a:pt x="1103041" y="617692"/>
                  </a:cubicBezTo>
                  <a:lnTo>
                    <a:pt x="1089419" y="618521"/>
                  </a:lnTo>
                  <a:close/>
                  <a:moveTo>
                    <a:pt x="1103092" y="598058"/>
                  </a:moveTo>
                  <a:cubicBezTo>
                    <a:pt x="1106146" y="597596"/>
                    <a:pt x="1109087" y="598160"/>
                    <a:pt x="1109917" y="601435"/>
                  </a:cubicBezTo>
                  <a:cubicBezTo>
                    <a:pt x="1107693" y="602128"/>
                    <a:pt x="1101322" y="598878"/>
                    <a:pt x="1103092" y="598058"/>
                  </a:cubicBezTo>
                  <a:close/>
                  <a:moveTo>
                    <a:pt x="1118460" y="603154"/>
                  </a:moveTo>
                  <a:lnTo>
                    <a:pt x="1111644" y="603154"/>
                  </a:lnTo>
                  <a:lnTo>
                    <a:pt x="1111644" y="601478"/>
                  </a:lnTo>
                  <a:lnTo>
                    <a:pt x="1118460" y="601478"/>
                  </a:lnTo>
                  <a:lnTo>
                    <a:pt x="1118460" y="603154"/>
                  </a:lnTo>
                  <a:close/>
                  <a:moveTo>
                    <a:pt x="1113346" y="596330"/>
                  </a:moveTo>
                  <a:cubicBezTo>
                    <a:pt x="1112149" y="591541"/>
                    <a:pt x="1115244" y="593645"/>
                    <a:pt x="1116373" y="592653"/>
                  </a:cubicBezTo>
                  <a:cubicBezTo>
                    <a:pt x="1116895" y="592200"/>
                    <a:pt x="1112679" y="588189"/>
                    <a:pt x="1118451" y="589515"/>
                  </a:cubicBezTo>
                  <a:cubicBezTo>
                    <a:pt x="1119093" y="593448"/>
                    <a:pt x="1117776" y="596741"/>
                    <a:pt x="1113346" y="596330"/>
                  </a:cubicBezTo>
                  <a:close/>
                  <a:moveTo>
                    <a:pt x="1125292" y="575815"/>
                  </a:moveTo>
                  <a:lnTo>
                    <a:pt x="1120195" y="577543"/>
                  </a:lnTo>
                  <a:cubicBezTo>
                    <a:pt x="1119349" y="573053"/>
                    <a:pt x="1121170" y="573968"/>
                    <a:pt x="1125301" y="574148"/>
                  </a:cubicBezTo>
                  <a:lnTo>
                    <a:pt x="1125301" y="575815"/>
                  </a:lnTo>
                  <a:close/>
                  <a:moveTo>
                    <a:pt x="1115056" y="280311"/>
                  </a:moveTo>
                  <a:cubicBezTo>
                    <a:pt x="1113457" y="272777"/>
                    <a:pt x="1119956" y="273649"/>
                    <a:pt x="1125301" y="275214"/>
                  </a:cubicBezTo>
                  <a:lnTo>
                    <a:pt x="1115056" y="280311"/>
                  </a:lnTo>
                  <a:close/>
                  <a:moveTo>
                    <a:pt x="1133827" y="592918"/>
                  </a:moveTo>
                  <a:lnTo>
                    <a:pt x="1128730" y="591191"/>
                  </a:lnTo>
                  <a:lnTo>
                    <a:pt x="1128730" y="589523"/>
                  </a:lnTo>
                  <a:cubicBezTo>
                    <a:pt x="1128730" y="589523"/>
                    <a:pt x="1133835" y="589523"/>
                    <a:pt x="1133835" y="589523"/>
                  </a:cubicBezTo>
                  <a:lnTo>
                    <a:pt x="1133835" y="592927"/>
                  </a:lnTo>
                  <a:close/>
                  <a:moveTo>
                    <a:pt x="1127045" y="323898"/>
                  </a:moveTo>
                  <a:cubicBezTo>
                    <a:pt x="1128208" y="322940"/>
                    <a:pt x="1128738" y="321580"/>
                    <a:pt x="1129482" y="320349"/>
                  </a:cubicBezTo>
                  <a:cubicBezTo>
                    <a:pt x="1129936" y="319596"/>
                    <a:pt x="1132612" y="316116"/>
                    <a:pt x="1133827" y="316201"/>
                  </a:cubicBezTo>
                  <a:cubicBezTo>
                    <a:pt x="1134887" y="320973"/>
                    <a:pt x="1131381" y="323795"/>
                    <a:pt x="1127045" y="323898"/>
                  </a:cubicBezTo>
                  <a:close/>
                  <a:moveTo>
                    <a:pt x="1135562" y="526311"/>
                  </a:moveTo>
                  <a:lnTo>
                    <a:pt x="1138966" y="526311"/>
                  </a:lnTo>
                  <a:lnTo>
                    <a:pt x="1138966" y="531416"/>
                  </a:lnTo>
                  <a:lnTo>
                    <a:pt x="1135562" y="531416"/>
                  </a:lnTo>
                  <a:lnTo>
                    <a:pt x="1135562" y="526311"/>
                  </a:lnTo>
                  <a:close/>
                  <a:moveTo>
                    <a:pt x="1140668" y="555334"/>
                  </a:moveTo>
                  <a:cubicBezTo>
                    <a:pt x="1140719" y="557250"/>
                    <a:pt x="1139385" y="566853"/>
                    <a:pt x="1138958" y="567289"/>
                  </a:cubicBezTo>
                  <a:cubicBezTo>
                    <a:pt x="1133955" y="572523"/>
                    <a:pt x="1136358" y="555198"/>
                    <a:pt x="1140668" y="555334"/>
                  </a:cubicBezTo>
                  <a:close/>
                  <a:moveTo>
                    <a:pt x="1138983" y="600597"/>
                  </a:moveTo>
                  <a:cubicBezTo>
                    <a:pt x="1138769" y="599109"/>
                    <a:pt x="1142258" y="599640"/>
                    <a:pt x="1142386" y="599759"/>
                  </a:cubicBezTo>
                  <a:cubicBezTo>
                    <a:pt x="1144328" y="601743"/>
                    <a:pt x="1141651" y="605258"/>
                    <a:pt x="1138983" y="600597"/>
                  </a:cubicBezTo>
                  <a:close/>
                  <a:moveTo>
                    <a:pt x="1146671" y="632195"/>
                  </a:moveTo>
                  <a:cubicBezTo>
                    <a:pt x="1144858" y="630639"/>
                    <a:pt x="1143549" y="629604"/>
                    <a:pt x="1144105" y="627090"/>
                  </a:cubicBezTo>
                  <a:lnTo>
                    <a:pt x="1147509" y="627090"/>
                  </a:lnTo>
                  <a:cubicBezTo>
                    <a:pt x="1147509" y="627090"/>
                    <a:pt x="1146671" y="632195"/>
                    <a:pt x="1146671" y="632195"/>
                  </a:cubicBezTo>
                  <a:close/>
                  <a:moveTo>
                    <a:pt x="1154341" y="598032"/>
                  </a:moveTo>
                  <a:lnTo>
                    <a:pt x="1152665" y="598032"/>
                  </a:lnTo>
                  <a:lnTo>
                    <a:pt x="1152665" y="591216"/>
                  </a:lnTo>
                  <a:lnTo>
                    <a:pt x="1154341" y="591216"/>
                  </a:lnTo>
                  <a:lnTo>
                    <a:pt x="1154341" y="598032"/>
                  </a:lnTo>
                  <a:close/>
                  <a:moveTo>
                    <a:pt x="1150972" y="582682"/>
                  </a:moveTo>
                  <a:cubicBezTo>
                    <a:pt x="1149647" y="583794"/>
                    <a:pt x="1145320" y="592157"/>
                    <a:pt x="1140702" y="592918"/>
                  </a:cubicBezTo>
                  <a:cubicBezTo>
                    <a:pt x="1139753" y="586701"/>
                    <a:pt x="1140762" y="589301"/>
                    <a:pt x="1143216" y="587787"/>
                  </a:cubicBezTo>
                  <a:cubicBezTo>
                    <a:pt x="1149681" y="583794"/>
                    <a:pt x="1149493" y="578594"/>
                    <a:pt x="1159481" y="580980"/>
                  </a:cubicBezTo>
                  <a:lnTo>
                    <a:pt x="1156052" y="583529"/>
                  </a:lnTo>
                  <a:lnTo>
                    <a:pt x="1159481" y="586077"/>
                  </a:lnTo>
                  <a:cubicBezTo>
                    <a:pt x="1155060" y="588942"/>
                    <a:pt x="1153871" y="580270"/>
                    <a:pt x="1150980" y="582691"/>
                  </a:cubicBezTo>
                  <a:close/>
                  <a:moveTo>
                    <a:pt x="1162919" y="534854"/>
                  </a:moveTo>
                  <a:lnTo>
                    <a:pt x="1164586" y="534854"/>
                  </a:lnTo>
                  <a:cubicBezTo>
                    <a:pt x="1164586" y="534854"/>
                    <a:pt x="1164586" y="539959"/>
                    <a:pt x="1164586" y="539959"/>
                  </a:cubicBezTo>
                  <a:lnTo>
                    <a:pt x="1161174" y="539959"/>
                  </a:lnTo>
                  <a:cubicBezTo>
                    <a:pt x="1161174" y="539959"/>
                    <a:pt x="1162902" y="534854"/>
                    <a:pt x="1162902" y="534854"/>
                  </a:cubicBezTo>
                  <a:close/>
                  <a:moveTo>
                    <a:pt x="1166305" y="582665"/>
                  </a:moveTo>
                  <a:lnTo>
                    <a:pt x="1164637" y="582665"/>
                  </a:lnTo>
                  <a:cubicBezTo>
                    <a:pt x="1163329" y="579090"/>
                    <a:pt x="1164039" y="576072"/>
                    <a:pt x="1164637" y="572437"/>
                  </a:cubicBezTo>
                  <a:lnTo>
                    <a:pt x="1166313" y="572437"/>
                  </a:lnTo>
                  <a:cubicBezTo>
                    <a:pt x="1166313" y="572437"/>
                    <a:pt x="1166313" y="582665"/>
                    <a:pt x="1166313" y="582665"/>
                  </a:cubicBezTo>
                  <a:close/>
                  <a:moveTo>
                    <a:pt x="1162884" y="649281"/>
                  </a:moveTo>
                  <a:cubicBezTo>
                    <a:pt x="1162294" y="650444"/>
                    <a:pt x="1159985" y="648280"/>
                    <a:pt x="1161208" y="645886"/>
                  </a:cubicBezTo>
                  <a:cubicBezTo>
                    <a:pt x="1161798" y="644723"/>
                    <a:pt x="1164107" y="646886"/>
                    <a:pt x="1162884" y="649281"/>
                  </a:cubicBezTo>
                  <a:close/>
                  <a:moveTo>
                    <a:pt x="1166305" y="645860"/>
                  </a:moveTo>
                  <a:cubicBezTo>
                    <a:pt x="1165715" y="647023"/>
                    <a:pt x="1163406" y="644860"/>
                    <a:pt x="1164629" y="642465"/>
                  </a:cubicBezTo>
                  <a:cubicBezTo>
                    <a:pt x="1165219" y="641302"/>
                    <a:pt x="1167528" y="643466"/>
                    <a:pt x="1166305" y="645860"/>
                  </a:cubicBezTo>
                  <a:close/>
                  <a:moveTo>
                    <a:pt x="400635" y="533135"/>
                  </a:moveTo>
                  <a:cubicBezTo>
                    <a:pt x="400635" y="533964"/>
                    <a:pt x="400635" y="534879"/>
                    <a:pt x="400635" y="535854"/>
                  </a:cubicBezTo>
                  <a:cubicBezTo>
                    <a:pt x="400028" y="535016"/>
                    <a:pt x="399857" y="533922"/>
                    <a:pt x="400635" y="533135"/>
                  </a:cubicBezTo>
                  <a:close/>
                  <a:moveTo>
                    <a:pt x="395513" y="254699"/>
                  </a:moveTo>
                  <a:cubicBezTo>
                    <a:pt x="394375" y="254733"/>
                    <a:pt x="393229" y="254673"/>
                    <a:pt x="392092" y="254699"/>
                  </a:cubicBezTo>
                  <a:cubicBezTo>
                    <a:pt x="389817" y="254759"/>
                    <a:pt x="387526" y="254665"/>
                    <a:pt x="385259" y="254699"/>
                  </a:cubicBezTo>
                  <a:cubicBezTo>
                    <a:pt x="383772" y="284279"/>
                    <a:pt x="396479" y="311840"/>
                    <a:pt x="399001" y="340898"/>
                  </a:cubicBezTo>
                  <a:cubicBezTo>
                    <a:pt x="403944" y="397885"/>
                    <a:pt x="400832" y="474181"/>
                    <a:pt x="400643" y="533143"/>
                  </a:cubicBezTo>
                  <a:cubicBezTo>
                    <a:pt x="402456" y="531330"/>
                    <a:pt x="405954" y="534649"/>
                    <a:pt x="404056" y="536547"/>
                  </a:cubicBezTo>
                  <a:cubicBezTo>
                    <a:pt x="402978" y="537624"/>
                    <a:pt x="401439" y="536966"/>
                    <a:pt x="400643" y="535863"/>
                  </a:cubicBezTo>
                  <a:cubicBezTo>
                    <a:pt x="400643" y="559131"/>
                    <a:pt x="401293" y="621754"/>
                    <a:pt x="395820" y="636787"/>
                  </a:cubicBezTo>
                  <a:cubicBezTo>
                    <a:pt x="389510" y="654121"/>
                    <a:pt x="381386" y="652556"/>
                    <a:pt x="383592" y="675748"/>
                  </a:cubicBezTo>
                  <a:cubicBezTo>
                    <a:pt x="384276" y="682974"/>
                    <a:pt x="388509" y="689336"/>
                    <a:pt x="387064" y="695322"/>
                  </a:cubicBezTo>
                  <a:cubicBezTo>
                    <a:pt x="394196" y="699290"/>
                    <a:pt x="404953" y="695407"/>
                    <a:pt x="411418" y="697101"/>
                  </a:cubicBezTo>
                  <a:cubicBezTo>
                    <a:pt x="413214" y="697571"/>
                    <a:pt x="413000" y="701188"/>
                    <a:pt x="415386" y="701992"/>
                  </a:cubicBezTo>
                  <a:cubicBezTo>
                    <a:pt x="430428" y="707054"/>
                    <a:pt x="475126" y="699144"/>
                    <a:pt x="492939" y="697143"/>
                  </a:cubicBezTo>
                  <a:cubicBezTo>
                    <a:pt x="494034" y="697024"/>
                    <a:pt x="496608" y="695792"/>
                    <a:pt x="499772" y="695433"/>
                  </a:cubicBezTo>
                  <a:cubicBezTo>
                    <a:pt x="523074" y="692825"/>
                    <a:pt x="551482" y="687583"/>
                    <a:pt x="574152" y="686890"/>
                  </a:cubicBezTo>
                  <a:cubicBezTo>
                    <a:pt x="580095" y="686711"/>
                    <a:pt x="584670" y="687583"/>
                    <a:pt x="590357" y="688601"/>
                  </a:cubicBezTo>
                  <a:lnTo>
                    <a:pt x="590357" y="586111"/>
                  </a:lnTo>
                  <a:cubicBezTo>
                    <a:pt x="583097" y="588600"/>
                    <a:pt x="578265" y="597835"/>
                    <a:pt x="571450" y="602231"/>
                  </a:cubicBezTo>
                  <a:cubicBezTo>
                    <a:pt x="557562" y="611184"/>
                    <a:pt x="512052" y="607550"/>
                    <a:pt x="493726" y="608251"/>
                  </a:cubicBezTo>
                  <a:cubicBezTo>
                    <a:pt x="489689" y="608405"/>
                    <a:pt x="480864" y="612322"/>
                    <a:pt x="479282" y="608345"/>
                  </a:cubicBezTo>
                  <a:cubicBezTo>
                    <a:pt x="480702" y="608456"/>
                    <a:pt x="484396" y="606515"/>
                    <a:pt x="484396" y="605762"/>
                  </a:cubicBezTo>
                  <a:lnTo>
                    <a:pt x="484396" y="539147"/>
                  </a:lnTo>
                  <a:cubicBezTo>
                    <a:pt x="484396" y="533383"/>
                    <a:pt x="487081" y="525362"/>
                    <a:pt x="492939" y="522916"/>
                  </a:cubicBezTo>
                  <a:cubicBezTo>
                    <a:pt x="493794" y="521642"/>
                    <a:pt x="494316" y="519530"/>
                    <a:pt x="496325" y="519495"/>
                  </a:cubicBezTo>
                  <a:lnTo>
                    <a:pt x="499780" y="524618"/>
                  </a:lnTo>
                  <a:cubicBezTo>
                    <a:pt x="511128" y="522317"/>
                    <a:pt x="525640" y="529235"/>
                    <a:pt x="537030" y="530946"/>
                  </a:cubicBezTo>
                  <a:lnTo>
                    <a:pt x="552756" y="541686"/>
                  </a:lnTo>
                  <a:cubicBezTo>
                    <a:pt x="546847" y="512124"/>
                    <a:pt x="550918" y="481809"/>
                    <a:pt x="549413" y="451947"/>
                  </a:cubicBezTo>
                  <a:cubicBezTo>
                    <a:pt x="549122" y="446115"/>
                    <a:pt x="548429" y="435186"/>
                    <a:pt x="547566" y="429876"/>
                  </a:cubicBezTo>
                  <a:cubicBezTo>
                    <a:pt x="547241" y="427866"/>
                    <a:pt x="546522" y="425840"/>
                    <a:pt x="544239" y="425540"/>
                  </a:cubicBezTo>
                  <a:cubicBezTo>
                    <a:pt x="544188" y="427345"/>
                    <a:pt x="543068" y="429585"/>
                    <a:pt x="541793" y="430791"/>
                  </a:cubicBezTo>
                  <a:cubicBezTo>
                    <a:pt x="531173" y="440865"/>
                    <a:pt x="491622" y="435169"/>
                    <a:pt x="476905" y="438718"/>
                  </a:cubicBezTo>
                  <a:cubicBezTo>
                    <a:pt x="463693" y="433955"/>
                    <a:pt x="469081" y="417399"/>
                    <a:pt x="469081" y="407668"/>
                  </a:cubicBezTo>
                  <a:cubicBezTo>
                    <a:pt x="469081" y="377609"/>
                    <a:pt x="467687" y="346944"/>
                    <a:pt x="470526" y="317202"/>
                  </a:cubicBezTo>
                  <a:cubicBezTo>
                    <a:pt x="473160" y="313490"/>
                    <a:pt x="551234" y="316860"/>
                    <a:pt x="561385" y="318681"/>
                  </a:cubicBezTo>
                  <a:cubicBezTo>
                    <a:pt x="566781" y="319648"/>
                    <a:pt x="573160" y="321170"/>
                    <a:pt x="576666" y="325608"/>
                  </a:cubicBezTo>
                  <a:cubicBezTo>
                    <a:pt x="560068" y="323881"/>
                    <a:pt x="543085" y="320392"/>
                    <a:pt x="526324" y="319554"/>
                  </a:cubicBezTo>
                  <a:cubicBezTo>
                    <a:pt x="519166" y="319194"/>
                    <a:pt x="474442" y="318724"/>
                    <a:pt x="472655" y="321572"/>
                  </a:cubicBezTo>
                  <a:cubicBezTo>
                    <a:pt x="473519" y="350356"/>
                    <a:pt x="470688" y="380748"/>
                    <a:pt x="472356" y="409370"/>
                  </a:cubicBezTo>
                  <a:cubicBezTo>
                    <a:pt x="472587" y="413414"/>
                    <a:pt x="474921" y="433519"/>
                    <a:pt x="477461" y="434990"/>
                  </a:cubicBezTo>
                  <a:lnTo>
                    <a:pt x="489510" y="434058"/>
                  </a:lnTo>
                  <a:cubicBezTo>
                    <a:pt x="490100" y="430586"/>
                    <a:pt x="484721" y="433775"/>
                    <a:pt x="484319" y="431492"/>
                  </a:cubicBezTo>
                  <a:cubicBezTo>
                    <a:pt x="483592" y="427439"/>
                    <a:pt x="486106" y="422265"/>
                    <a:pt x="486226" y="417870"/>
                  </a:cubicBezTo>
                  <a:cubicBezTo>
                    <a:pt x="486551" y="405932"/>
                    <a:pt x="486508" y="392155"/>
                    <a:pt x="486175" y="380200"/>
                  </a:cubicBezTo>
                  <a:cubicBezTo>
                    <a:pt x="485858" y="369263"/>
                    <a:pt x="481155" y="360011"/>
                    <a:pt x="485457" y="348868"/>
                  </a:cubicBezTo>
                  <a:cubicBezTo>
                    <a:pt x="491742" y="332560"/>
                    <a:pt x="501627" y="339744"/>
                    <a:pt x="515994" y="338401"/>
                  </a:cubicBezTo>
                  <a:cubicBezTo>
                    <a:pt x="541178" y="336049"/>
                    <a:pt x="572818" y="327763"/>
                    <a:pt x="590366" y="352092"/>
                  </a:cubicBezTo>
                  <a:lnTo>
                    <a:pt x="590366" y="262413"/>
                  </a:lnTo>
                  <a:cubicBezTo>
                    <a:pt x="590366" y="258616"/>
                    <a:pt x="565994" y="258505"/>
                    <a:pt x="561770" y="255127"/>
                  </a:cubicBezTo>
                  <a:cubicBezTo>
                    <a:pt x="557665" y="254220"/>
                    <a:pt x="553466" y="254939"/>
                    <a:pt x="549353" y="254725"/>
                  </a:cubicBezTo>
                  <a:cubicBezTo>
                    <a:pt x="531164" y="253784"/>
                    <a:pt x="512830" y="255888"/>
                    <a:pt x="494666" y="254733"/>
                  </a:cubicBezTo>
                  <a:cubicBezTo>
                    <a:pt x="493170" y="262832"/>
                    <a:pt x="504484" y="251390"/>
                    <a:pt x="503209" y="259839"/>
                  </a:cubicBezTo>
                  <a:cubicBezTo>
                    <a:pt x="499310" y="257393"/>
                    <a:pt x="490057" y="263772"/>
                    <a:pt x="489544" y="263259"/>
                  </a:cubicBezTo>
                  <a:cubicBezTo>
                    <a:pt x="487004" y="260711"/>
                    <a:pt x="496308" y="258222"/>
                    <a:pt x="492948" y="254725"/>
                  </a:cubicBezTo>
                  <a:cubicBezTo>
                    <a:pt x="460546" y="255477"/>
                    <a:pt x="427905" y="253690"/>
                    <a:pt x="395521" y="254725"/>
                  </a:cubicBezTo>
                  <a:close/>
                  <a:moveTo>
                    <a:pt x="400626" y="690277"/>
                  </a:moveTo>
                  <a:lnTo>
                    <a:pt x="393811" y="690277"/>
                  </a:lnTo>
                  <a:lnTo>
                    <a:pt x="393811" y="686882"/>
                  </a:lnTo>
                  <a:lnTo>
                    <a:pt x="400626" y="686882"/>
                  </a:lnTo>
                  <a:lnTo>
                    <a:pt x="400626" y="690277"/>
                  </a:lnTo>
                  <a:close/>
                  <a:moveTo>
                    <a:pt x="580087" y="621967"/>
                  </a:moveTo>
                  <a:cubicBezTo>
                    <a:pt x="581951" y="623832"/>
                    <a:pt x="578548" y="627227"/>
                    <a:pt x="576683" y="625363"/>
                  </a:cubicBezTo>
                  <a:cubicBezTo>
                    <a:pt x="574819" y="623498"/>
                    <a:pt x="578223" y="620103"/>
                    <a:pt x="580087" y="621967"/>
                  </a:cubicBezTo>
                  <a:close/>
                  <a:moveTo>
                    <a:pt x="533960" y="630493"/>
                  </a:moveTo>
                  <a:cubicBezTo>
                    <a:pt x="532096" y="628629"/>
                    <a:pt x="535500" y="625234"/>
                    <a:pt x="537364" y="627098"/>
                  </a:cubicBezTo>
                  <a:cubicBezTo>
                    <a:pt x="539228" y="628963"/>
                    <a:pt x="535824" y="632358"/>
                    <a:pt x="533960" y="630493"/>
                  </a:cubicBezTo>
                  <a:close/>
                  <a:moveTo>
                    <a:pt x="540793" y="616854"/>
                  </a:moveTo>
                  <a:lnTo>
                    <a:pt x="547608" y="616854"/>
                  </a:lnTo>
                  <a:cubicBezTo>
                    <a:pt x="547608" y="616854"/>
                    <a:pt x="547608" y="620249"/>
                    <a:pt x="547608" y="620249"/>
                  </a:cubicBezTo>
                  <a:cubicBezTo>
                    <a:pt x="546668" y="621181"/>
                    <a:pt x="538724" y="617794"/>
                    <a:pt x="540793" y="616854"/>
                  </a:cubicBezTo>
                  <a:close/>
                  <a:moveTo>
                    <a:pt x="532259" y="619419"/>
                  </a:moveTo>
                  <a:cubicBezTo>
                    <a:pt x="533362" y="616477"/>
                    <a:pt x="537107" y="618632"/>
                    <a:pt x="537227" y="618410"/>
                  </a:cubicBezTo>
                  <a:cubicBezTo>
                    <a:pt x="538134" y="616717"/>
                    <a:pt x="535824" y="612929"/>
                    <a:pt x="539057" y="613424"/>
                  </a:cubicBezTo>
                  <a:cubicBezTo>
                    <a:pt x="539160" y="615143"/>
                    <a:pt x="537979" y="621292"/>
                    <a:pt x="537193" y="621805"/>
                  </a:cubicBezTo>
                  <a:cubicBezTo>
                    <a:pt x="536090" y="622523"/>
                    <a:pt x="531061" y="623045"/>
                    <a:pt x="532250" y="619419"/>
                  </a:cubicBezTo>
                  <a:close/>
                  <a:moveTo>
                    <a:pt x="521997" y="673208"/>
                  </a:moveTo>
                  <a:cubicBezTo>
                    <a:pt x="522647" y="672378"/>
                    <a:pt x="526521" y="676192"/>
                    <a:pt x="525383" y="678330"/>
                  </a:cubicBezTo>
                  <a:cubicBezTo>
                    <a:pt x="524733" y="679160"/>
                    <a:pt x="520859" y="675346"/>
                    <a:pt x="521997" y="673208"/>
                  </a:cubicBezTo>
                  <a:close/>
                  <a:moveTo>
                    <a:pt x="506579" y="613433"/>
                  </a:moveTo>
                  <a:cubicBezTo>
                    <a:pt x="506801" y="613613"/>
                    <a:pt x="506254" y="615853"/>
                    <a:pt x="506912" y="616469"/>
                  </a:cubicBezTo>
                  <a:cubicBezTo>
                    <a:pt x="508947" y="618342"/>
                    <a:pt x="517217" y="611808"/>
                    <a:pt x="518568" y="618530"/>
                  </a:cubicBezTo>
                  <a:cubicBezTo>
                    <a:pt x="497865" y="629014"/>
                    <a:pt x="503645" y="611081"/>
                    <a:pt x="506579" y="613442"/>
                  </a:cubicBezTo>
                  <a:close/>
                  <a:moveTo>
                    <a:pt x="477555" y="372555"/>
                  </a:moveTo>
                  <a:cubicBezTo>
                    <a:pt x="475691" y="370691"/>
                    <a:pt x="479094" y="367296"/>
                    <a:pt x="480959" y="369161"/>
                  </a:cubicBezTo>
                  <a:cubicBezTo>
                    <a:pt x="482823" y="371025"/>
                    <a:pt x="479419" y="374420"/>
                    <a:pt x="477555" y="372555"/>
                  </a:cubicBezTo>
                  <a:close/>
                  <a:moveTo>
                    <a:pt x="479265" y="324710"/>
                  </a:moveTo>
                  <a:cubicBezTo>
                    <a:pt x="477196" y="323778"/>
                    <a:pt x="485140" y="320383"/>
                    <a:pt x="486081" y="321315"/>
                  </a:cubicBezTo>
                  <a:lnTo>
                    <a:pt x="486081" y="324719"/>
                  </a:lnTo>
                  <a:cubicBezTo>
                    <a:pt x="486081" y="324719"/>
                    <a:pt x="479265" y="324719"/>
                    <a:pt x="479265" y="324719"/>
                  </a:cubicBezTo>
                  <a:close/>
                  <a:moveTo>
                    <a:pt x="578376" y="263242"/>
                  </a:moveTo>
                  <a:cubicBezTo>
                    <a:pt x="580241" y="265106"/>
                    <a:pt x="576837" y="268501"/>
                    <a:pt x="574973" y="266637"/>
                  </a:cubicBezTo>
                  <a:cubicBezTo>
                    <a:pt x="573109" y="264773"/>
                    <a:pt x="576512" y="261378"/>
                    <a:pt x="578376" y="263242"/>
                  </a:cubicBezTo>
                  <a:close/>
                  <a:moveTo>
                    <a:pt x="573254" y="294002"/>
                  </a:moveTo>
                  <a:lnTo>
                    <a:pt x="571527" y="299098"/>
                  </a:lnTo>
                  <a:lnTo>
                    <a:pt x="569859" y="299098"/>
                  </a:lnTo>
                  <a:cubicBezTo>
                    <a:pt x="569688" y="294977"/>
                    <a:pt x="568773" y="293155"/>
                    <a:pt x="573263" y="294002"/>
                  </a:cubicBezTo>
                  <a:close/>
                  <a:moveTo>
                    <a:pt x="549310" y="283732"/>
                  </a:moveTo>
                  <a:lnTo>
                    <a:pt x="549310" y="288845"/>
                  </a:lnTo>
                  <a:cubicBezTo>
                    <a:pt x="549310" y="288845"/>
                    <a:pt x="544205" y="288007"/>
                    <a:pt x="544205" y="288007"/>
                  </a:cubicBezTo>
                  <a:lnTo>
                    <a:pt x="549310" y="283732"/>
                  </a:lnTo>
                  <a:close/>
                  <a:moveTo>
                    <a:pt x="539083" y="263242"/>
                  </a:moveTo>
                  <a:lnTo>
                    <a:pt x="542486" y="263242"/>
                  </a:lnTo>
                  <a:lnTo>
                    <a:pt x="542486" y="268347"/>
                  </a:lnTo>
                  <a:lnTo>
                    <a:pt x="539083" y="268347"/>
                  </a:lnTo>
                  <a:lnTo>
                    <a:pt x="539083" y="263242"/>
                  </a:lnTo>
                  <a:close/>
                  <a:moveTo>
                    <a:pt x="535645" y="263242"/>
                  </a:moveTo>
                  <a:cubicBezTo>
                    <a:pt x="537509" y="265106"/>
                    <a:pt x="534106" y="268501"/>
                    <a:pt x="532241" y="266637"/>
                  </a:cubicBezTo>
                  <a:cubicBezTo>
                    <a:pt x="530377" y="264773"/>
                    <a:pt x="533781" y="261378"/>
                    <a:pt x="535645" y="263242"/>
                  </a:cubicBezTo>
                  <a:close/>
                  <a:moveTo>
                    <a:pt x="516840" y="302545"/>
                  </a:moveTo>
                  <a:cubicBezTo>
                    <a:pt x="517080" y="302767"/>
                    <a:pt x="516755" y="303665"/>
                    <a:pt x="516840" y="304212"/>
                  </a:cubicBezTo>
                  <a:lnTo>
                    <a:pt x="508306" y="304212"/>
                  </a:lnTo>
                  <a:cubicBezTo>
                    <a:pt x="508588" y="300202"/>
                    <a:pt x="515062" y="300877"/>
                    <a:pt x="516840" y="302545"/>
                  </a:cubicBezTo>
                  <a:close/>
                  <a:moveTo>
                    <a:pt x="496334" y="278618"/>
                  </a:moveTo>
                  <a:cubicBezTo>
                    <a:pt x="498198" y="280482"/>
                    <a:pt x="494795" y="283877"/>
                    <a:pt x="492931" y="282013"/>
                  </a:cubicBezTo>
                  <a:cubicBezTo>
                    <a:pt x="491066" y="280148"/>
                    <a:pt x="494470" y="276753"/>
                    <a:pt x="496334" y="278618"/>
                  </a:cubicBezTo>
                  <a:close/>
                  <a:moveTo>
                    <a:pt x="468995" y="266663"/>
                  </a:moveTo>
                  <a:lnTo>
                    <a:pt x="468995" y="270058"/>
                  </a:lnTo>
                  <a:cubicBezTo>
                    <a:pt x="466472" y="270614"/>
                    <a:pt x="465438" y="269305"/>
                    <a:pt x="463881" y="267492"/>
                  </a:cubicBezTo>
                  <a:lnTo>
                    <a:pt x="468995" y="266654"/>
                  </a:lnTo>
                  <a:close/>
                  <a:moveTo>
                    <a:pt x="467276" y="502410"/>
                  </a:moveTo>
                  <a:cubicBezTo>
                    <a:pt x="467516" y="502640"/>
                    <a:pt x="467191" y="503530"/>
                    <a:pt x="467276" y="504077"/>
                  </a:cubicBezTo>
                  <a:lnTo>
                    <a:pt x="460461" y="504077"/>
                  </a:lnTo>
                  <a:cubicBezTo>
                    <a:pt x="460461" y="504077"/>
                    <a:pt x="460461" y="500682"/>
                    <a:pt x="460461" y="500682"/>
                  </a:cubicBezTo>
                  <a:cubicBezTo>
                    <a:pt x="460846" y="500297"/>
                    <a:pt x="466994" y="502127"/>
                    <a:pt x="467276" y="502401"/>
                  </a:cubicBezTo>
                  <a:close/>
                  <a:moveTo>
                    <a:pt x="465592" y="478448"/>
                  </a:moveTo>
                  <a:lnTo>
                    <a:pt x="465592" y="476772"/>
                  </a:lnTo>
                  <a:lnTo>
                    <a:pt x="472407" y="476772"/>
                  </a:lnTo>
                  <a:lnTo>
                    <a:pt x="472407" y="478448"/>
                  </a:lnTo>
                  <a:lnTo>
                    <a:pt x="465592" y="478448"/>
                  </a:lnTo>
                  <a:close/>
                  <a:moveTo>
                    <a:pt x="457921" y="534820"/>
                  </a:moveTo>
                  <a:cubicBezTo>
                    <a:pt x="451730" y="532459"/>
                    <a:pt x="457476" y="526747"/>
                    <a:pt x="460452" y="529723"/>
                  </a:cubicBezTo>
                  <a:cubicBezTo>
                    <a:pt x="460957" y="530227"/>
                    <a:pt x="461555" y="536205"/>
                    <a:pt x="457921" y="534820"/>
                  </a:cubicBezTo>
                  <a:close/>
                  <a:moveTo>
                    <a:pt x="458733" y="548493"/>
                  </a:moveTo>
                  <a:lnTo>
                    <a:pt x="457057" y="548493"/>
                  </a:lnTo>
                  <a:cubicBezTo>
                    <a:pt x="456211" y="541387"/>
                    <a:pt x="459580" y="541387"/>
                    <a:pt x="458733" y="548493"/>
                  </a:cubicBezTo>
                  <a:close/>
                  <a:moveTo>
                    <a:pt x="450208" y="565579"/>
                  </a:moveTo>
                  <a:lnTo>
                    <a:pt x="450208" y="562184"/>
                  </a:lnTo>
                  <a:cubicBezTo>
                    <a:pt x="450208" y="562184"/>
                    <a:pt x="455321" y="562184"/>
                    <a:pt x="455321" y="562184"/>
                  </a:cubicBezTo>
                  <a:cubicBezTo>
                    <a:pt x="454748" y="564656"/>
                    <a:pt x="452559" y="566101"/>
                    <a:pt x="450208" y="565579"/>
                  </a:cubicBezTo>
                  <a:close/>
                  <a:moveTo>
                    <a:pt x="453594" y="594611"/>
                  </a:moveTo>
                  <a:cubicBezTo>
                    <a:pt x="453372" y="594851"/>
                    <a:pt x="452474" y="594526"/>
                    <a:pt x="451926" y="594611"/>
                  </a:cubicBezTo>
                  <a:cubicBezTo>
                    <a:pt x="446565" y="578218"/>
                    <a:pt x="459212" y="588548"/>
                    <a:pt x="453594" y="594611"/>
                  </a:cubicBezTo>
                  <a:close/>
                  <a:moveTo>
                    <a:pt x="421150" y="555317"/>
                  </a:moveTo>
                  <a:cubicBezTo>
                    <a:pt x="419867" y="556292"/>
                    <a:pt x="409999" y="554000"/>
                    <a:pt x="412616" y="550221"/>
                  </a:cubicBezTo>
                  <a:cubicBezTo>
                    <a:pt x="414599" y="550452"/>
                    <a:pt x="417601" y="549537"/>
                    <a:pt x="419140" y="550520"/>
                  </a:cubicBezTo>
                  <a:cubicBezTo>
                    <a:pt x="419362" y="550657"/>
                    <a:pt x="421364" y="555163"/>
                    <a:pt x="421158" y="555326"/>
                  </a:cubicBezTo>
                  <a:close/>
                  <a:moveTo>
                    <a:pt x="422843" y="625379"/>
                  </a:moveTo>
                  <a:lnTo>
                    <a:pt x="422843" y="630493"/>
                  </a:lnTo>
                  <a:cubicBezTo>
                    <a:pt x="419551" y="628715"/>
                    <a:pt x="416626" y="629544"/>
                    <a:pt x="417729" y="625379"/>
                  </a:cubicBezTo>
                  <a:lnTo>
                    <a:pt x="422843" y="625379"/>
                  </a:lnTo>
                  <a:close/>
                  <a:moveTo>
                    <a:pt x="417729" y="498989"/>
                  </a:moveTo>
                  <a:lnTo>
                    <a:pt x="412616" y="504094"/>
                  </a:lnTo>
                  <a:cubicBezTo>
                    <a:pt x="412034" y="500981"/>
                    <a:pt x="414488" y="498424"/>
                    <a:pt x="417729" y="498989"/>
                  </a:cubicBezTo>
                  <a:close/>
                  <a:moveTo>
                    <a:pt x="404090" y="465655"/>
                  </a:moveTo>
                  <a:cubicBezTo>
                    <a:pt x="406732" y="461294"/>
                    <a:pt x="409930" y="464843"/>
                    <a:pt x="414300" y="464817"/>
                  </a:cubicBezTo>
                  <a:cubicBezTo>
                    <a:pt x="416233" y="465997"/>
                    <a:pt x="406185" y="470846"/>
                    <a:pt x="404090" y="465655"/>
                  </a:cubicBezTo>
                  <a:close/>
                  <a:moveTo>
                    <a:pt x="416028" y="466502"/>
                  </a:moveTo>
                  <a:lnTo>
                    <a:pt x="416028" y="461388"/>
                  </a:lnTo>
                  <a:cubicBezTo>
                    <a:pt x="418507" y="461961"/>
                    <a:pt x="419952" y="464150"/>
                    <a:pt x="419431" y="466502"/>
                  </a:cubicBezTo>
                  <a:lnTo>
                    <a:pt x="416028" y="466502"/>
                  </a:lnTo>
                  <a:close/>
                  <a:moveTo>
                    <a:pt x="419457" y="473343"/>
                  </a:moveTo>
                  <a:cubicBezTo>
                    <a:pt x="418319" y="471205"/>
                    <a:pt x="422193" y="467391"/>
                    <a:pt x="422843" y="468221"/>
                  </a:cubicBezTo>
                  <a:cubicBezTo>
                    <a:pt x="423980" y="470359"/>
                    <a:pt x="420107" y="474173"/>
                    <a:pt x="419457" y="473343"/>
                  </a:cubicBezTo>
                  <a:close/>
                  <a:moveTo>
                    <a:pt x="417729" y="440907"/>
                  </a:moveTo>
                  <a:lnTo>
                    <a:pt x="424562" y="440907"/>
                  </a:lnTo>
                  <a:cubicBezTo>
                    <a:pt x="425981" y="449040"/>
                    <a:pt x="419286" y="447817"/>
                    <a:pt x="417729" y="440907"/>
                  </a:cubicBezTo>
                  <a:close/>
                  <a:moveTo>
                    <a:pt x="416028" y="317886"/>
                  </a:moveTo>
                  <a:lnTo>
                    <a:pt x="416028" y="314491"/>
                  </a:lnTo>
                  <a:cubicBezTo>
                    <a:pt x="416028" y="314491"/>
                    <a:pt x="421141" y="314491"/>
                    <a:pt x="421141" y="314491"/>
                  </a:cubicBezTo>
                  <a:cubicBezTo>
                    <a:pt x="420568" y="316962"/>
                    <a:pt x="418379" y="318408"/>
                    <a:pt x="416028" y="317877"/>
                  </a:cubicBezTo>
                  <a:close/>
                  <a:moveTo>
                    <a:pt x="424553" y="415296"/>
                  </a:moveTo>
                  <a:cubicBezTo>
                    <a:pt x="428085" y="419691"/>
                    <a:pt x="419097" y="419606"/>
                    <a:pt x="417729" y="413577"/>
                  </a:cubicBezTo>
                  <a:cubicBezTo>
                    <a:pt x="418995" y="413440"/>
                    <a:pt x="424339" y="415022"/>
                    <a:pt x="424553" y="415296"/>
                  </a:cubicBezTo>
                  <a:close/>
                  <a:moveTo>
                    <a:pt x="416866" y="372573"/>
                  </a:moveTo>
                  <a:cubicBezTo>
                    <a:pt x="420585" y="375471"/>
                    <a:pt x="420987" y="382621"/>
                    <a:pt x="416036" y="384519"/>
                  </a:cubicBezTo>
                  <a:cubicBezTo>
                    <a:pt x="417686" y="380628"/>
                    <a:pt x="415095" y="376079"/>
                    <a:pt x="416866" y="372573"/>
                  </a:cubicBezTo>
                  <a:close/>
                  <a:moveTo>
                    <a:pt x="424579" y="466511"/>
                  </a:moveTo>
                  <a:cubicBezTo>
                    <a:pt x="425229" y="465681"/>
                    <a:pt x="429103" y="469495"/>
                    <a:pt x="427965" y="471633"/>
                  </a:cubicBezTo>
                  <a:cubicBezTo>
                    <a:pt x="427315" y="472462"/>
                    <a:pt x="423442" y="468648"/>
                    <a:pt x="424579" y="466511"/>
                  </a:cubicBezTo>
                  <a:close/>
                  <a:moveTo>
                    <a:pt x="427991" y="502392"/>
                  </a:moveTo>
                  <a:cubicBezTo>
                    <a:pt x="428222" y="502144"/>
                    <a:pt x="434635" y="502093"/>
                    <a:pt x="434798" y="502392"/>
                  </a:cubicBezTo>
                  <a:cubicBezTo>
                    <a:pt x="438295" y="508900"/>
                    <a:pt x="423912" y="506882"/>
                    <a:pt x="427991" y="502392"/>
                  </a:cubicBezTo>
                  <a:close/>
                  <a:moveTo>
                    <a:pt x="433130" y="487000"/>
                  </a:moveTo>
                  <a:lnTo>
                    <a:pt x="433130" y="480184"/>
                  </a:lnTo>
                  <a:lnTo>
                    <a:pt x="434806" y="480184"/>
                  </a:lnTo>
                  <a:lnTo>
                    <a:pt x="434806" y="487000"/>
                  </a:lnTo>
                  <a:lnTo>
                    <a:pt x="433130" y="487000"/>
                  </a:lnTo>
                  <a:close/>
                  <a:moveTo>
                    <a:pt x="431412" y="512646"/>
                  </a:moveTo>
                  <a:lnTo>
                    <a:pt x="438236" y="512646"/>
                  </a:lnTo>
                  <a:cubicBezTo>
                    <a:pt x="435644" y="518084"/>
                    <a:pt x="431728" y="519435"/>
                    <a:pt x="431412" y="512646"/>
                  </a:cubicBezTo>
                  <a:close/>
                  <a:moveTo>
                    <a:pt x="441648" y="519478"/>
                  </a:moveTo>
                  <a:cubicBezTo>
                    <a:pt x="443058" y="520983"/>
                    <a:pt x="438868" y="525840"/>
                    <a:pt x="436542" y="526302"/>
                  </a:cubicBezTo>
                  <a:cubicBezTo>
                    <a:pt x="436072" y="523352"/>
                    <a:pt x="439168" y="516853"/>
                    <a:pt x="441648" y="519478"/>
                  </a:cubicBezTo>
                  <a:close/>
                  <a:moveTo>
                    <a:pt x="431403" y="533152"/>
                  </a:moveTo>
                  <a:cubicBezTo>
                    <a:pt x="433866" y="530475"/>
                    <a:pt x="441913" y="534298"/>
                    <a:pt x="445060" y="534862"/>
                  </a:cubicBezTo>
                  <a:cubicBezTo>
                    <a:pt x="444333" y="537471"/>
                    <a:pt x="435944" y="535931"/>
                    <a:pt x="433284" y="535803"/>
                  </a:cubicBezTo>
                  <a:cubicBezTo>
                    <a:pt x="430180" y="535649"/>
                    <a:pt x="428248" y="536581"/>
                    <a:pt x="431403" y="533152"/>
                  </a:cubicBezTo>
                  <a:close/>
                  <a:moveTo>
                    <a:pt x="450190" y="500682"/>
                  </a:moveTo>
                  <a:cubicBezTo>
                    <a:pt x="452020" y="502315"/>
                    <a:pt x="446693" y="507617"/>
                    <a:pt x="445077" y="505787"/>
                  </a:cubicBezTo>
                  <a:cubicBezTo>
                    <a:pt x="442494" y="502863"/>
                    <a:pt x="447309" y="498117"/>
                    <a:pt x="450190" y="500682"/>
                  </a:cubicBezTo>
                  <a:close/>
                  <a:moveTo>
                    <a:pt x="455313" y="538257"/>
                  </a:moveTo>
                  <a:lnTo>
                    <a:pt x="455313" y="545081"/>
                  </a:lnTo>
                  <a:cubicBezTo>
                    <a:pt x="448078" y="544029"/>
                    <a:pt x="448403" y="539805"/>
                    <a:pt x="455313" y="538257"/>
                  </a:cubicBezTo>
                  <a:close/>
                  <a:moveTo>
                    <a:pt x="458742" y="502401"/>
                  </a:moveTo>
                  <a:lnTo>
                    <a:pt x="458742" y="504068"/>
                  </a:lnTo>
                  <a:cubicBezTo>
                    <a:pt x="458742" y="504068"/>
                    <a:pt x="453637" y="505796"/>
                    <a:pt x="453637" y="505796"/>
                  </a:cubicBezTo>
                  <a:cubicBezTo>
                    <a:pt x="452790" y="501306"/>
                    <a:pt x="454611" y="502221"/>
                    <a:pt x="458742" y="502401"/>
                  </a:cubicBezTo>
                  <a:close/>
                  <a:moveTo>
                    <a:pt x="463026" y="522890"/>
                  </a:moveTo>
                  <a:lnTo>
                    <a:pt x="463856" y="528004"/>
                  </a:lnTo>
                  <a:cubicBezTo>
                    <a:pt x="460127" y="526559"/>
                    <a:pt x="459794" y="525173"/>
                    <a:pt x="463026" y="522890"/>
                  </a:cubicBezTo>
                  <a:close/>
                  <a:moveTo>
                    <a:pt x="463864" y="452854"/>
                  </a:moveTo>
                  <a:lnTo>
                    <a:pt x="463864" y="457959"/>
                  </a:lnTo>
                  <a:cubicBezTo>
                    <a:pt x="463864" y="457959"/>
                    <a:pt x="462188" y="457959"/>
                    <a:pt x="462188" y="457959"/>
                  </a:cubicBezTo>
                  <a:lnTo>
                    <a:pt x="460461" y="452862"/>
                  </a:lnTo>
                  <a:lnTo>
                    <a:pt x="463873" y="452862"/>
                  </a:lnTo>
                  <a:close/>
                  <a:moveTo>
                    <a:pt x="460444" y="471624"/>
                  </a:moveTo>
                  <a:lnTo>
                    <a:pt x="455330" y="470786"/>
                  </a:lnTo>
                  <a:lnTo>
                    <a:pt x="460435" y="466511"/>
                  </a:lnTo>
                  <a:lnTo>
                    <a:pt x="460435" y="471624"/>
                  </a:lnTo>
                  <a:close/>
                  <a:moveTo>
                    <a:pt x="455321" y="452854"/>
                  </a:moveTo>
                  <a:cubicBezTo>
                    <a:pt x="455843" y="455214"/>
                    <a:pt x="454398" y="457395"/>
                    <a:pt x="451926" y="457968"/>
                  </a:cubicBezTo>
                  <a:lnTo>
                    <a:pt x="451926" y="452854"/>
                  </a:lnTo>
                  <a:cubicBezTo>
                    <a:pt x="451926" y="452854"/>
                    <a:pt x="455321" y="452854"/>
                    <a:pt x="455321" y="452854"/>
                  </a:cubicBezTo>
                  <a:close/>
                  <a:moveTo>
                    <a:pt x="451926" y="422111"/>
                  </a:moveTo>
                  <a:cubicBezTo>
                    <a:pt x="452747" y="420350"/>
                    <a:pt x="456005" y="426712"/>
                    <a:pt x="455313" y="428935"/>
                  </a:cubicBezTo>
                  <a:cubicBezTo>
                    <a:pt x="452029" y="428097"/>
                    <a:pt x="451465" y="425156"/>
                    <a:pt x="451926" y="422111"/>
                  </a:cubicBezTo>
                  <a:close/>
                  <a:moveTo>
                    <a:pt x="455347" y="394764"/>
                  </a:moveTo>
                  <a:lnTo>
                    <a:pt x="455347" y="389650"/>
                  </a:lnTo>
                  <a:cubicBezTo>
                    <a:pt x="455347" y="389650"/>
                    <a:pt x="458742" y="389650"/>
                    <a:pt x="458742" y="389650"/>
                  </a:cubicBezTo>
                  <a:cubicBezTo>
                    <a:pt x="459264" y="392010"/>
                    <a:pt x="457818" y="394191"/>
                    <a:pt x="455347" y="394764"/>
                  </a:cubicBezTo>
                  <a:close/>
                  <a:moveTo>
                    <a:pt x="458742" y="270083"/>
                  </a:moveTo>
                  <a:cubicBezTo>
                    <a:pt x="459332" y="272845"/>
                    <a:pt x="456980" y="270896"/>
                    <a:pt x="455749" y="272623"/>
                  </a:cubicBezTo>
                  <a:cubicBezTo>
                    <a:pt x="455501" y="272974"/>
                    <a:pt x="457297" y="277985"/>
                    <a:pt x="451918" y="276890"/>
                  </a:cubicBezTo>
                  <a:cubicBezTo>
                    <a:pt x="451131" y="271700"/>
                    <a:pt x="453440" y="269297"/>
                    <a:pt x="458733" y="270083"/>
                  </a:cubicBezTo>
                  <a:close/>
                  <a:moveTo>
                    <a:pt x="451926" y="405025"/>
                  </a:moveTo>
                  <a:lnTo>
                    <a:pt x="453594" y="405025"/>
                  </a:lnTo>
                  <a:cubicBezTo>
                    <a:pt x="453594" y="405025"/>
                    <a:pt x="453594" y="410131"/>
                    <a:pt x="453594" y="410131"/>
                  </a:cubicBezTo>
                  <a:lnTo>
                    <a:pt x="450182" y="410131"/>
                  </a:lnTo>
                  <a:cubicBezTo>
                    <a:pt x="450182" y="410131"/>
                    <a:pt x="451909" y="405025"/>
                    <a:pt x="451909" y="405025"/>
                  </a:cubicBezTo>
                  <a:close/>
                  <a:moveTo>
                    <a:pt x="445701" y="465843"/>
                  </a:moveTo>
                  <a:cubicBezTo>
                    <a:pt x="447394" y="466835"/>
                    <a:pt x="450062" y="466057"/>
                    <a:pt x="450302" y="467425"/>
                  </a:cubicBezTo>
                  <a:cubicBezTo>
                    <a:pt x="450832" y="470393"/>
                    <a:pt x="448703" y="473796"/>
                    <a:pt x="448497" y="476755"/>
                  </a:cubicBezTo>
                  <a:lnTo>
                    <a:pt x="451884" y="473360"/>
                  </a:lnTo>
                  <a:lnTo>
                    <a:pt x="455321" y="480167"/>
                  </a:lnTo>
                  <a:cubicBezTo>
                    <a:pt x="447967" y="478303"/>
                    <a:pt x="444658" y="484374"/>
                    <a:pt x="438244" y="485315"/>
                  </a:cubicBezTo>
                  <a:lnTo>
                    <a:pt x="436508" y="478500"/>
                  </a:lnTo>
                  <a:cubicBezTo>
                    <a:pt x="442203" y="477764"/>
                    <a:pt x="447018" y="476738"/>
                    <a:pt x="446761" y="469940"/>
                  </a:cubicBezTo>
                  <a:lnTo>
                    <a:pt x="439954" y="471667"/>
                  </a:lnTo>
                  <a:lnTo>
                    <a:pt x="443358" y="475045"/>
                  </a:lnTo>
                  <a:cubicBezTo>
                    <a:pt x="439963" y="475849"/>
                    <a:pt x="434362" y="474096"/>
                    <a:pt x="433122" y="470786"/>
                  </a:cubicBezTo>
                  <a:cubicBezTo>
                    <a:pt x="432686" y="469632"/>
                    <a:pt x="437184" y="469384"/>
                    <a:pt x="438236" y="467374"/>
                  </a:cubicBezTo>
                  <a:cubicBezTo>
                    <a:pt x="439091" y="465732"/>
                    <a:pt x="433917" y="467768"/>
                    <a:pt x="434832" y="464834"/>
                  </a:cubicBezTo>
                  <a:cubicBezTo>
                    <a:pt x="437996" y="465997"/>
                    <a:pt x="442315" y="463321"/>
                    <a:pt x="444307" y="463363"/>
                  </a:cubicBezTo>
                  <a:cubicBezTo>
                    <a:pt x="445085" y="463381"/>
                    <a:pt x="445000" y="465433"/>
                    <a:pt x="445710" y="465852"/>
                  </a:cubicBezTo>
                  <a:close/>
                  <a:moveTo>
                    <a:pt x="434824" y="364868"/>
                  </a:moveTo>
                  <a:cubicBezTo>
                    <a:pt x="435525" y="363585"/>
                    <a:pt x="441092" y="361704"/>
                    <a:pt x="441639" y="362319"/>
                  </a:cubicBezTo>
                  <a:cubicBezTo>
                    <a:pt x="444726" y="365800"/>
                    <a:pt x="438637" y="370939"/>
                    <a:pt x="434824" y="364868"/>
                  </a:cubicBezTo>
                  <a:close/>
                  <a:moveTo>
                    <a:pt x="441648" y="307641"/>
                  </a:moveTo>
                  <a:lnTo>
                    <a:pt x="438244" y="307641"/>
                  </a:lnTo>
                  <a:lnTo>
                    <a:pt x="438244" y="302536"/>
                  </a:lnTo>
                  <a:lnTo>
                    <a:pt x="441648" y="302536"/>
                  </a:lnTo>
                  <a:lnTo>
                    <a:pt x="441648" y="307641"/>
                  </a:lnTo>
                  <a:close/>
                  <a:moveTo>
                    <a:pt x="438218" y="280311"/>
                  </a:moveTo>
                  <a:lnTo>
                    <a:pt x="436542" y="268373"/>
                  </a:lnTo>
                  <a:cubicBezTo>
                    <a:pt x="440733" y="269656"/>
                    <a:pt x="438338" y="277369"/>
                    <a:pt x="438218" y="280311"/>
                  </a:cubicBezTo>
                  <a:close/>
                  <a:moveTo>
                    <a:pt x="436508" y="283732"/>
                  </a:moveTo>
                  <a:cubicBezTo>
                    <a:pt x="436696" y="288495"/>
                    <a:pt x="433148" y="290590"/>
                    <a:pt x="431394" y="285459"/>
                  </a:cubicBezTo>
                  <a:lnTo>
                    <a:pt x="436508" y="283732"/>
                  </a:lnTo>
                  <a:close/>
                  <a:moveTo>
                    <a:pt x="429693" y="263217"/>
                  </a:moveTo>
                  <a:cubicBezTo>
                    <a:pt x="426469" y="262926"/>
                    <a:pt x="423903" y="262951"/>
                    <a:pt x="424536" y="266629"/>
                  </a:cubicBezTo>
                  <a:lnTo>
                    <a:pt x="422869" y="266629"/>
                  </a:lnTo>
                  <a:cubicBezTo>
                    <a:pt x="421834" y="260796"/>
                    <a:pt x="426768" y="256615"/>
                    <a:pt x="429693" y="263217"/>
                  </a:cubicBezTo>
                  <a:close/>
                  <a:moveTo>
                    <a:pt x="426264" y="360618"/>
                  </a:moveTo>
                  <a:cubicBezTo>
                    <a:pt x="426913" y="360908"/>
                    <a:pt x="422629" y="365116"/>
                    <a:pt x="421158" y="365714"/>
                  </a:cubicBezTo>
                  <a:lnTo>
                    <a:pt x="421158" y="360609"/>
                  </a:lnTo>
                  <a:cubicBezTo>
                    <a:pt x="421158" y="360609"/>
                    <a:pt x="426264" y="360618"/>
                    <a:pt x="426264" y="360618"/>
                  </a:cubicBezTo>
                  <a:close/>
                  <a:moveTo>
                    <a:pt x="421150" y="378550"/>
                  </a:moveTo>
                  <a:cubicBezTo>
                    <a:pt x="422809" y="373984"/>
                    <a:pt x="429034" y="378251"/>
                    <a:pt x="429676" y="377686"/>
                  </a:cubicBezTo>
                  <a:cubicBezTo>
                    <a:pt x="433207" y="374548"/>
                    <a:pt x="421492" y="373197"/>
                    <a:pt x="428812" y="372581"/>
                  </a:cubicBezTo>
                  <a:cubicBezTo>
                    <a:pt x="431317" y="373804"/>
                    <a:pt x="432463" y="379662"/>
                    <a:pt x="431249" y="380962"/>
                  </a:cubicBezTo>
                  <a:cubicBezTo>
                    <a:pt x="427922" y="384545"/>
                    <a:pt x="420876" y="379311"/>
                    <a:pt x="421150" y="378550"/>
                  </a:cubicBezTo>
                  <a:close/>
                  <a:moveTo>
                    <a:pt x="421150" y="307633"/>
                  </a:moveTo>
                  <a:lnTo>
                    <a:pt x="416028" y="307633"/>
                  </a:lnTo>
                  <a:cubicBezTo>
                    <a:pt x="416028" y="307633"/>
                    <a:pt x="416028" y="304238"/>
                    <a:pt x="416028" y="304238"/>
                  </a:cubicBezTo>
                  <a:cubicBezTo>
                    <a:pt x="418388" y="303716"/>
                    <a:pt x="420568" y="305161"/>
                    <a:pt x="421141" y="307633"/>
                  </a:cubicBezTo>
                  <a:close/>
                  <a:moveTo>
                    <a:pt x="413436" y="304195"/>
                  </a:moveTo>
                  <a:lnTo>
                    <a:pt x="414326" y="299116"/>
                  </a:lnTo>
                  <a:cubicBezTo>
                    <a:pt x="417686" y="298816"/>
                    <a:pt x="416045" y="302459"/>
                    <a:pt x="413436" y="304195"/>
                  </a:cubicBezTo>
                  <a:close/>
                  <a:moveTo>
                    <a:pt x="410897" y="259830"/>
                  </a:moveTo>
                  <a:cubicBezTo>
                    <a:pt x="412667" y="258077"/>
                    <a:pt x="417746" y="263225"/>
                    <a:pt x="416010" y="264935"/>
                  </a:cubicBezTo>
                  <a:cubicBezTo>
                    <a:pt x="414240" y="266688"/>
                    <a:pt x="409161" y="261540"/>
                    <a:pt x="410897" y="259830"/>
                  </a:cubicBezTo>
                  <a:close/>
                  <a:moveTo>
                    <a:pt x="412590" y="391360"/>
                  </a:moveTo>
                  <a:lnTo>
                    <a:pt x="412590" y="396465"/>
                  </a:lnTo>
                  <a:cubicBezTo>
                    <a:pt x="412590" y="396465"/>
                    <a:pt x="410914" y="396465"/>
                    <a:pt x="410914" y="396465"/>
                  </a:cubicBezTo>
                  <a:lnTo>
                    <a:pt x="409186" y="391369"/>
                  </a:lnTo>
                  <a:lnTo>
                    <a:pt x="412598" y="391369"/>
                  </a:lnTo>
                  <a:close/>
                  <a:moveTo>
                    <a:pt x="417721" y="403324"/>
                  </a:moveTo>
                  <a:lnTo>
                    <a:pt x="417721" y="404991"/>
                  </a:lnTo>
                  <a:cubicBezTo>
                    <a:pt x="404449" y="409181"/>
                    <a:pt x="404449" y="399125"/>
                    <a:pt x="417721" y="403324"/>
                  </a:cubicBezTo>
                  <a:close/>
                  <a:moveTo>
                    <a:pt x="404073" y="275197"/>
                  </a:moveTo>
                  <a:cubicBezTo>
                    <a:pt x="407356" y="276035"/>
                    <a:pt x="407921" y="278977"/>
                    <a:pt x="407459" y="282021"/>
                  </a:cubicBezTo>
                  <a:cubicBezTo>
                    <a:pt x="406638" y="283783"/>
                    <a:pt x="403380" y="277420"/>
                    <a:pt x="404073" y="275197"/>
                  </a:cubicBezTo>
                  <a:close/>
                  <a:moveTo>
                    <a:pt x="398933" y="287144"/>
                  </a:moveTo>
                  <a:cubicBezTo>
                    <a:pt x="398377" y="284629"/>
                    <a:pt x="399686" y="283595"/>
                    <a:pt x="401499" y="282038"/>
                  </a:cubicBezTo>
                  <a:lnTo>
                    <a:pt x="402337" y="287144"/>
                  </a:lnTo>
                  <a:lnTo>
                    <a:pt x="398933" y="287144"/>
                  </a:lnTo>
                  <a:close/>
                  <a:moveTo>
                    <a:pt x="405749" y="321315"/>
                  </a:moveTo>
                  <a:cubicBezTo>
                    <a:pt x="406886" y="323453"/>
                    <a:pt x="403012" y="327267"/>
                    <a:pt x="402362" y="326437"/>
                  </a:cubicBezTo>
                  <a:cubicBezTo>
                    <a:pt x="401225" y="324300"/>
                    <a:pt x="405099" y="320486"/>
                    <a:pt x="405749" y="321315"/>
                  </a:cubicBezTo>
                  <a:close/>
                  <a:moveTo>
                    <a:pt x="402354" y="473335"/>
                  </a:moveTo>
                  <a:lnTo>
                    <a:pt x="402354" y="468221"/>
                  </a:lnTo>
                  <a:cubicBezTo>
                    <a:pt x="404834" y="468794"/>
                    <a:pt x="406279" y="470983"/>
                    <a:pt x="405757" y="473335"/>
                  </a:cubicBezTo>
                  <a:lnTo>
                    <a:pt x="402354" y="473335"/>
                  </a:lnTo>
                  <a:close/>
                  <a:moveTo>
                    <a:pt x="404047" y="524575"/>
                  </a:moveTo>
                  <a:cubicBezTo>
                    <a:pt x="402773" y="521932"/>
                    <a:pt x="407741" y="519795"/>
                    <a:pt x="409315" y="519085"/>
                  </a:cubicBezTo>
                  <a:cubicBezTo>
                    <a:pt x="410495" y="518555"/>
                    <a:pt x="411478" y="516656"/>
                    <a:pt x="414300" y="517776"/>
                  </a:cubicBezTo>
                  <a:cubicBezTo>
                    <a:pt x="415018" y="520607"/>
                    <a:pt x="411384" y="518469"/>
                    <a:pt x="410845" y="520616"/>
                  </a:cubicBezTo>
                  <a:cubicBezTo>
                    <a:pt x="410409" y="522377"/>
                    <a:pt x="411016" y="524464"/>
                    <a:pt x="410871" y="526302"/>
                  </a:cubicBezTo>
                  <a:lnTo>
                    <a:pt x="404047" y="524575"/>
                  </a:lnTo>
                  <a:close/>
                  <a:moveTo>
                    <a:pt x="410897" y="543371"/>
                  </a:moveTo>
                  <a:cubicBezTo>
                    <a:pt x="411871" y="536008"/>
                    <a:pt x="400276" y="546296"/>
                    <a:pt x="408314" y="536590"/>
                  </a:cubicBezTo>
                  <a:cubicBezTo>
                    <a:pt x="411333" y="539360"/>
                    <a:pt x="418165" y="539643"/>
                    <a:pt x="417721" y="545081"/>
                  </a:cubicBezTo>
                  <a:lnTo>
                    <a:pt x="414292" y="541678"/>
                  </a:lnTo>
                  <a:lnTo>
                    <a:pt x="414309" y="546783"/>
                  </a:lnTo>
                  <a:cubicBezTo>
                    <a:pt x="413565" y="547322"/>
                    <a:pt x="403833" y="546552"/>
                    <a:pt x="404064" y="543397"/>
                  </a:cubicBezTo>
                  <a:lnTo>
                    <a:pt x="410905" y="543371"/>
                  </a:lnTo>
                  <a:close/>
                  <a:moveTo>
                    <a:pt x="410880" y="601478"/>
                  </a:moveTo>
                  <a:lnTo>
                    <a:pt x="410880" y="603154"/>
                  </a:lnTo>
                  <a:lnTo>
                    <a:pt x="404064" y="603154"/>
                  </a:lnTo>
                  <a:lnTo>
                    <a:pt x="404064" y="601478"/>
                  </a:lnTo>
                  <a:lnTo>
                    <a:pt x="410880" y="601478"/>
                  </a:lnTo>
                  <a:close/>
                  <a:moveTo>
                    <a:pt x="404047" y="649298"/>
                  </a:moveTo>
                  <a:cubicBezTo>
                    <a:pt x="405270" y="650350"/>
                    <a:pt x="405928" y="654985"/>
                    <a:pt x="403175" y="656105"/>
                  </a:cubicBezTo>
                  <a:cubicBezTo>
                    <a:pt x="399463" y="657610"/>
                    <a:pt x="400070" y="645869"/>
                    <a:pt x="404047" y="649298"/>
                  </a:cubicBezTo>
                  <a:close/>
                  <a:moveTo>
                    <a:pt x="402354" y="662108"/>
                  </a:moveTo>
                  <a:cubicBezTo>
                    <a:pt x="405022" y="657447"/>
                    <a:pt x="407698" y="660962"/>
                    <a:pt x="405757" y="662946"/>
                  </a:cubicBezTo>
                  <a:cubicBezTo>
                    <a:pt x="405637" y="663074"/>
                    <a:pt x="402140" y="663596"/>
                    <a:pt x="402354" y="662108"/>
                  </a:cubicBezTo>
                  <a:close/>
                  <a:moveTo>
                    <a:pt x="407468" y="683444"/>
                  </a:moveTo>
                  <a:lnTo>
                    <a:pt x="404064" y="683444"/>
                  </a:lnTo>
                  <a:lnTo>
                    <a:pt x="404064" y="678339"/>
                  </a:lnTo>
                  <a:lnTo>
                    <a:pt x="407468" y="678339"/>
                  </a:lnTo>
                  <a:lnTo>
                    <a:pt x="407468" y="683444"/>
                  </a:lnTo>
                  <a:close/>
                  <a:moveTo>
                    <a:pt x="402354" y="621950"/>
                  </a:moveTo>
                  <a:lnTo>
                    <a:pt x="402354" y="618555"/>
                  </a:lnTo>
                  <a:cubicBezTo>
                    <a:pt x="402354" y="618555"/>
                    <a:pt x="407468" y="618555"/>
                    <a:pt x="407468" y="618555"/>
                  </a:cubicBezTo>
                  <a:cubicBezTo>
                    <a:pt x="406894" y="621027"/>
                    <a:pt x="404705" y="622472"/>
                    <a:pt x="402354" y="621942"/>
                  </a:cubicBezTo>
                  <a:close/>
                  <a:moveTo>
                    <a:pt x="407485" y="665512"/>
                  </a:moveTo>
                  <a:lnTo>
                    <a:pt x="412598" y="664674"/>
                  </a:lnTo>
                  <a:lnTo>
                    <a:pt x="412598" y="668068"/>
                  </a:lnTo>
                  <a:cubicBezTo>
                    <a:pt x="410076" y="668624"/>
                    <a:pt x="409041" y="667316"/>
                    <a:pt x="407485" y="665503"/>
                  </a:cubicBezTo>
                  <a:close/>
                  <a:moveTo>
                    <a:pt x="410897" y="674901"/>
                  </a:moveTo>
                  <a:cubicBezTo>
                    <a:pt x="410897" y="671651"/>
                    <a:pt x="418294" y="670497"/>
                    <a:pt x="419431" y="671506"/>
                  </a:cubicBezTo>
                  <a:cubicBezTo>
                    <a:pt x="423946" y="675508"/>
                    <a:pt x="413154" y="673824"/>
                    <a:pt x="410897" y="674901"/>
                  </a:cubicBezTo>
                  <a:close/>
                  <a:moveTo>
                    <a:pt x="419422" y="664648"/>
                  </a:moveTo>
                  <a:cubicBezTo>
                    <a:pt x="419123" y="664400"/>
                    <a:pt x="423390" y="660175"/>
                    <a:pt x="417738" y="661227"/>
                  </a:cubicBezTo>
                  <a:lnTo>
                    <a:pt x="417738" y="659560"/>
                  </a:lnTo>
                  <a:cubicBezTo>
                    <a:pt x="419106" y="659714"/>
                    <a:pt x="422501" y="659209"/>
                    <a:pt x="422843" y="659551"/>
                  </a:cubicBezTo>
                  <a:cubicBezTo>
                    <a:pt x="424134" y="660843"/>
                    <a:pt x="422698" y="667350"/>
                    <a:pt x="419422" y="664648"/>
                  </a:cubicBezTo>
                  <a:close/>
                  <a:moveTo>
                    <a:pt x="421167" y="546783"/>
                  </a:moveTo>
                  <a:cubicBezTo>
                    <a:pt x="421013" y="545680"/>
                    <a:pt x="421338" y="544423"/>
                    <a:pt x="421150" y="543380"/>
                  </a:cubicBezTo>
                  <a:cubicBezTo>
                    <a:pt x="420970" y="542379"/>
                    <a:pt x="418892" y="543858"/>
                    <a:pt x="421150" y="541669"/>
                  </a:cubicBezTo>
                  <a:cubicBezTo>
                    <a:pt x="425691" y="537274"/>
                    <a:pt x="425776" y="539754"/>
                    <a:pt x="427982" y="539959"/>
                  </a:cubicBezTo>
                  <a:cubicBezTo>
                    <a:pt x="428547" y="540010"/>
                    <a:pt x="429128" y="539925"/>
                    <a:pt x="429693" y="539959"/>
                  </a:cubicBezTo>
                  <a:cubicBezTo>
                    <a:pt x="431420" y="540070"/>
                    <a:pt x="433053" y="541421"/>
                    <a:pt x="435345" y="541156"/>
                  </a:cubicBezTo>
                  <a:cubicBezTo>
                    <a:pt x="440314" y="540583"/>
                    <a:pt x="436448" y="536325"/>
                    <a:pt x="445068" y="541669"/>
                  </a:cubicBezTo>
                  <a:cubicBezTo>
                    <a:pt x="445513" y="541943"/>
                    <a:pt x="447634" y="541105"/>
                    <a:pt x="448215" y="541874"/>
                  </a:cubicBezTo>
                  <a:cubicBezTo>
                    <a:pt x="449660" y="543773"/>
                    <a:pt x="449147" y="550751"/>
                    <a:pt x="445068" y="548485"/>
                  </a:cubicBezTo>
                  <a:cubicBezTo>
                    <a:pt x="445855" y="547074"/>
                    <a:pt x="445701" y="542157"/>
                    <a:pt x="445068" y="541669"/>
                  </a:cubicBezTo>
                  <a:cubicBezTo>
                    <a:pt x="443666" y="540600"/>
                    <a:pt x="440912" y="542790"/>
                    <a:pt x="439946" y="544243"/>
                  </a:cubicBezTo>
                  <a:lnTo>
                    <a:pt x="443349" y="546774"/>
                  </a:lnTo>
                  <a:cubicBezTo>
                    <a:pt x="435251" y="550776"/>
                    <a:pt x="437141" y="546031"/>
                    <a:pt x="436149" y="545475"/>
                  </a:cubicBezTo>
                  <a:cubicBezTo>
                    <a:pt x="434362" y="544491"/>
                    <a:pt x="430445" y="547270"/>
                    <a:pt x="427982" y="546792"/>
                  </a:cubicBezTo>
                  <a:cubicBezTo>
                    <a:pt x="427965" y="547638"/>
                    <a:pt x="430274" y="550093"/>
                    <a:pt x="429684" y="551905"/>
                  </a:cubicBezTo>
                  <a:lnTo>
                    <a:pt x="424570" y="551905"/>
                  </a:lnTo>
                  <a:cubicBezTo>
                    <a:pt x="424074" y="551461"/>
                    <a:pt x="425845" y="546373"/>
                    <a:pt x="426272" y="545081"/>
                  </a:cubicBezTo>
                  <a:cubicBezTo>
                    <a:pt x="420568" y="540891"/>
                    <a:pt x="424776" y="546740"/>
                    <a:pt x="421158" y="546774"/>
                  </a:cubicBezTo>
                  <a:close/>
                  <a:moveTo>
                    <a:pt x="439877" y="610979"/>
                  </a:moveTo>
                  <a:cubicBezTo>
                    <a:pt x="434174" y="609021"/>
                    <a:pt x="433267" y="603479"/>
                    <a:pt x="439937" y="603171"/>
                  </a:cubicBezTo>
                  <a:cubicBezTo>
                    <a:pt x="439193" y="610757"/>
                    <a:pt x="440792" y="607806"/>
                    <a:pt x="446744" y="607430"/>
                  </a:cubicBezTo>
                  <a:cubicBezTo>
                    <a:pt x="444059" y="611620"/>
                    <a:pt x="445761" y="613005"/>
                    <a:pt x="439869" y="610987"/>
                  </a:cubicBezTo>
                  <a:close/>
                  <a:moveTo>
                    <a:pt x="443358" y="627073"/>
                  </a:moveTo>
                  <a:lnTo>
                    <a:pt x="439946" y="627073"/>
                  </a:lnTo>
                  <a:cubicBezTo>
                    <a:pt x="439946" y="627073"/>
                    <a:pt x="441673" y="621967"/>
                    <a:pt x="441673" y="621967"/>
                  </a:cubicBezTo>
                  <a:lnTo>
                    <a:pt x="443341" y="621967"/>
                  </a:lnTo>
                  <a:cubicBezTo>
                    <a:pt x="443341" y="621967"/>
                    <a:pt x="443341" y="627073"/>
                    <a:pt x="443341" y="627073"/>
                  </a:cubicBezTo>
                  <a:close/>
                  <a:moveTo>
                    <a:pt x="441639" y="656122"/>
                  </a:moveTo>
                  <a:lnTo>
                    <a:pt x="441639" y="659526"/>
                  </a:lnTo>
                  <a:cubicBezTo>
                    <a:pt x="441639" y="659526"/>
                    <a:pt x="436534" y="659526"/>
                    <a:pt x="436534" y="659526"/>
                  </a:cubicBezTo>
                  <a:lnTo>
                    <a:pt x="436534" y="657858"/>
                  </a:lnTo>
                  <a:cubicBezTo>
                    <a:pt x="436534" y="657858"/>
                    <a:pt x="441639" y="656131"/>
                    <a:pt x="441639" y="656131"/>
                  </a:cubicBezTo>
                  <a:close/>
                  <a:moveTo>
                    <a:pt x="429701" y="623661"/>
                  </a:moveTo>
                  <a:lnTo>
                    <a:pt x="429701" y="620266"/>
                  </a:lnTo>
                  <a:cubicBezTo>
                    <a:pt x="429701" y="620266"/>
                    <a:pt x="436525" y="620266"/>
                    <a:pt x="436525" y="620266"/>
                  </a:cubicBezTo>
                  <a:cubicBezTo>
                    <a:pt x="435610" y="623661"/>
                    <a:pt x="432882" y="624097"/>
                    <a:pt x="429701" y="623652"/>
                  </a:cubicBezTo>
                  <a:close/>
                  <a:moveTo>
                    <a:pt x="436517" y="652693"/>
                  </a:moveTo>
                  <a:lnTo>
                    <a:pt x="433105" y="652693"/>
                  </a:lnTo>
                  <a:cubicBezTo>
                    <a:pt x="433105" y="652693"/>
                    <a:pt x="434832" y="647588"/>
                    <a:pt x="434832" y="647588"/>
                  </a:cubicBezTo>
                  <a:lnTo>
                    <a:pt x="436500" y="647588"/>
                  </a:lnTo>
                  <a:cubicBezTo>
                    <a:pt x="436500" y="647588"/>
                    <a:pt x="436500" y="652693"/>
                    <a:pt x="436500" y="652693"/>
                  </a:cubicBezTo>
                  <a:close/>
                  <a:moveTo>
                    <a:pt x="429710" y="582665"/>
                  </a:moveTo>
                  <a:cubicBezTo>
                    <a:pt x="428786" y="581630"/>
                    <a:pt x="433926" y="571497"/>
                    <a:pt x="436525" y="574139"/>
                  </a:cubicBezTo>
                  <a:cubicBezTo>
                    <a:pt x="435097" y="578518"/>
                    <a:pt x="434747" y="581519"/>
                    <a:pt x="429710" y="582665"/>
                  </a:cubicBezTo>
                  <a:close/>
                  <a:moveTo>
                    <a:pt x="433096" y="615126"/>
                  </a:moveTo>
                  <a:lnTo>
                    <a:pt x="424579" y="621950"/>
                  </a:lnTo>
                  <a:cubicBezTo>
                    <a:pt x="423330" y="611791"/>
                    <a:pt x="425802" y="616888"/>
                    <a:pt x="433096" y="615126"/>
                  </a:cubicBezTo>
                  <a:close/>
                  <a:moveTo>
                    <a:pt x="443349" y="673199"/>
                  </a:moveTo>
                  <a:cubicBezTo>
                    <a:pt x="439954" y="672703"/>
                    <a:pt x="442212" y="667384"/>
                    <a:pt x="438218" y="665400"/>
                  </a:cubicBezTo>
                  <a:cubicBezTo>
                    <a:pt x="434695" y="663656"/>
                    <a:pt x="422706" y="669189"/>
                    <a:pt x="427127" y="659517"/>
                  </a:cubicBezTo>
                  <a:cubicBezTo>
                    <a:pt x="428752" y="659295"/>
                    <a:pt x="427444" y="662023"/>
                    <a:pt x="428196" y="662681"/>
                  </a:cubicBezTo>
                  <a:cubicBezTo>
                    <a:pt x="429162" y="663519"/>
                    <a:pt x="447685" y="657832"/>
                    <a:pt x="443349" y="673199"/>
                  </a:cubicBezTo>
                  <a:close/>
                  <a:moveTo>
                    <a:pt x="438253" y="654412"/>
                  </a:moveTo>
                  <a:lnTo>
                    <a:pt x="439056" y="649341"/>
                  </a:lnTo>
                  <a:cubicBezTo>
                    <a:pt x="444418" y="654378"/>
                    <a:pt x="443195" y="642072"/>
                    <a:pt x="448489" y="650974"/>
                  </a:cubicBezTo>
                  <a:lnTo>
                    <a:pt x="438253" y="654412"/>
                  </a:lnTo>
                  <a:close/>
                  <a:moveTo>
                    <a:pt x="443384" y="618538"/>
                  </a:moveTo>
                  <a:lnTo>
                    <a:pt x="443384" y="613424"/>
                  </a:lnTo>
                  <a:cubicBezTo>
                    <a:pt x="443384" y="613424"/>
                    <a:pt x="448489" y="613424"/>
                    <a:pt x="448489" y="613424"/>
                  </a:cubicBezTo>
                  <a:cubicBezTo>
                    <a:pt x="449600" y="617589"/>
                    <a:pt x="446667" y="616768"/>
                    <a:pt x="443384" y="618538"/>
                  </a:cubicBezTo>
                  <a:close/>
                  <a:moveTo>
                    <a:pt x="450208" y="605720"/>
                  </a:moveTo>
                  <a:lnTo>
                    <a:pt x="453611" y="603188"/>
                  </a:lnTo>
                  <a:cubicBezTo>
                    <a:pt x="449968" y="603265"/>
                    <a:pt x="446291" y="601760"/>
                    <a:pt x="445077" y="598066"/>
                  </a:cubicBezTo>
                  <a:lnTo>
                    <a:pt x="455321" y="596330"/>
                  </a:lnTo>
                  <a:cubicBezTo>
                    <a:pt x="455261" y="602119"/>
                    <a:pt x="453449" y="605438"/>
                    <a:pt x="460452" y="605720"/>
                  </a:cubicBezTo>
                  <a:cubicBezTo>
                    <a:pt x="457536" y="609431"/>
                    <a:pt x="453004" y="609388"/>
                    <a:pt x="450216" y="605720"/>
                  </a:cubicBezTo>
                  <a:close/>
                  <a:moveTo>
                    <a:pt x="460435" y="632212"/>
                  </a:moveTo>
                  <a:cubicBezTo>
                    <a:pt x="461025" y="632965"/>
                    <a:pt x="458853" y="638686"/>
                    <a:pt x="458554" y="638865"/>
                  </a:cubicBezTo>
                  <a:cubicBezTo>
                    <a:pt x="452020" y="642842"/>
                    <a:pt x="452046" y="634111"/>
                    <a:pt x="460435" y="632212"/>
                  </a:cubicBezTo>
                  <a:close/>
                  <a:moveTo>
                    <a:pt x="457049" y="659526"/>
                  </a:moveTo>
                  <a:lnTo>
                    <a:pt x="457049" y="657858"/>
                  </a:lnTo>
                  <a:cubicBezTo>
                    <a:pt x="457049" y="657858"/>
                    <a:pt x="462154" y="656131"/>
                    <a:pt x="462154" y="656131"/>
                  </a:cubicBezTo>
                  <a:lnTo>
                    <a:pt x="462154" y="659534"/>
                  </a:lnTo>
                  <a:cubicBezTo>
                    <a:pt x="462154" y="659534"/>
                    <a:pt x="457049" y="659534"/>
                    <a:pt x="457049" y="659534"/>
                  </a:cubicBezTo>
                  <a:close/>
                  <a:moveTo>
                    <a:pt x="462197" y="634752"/>
                  </a:moveTo>
                  <a:lnTo>
                    <a:pt x="468987" y="635641"/>
                  </a:lnTo>
                  <a:lnTo>
                    <a:pt x="468987" y="637317"/>
                  </a:lnTo>
                  <a:cubicBezTo>
                    <a:pt x="465848" y="637736"/>
                    <a:pt x="463992" y="637411"/>
                    <a:pt x="462197" y="634752"/>
                  </a:cubicBezTo>
                  <a:close/>
                  <a:moveTo>
                    <a:pt x="498053" y="616854"/>
                  </a:moveTo>
                  <a:cubicBezTo>
                    <a:pt x="498882" y="617504"/>
                    <a:pt x="495068" y="621377"/>
                    <a:pt x="492931" y="620240"/>
                  </a:cubicBezTo>
                  <a:cubicBezTo>
                    <a:pt x="492101" y="619590"/>
                    <a:pt x="495915" y="615716"/>
                    <a:pt x="498053" y="616854"/>
                  </a:cubicBezTo>
                  <a:close/>
                  <a:moveTo>
                    <a:pt x="491212" y="690294"/>
                  </a:moveTo>
                  <a:cubicBezTo>
                    <a:pt x="493076" y="692158"/>
                    <a:pt x="489672" y="695553"/>
                    <a:pt x="487808" y="693689"/>
                  </a:cubicBezTo>
                  <a:cubicBezTo>
                    <a:pt x="485944" y="691824"/>
                    <a:pt x="489348" y="688430"/>
                    <a:pt x="491212" y="690294"/>
                  </a:cubicBezTo>
                  <a:close/>
                  <a:moveTo>
                    <a:pt x="486089" y="620266"/>
                  </a:moveTo>
                  <a:cubicBezTo>
                    <a:pt x="485063" y="624148"/>
                    <a:pt x="480728" y="623823"/>
                    <a:pt x="477547" y="623644"/>
                  </a:cubicBezTo>
                  <a:cubicBezTo>
                    <a:pt x="478573" y="619761"/>
                    <a:pt x="482908" y="620086"/>
                    <a:pt x="486089" y="620266"/>
                  </a:cubicBezTo>
                  <a:close/>
                  <a:moveTo>
                    <a:pt x="479257" y="546783"/>
                  </a:moveTo>
                  <a:cubicBezTo>
                    <a:pt x="477119" y="547920"/>
                    <a:pt x="473296" y="544047"/>
                    <a:pt x="474134" y="543397"/>
                  </a:cubicBezTo>
                  <a:cubicBezTo>
                    <a:pt x="476272" y="542259"/>
                    <a:pt x="480095" y="546133"/>
                    <a:pt x="479257" y="546783"/>
                  </a:cubicBezTo>
                  <a:close/>
                  <a:moveTo>
                    <a:pt x="479265" y="536538"/>
                  </a:moveTo>
                  <a:cubicBezTo>
                    <a:pt x="477401" y="534674"/>
                    <a:pt x="480805" y="531279"/>
                    <a:pt x="482669" y="533143"/>
                  </a:cubicBezTo>
                  <a:cubicBezTo>
                    <a:pt x="484533" y="535008"/>
                    <a:pt x="481130" y="538403"/>
                    <a:pt x="479265" y="536538"/>
                  </a:cubicBezTo>
                  <a:close/>
                  <a:moveTo>
                    <a:pt x="480976" y="517742"/>
                  </a:moveTo>
                  <a:lnTo>
                    <a:pt x="480976" y="516075"/>
                  </a:lnTo>
                  <a:cubicBezTo>
                    <a:pt x="480976" y="516075"/>
                    <a:pt x="486081" y="514347"/>
                    <a:pt x="486081" y="514347"/>
                  </a:cubicBezTo>
                  <a:lnTo>
                    <a:pt x="486081" y="517751"/>
                  </a:lnTo>
                  <a:cubicBezTo>
                    <a:pt x="486081" y="517751"/>
                    <a:pt x="480976" y="517751"/>
                    <a:pt x="480976" y="517751"/>
                  </a:cubicBezTo>
                  <a:close/>
                  <a:moveTo>
                    <a:pt x="472407" y="507498"/>
                  </a:moveTo>
                  <a:cubicBezTo>
                    <a:pt x="472655" y="522582"/>
                    <a:pt x="472133" y="537744"/>
                    <a:pt x="472347" y="552846"/>
                  </a:cubicBezTo>
                  <a:cubicBezTo>
                    <a:pt x="472484" y="562603"/>
                    <a:pt x="474340" y="572831"/>
                    <a:pt x="474212" y="583606"/>
                  </a:cubicBezTo>
                  <a:cubicBezTo>
                    <a:pt x="474092" y="593158"/>
                    <a:pt x="469012" y="602650"/>
                    <a:pt x="475836" y="611689"/>
                  </a:cubicBezTo>
                  <a:cubicBezTo>
                    <a:pt x="467567" y="613792"/>
                    <a:pt x="467704" y="607729"/>
                    <a:pt x="467216" y="600666"/>
                  </a:cubicBezTo>
                  <a:cubicBezTo>
                    <a:pt x="465660" y="577731"/>
                    <a:pt x="465497" y="541378"/>
                    <a:pt x="467225" y="518546"/>
                  </a:cubicBezTo>
                  <a:cubicBezTo>
                    <a:pt x="467687" y="512449"/>
                    <a:pt x="469474" y="506583"/>
                    <a:pt x="470722" y="500656"/>
                  </a:cubicBezTo>
                  <a:cubicBezTo>
                    <a:pt x="491844" y="506078"/>
                    <a:pt x="521364" y="501221"/>
                    <a:pt x="537355" y="517734"/>
                  </a:cubicBezTo>
                  <a:cubicBezTo>
                    <a:pt x="516840" y="509328"/>
                    <a:pt x="494444" y="507515"/>
                    <a:pt x="472399" y="507489"/>
                  </a:cubicBezTo>
                  <a:close/>
                  <a:moveTo>
                    <a:pt x="539091" y="510927"/>
                  </a:moveTo>
                  <a:lnTo>
                    <a:pt x="539091" y="505813"/>
                  </a:lnTo>
                  <a:cubicBezTo>
                    <a:pt x="539091" y="505813"/>
                    <a:pt x="542486" y="505813"/>
                    <a:pt x="542486" y="505813"/>
                  </a:cubicBezTo>
                  <a:cubicBezTo>
                    <a:pt x="543008" y="508173"/>
                    <a:pt x="541563" y="510354"/>
                    <a:pt x="539091" y="510927"/>
                  </a:cubicBezTo>
                  <a:close/>
                  <a:moveTo>
                    <a:pt x="547617" y="466528"/>
                  </a:moveTo>
                  <a:cubicBezTo>
                    <a:pt x="548446" y="467177"/>
                    <a:pt x="544632" y="471051"/>
                    <a:pt x="542495" y="469914"/>
                  </a:cubicBezTo>
                  <a:cubicBezTo>
                    <a:pt x="541665" y="469264"/>
                    <a:pt x="545479" y="465390"/>
                    <a:pt x="547617" y="466528"/>
                  </a:cubicBezTo>
                  <a:close/>
                  <a:moveTo>
                    <a:pt x="542478" y="500699"/>
                  </a:moveTo>
                  <a:cubicBezTo>
                    <a:pt x="542717" y="500939"/>
                    <a:pt x="542392" y="501819"/>
                    <a:pt x="542478" y="502367"/>
                  </a:cubicBezTo>
                  <a:cubicBezTo>
                    <a:pt x="539425" y="502829"/>
                    <a:pt x="536483" y="502264"/>
                    <a:pt x="535653" y="498980"/>
                  </a:cubicBezTo>
                  <a:cubicBezTo>
                    <a:pt x="536996" y="498801"/>
                    <a:pt x="542093" y="500306"/>
                    <a:pt x="542478" y="500691"/>
                  </a:cubicBezTo>
                  <a:close/>
                  <a:moveTo>
                    <a:pt x="522005" y="466545"/>
                  </a:moveTo>
                  <a:cubicBezTo>
                    <a:pt x="525041" y="467528"/>
                    <a:pt x="525144" y="461918"/>
                    <a:pt x="527940" y="463115"/>
                  </a:cubicBezTo>
                  <a:cubicBezTo>
                    <a:pt x="530121" y="464048"/>
                    <a:pt x="531617" y="468700"/>
                    <a:pt x="530523" y="469931"/>
                  </a:cubicBezTo>
                  <a:cubicBezTo>
                    <a:pt x="530215" y="470273"/>
                    <a:pt x="521697" y="468888"/>
                    <a:pt x="522005" y="466553"/>
                  </a:cubicBezTo>
                  <a:close/>
                  <a:moveTo>
                    <a:pt x="520269" y="468238"/>
                  </a:moveTo>
                  <a:cubicBezTo>
                    <a:pt x="520569" y="471599"/>
                    <a:pt x="516926" y="469957"/>
                    <a:pt x="515181" y="467349"/>
                  </a:cubicBezTo>
                  <a:lnTo>
                    <a:pt x="520269" y="468238"/>
                  </a:lnTo>
                  <a:close/>
                  <a:moveTo>
                    <a:pt x="501456" y="442600"/>
                  </a:moveTo>
                  <a:cubicBezTo>
                    <a:pt x="502594" y="444738"/>
                    <a:pt x="498720" y="448552"/>
                    <a:pt x="498070" y="447723"/>
                  </a:cubicBezTo>
                  <a:cubicBezTo>
                    <a:pt x="496933" y="445585"/>
                    <a:pt x="500806" y="441771"/>
                    <a:pt x="501456" y="442600"/>
                  </a:cubicBezTo>
                  <a:close/>
                  <a:moveTo>
                    <a:pt x="491229" y="471624"/>
                  </a:moveTo>
                  <a:lnTo>
                    <a:pt x="491229" y="466519"/>
                  </a:lnTo>
                  <a:cubicBezTo>
                    <a:pt x="491229" y="466519"/>
                    <a:pt x="496351" y="466519"/>
                    <a:pt x="496351" y="466519"/>
                  </a:cubicBezTo>
                  <a:cubicBezTo>
                    <a:pt x="494572" y="469803"/>
                    <a:pt x="495402" y="472727"/>
                    <a:pt x="491229" y="471616"/>
                  </a:cubicBezTo>
                  <a:close/>
                  <a:moveTo>
                    <a:pt x="494624" y="442600"/>
                  </a:moveTo>
                  <a:cubicBezTo>
                    <a:pt x="495761" y="444738"/>
                    <a:pt x="491887" y="448552"/>
                    <a:pt x="491237" y="447723"/>
                  </a:cubicBezTo>
                  <a:cubicBezTo>
                    <a:pt x="490100" y="445585"/>
                    <a:pt x="493974" y="441771"/>
                    <a:pt x="494624" y="442600"/>
                  </a:cubicBezTo>
                  <a:close/>
                  <a:moveTo>
                    <a:pt x="479265" y="449442"/>
                  </a:moveTo>
                  <a:cubicBezTo>
                    <a:pt x="481626" y="448920"/>
                    <a:pt x="483806" y="450365"/>
                    <a:pt x="484379" y="452837"/>
                  </a:cubicBezTo>
                  <a:lnTo>
                    <a:pt x="479257" y="452837"/>
                  </a:lnTo>
                  <a:cubicBezTo>
                    <a:pt x="479257" y="452837"/>
                    <a:pt x="479257" y="449442"/>
                    <a:pt x="479257" y="449442"/>
                  </a:cubicBezTo>
                  <a:close/>
                  <a:moveTo>
                    <a:pt x="475853" y="481886"/>
                  </a:moveTo>
                  <a:lnTo>
                    <a:pt x="475853" y="476772"/>
                  </a:lnTo>
                  <a:cubicBezTo>
                    <a:pt x="475853" y="476772"/>
                    <a:pt x="479248" y="476772"/>
                    <a:pt x="479248" y="476772"/>
                  </a:cubicBezTo>
                  <a:cubicBezTo>
                    <a:pt x="479770" y="479132"/>
                    <a:pt x="478325" y="481313"/>
                    <a:pt x="475853" y="481886"/>
                  </a:cubicBezTo>
                  <a:close/>
                  <a:moveTo>
                    <a:pt x="477538" y="447731"/>
                  </a:moveTo>
                  <a:lnTo>
                    <a:pt x="477538" y="451126"/>
                  </a:lnTo>
                  <a:cubicBezTo>
                    <a:pt x="474391" y="451537"/>
                    <a:pt x="472561" y="451195"/>
                    <a:pt x="470722" y="448561"/>
                  </a:cubicBezTo>
                  <a:lnTo>
                    <a:pt x="477538" y="447723"/>
                  </a:lnTo>
                  <a:close/>
                  <a:moveTo>
                    <a:pt x="470705" y="454564"/>
                  </a:moveTo>
                  <a:lnTo>
                    <a:pt x="470705" y="459669"/>
                  </a:lnTo>
                  <a:cubicBezTo>
                    <a:pt x="470705" y="459669"/>
                    <a:pt x="469029" y="459669"/>
                    <a:pt x="469029" y="459669"/>
                  </a:cubicBezTo>
                  <a:lnTo>
                    <a:pt x="467302" y="454572"/>
                  </a:lnTo>
                  <a:lnTo>
                    <a:pt x="470714" y="454572"/>
                  </a:lnTo>
                  <a:close/>
                  <a:moveTo>
                    <a:pt x="473989" y="275069"/>
                  </a:moveTo>
                  <a:cubicBezTo>
                    <a:pt x="473681" y="275368"/>
                    <a:pt x="465061" y="276497"/>
                    <a:pt x="465600" y="273504"/>
                  </a:cubicBezTo>
                  <a:lnTo>
                    <a:pt x="475007" y="270100"/>
                  </a:lnTo>
                  <a:cubicBezTo>
                    <a:pt x="475494" y="270913"/>
                    <a:pt x="474177" y="274889"/>
                    <a:pt x="473989" y="275069"/>
                  </a:cubicBezTo>
                  <a:close/>
                  <a:moveTo>
                    <a:pt x="2047624" y="606660"/>
                  </a:moveTo>
                  <a:cubicBezTo>
                    <a:pt x="2044828" y="605070"/>
                    <a:pt x="2049497" y="598314"/>
                    <a:pt x="2040125" y="602752"/>
                  </a:cubicBezTo>
                  <a:cubicBezTo>
                    <a:pt x="2034951" y="605198"/>
                    <a:pt x="2028178" y="618419"/>
                    <a:pt x="2024997" y="623806"/>
                  </a:cubicBezTo>
                  <a:cubicBezTo>
                    <a:pt x="2013940" y="619924"/>
                    <a:pt x="1962845" y="624644"/>
                    <a:pt x="1958441" y="620274"/>
                  </a:cubicBezTo>
                  <a:cubicBezTo>
                    <a:pt x="1957586" y="619428"/>
                    <a:pt x="1957159" y="618008"/>
                    <a:pt x="1956731" y="616862"/>
                  </a:cubicBezTo>
                  <a:cubicBezTo>
                    <a:pt x="1956312" y="571249"/>
                    <a:pt x="1959143" y="525054"/>
                    <a:pt x="1957714" y="479244"/>
                  </a:cubicBezTo>
                  <a:cubicBezTo>
                    <a:pt x="1956201" y="430902"/>
                    <a:pt x="1952601" y="386341"/>
                    <a:pt x="1952592" y="337443"/>
                  </a:cubicBezTo>
                  <a:cubicBezTo>
                    <a:pt x="1952592" y="327772"/>
                    <a:pt x="1949274" y="317082"/>
                    <a:pt x="1950728" y="306701"/>
                  </a:cubicBezTo>
                  <a:cubicBezTo>
                    <a:pt x="1952122" y="296695"/>
                    <a:pt x="1963179" y="285664"/>
                    <a:pt x="1962828" y="272691"/>
                  </a:cubicBezTo>
                  <a:cubicBezTo>
                    <a:pt x="1962683" y="267355"/>
                    <a:pt x="1959553" y="253639"/>
                    <a:pt x="1954243" y="251270"/>
                  </a:cubicBezTo>
                  <a:cubicBezTo>
                    <a:pt x="1953293" y="258470"/>
                    <a:pt x="1957201" y="265012"/>
                    <a:pt x="1955585" y="272255"/>
                  </a:cubicBezTo>
                  <a:cubicBezTo>
                    <a:pt x="1954012" y="279319"/>
                    <a:pt x="1938842" y="296935"/>
                    <a:pt x="1938842" y="303366"/>
                  </a:cubicBezTo>
                  <a:lnTo>
                    <a:pt x="1938842" y="354615"/>
                  </a:lnTo>
                  <a:cubicBezTo>
                    <a:pt x="1938842" y="354897"/>
                    <a:pt x="1937166" y="359609"/>
                    <a:pt x="1935447" y="358873"/>
                  </a:cubicBezTo>
                  <a:cubicBezTo>
                    <a:pt x="1934591" y="342865"/>
                    <a:pt x="1930196" y="322598"/>
                    <a:pt x="1932000" y="306778"/>
                  </a:cubicBezTo>
                  <a:cubicBezTo>
                    <a:pt x="1934018" y="289119"/>
                    <a:pt x="1951925" y="279473"/>
                    <a:pt x="1948975" y="260771"/>
                  </a:cubicBezTo>
                  <a:cubicBezTo>
                    <a:pt x="1948145" y="255503"/>
                    <a:pt x="1946846" y="253502"/>
                    <a:pt x="1941501" y="252878"/>
                  </a:cubicBezTo>
                  <a:cubicBezTo>
                    <a:pt x="1933651" y="251954"/>
                    <a:pt x="1867215" y="251321"/>
                    <a:pt x="1863948" y="253408"/>
                  </a:cubicBezTo>
                  <a:cubicBezTo>
                    <a:pt x="1863110" y="253938"/>
                    <a:pt x="1864359" y="256666"/>
                    <a:pt x="1862785" y="256409"/>
                  </a:cubicBezTo>
                  <a:cubicBezTo>
                    <a:pt x="1863264" y="250817"/>
                    <a:pt x="1841407" y="252476"/>
                    <a:pt x="1839619" y="253716"/>
                  </a:cubicBezTo>
                  <a:cubicBezTo>
                    <a:pt x="1831889" y="259069"/>
                    <a:pt x="1849505" y="292779"/>
                    <a:pt x="1851283" y="300338"/>
                  </a:cubicBezTo>
                  <a:cubicBezTo>
                    <a:pt x="1856380" y="321999"/>
                    <a:pt x="1850617" y="347491"/>
                    <a:pt x="1855114" y="369109"/>
                  </a:cubicBezTo>
                  <a:lnTo>
                    <a:pt x="1849958" y="369135"/>
                  </a:lnTo>
                  <a:cubicBezTo>
                    <a:pt x="1851642" y="372555"/>
                    <a:pt x="1850651" y="376181"/>
                    <a:pt x="1851745" y="379739"/>
                  </a:cubicBezTo>
                  <a:cubicBezTo>
                    <a:pt x="1852823" y="383228"/>
                    <a:pt x="1854593" y="381167"/>
                    <a:pt x="1855106" y="391326"/>
                  </a:cubicBezTo>
                  <a:lnTo>
                    <a:pt x="1861956" y="390471"/>
                  </a:lnTo>
                  <a:lnTo>
                    <a:pt x="1855106" y="393036"/>
                  </a:lnTo>
                  <a:cubicBezTo>
                    <a:pt x="1857637" y="467930"/>
                    <a:pt x="1856106" y="542807"/>
                    <a:pt x="1856748" y="617734"/>
                  </a:cubicBezTo>
                  <a:cubicBezTo>
                    <a:pt x="1856790" y="622318"/>
                    <a:pt x="1858851" y="626372"/>
                    <a:pt x="1858612" y="631263"/>
                  </a:cubicBezTo>
                  <a:cubicBezTo>
                    <a:pt x="1857954" y="644312"/>
                    <a:pt x="1845434" y="653813"/>
                    <a:pt x="1844853" y="664639"/>
                  </a:cubicBezTo>
                  <a:cubicBezTo>
                    <a:pt x="1846503" y="665110"/>
                    <a:pt x="1846460" y="666606"/>
                    <a:pt x="1846563" y="668060"/>
                  </a:cubicBezTo>
                  <a:cubicBezTo>
                    <a:pt x="1846683" y="669753"/>
                    <a:pt x="1846494" y="671480"/>
                    <a:pt x="1846563" y="673182"/>
                  </a:cubicBezTo>
                  <a:cubicBezTo>
                    <a:pt x="1846794" y="678681"/>
                    <a:pt x="1844562" y="681015"/>
                    <a:pt x="1851685" y="680032"/>
                  </a:cubicBezTo>
                  <a:lnTo>
                    <a:pt x="1846563" y="683470"/>
                  </a:lnTo>
                  <a:lnTo>
                    <a:pt x="1848273" y="686847"/>
                  </a:lnTo>
                  <a:cubicBezTo>
                    <a:pt x="1855867" y="686711"/>
                    <a:pt x="1852652" y="689687"/>
                    <a:pt x="1853430" y="690234"/>
                  </a:cubicBezTo>
                  <a:cubicBezTo>
                    <a:pt x="1857056" y="692782"/>
                    <a:pt x="1856790" y="687001"/>
                    <a:pt x="1857543" y="687001"/>
                  </a:cubicBezTo>
                  <a:cubicBezTo>
                    <a:pt x="1858330" y="687001"/>
                    <a:pt x="1860613" y="688575"/>
                    <a:pt x="1862759" y="688583"/>
                  </a:cubicBezTo>
                  <a:cubicBezTo>
                    <a:pt x="1900309" y="688780"/>
                    <a:pt x="1972218" y="699444"/>
                    <a:pt x="2007988" y="710860"/>
                  </a:cubicBezTo>
                  <a:cubicBezTo>
                    <a:pt x="2013085" y="712485"/>
                    <a:pt x="2021636" y="716401"/>
                    <a:pt x="2026023" y="719309"/>
                  </a:cubicBezTo>
                  <a:cubicBezTo>
                    <a:pt x="2027973" y="720600"/>
                    <a:pt x="2030556" y="721943"/>
                    <a:pt x="2031154" y="724414"/>
                  </a:cubicBezTo>
                  <a:cubicBezTo>
                    <a:pt x="2027751" y="725526"/>
                    <a:pt x="2026288" y="721934"/>
                    <a:pt x="2024322" y="721011"/>
                  </a:cubicBezTo>
                  <a:cubicBezTo>
                    <a:pt x="2007527" y="713169"/>
                    <a:pt x="1987439" y="714144"/>
                    <a:pt x="1969251" y="710287"/>
                  </a:cubicBezTo>
                  <a:cubicBezTo>
                    <a:pt x="1946624" y="705498"/>
                    <a:pt x="1925835" y="699444"/>
                    <a:pt x="1902105" y="697109"/>
                  </a:cubicBezTo>
                  <a:cubicBezTo>
                    <a:pt x="1890637" y="695980"/>
                    <a:pt x="1877921" y="700094"/>
                    <a:pt x="1867976" y="693637"/>
                  </a:cubicBezTo>
                  <a:cubicBezTo>
                    <a:pt x="1864692" y="693355"/>
                    <a:pt x="1861109" y="726637"/>
                    <a:pt x="1876519" y="729511"/>
                  </a:cubicBezTo>
                  <a:cubicBezTo>
                    <a:pt x="1881179" y="730383"/>
                    <a:pt x="1886815" y="728852"/>
                    <a:pt x="1891723" y="729682"/>
                  </a:cubicBezTo>
                  <a:cubicBezTo>
                    <a:pt x="1906620" y="732213"/>
                    <a:pt x="1923321" y="736061"/>
                    <a:pt x="1938140" y="737951"/>
                  </a:cubicBezTo>
                  <a:cubicBezTo>
                    <a:pt x="1971038" y="742150"/>
                    <a:pt x="1997735" y="732538"/>
                    <a:pt x="2031599" y="745331"/>
                  </a:cubicBezTo>
                  <a:cubicBezTo>
                    <a:pt x="2039774" y="748418"/>
                    <a:pt x="2046966" y="753763"/>
                    <a:pt x="2055073" y="756875"/>
                  </a:cubicBezTo>
                  <a:lnTo>
                    <a:pt x="2058485" y="606566"/>
                  </a:lnTo>
                  <a:cubicBezTo>
                    <a:pt x="2055372" y="607396"/>
                    <a:pt x="2050532" y="608285"/>
                    <a:pt x="2047642" y="606635"/>
                  </a:cubicBezTo>
                  <a:close/>
                  <a:moveTo>
                    <a:pt x="1856773" y="681734"/>
                  </a:moveTo>
                  <a:cubicBezTo>
                    <a:pt x="1856603" y="681888"/>
                    <a:pt x="1853173" y="682358"/>
                    <a:pt x="1853396" y="680896"/>
                  </a:cubicBezTo>
                  <a:lnTo>
                    <a:pt x="1858492" y="674910"/>
                  </a:lnTo>
                  <a:cubicBezTo>
                    <a:pt x="1858646" y="676158"/>
                    <a:pt x="1857038" y="681503"/>
                    <a:pt x="1856773" y="681734"/>
                  </a:cubicBezTo>
                  <a:close/>
                  <a:moveTo>
                    <a:pt x="1932873" y="264978"/>
                  </a:moveTo>
                  <a:cubicBezTo>
                    <a:pt x="1933172" y="265885"/>
                    <a:pt x="1932171" y="269878"/>
                    <a:pt x="1931992" y="270058"/>
                  </a:cubicBezTo>
                  <a:cubicBezTo>
                    <a:pt x="1931872" y="270186"/>
                    <a:pt x="1928374" y="270707"/>
                    <a:pt x="1928588" y="269220"/>
                  </a:cubicBezTo>
                  <a:lnTo>
                    <a:pt x="1932873" y="264978"/>
                  </a:lnTo>
                  <a:close/>
                  <a:moveTo>
                    <a:pt x="1920028" y="334989"/>
                  </a:moveTo>
                  <a:cubicBezTo>
                    <a:pt x="1921892" y="336853"/>
                    <a:pt x="1918489" y="340248"/>
                    <a:pt x="1916625" y="338384"/>
                  </a:cubicBezTo>
                  <a:cubicBezTo>
                    <a:pt x="1914761" y="336520"/>
                    <a:pt x="1918164" y="333125"/>
                    <a:pt x="1920028" y="334989"/>
                  </a:cubicBezTo>
                  <a:close/>
                  <a:moveTo>
                    <a:pt x="1897812" y="302536"/>
                  </a:moveTo>
                  <a:lnTo>
                    <a:pt x="1897812" y="305940"/>
                  </a:lnTo>
                  <a:cubicBezTo>
                    <a:pt x="1897812" y="305940"/>
                    <a:pt x="1892706" y="304212"/>
                    <a:pt x="1892706" y="304212"/>
                  </a:cubicBezTo>
                  <a:lnTo>
                    <a:pt x="1892706" y="302545"/>
                  </a:lnTo>
                  <a:cubicBezTo>
                    <a:pt x="1892706" y="302545"/>
                    <a:pt x="1897812" y="302545"/>
                    <a:pt x="1897812" y="302545"/>
                  </a:cubicBezTo>
                  <a:close/>
                  <a:moveTo>
                    <a:pt x="1886558" y="300065"/>
                  </a:moveTo>
                  <a:cubicBezTo>
                    <a:pt x="1887858" y="301493"/>
                    <a:pt x="1890706" y="300185"/>
                    <a:pt x="1889269" y="304221"/>
                  </a:cubicBezTo>
                  <a:cubicBezTo>
                    <a:pt x="1884993" y="305469"/>
                    <a:pt x="1884891" y="301194"/>
                    <a:pt x="1884164" y="297405"/>
                  </a:cubicBezTo>
                  <a:cubicBezTo>
                    <a:pt x="1886669" y="296807"/>
                    <a:pt x="1885258" y="298637"/>
                    <a:pt x="1886558" y="300056"/>
                  </a:cubicBezTo>
                  <a:close/>
                  <a:moveTo>
                    <a:pt x="1877314" y="432364"/>
                  </a:moveTo>
                  <a:cubicBezTo>
                    <a:pt x="1878392" y="432433"/>
                    <a:pt x="1880521" y="432133"/>
                    <a:pt x="1880717" y="432356"/>
                  </a:cubicBezTo>
                  <a:cubicBezTo>
                    <a:pt x="1882522" y="434408"/>
                    <a:pt x="1876655" y="446081"/>
                    <a:pt x="1877314" y="432364"/>
                  </a:cubicBezTo>
                  <a:close/>
                  <a:moveTo>
                    <a:pt x="1868762" y="329875"/>
                  </a:moveTo>
                  <a:lnTo>
                    <a:pt x="1867035" y="334972"/>
                  </a:lnTo>
                  <a:lnTo>
                    <a:pt x="1865368" y="334972"/>
                  </a:lnTo>
                  <a:cubicBezTo>
                    <a:pt x="1865197" y="330850"/>
                    <a:pt x="1864282" y="329029"/>
                    <a:pt x="1868771" y="329875"/>
                  </a:cubicBezTo>
                  <a:close/>
                  <a:moveTo>
                    <a:pt x="1853396" y="260668"/>
                  </a:moveTo>
                  <a:lnTo>
                    <a:pt x="1858518" y="259839"/>
                  </a:lnTo>
                  <a:cubicBezTo>
                    <a:pt x="1857073" y="263567"/>
                    <a:pt x="1855687" y="263892"/>
                    <a:pt x="1853396" y="260668"/>
                  </a:cubicBezTo>
                  <a:close/>
                  <a:moveTo>
                    <a:pt x="1858527" y="387931"/>
                  </a:moveTo>
                  <a:cubicBezTo>
                    <a:pt x="1855414" y="384912"/>
                    <a:pt x="1861836" y="384262"/>
                    <a:pt x="1861810" y="383792"/>
                  </a:cubicBezTo>
                  <a:cubicBezTo>
                    <a:pt x="1861708" y="382296"/>
                    <a:pt x="1859638" y="379884"/>
                    <a:pt x="1860237" y="377686"/>
                  </a:cubicBezTo>
                  <a:lnTo>
                    <a:pt x="1865351" y="386204"/>
                  </a:lnTo>
                  <a:cubicBezTo>
                    <a:pt x="1863546" y="385314"/>
                    <a:pt x="1858783" y="388170"/>
                    <a:pt x="1858535" y="387931"/>
                  </a:cubicBezTo>
                  <a:close/>
                  <a:moveTo>
                    <a:pt x="1862785" y="399894"/>
                  </a:moveTo>
                  <a:lnTo>
                    <a:pt x="1862785" y="398184"/>
                  </a:lnTo>
                  <a:cubicBezTo>
                    <a:pt x="1863897" y="398757"/>
                    <a:pt x="1863897" y="399322"/>
                    <a:pt x="1862785" y="399894"/>
                  </a:cubicBezTo>
                  <a:close/>
                  <a:moveTo>
                    <a:pt x="1861075" y="394764"/>
                  </a:moveTo>
                  <a:cubicBezTo>
                    <a:pt x="1862186" y="395337"/>
                    <a:pt x="1862186" y="395901"/>
                    <a:pt x="1861075" y="396474"/>
                  </a:cubicBezTo>
                  <a:lnTo>
                    <a:pt x="1861075" y="394764"/>
                  </a:lnTo>
                  <a:close/>
                  <a:moveTo>
                    <a:pt x="1865351" y="468238"/>
                  </a:moveTo>
                  <a:cubicBezTo>
                    <a:pt x="1864778" y="470709"/>
                    <a:pt x="1862589" y="472154"/>
                    <a:pt x="1860228" y="471633"/>
                  </a:cubicBezTo>
                  <a:lnTo>
                    <a:pt x="1860228" y="468238"/>
                  </a:lnTo>
                  <a:cubicBezTo>
                    <a:pt x="1860228" y="468238"/>
                    <a:pt x="1865351" y="468238"/>
                    <a:pt x="1865351" y="468238"/>
                  </a:cubicBezTo>
                  <a:close/>
                  <a:moveTo>
                    <a:pt x="1865351" y="510910"/>
                  </a:moveTo>
                  <a:lnTo>
                    <a:pt x="1860228" y="510080"/>
                  </a:lnTo>
                  <a:cubicBezTo>
                    <a:pt x="1862511" y="506856"/>
                    <a:pt x="1863897" y="507181"/>
                    <a:pt x="1865351" y="510910"/>
                  </a:cubicBezTo>
                  <a:close/>
                  <a:moveTo>
                    <a:pt x="1861947" y="557045"/>
                  </a:moveTo>
                  <a:cubicBezTo>
                    <a:pt x="1861366" y="553932"/>
                    <a:pt x="1863820" y="551375"/>
                    <a:pt x="1867061" y="551940"/>
                  </a:cubicBezTo>
                  <a:lnTo>
                    <a:pt x="1861947" y="557045"/>
                  </a:lnTo>
                  <a:close/>
                  <a:moveTo>
                    <a:pt x="1865359" y="415261"/>
                  </a:moveTo>
                  <a:lnTo>
                    <a:pt x="1865359" y="411867"/>
                  </a:lnTo>
                  <a:cubicBezTo>
                    <a:pt x="1865359" y="411867"/>
                    <a:pt x="1870473" y="411867"/>
                    <a:pt x="1870473" y="411867"/>
                  </a:cubicBezTo>
                  <a:cubicBezTo>
                    <a:pt x="1869900" y="414338"/>
                    <a:pt x="1867711" y="415783"/>
                    <a:pt x="1865359" y="415253"/>
                  </a:cubicBezTo>
                  <a:close/>
                  <a:moveTo>
                    <a:pt x="1868771" y="379388"/>
                  </a:moveTo>
                  <a:lnTo>
                    <a:pt x="1868771" y="376857"/>
                  </a:lnTo>
                  <a:cubicBezTo>
                    <a:pt x="1870575" y="374172"/>
                    <a:pt x="1872440" y="373881"/>
                    <a:pt x="1875586" y="374274"/>
                  </a:cubicBezTo>
                  <a:lnTo>
                    <a:pt x="1875586" y="379380"/>
                  </a:lnTo>
                  <a:cubicBezTo>
                    <a:pt x="1875586" y="379380"/>
                    <a:pt x="1868771" y="379380"/>
                    <a:pt x="1868771" y="379380"/>
                  </a:cubicBezTo>
                  <a:close/>
                  <a:moveTo>
                    <a:pt x="1882436" y="669770"/>
                  </a:moveTo>
                  <a:cubicBezTo>
                    <a:pt x="1880299" y="670908"/>
                    <a:pt x="1876476" y="667034"/>
                    <a:pt x="1877314" y="666384"/>
                  </a:cubicBezTo>
                  <a:cubicBezTo>
                    <a:pt x="1879452" y="665246"/>
                    <a:pt x="1883274" y="669120"/>
                    <a:pt x="1882436" y="669770"/>
                  </a:cubicBezTo>
                  <a:close/>
                  <a:moveTo>
                    <a:pt x="1887550" y="468212"/>
                  </a:moveTo>
                  <a:lnTo>
                    <a:pt x="1885874" y="468212"/>
                  </a:lnTo>
                  <a:cubicBezTo>
                    <a:pt x="1885874" y="468212"/>
                    <a:pt x="1884147" y="461405"/>
                    <a:pt x="1884147" y="461405"/>
                  </a:cubicBezTo>
                  <a:lnTo>
                    <a:pt x="1887558" y="461405"/>
                  </a:lnTo>
                  <a:cubicBezTo>
                    <a:pt x="1887558" y="461405"/>
                    <a:pt x="1887558" y="468212"/>
                    <a:pt x="1887558" y="468212"/>
                  </a:cubicBezTo>
                  <a:close/>
                  <a:moveTo>
                    <a:pt x="1885865" y="446004"/>
                  </a:moveTo>
                  <a:lnTo>
                    <a:pt x="1885865" y="440890"/>
                  </a:lnTo>
                  <a:cubicBezTo>
                    <a:pt x="1888345" y="441463"/>
                    <a:pt x="1889791" y="443652"/>
                    <a:pt x="1889269" y="446004"/>
                  </a:cubicBezTo>
                  <a:lnTo>
                    <a:pt x="1885865" y="446004"/>
                  </a:lnTo>
                  <a:close/>
                  <a:moveTo>
                    <a:pt x="1896102" y="555317"/>
                  </a:moveTo>
                  <a:lnTo>
                    <a:pt x="1889286" y="555317"/>
                  </a:lnTo>
                  <a:lnTo>
                    <a:pt x="1889286" y="553641"/>
                  </a:lnTo>
                  <a:lnTo>
                    <a:pt x="1896102" y="553641"/>
                  </a:lnTo>
                  <a:lnTo>
                    <a:pt x="1896102" y="555317"/>
                  </a:lnTo>
                  <a:close/>
                  <a:moveTo>
                    <a:pt x="1892689" y="517742"/>
                  </a:moveTo>
                  <a:cubicBezTo>
                    <a:pt x="1893716" y="516622"/>
                    <a:pt x="1894383" y="512261"/>
                    <a:pt x="1895246" y="512646"/>
                  </a:cubicBezTo>
                  <a:cubicBezTo>
                    <a:pt x="1899377" y="514493"/>
                    <a:pt x="1896905" y="518289"/>
                    <a:pt x="1892689" y="517742"/>
                  </a:cubicBezTo>
                  <a:close/>
                  <a:moveTo>
                    <a:pt x="1896948" y="676586"/>
                  </a:moveTo>
                  <a:cubicBezTo>
                    <a:pt x="1896341" y="674516"/>
                    <a:pt x="1898975" y="671224"/>
                    <a:pt x="1900403" y="669822"/>
                  </a:cubicBezTo>
                  <a:cubicBezTo>
                    <a:pt x="1901010" y="671891"/>
                    <a:pt x="1898376" y="675183"/>
                    <a:pt x="1896948" y="676586"/>
                  </a:cubicBezTo>
                  <a:close/>
                  <a:moveTo>
                    <a:pt x="1902960" y="512628"/>
                  </a:moveTo>
                  <a:cubicBezTo>
                    <a:pt x="1901095" y="510764"/>
                    <a:pt x="1904499" y="507369"/>
                    <a:pt x="1906363" y="509234"/>
                  </a:cubicBezTo>
                  <a:cubicBezTo>
                    <a:pt x="1908227" y="511098"/>
                    <a:pt x="1904824" y="514493"/>
                    <a:pt x="1902960" y="512628"/>
                  </a:cubicBezTo>
                  <a:close/>
                  <a:moveTo>
                    <a:pt x="1909792" y="394789"/>
                  </a:moveTo>
                  <a:lnTo>
                    <a:pt x="1914906" y="394789"/>
                  </a:lnTo>
                  <a:cubicBezTo>
                    <a:pt x="1914906" y="394789"/>
                    <a:pt x="1914906" y="398184"/>
                    <a:pt x="1914906" y="398184"/>
                  </a:cubicBezTo>
                  <a:lnTo>
                    <a:pt x="1909809" y="396457"/>
                  </a:lnTo>
                  <a:lnTo>
                    <a:pt x="1909809" y="394789"/>
                  </a:lnTo>
                  <a:close/>
                  <a:moveTo>
                    <a:pt x="1914932" y="633914"/>
                  </a:moveTo>
                  <a:cubicBezTo>
                    <a:pt x="1914444" y="630348"/>
                    <a:pt x="1914761" y="630023"/>
                    <a:pt x="1918335" y="630519"/>
                  </a:cubicBezTo>
                  <a:lnTo>
                    <a:pt x="1914932" y="633914"/>
                  </a:lnTo>
                  <a:close/>
                  <a:moveTo>
                    <a:pt x="1920046" y="630493"/>
                  </a:moveTo>
                  <a:cubicBezTo>
                    <a:pt x="1918181" y="628629"/>
                    <a:pt x="1921585" y="625234"/>
                    <a:pt x="1923449" y="627098"/>
                  </a:cubicBezTo>
                  <a:cubicBezTo>
                    <a:pt x="1925313" y="628963"/>
                    <a:pt x="1921910" y="632358"/>
                    <a:pt x="1920046" y="630493"/>
                  </a:cubicBezTo>
                  <a:close/>
                  <a:moveTo>
                    <a:pt x="1926887" y="273504"/>
                  </a:moveTo>
                  <a:lnTo>
                    <a:pt x="1931983" y="271776"/>
                  </a:lnTo>
                  <a:lnTo>
                    <a:pt x="1931983" y="275180"/>
                  </a:lnTo>
                  <a:cubicBezTo>
                    <a:pt x="1931983" y="275180"/>
                    <a:pt x="1926878" y="275180"/>
                    <a:pt x="1926878" y="275180"/>
                  </a:cubicBezTo>
                  <a:lnTo>
                    <a:pt x="1926878" y="273512"/>
                  </a:lnTo>
                  <a:close/>
                  <a:moveTo>
                    <a:pt x="1937123" y="668060"/>
                  </a:moveTo>
                  <a:lnTo>
                    <a:pt x="1930307" y="668060"/>
                  </a:lnTo>
                  <a:lnTo>
                    <a:pt x="1930307" y="666384"/>
                  </a:lnTo>
                  <a:lnTo>
                    <a:pt x="1937123" y="666384"/>
                  </a:lnTo>
                  <a:lnTo>
                    <a:pt x="1937123" y="668060"/>
                  </a:lnTo>
                  <a:close/>
                  <a:moveTo>
                    <a:pt x="1928563" y="530569"/>
                  </a:moveTo>
                  <a:lnTo>
                    <a:pt x="1932856" y="526277"/>
                  </a:lnTo>
                  <a:lnTo>
                    <a:pt x="1937131" y="531425"/>
                  </a:lnTo>
                  <a:cubicBezTo>
                    <a:pt x="1936404" y="510251"/>
                    <a:pt x="1935780" y="488445"/>
                    <a:pt x="1935353" y="467434"/>
                  </a:cubicBezTo>
                  <a:cubicBezTo>
                    <a:pt x="1934805" y="440317"/>
                    <a:pt x="1935549" y="413312"/>
                    <a:pt x="1935438" y="386229"/>
                  </a:cubicBezTo>
                  <a:lnTo>
                    <a:pt x="1938824" y="414423"/>
                  </a:lnTo>
                  <a:cubicBezTo>
                    <a:pt x="1939149" y="422376"/>
                    <a:pt x="1938508" y="430389"/>
                    <a:pt x="1938842" y="438342"/>
                  </a:cubicBezTo>
                  <a:cubicBezTo>
                    <a:pt x="1938927" y="440446"/>
                    <a:pt x="1937542" y="444687"/>
                    <a:pt x="1940552" y="444302"/>
                  </a:cubicBezTo>
                  <a:lnTo>
                    <a:pt x="1940552" y="376831"/>
                  </a:lnTo>
                  <a:cubicBezTo>
                    <a:pt x="1940552" y="375035"/>
                    <a:pt x="1935053" y="368100"/>
                    <a:pt x="1942253" y="369135"/>
                  </a:cubicBezTo>
                  <a:cubicBezTo>
                    <a:pt x="1945033" y="400544"/>
                    <a:pt x="1944819" y="432399"/>
                    <a:pt x="1945606" y="464022"/>
                  </a:cubicBezTo>
                  <a:cubicBezTo>
                    <a:pt x="1946307" y="492310"/>
                    <a:pt x="1948351" y="520855"/>
                    <a:pt x="1947453" y="549434"/>
                  </a:cubicBezTo>
                  <a:cubicBezTo>
                    <a:pt x="1946786" y="570590"/>
                    <a:pt x="1939902" y="593525"/>
                    <a:pt x="1945657" y="615126"/>
                  </a:cubicBezTo>
                  <a:cubicBezTo>
                    <a:pt x="1942553" y="614220"/>
                    <a:pt x="1941099" y="610295"/>
                    <a:pt x="1940646" y="607336"/>
                  </a:cubicBezTo>
                  <a:cubicBezTo>
                    <a:pt x="1937071" y="583939"/>
                    <a:pt x="1937952" y="556762"/>
                    <a:pt x="1937123" y="533135"/>
                  </a:cubicBezTo>
                  <a:lnTo>
                    <a:pt x="1928554" y="530569"/>
                  </a:lnTo>
                  <a:close/>
                  <a:moveTo>
                    <a:pt x="1938842" y="676603"/>
                  </a:moveTo>
                  <a:cubicBezTo>
                    <a:pt x="1941527" y="671634"/>
                    <a:pt x="1942501" y="668274"/>
                    <a:pt x="1949086" y="669804"/>
                  </a:cubicBezTo>
                  <a:lnTo>
                    <a:pt x="1943938" y="671506"/>
                  </a:lnTo>
                  <a:cubicBezTo>
                    <a:pt x="1947307" y="675602"/>
                    <a:pt x="1943365" y="675944"/>
                    <a:pt x="1938842" y="676603"/>
                  </a:cubicBezTo>
                  <a:close/>
                  <a:moveTo>
                    <a:pt x="1953370" y="656114"/>
                  </a:moveTo>
                  <a:cubicBezTo>
                    <a:pt x="1951558" y="654557"/>
                    <a:pt x="1950249" y="653522"/>
                    <a:pt x="1950805" y="651008"/>
                  </a:cubicBezTo>
                  <a:lnTo>
                    <a:pt x="1954208" y="651008"/>
                  </a:lnTo>
                  <a:cubicBezTo>
                    <a:pt x="1954208" y="651008"/>
                    <a:pt x="1953370" y="656114"/>
                    <a:pt x="1953370" y="656114"/>
                  </a:cubicBezTo>
                  <a:close/>
                  <a:moveTo>
                    <a:pt x="1959356" y="669779"/>
                  </a:moveTo>
                  <a:lnTo>
                    <a:pt x="1959356" y="666384"/>
                  </a:lnTo>
                  <a:lnTo>
                    <a:pt x="1966180" y="666384"/>
                  </a:lnTo>
                  <a:cubicBezTo>
                    <a:pt x="1965265" y="669787"/>
                    <a:pt x="1962538" y="670223"/>
                    <a:pt x="1959356" y="669779"/>
                  </a:cubicBezTo>
                  <a:close/>
                  <a:moveTo>
                    <a:pt x="1969593" y="635633"/>
                  </a:moveTo>
                  <a:lnTo>
                    <a:pt x="1973013" y="642440"/>
                  </a:lnTo>
                  <a:cubicBezTo>
                    <a:pt x="1967497" y="644672"/>
                    <a:pt x="1961828" y="635256"/>
                    <a:pt x="1969593" y="635633"/>
                  </a:cubicBezTo>
                  <a:close/>
                  <a:moveTo>
                    <a:pt x="1978161" y="649272"/>
                  </a:moveTo>
                  <a:lnTo>
                    <a:pt x="1978161" y="647605"/>
                  </a:lnTo>
                  <a:cubicBezTo>
                    <a:pt x="1981325" y="646502"/>
                    <a:pt x="1983531" y="646502"/>
                    <a:pt x="1986687" y="647605"/>
                  </a:cubicBezTo>
                  <a:lnTo>
                    <a:pt x="1986687" y="649272"/>
                  </a:lnTo>
                  <a:cubicBezTo>
                    <a:pt x="1986687" y="649272"/>
                    <a:pt x="1978161" y="649272"/>
                    <a:pt x="1978161" y="649272"/>
                  </a:cubicBezTo>
                  <a:close/>
                  <a:moveTo>
                    <a:pt x="1876467" y="707362"/>
                  </a:moveTo>
                  <a:cubicBezTo>
                    <a:pt x="1874654" y="705806"/>
                    <a:pt x="1873346" y="704771"/>
                    <a:pt x="1873902" y="702257"/>
                  </a:cubicBezTo>
                  <a:lnTo>
                    <a:pt x="1877306" y="702257"/>
                  </a:lnTo>
                  <a:cubicBezTo>
                    <a:pt x="1877306" y="702257"/>
                    <a:pt x="1876467" y="707362"/>
                    <a:pt x="1876467" y="707362"/>
                  </a:cubicBezTo>
                  <a:close/>
                  <a:moveTo>
                    <a:pt x="1897803" y="709064"/>
                  </a:moveTo>
                  <a:cubicBezTo>
                    <a:pt x="1894391" y="708987"/>
                    <a:pt x="1897658" y="700555"/>
                    <a:pt x="1892689" y="703950"/>
                  </a:cubicBezTo>
                  <a:cubicBezTo>
                    <a:pt x="1892364" y="704173"/>
                    <a:pt x="1891689" y="710945"/>
                    <a:pt x="1887567" y="707354"/>
                  </a:cubicBezTo>
                  <a:cubicBezTo>
                    <a:pt x="1883120" y="703489"/>
                    <a:pt x="1892330" y="704173"/>
                    <a:pt x="1892689" y="703950"/>
                  </a:cubicBezTo>
                  <a:cubicBezTo>
                    <a:pt x="1893015" y="703745"/>
                    <a:pt x="1891851" y="700128"/>
                    <a:pt x="1897803" y="700521"/>
                  </a:cubicBezTo>
                  <a:lnTo>
                    <a:pt x="1897803" y="709064"/>
                  </a:lnTo>
                  <a:close/>
                  <a:moveTo>
                    <a:pt x="1928597" y="715897"/>
                  </a:moveTo>
                  <a:cubicBezTo>
                    <a:pt x="1926733" y="714033"/>
                    <a:pt x="1930136" y="710638"/>
                    <a:pt x="1932000" y="712502"/>
                  </a:cubicBezTo>
                  <a:cubicBezTo>
                    <a:pt x="1933864" y="714366"/>
                    <a:pt x="1930461" y="717761"/>
                    <a:pt x="1928597" y="715897"/>
                  </a:cubicBezTo>
                  <a:close/>
                  <a:moveTo>
                    <a:pt x="1942262" y="715897"/>
                  </a:moveTo>
                  <a:cubicBezTo>
                    <a:pt x="1940398" y="714033"/>
                    <a:pt x="1943801" y="710638"/>
                    <a:pt x="1945666" y="712502"/>
                  </a:cubicBezTo>
                  <a:cubicBezTo>
                    <a:pt x="1947530" y="714366"/>
                    <a:pt x="1944126" y="717761"/>
                    <a:pt x="1942262" y="715897"/>
                  </a:cubicBezTo>
                  <a:close/>
                  <a:moveTo>
                    <a:pt x="1951677" y="722729"/>
                  </a:moveTo>
                  <a:cubicBezTo>
                    <a:pt x="1949471" y="719865"/>
                    <a:pt x="1943690" y="720549"/>
                    <a:pt x="1943981" y="717641"/>
                  </a:cubicBezTo>
                  <a:cubicBezTo>
                    <a:pt x="1944870" y="717239"/>
                    <a:pt x="1952139" y="718950"/>
                    <a:pt x="1952507" y="719360"/>
                  </a:cubicBezTo>
                  <a:cubicBezTo>
                    <a:pt x="1952644" y="719505"/>
                    <a:pt x="1953139" y="722960"/>
                    <a:pt x="1951677" y="722738"/>
                  </a:cubicBezTo>
                  <a:close/>
                  <a:moveTo>
                    <a:pt x="1957655" y="717616"/>
                  </a:moveTo>
                  <a:cubicBezTo>
                    <a:pt x="1956517" y="712519"/>
                    <a:pt x="1960066" y="714357"/>
                    <a:pt x="1964470" y="714221"/>
                  </a:cubicBezTo>
                  <a:cubicBezTo>
                    <a:pt x="1963906" y="717710"/>
                    <a:pt x="1960314" y="716316"/>
                    <a:pt x="1957655" y="717616"/>
                  </a:cubicBezTo>
                  <a:close/>
                  <a:moveTo>
                    <a:pt x="1969610" y="719317"/>
                  </a:moveTo>
                  <a:cubicBezTo>
                    <a:pt x="1967745" y="717453"/>
                    <a:pt x="1971149" y="714058"/>
                    <a:pt x="1973013" y="715922"/>
                  </a:cubicBezTo>
                  <a:cubicBezTo>
                    <a:pt x="1974877" y="717787"/>
                    <a:pt x="1971474" y="721181"/>
                    <a:pt x="1969610" y="719317"/>
                  </a:cubicBezTo>
                  <a:close/>
                  <a:moveTo>
                    <a:pt x="2046504" y="608302"/>
                  </a:moveTo>
                  <a:cubicBezTo>
                    <a:pt x="2046889" y="618119"/>
                    <a:pt x="2044212" y="611800"/>
                    <a:pt x="2039688" y="609970"/>
                  </a:cubicBezTo>
                  <a:lnTo>
                    <a:pt x="2039688" y="608311"/>
                  </a:lnTo>
                  <a:cubicBezTo>
                    <a:pt x="2039688" y="608311"/>
                    <a:pt x="2046504" y="608302"/>
                    <a:pt x="2046504" y="608302"/>
                  </a:cubicBezTo>
                  <a:close/>
                  <a:moveTo>
                    <a:pt x="2046504" y="618547"/>
                  </a:moveTo>
                  <a:cubicBezTo>
                    <a:pt x="2045076" y="627629"/>
                    <a:pt x="2040646" y="622592"/>
                    <a:pt x="2036277" y="620223"/>
                  </a:cubicBezTo>
                  <a:lnTo>
                    <a:pt x="2046504" y="618547"/>
                  </a:lnTo>
                  <a:close/>
                  <a:moveTo>
                    <a:pt x="2031120" y="637351"/>
                  </a:moveTo>
                  <a:lnTo>
                    <a:pt x="2028580" y="644133"/>
                  </a:lnTo>
                  <a:lnTo>
                    <a:pt x="2024287" y="642440"/>
                  </a:lnTo>
                  <a:lnTo>
                    <a:pt x="2031112" y="637351"/>
                  </a:lnTo>
                  <a:close/>
                  <a:moveTo>
                    <a:pt x="2025989" y="659534"/>
                  </a:moveTo>
                  <a:lnTo>
                    <a:pt x="2020875" y="654429"/>
                  </a:lnTo>
                  <a:cubicBezTo>
                    <a:pt x="2024108" y="653864"/>
                    <a:pt x="2026562" y="656421"/>
                    <a:pt x="2025989" y="659534"/>
                  </a:cubicBezTo>
                  <a:close/>
                  <a:moveTo>
                    <a:pt x="2029410" y="715897"/>
                  </a:moveTo>
                  <a:lnTo>
                    <a:pt x="2026006" y="715897"/>
                  </a:lnTo>
                  <a:cubicBezTo>
                    <a:pt x="2026006" y="715897"/>
                    <a:pt x="2026006" y="710783"/>
                    <a:pt x="2026006" y="710783"/>
                  </a:cubicBezTo>
                  <a:cubicBezTo>
                    <a:pt x="2028478" y="711356"/>
                    <a:pt x="2029923" y="713545"/>
                    <a:pt x="2029401" y="715897"/>
                  </a:cubicBezTo>
                  <a:close/>
                  <a:moveTo>
                    <a:pt x="2036242" y="722738"/>
                  </a:moveTo>
                  <a:lnTo>
                    <a:pt x="2031129" y="717633"/>
                  </a:lnTo>
                  <a:cubicBezTo>
                    <a:pt x="2034361" y="717068"/>
                    <a:pt x="2036815" y="719625"/>
                    <a:pt x="2036242" y="722738"/>
                  </a:cubicBezTo>
                  <a:close/>
                  <a:moveTo>
                    <a:pt x="2032847" y="710774"/>
                  </a:moveTo>
                  <a:cubicBezTo>
                    <a:pt x="2030983" y="708910"/>
                    <a:pt x="2034387" y="705515"/>
                    <a:pt x="2036251" y="707380"/>
                  </a:cubicBezTo>
                  <a:cubicBezTo>
                    <a:pt x="2038115" y="709244"/>
                    <a:pt x="2034712" y="712639"/>
                    <a:pt x="2032847" y="710774"/>
                  </a:cubicBezTo>
                  <a:close/>
                  <a:moveTo>
                    <a:pt x="2032856" y="690302"/>
                  </a:moveTo>
                  <a:lnTo>
                    <a:pt x="2036242" y="688566"/>
                  </a:lnTo>
                  <a:cubicBezTo>
                    <a:pt x="2036353" y="691517"/>
                    <a:pt x="2035413" y="694373"/>
                    <a:pt x="2034549" y="697126"/>
                  </a:cubicBezTo>
                  <a:cubicBezTo>
                    <a:pt x="2034019" y="698802"/>
                    <a:pt x="2033378" y="699409"/>
                    <a:pt x="2032839" y="700547"/>
                  </a:cubicBezTo>
                  <a:cubicBezTo>
                    <a:pt x="2028948" y="708748"/>
                    <a:pt x="2031419" y="703258"/>
                    <a:pt x="2026023" y="704763"/>
                  </a:cubicBezTo>
                  <a:cubicBezTo>
                    <a:pt x="2020234" y="706388"/>
                    <a:pt x="2020474" y="710253"/>
                    <a:pt x="2015753" y="710783"/>
                  </a:cubicBezTo>
                  <a:cubicBezTo>
                    <a:pt x="2013495" y="705079"/>
                    <a:pt x="2020234" y="706635"/>
                    <a:pt x="2019191" y="703112"/>
                  </a:cubicBezTo>
                  <a:cubicBezTo>
                    <a:pt x="2018917" y="702189"/>
                    <a:pt x="2012435" y="701813"/>
                    <a:pt x="2015762" y="698837"/>
                  </a:cubicBezTo>
                  <a:cubicBezTo>
                    <a:pt x="2016232" y="698409"/>
                    <a:pt x="2027870" y="703574"/>
                    <a:pt x="2025998" y="696288"/>
                  </a:cubicBezTo>
                  <a:cubicBezTo>
                    <a:pt x="2025416" y="694022"/>
                    <a:pt x="2020397" y="694835"/>
                    <a:pt x="2020884" y="692021"/>
                  </a:cubicBezTo>
                  <a:cubicBezTo>
                    <a:pt x="2023885" y="689687"/>
                    <a:pt x="2032129" y="690909"/>
                    <a:pt x="2029316" y="686924"/>
                  </a:cubicBezTo>
                  <a:cubicBezTo>
                    <a:pt x="2029111" y="686625"/>
                    <a:pt x="2026990" y="687164"/>
                    <a:pt x="2026502" y="686591"/>
                  </a:cubicBezTo>
                  <a:cubicBezTo>
                    <a:pt x="2026212" y="686249"/>
                    <a:pt x="2025622" y="677749"/>
                    <a:pt x="2029393" y="680023"/>
                  </a:cubicBezTo>
                  <a:cubicBezTo>
                    <a:pt x="2030256" y="676731"/>
                    <a:pt x="2025613" y="680023"/>
                    <a:pt x="2026006" y="676654"/>
                  </a:cubicBezTo>
                  <a:lnTo>
                    <a:pt x="2031120" y="673234"/>
                  </a:lnTo>
                  <a:lnTo>
                    <a:pt x="2027716" y="671540"/>
                  </a:lnTo>
                  <a:cubicBezTo>
                    <a:pt x="2029384" y="670557"/>
                    <a:pt x="2036781" y="666598"/>
                    <a:pt x="2037953" y="668077"/>
                  </a:cubicBezTo>
                  <a:cubicBezTo>
                    <a:pt x="2039278" y="669753"/>
                    <a:pt x="2034498" y="676953"/>
                    <a:pt x="2043075" y="674952"/>
                  </a:cubicBezTo>
                  <a:cubicBezTo>
                    <a:pt x="2044033" y="677253"/>
                    <a:pt x="2036011" y="676637"/>
                    <a:pt x="2039680" y="680058"/>
                  </a:cubicBezTo>
                  <a:cubicBezTo>
                    <a:pt x="2040287" y="680631"/>
                    <a:pt x="2044041" y="677578"/>
                    <a:pt x="2044777" y="678356"/>
                  </a:cubicBezTo>
                  <a:cubicBezTo>
                    <a:pt x="2044221" y="688464"/>
                    <a:pt x="2030693" y="679870"/>
                    <a:pt x="2032839" y="690328"/>
                  </a:cubicBezTo>
                  <a:close/>
                  <a:moveTo>
                    <a:pt x="2044751" y="668958"/>
                  </a:moveTo>
                  <a:cubicBezTo>
                    <a:pt x="2044212" y="674542"/>
                    <a:pt x="2034378" y="667196"/>
                    <a:pt x="2043075" y="662955"/>
                  </a:cubicBezTo>
                  <a:cubicBezTo>
                    <a:pt x="2042152" y="665161"/>
                    <a:pt x="2044794" y="668505"/>
                    <a:pt x="2044751" y="668958"/>
                  </a:cubicBezTo>
                  <a:close/>
                  <a:moveTo>
                    <a:pt x="2043118" y="651008"/>
                  </a:moveTo>
                  <a:cubicBezTo>
                    <a:pt x="2041314" y="653018"/>
                    <a:pt x="2041690" y="659508"/>
                    <a:pt x="2034558" y="657815"/>
                  </a:cubicBezTo>
                  <a:cubicBezTo>
                    <a:pt x="2033788" y="655010"/>
                    <a:pt x="2037585" y="656798"/>
                    <a:pt x="2038012" y="655284"/>
                  </a:cubicBezTo>
                  <a:cubicBezTo>
                    <a:pt x="2039612" y="649623"/>
                    <a:pt x="2035088" y="652565"/>
                    <a:pt x="2034558" y="649307"/>
                  </a:cubicBezTo>
                  <a:cubicBezTo>
                    <a:pt x="2041168" y="651701"/>
                    <a:pt x="2043904" y="649324"/>
                    <a:pt x="2049933" y="647596"/>
                  </a:cubicBezTo>
                  <a:lnTo>
                    <a:pt x="2049933" y="656105"/>
                  </a:lnTo>
                  <a:cubicBezTo>
                    <a:pt x="2045872" y="658114"/>
                    <a:pt x="2044751" y="649187"/>
                    <a:pt x="2043126" y="651008"/>
                  </a:cubicBezTo>
                  <a:close/>
                  <a:moveTo>
                    <a:pt x="1517333" y="695621"/>
                  </a:moveTo>
                  <a:cubicBezTo>
                    <a:pt x="1525953" y="696528"/>
                    <a:pt x="1534863" y="697913"/>
                    <a:pt x="1543261" y="700145"/>
                  </a:cubicBezTo>
                  <a:cubicBezTo>
                    <a:pt x="1546895" y="699487"/>
                    <a:pt x="1547656" y="675183"/>
                    <a:pt x="1547537" y="670548"/>
                  </a:cubicBezTo>
                  <a:cubicBezTo>
                    <a:pt x="1547331" y="662536"/>
                    <a:pt x="1545843" y="651821"/>
                    <a:pt x="1542748" y="644603"/>
                  </a:cubicBezTo>
                  <a:cubicBezTo>
                    <a:pt x="1542653" y="532801"/>
                    <a:pt x="1534094" y="418631"/>
                    <a:pt x="1538839" y="306709"/>
                  </a:cubicBezTo>
                  <a:cubicBezTo>
                    <a:pt x="1539242" y="297166"/>
                    <a:pt x="1541303" y="286485"/>
                    <a:pt x="1542328" y="276907"/>
                  </a:cubicBezTo>
                  <a:cubicBezTo>
                    <a:pt x="1538771" y="276112"/>
                    <a:pt x="1538446" y="278780"/>
                    <a:pt x="1536830" y="280790"/>
                  </a:cubicBezTo>
                  <a:cubicBezTo>
                    <a:pt x="1532931" y="285656"/>
                    <a:pt x="1527663" y="293762"/>
                    <a:pt x="1526910" y="299919"/>
                  </a:cubicBezTo>
                  <a:cubicBezTo>
                    <a:pt x="1530220" y="404615"/>
                    <a:pt x="1522780" y="511662"/>
                    <a:pt x="1526876" y="616050"/>
                  </a:cubicBezTo>
                  <a:cubicBezTo>
                    <a:pt x="1527013" y="619650"/>
                    <a:pt x="1528270" y="622711"/>
                    <a:pt x="1528680" y="626209"/>
                  </a:cubicBezTo>
                  <a:cubicBezTo>
                    <a:pt x="1523404" y="625337"/>
                    <a:pt x="1522147" y="615366"/>
                    <a:pt x="1521754" y="610919"/>
                  </a:cubicBezTo>
                  <a:cubicBezTo>
                    <a:pt x="1514647" y="529851"/>
                    <a:pt x="1527150" y="438410"/>
                    <a:pt x="1521908" y="356248"/>
                  </a:cubicBezTo>
                  <a:cubicBezTo>
                    <a:pt x="1520685" y="338358"/>
                    <a:pt x="1516597" y="311216"/>
                    <a:pt x="1523190" y="294489"/>
                  </a:cubicBezTo>
                  <a:cubicBezTo>
                    <a:pt x="1525542" y="288529"/>
                    <a:pt x="1532144" y="281850"/>
                    <a:pt x="1533401" y="275650"/>
                  </a:cubicBezTo>
                  <a:cubicBezTo>
                    <a:pt x="1534735" y="269066"/>
                    <a:pt x="1533264" y="261429"/>
                    <a:pt x="1533786" y="254682"/>
                  </a:cubicBezTo>
                  <a:lnTo>
                    <a:pt x="1439789" y="254682"/>
                  </a:lnTo>
                  <a:cubicBezTo>
                    <a:pt x="1441319" y="259394"/>
                    <a:pt x="1439096" y="264029"/>
                    <a:pt x="1439848" y="269100"/>
                  </a:cubicBezTo>
                  <a:cubicBezTo>
                    <a:pt x="1440310" y="272221"/>
                    <a:pt x="1441225" y="278874"/>
                    <a:pt x="1441499" y="280311"/>
                  </a:cubicBezTo>
                  <a:cubicBezTo>
                    <a:pt x="1441601" y="280858"/>
                    <a:pt x="1441422" y="281465"/>
                    <a:pt x="1441499" y="282021"/>
                  </a:cubicBezTo>
                  <a:cubicBezTo>
                    <a:pt x="1446416" y="281765"/>
                    <a:pt x="1445714" y="284655"/>
                    <a:pt x="1446886" y="287742"/>
                  </a:cubicBezTo>
                  <a:cubicBezTo>
                    <a:pt x="1459440" y="320614"/>
                    <a:pt x="1450375" y="357779"/>
                    <a:pt x="1454214" y="392190"/>
                  </a:cubicBezTo>
                  <a:cubicBezTo>
                    <a:pt x="1448177" y="462294"/>
                    <a:pt x="1459756" y="539950"/>
                    <a:pt x="1453522" y="609209"/>
                  </a:cubicBezTo>
                  <a:cubicBezTo>
                    <a:pt x="1452316" y="622600"/>
                    <a:pt x="1442089" y="633230"/>
                    <a:pt x="1441610" y="646980"/>
                  </a:cubicBezTo>
                  <a:cubicBezTo>
                    <a:pt x="1441353" y="654326"/>
                    <a:pt x="1443696" y="669642"/>
                    <a:pt x="1453009" y="669368"/>
                  </a:cubicBezTo>
                  <a:lnTo>
                    <a:pt x="1518384" y="676637"/>
                  </a:lnTo>
                  <a:cubicBezTo>
                    <a:pt x="1518787" y="679622"/>
                    <a:pt x="1514511" y="678245"/>
                    <a:pt x="1512424" y="678330"/>
                  </a:cubicBezTo>
                  <a:cubicBezTo>
                    <a:pt x="1493149" y="679117"/>
                    <a:pt x="1474327" y="675927"/>
                    <a:pt x="1455155" y="674927"/>
                  </a:cubicBezTo>
                  <a:cubicBezTo>
                    <a:pt x="1454420" y="682204"/>
                    <a:pt x="1462390" y="689567"/>
                    <a:pt x="1468769" y="691200"/>
                  </a:cubicBezTo>
                  <a:cubicBezTo>
                    <a:pt x="1481468" y="694450"/>
                    <a:pt x="1503232" y="694150"/>
                    <a:pt x="1517316" y="695630"/>
                  </a:cubicBezTo>
                  <a:close/>
                  <a:moveTo>
                    <a:pt x="1536351" y="669779"/>
                  </a:moveTo>
                  <a:lnTo>
                    <a:pt x="1530356" y="664682"/>
                  </a:lnTo>
                  <a:cubicBezTo>
                    <a:pt x="1531605" y="664528"/>
                    <a:pt x="1536950" y="666136"/>
                    <a:pt x="1537181" y="666401"/>
                  </a:cubicBezTo>
                  <a:cubicBezTo>
                    <a:pt x="1537335" y="666572"/>
                    <a:pt x="1537814" y="670001"/>
                    <a:pt x="1536342" y="669779"/>
                  </a:cubicBezTo>
                  <a:close/>
                  <a:moveTo>
                    <a:pt x="1530365" y="490446"/>
                  </a:moveTo>
                  <a:cubicBezTo>
                    <a:pt x="1532503" y="489309"/>
                    <a:pt x="1536325" y="493182"/>
                    <a:pt x="1535487" y="493832"/>
                  </a:cubicBezTo>
                  <a:cubicBezTo>
                    <a:pt x="1533349" y="494970"/>
                    <a:pt x="1529527" y="491096"/>
                    <a:pt x="1530365" y="490446"/>
                  </a:cubicBezTo>
                  <a:close/>
                  <a:moveTo>
                    <a:pt x="1537198" y="413577"/>
                  </a:moveTo>
                  <a:lnTo>
                    <a:pt x="1532084" y="418682"/>
                  </a:lnTo>
                  <a:cubicBezTo>
                    <a:pt x="1531503" y="415569"/>
                    <a:pt x="1533957" y="413012"/>
                    <a:pt x="1537198" y="413577"/>
                  </a:cubicBezTo>
                  <a:close/>
                  <a:moveTo>
                    <a:pt x="1530374" y="403315"/>
                  </a:moveTo>
                  <a:lnTo>
                    <a:pt x="1532041" y="403315"/>
                  </a:lnTo>
                  <a:cubicBezTo>
                    <a:pt x="1532041" y="403315"/>
                    <a:pt x="1533769" y="408412"/>
                    <a:pt x="1533769" y="408412"/>
                  </a:cubicBezTo>
                  <a:cubicBezTo>
                    <a:pt x="1529279" y="409258"/>
                    <a:pt x="1530194" y="407437"/>
                    <a:pt x="1530365" y="403315"/>
                  </a:cubicBezTo>
                  <a:close/>
                  <a:moveTo>
                    <a:pt x="1504728" y="362328"/>
                  </a:moveTo>
                  <a:cubicBezTo>
                    <a:pt x="1506840" y="360626"/>
                    <a:pt x="1511466" y="365800"/>
                    <a:pt x="1509850" y="367425"/>
                  </a:cubicBezTo>
                  <a:cubicBezTo>
                    <a:pt x="1507242" y="370059"/>
                    <a:pt x="1504394" y="362602"/>
                    <a:pt x="1504728" y="362328"/>
                  </a:cubicBezTo>
                  <a:close/>
                  <a:moveTo>
                    <a:pt x="1509842" y="589523"/>
                  </a:moveTo>
                  <a:lnTo>
                    <a:pt x="1509842" y="591191"/>
                  </a:lnTo>
                  <a:cubicBezTo>
                    <a:pt x="1509842" y="591191"/>
                    <a:pt x="1504736" y="592918"/>
                    <a:pt x="1504736" y="592918"/>
                  </a:cubicBezTo>
                  <a:cubicBezTo>
                    <a:pt x="1503890" y="588429"/>
                    <a:pt x="1505711" y="589344"/>
                    <a:pt x="1509842" y="589523"/>
                  </a:cubicBezTo>
                  <a:close/>
                  <a:moveTo>
                    <a:pt x="1499597" y="300834"/>
                  </a:moveTo>
                  <a:cubicBezTo>
                    <a:pt x="1498152" y="304563"/>
                    <a:pt x="1496767" y="304888"/>
                    <a:pt x="1494475" y="301664"/>
                  </a:cubicBezTo>
                  <a:lnTo>
                    <a:pt x="1499597" y="300834"/>
                  </a:lnTo>
                  <a:close/>
                  <a:moveTo>
                    <a:pt x="1503009" y="382817"/>
                  </a:moveTo>
                  <a:cubicBezTo>
                    <a:pt x="1504677" y="389248"/>
                    <a:pt x="1499349" y="388624"/>
                    <a:pt x="1494475" y="389624"/>
                  </a:cubicBezTo>
                  <a:cubicBezTo>
                    <a:pt x="1495629" y="385477"/>
                    <a:pt x="1498323" y="382552"/>
                    <a:pt x="1503009" y="382817"/>
                  </a:cubicBezTo>
                  <a:close/>
                  <a:moveTo>
                    <a:pt x="1495321" y="575841"/>
                  </a:moveTo>
                  <a:cubicBezTo>
                    <a:pt x="1496433" y="576414"/>
                    <a:pt x="1496433" y="576978"/>
                    <a:pt x="1495321" y="577551"/>
                  </a:cubicBezTo>
                  <a:lnTo>
                    <a:pt x="1495321" y="575841"/>
                  </a:lnTo>
                  <a:close/>
                  <a:moveTo>
                    <a:pt x="1487651" y="370854"/>
                  </a:moveTo>
                  <a:lnTo>
                    <a:pt x="1494466" y="375959"/>
                  </a:lnTo>
                  <a:cubicBezTo>
                    <a:pt x="1488480" y="376121"/>
                    <a:pt x="1486633" y="377507"/>
                    <a:pt x="1487651" y="370854"/>
                  </a:cubicBezTo>
                  <a:close/>
                  <a:moveTo>
                    <a:pt x="1492782" y="497253"/>
                  </a:moveTo>
                  <a:lnTo>
                    <a:pt x="1492782" y="490437"/>
                  </a:lnTo>
                  <a:lnTo>
                    <a:pt x="1494458" y="490437"/>
                  </a:lnTo>
                  <a:lnTo>
                    <a:pt x="1494458" y="497253"/>
                  </a:lnTo>
                  <a:lnTo>
                    <a:pt x="1492782" y="497253"/>
                  </a:lnTo>
                  <a:close/>
                  <a:moveTo>
                    <a:pt x="1493611" y="574131"/>
                  </a:moveTo>
                  <a:lnTo>
                    <a:pt x="1493611" y="572420"/>
                  </a:lnTo>
                  <a:cubicBezTo>
                    <a:pt x="1494723" y="572993"/>
                    <a:pt x="1494723" y="573558"/>
                    <a:pt x="1493611" y="574131"/>
                  </a:cubicBezTo>
                  <a:close/>
                  <a:moveTo>
                    <a:pt x="1477398" y="276899"/>
                  </a:moveTo>
                  <a:lnTo>
                    <a:pt x="1482511" y="282004"/>
                  </a:lnTo>
                  <a:cubicBezTo>
                    <a:pt x="1479390" y="282586"/>
                    <a:pt x="1476833" y="280131"/>
                    <a:pt x="1477398" y="276899"/>
                  </a:cubicBezTo>
                  <a:close/>
                  <a:moveTo>
                    <a:pt x="1479082" y="393070"/>
                  </a:moveTo>
                  <a:lnTo>
                    <a:pt x="1479082" y="396474"/>
                  </a:lnTo>
                  <a:cubicBezTo>
                    <a:pt x="1479082" y="396474"/>
                    <a:pt x="1473977" y="394746"/>
                    <a:pt x="1473977" y="394746"/>
                  </a:cubicBezTo>
                  <a:lnTo>
                    <a:pt x="1473977" y="393079"/>
                  </a:lnTo>
                  <a:cubicBezTo>
                    <a:pt x="1473977" y="393079"/>
                    <a:pt x="1479082" y="393079"/>
                    <a:pt x="1479082" y="393079"/>
                  </a:cubicBezTo>
                  <a:close/>
                  <a:moveTo>
                    <a:pt x="1477381" y="586103"/>
                  </a:moveTo>
                  <a:cubicBezTo>
                    <a:pt x="1478210" y="586753"/>
                    <a:pt x="1474396" y="590626"/>
                    <a:pt x="1472258" y="589489"/>
                  </a:cubicBezTo>
                  <a:cubicBezTo>
                    <a:pt x="1471429" y="588839"/>
                    <a:pt x="1475243" y="584965"/>
                    <a:pt x="1477381" y="586103"/>
                  </a:cubicBezTo>
                  <a:close/>
                  <a:moveTo>
                    <a:pt x="1472241" y="288871"/>
                  </a:moveTo>
                  <a:lnTo>
                    <a:pt x="1472241" y="292266"/>
                  </a:lnTo>
                  <a:cubicBezTo>
                    <a:pt x="1472241" y="292266"/>
                    <a:pt x="1467127" y="292266"/>
                    <a:pt x="1467127" y="292266"/>
                  </a:cubicBezTo>
                  <a:cubicBezTo>
                    <a:pt x="1467700" y="289794"/>
                    <a:pt x="1469889" y="288349"/>
                    <a:pt x="1472241" y="288871"/>
                  </a:cubicBezTo>
                  <a:close/>
                  <a:moveTo>
                    <a:pt x="1462851" y="372564"/>
                  </a:moveTo>
                  <a:cubicBezTo>
                    <a:pt x="1463963" y="373137"/>
                    <a:pt x="1463963" y="373701"/>
                    <a:pt x="1462851" y="374274"/>
                  </a:cubicBezTo>
                  <a:lnTo>
                    <a:pt x="1462851" y="372564"/>
                  </a:lnTo>
                  <a:close/>
                  <a:moveTo>
                    <a:pt x="1462013" y="393062"/>
                  </a:moveTo>
                  <a:cubicBezTo>
                    <a:pt x="1464485" y="393635"/>
                    <a:pt x="1465930" y="395824"/>
                    <a:pt x="1465409" y="398176"/>
                  </a:cubicBezTo>
                  <a:lnTo>
                    <a:pt x="1462005" y="398176"/>
                  </a:lnTo>
                  <a:cubicBezTo>
                    <a:pt x="1462005" y="398176"/>
                    <a:pt x="1462005" y="393062"/>
                    <a:pt x="1462005" y="393062"/>
                  </a:cubicBezTo>
                  <a:close/>
                  <a:moveTo>
                    <a:pt x="1455164" y="287169"/>
                  </a:moveTo>
                  <a:cubicBezTo>
                    <a:pt x="1457302" y="286032"/>
                    <a:pt x="1461124" y="289906"/>
                    <a:pt x="1460286" y="290556"/>
                  </a:cubicBezTo>
                  <a:cubicBezTo>
                    <a:pt x="1458148" y="291693"/>
                    <a:pt x="1454326" y="287819"/>
                    <a:pt x="1455164" y="287169"/>
                  </a:cubicBezTo>
                  <a:close/>
                  <a:moveTo>
                    <a:pt x="1463698" y="640738"/>
                  </a:moveTo>
                  <a:lnTo>
                    <a:pt x="1460295" y="640738"/>
                  </a:lnTo>
                  <a:cubicBezTo>
                    <a:pt x="1460295" y="640738"/>
                    <a:pt x="1460295" y="635624"/>
                    <a:pt x="1460295" y="635624"/>
                  </a:cubicBezTo>
                  <a:cubicBezTo>
                    <a:pt x="1462766" y="636197"/>
                    <a:pt x="1464211" y="638386"/>
                    <a:pt x="1463690" y="640738"/>
                  </a:cubicBezTo>
                  <a:close/>
                  <a:moveTo>
                    <a:pt x="1462013" y="633905"/>
                  </a:moveTo>
                  <a:lnTo>
                    <a:pt x="1462013" y="625379"/>
                  </a:lnTo>
                  <a:lnTo>
                    <a:pt x="1463690" y="625379"/>
                  </a:lnTo>
                  <a:lnTo>
                    <a:pt x="1463690" y="633905"/>
                  </a:lnTo>
                  <a:lnTo>
                    <a:pt x="1462013" y="633905"/>
                  </a:lnTo>
                  <a:close/>
                  <a:moveTo>
                    <a:pt x="1461996" y="589489"/>
                  </a:moveTo>
                  <a:lnTo>
                    <a:pt x="1467110" y="584384"/>
                  </a:lnTo>
                  <a:cubicBezTo>
                    <a:pt x="1467675" y="587616"/>
                    <a:pt x="1465118" y="590071"/>
                    <a:pt x="1461996" y="589489"/>
                  </a:cubicBezTo>
                  <a:close/>
                  <a:moveTo>
                    <a:pt x="1463715" y="492122"/>
                  </a:moveTo>
                  <a:cubicBezTo>
                    <a:pt x="1461851" y="490258"/>
                    <a:pt x="1465255" y="486863"/>
                    <a:pt x="1467119" y="488727"/>
                  </a:cubicBezTo>
                  <a:cubicBezTo>
                    <a:pt x="1468983" y="490591"/>
                    <a:pt x="1465579" y="493986"/>
                    <a:pt x="1463715" y="492122"/>
                  </a:cubicBezTo>
                  <a:close/>
                  <a:moveTo>
                    <a:pt x="1468820" y="381081"/>
                  </a:moveTo>
                  <a:lnTo>
                    <a:pt x="1463707" y="381081"/>
                  </a:lnTo>
                  <a:cubicBezTo>
                    <a:pt x="1463707" y="381081"/>
                    <a:pt x="1463715" y="375985"/>
                    <a:pt x="1463715" y="375985"/>
                  </a:cubicBezTo>
                  <a:cubicBezTo>
                    <a:pt x="1466195" y="375378"/>
                    <a:pt x="1464810" y="377267"/>
                    <a:pt x="1466169" y="378627"/>
                  </a:cubicBezTo>
                  <a:cubicBezTo>
                    <a:pt x="1467529" y="379987"/>
                    <a:pt x="1469428" y="378601"/>
                    <a:pt x="1468820" y="381081"/>
                  </a:cubicBezTo>
                  <a:close/>
                  <a:moveTo>
                    <a:pt x="1472267" y="598049"/>
                  </a:moveTo>
                  <a:cubicBezTo>
                    <a:pt x="1474165" y="599580"/>
                    <a:pt x="1478885" y="597767"/>
                    <a:pt x="1479074" y="598049"/>
                  </a:cubicBezTo>
                  <a:cubicBezTo>
                    <a:pt x="1480818" y="600717"/>
                    <a:pt x="1470864" y="610235"/>
                    <a:pt x="1472267" y="598049"/>
                  </a:cubicBezTo>
                  <a:close/>
                  <a:moveTo>
                    <a:pt x="1477389" y="568991"/>
                  </a:moveTo>
                  <a:lnTo>
                    <a:pt x="1481716" y="567247"/>
                  </a:lnTo>
                  <a:lnTo>
                    <a:pt x="1484196" y="563877"/>
                  </a:lnTo>
                  <a:lnTo>
                    <a:pt x="1485923" y="568983"/>
                  </a:lnTo>
                  <a:lnTo>
                    <a:pt x="1477389" y="568983"/>
                  </a:lnTo>
                  <a:close/>
                  <a:moveTo>
                    <a:pt x="1491046" y="560457"/>
                  </a:moveTo>
                  <a:cubicBezTo>
                    <a:pt x="1490379" y="561141"/>
                    <a:pt x="1483127" y="559020"/>
                    <a:pt x="1484230" y="557070"/>
                  </a:cubicBezTo>
                  <a:cubicBezTo>
                    <a:pt x="1488181" y="553718"/>
                    <a:pt x="1493123" y="558336"/>
                    <a:pt x="1491046" y="560457"/>
                  </a:cubicBezTo>
                  <a:close/>
                  <a:moveTo>
                    <a:pt x="1492773" y="618530"/>
                  </a:moveTo>
                  <a:cubicBezTo>
                    <a:pt x="1490909" y="616666"/>
                    <a:pt x="1494312" y="613271"/>
                    <a:pt x="1496177" y="615135"/>
                  </a:cubicBezTo>
                  <a:cubicBezTo>
                    <a:pt x="1498041" y="616999"/>
                    <a:pt x="1494637" y="620394"/>
                    <a:pt x="1492773" y="618530"/>
                  </a:cubicBezTo>
                  <a:close/>
                  <a:moveTo>
                    <a:pt x="1496185" y="567281"/>
                  </a:moveTo>
                  <a:cubicBezTo>
                    <a:pt x="1494423" y="566460"/>
                    <a:pt x="1500786" y="563202"/>
                    <a:pt x="1503009" y="563894"/>
                  </a:cubicBezTo>
                  <a:cubicBezTo>
                    <a:pt x="1502171" y="567178"/>
                    <a:pt x="1499229" y="567743"/>
                    <a:pt x="1496185" y="567281"/>
                  </a:cubicBezTo>
                  <a:close/>
                  <a:moveTo>
                    <a:pt x="1506421" y="464792"/>
                  </a:moveTo>
                  <a:cubicBezTo>
                    <a:pt x="1506301" y="464920"/>
                    <a:pt x="1502804" y="465442"/>
                    <a:pt x="1503018" y="463954"/>
                  </a:cubicBezTo>
                  <a:cubicBezTo>
                    <a:pt x="1505686" y="459293"/>
                    <a:pt x="1508362" y="462808"/>
                    <a:pt x="1506421" y="464792"/>
                  </a:cubicBezTo>
                  <a:close/>
                  <a:moveTo>
                    <a:pt x="1503026" y="609157"/>
                  </a:moveTo>
                  <a:cubicBezTo>
                    <a:pt x="1505309" y="605925"/>
                    <a:pt x="1506695" y="606258"/>
                    <a:pt x="1508149" y="609987"/>
                  </a:cubicBezTo>
                  <a:lnTo>
                    <a:pt x="1503026" y="609157"/>
                  </a:lnTo>
                  <a:close/>
                  <a:moveTo>
                    <a:pt x="1508157" y="594637"/>
                  </a:moveTo>
                  <a:lnTo>
                    <a:pt x="1509825" y="594637"/>
                  </a:lnTo>
                  <a:cubicBezTo>
                    <a:pt x="1509825" y="594637"/>
                    <a:pt x="1511552" y="599734"/>
                    <a:pt x="1511552" y="599734"/>
                  </a:cubicBezTo>
                  <a:cubicBezTo>
                    <a:pt x="1507063" y="600580"/>
                    <a:pt x="1507977" y="598759"/>
                    <a:pt x="1508149" y="594637"/>
                  </a:cubicBezTo>
                  <a:close/>
                  <a:moveTo>
                    <a:pt x="1514998" y="258111"/>
                  </a:moveTo>
                  <a:cubicBezTo>
                    <a:pt x="1515229" y="257846"/>
                    <a:pt x="1521574" y="259591"/>
                    <a:pt x="1521822" y="259830"/>
                  </a:cubicBezTo>
                  <a:cubicBezTo>
                    <a:pt x="1526825" y="264730"/>
                    <a:pt x="1511381" y="262353"/>
                    <a:pt x="1514998" y="258111"/>
                  </a:cubicBezTo>
                  <a:close/>
                  <a:moveTo>
                    <a:pt x="1518393" y="270049"/>
                  </a:moveTo>
                  <a:lnTo>
                    <a:pt x="1530348" y="263242"/>
                  </a:lnTo>
                  <a:cubicBezTo>
                    <a:pt x="1531896" y="265637"/>
                    <a:pt x="1526047" y="268390"/>
                    <a:pt x="1525097" y="268741"/>
                  </a:cubicBezTo>
                  <a:cubicBezTo>
                    <a:pt x="1522994" y="269536"/>
                    <a:pt x="1521583" y="271033"/>
                    <a:pt x="1518393" y="270049"/>
                  </a:cubicBezTo>
                  <a:close/>
                  <a:moveTo>
                    <a:pt x="973188" y="71937"/>
                  </a:moveTo>
                  <a:cubicBezTo>
                    <a:pt x="972410" y="75153"/>
                    <a:pt x="968638" y="75614"/>
                    <a:pt x="966355" y="77042"/>
                  </a:cubicBezTo>
                  <a:cubicBezTo>
                    <a:pt x="962430" y="79497"/>
                    <a:pt x="954281" y="82199"/>
                    <a:pt x="962935" y="86432"/>
                  </a:cubicBezTo>
                  <a:lnTo>
                    <a:pt x="959523" y="90691"/>
                  </a:lnTo>
                  <a:cubicBezTo>
                    <a:pt x="967647" y="91306"/>
                    <a:pt x="973350" y="87279"/>
                    <a:pt x="971503" y="97540"/>
                  </a:cubicBezTo>
                  <a:lnTo>
                    <a:pt x="981731" y="94120"/>
                  </a:lnTo>
                  <a:lnTo>
                    <a:pt x="981748" y="100953"/>
                  </a:lnTo>
                  <a:lnTo>
                    <a:pt x="993694" y="95839"/>
                  </a:lnTo>
                  <a:lnTo>
                    <a:pt x="992001" y="106066"/>
                  </a:lnTo>
                  <a:cubicBezTo>
                    <a:pt x="996550" y="108084"/>
                    <a:pt x="1008103" y="93059"/>
                    <a:pt x="1009070" y="94120"/>
                  </a:cubicBezTo>
                  <a:cubicBezTo>
                    <a:pt x="1009309" y="99824"/>
                    <a:pt x="999868" y="104561"/>
                    <a:pt x="998868" y="108674"/>
                  </a:cubicBezTo>
                  <a:cubicBezTo>
                    <a:pt x="997542" y="114096"/>
                    <a:pt x="1005649" y="109299"/>
                    <a:pt x="1007376" y="107785"/>
                  </a:cubicBezTo>
                  <a:lnTo>
                    <a:pt x="1011652" y="102646"/>
                  </a:lnTo>
                  <a:cubicBezTo>
                    <a:pt x="1015295" y="105108"/>
                    <a:pt x="1009531" y="106844"/>
                    <a:pt x="1009087" y="107785"/>
                  </a:cubicBezTo>
                  <a:cubicBezTo>
                    <a:pt x="1008514" y="108991"/>
                    <a:pt x="1006906" y="114182"/>
                    <a:pt x="1007385" y="114609"/>
                  </a:cubicBezTo>
                  <a:cubicBezTo>
                    <a:pt x="1011353" y="113737"/>
                    <a:pt x="1015227" y="116012"/>
                    <a:pt x="1018724" y="116217"/>
                  </a:cubicBezTo>
                  <a:cubicBezTo>
                    <a:pt x="1020999" y="116345"/>
                    <a:pt x="1024342" y="114336"/>
                    <a:pt x="1024462" y="114609"/>
                  </a:cubicBezTo>
                  <a:cubicBezTo>
                    <a:pt x="1024949" y="115746"/>
                    <a:pt x="1023350" y="118534"/>
                    <a:pt x="1025574" y="119817"/>
                  </a:cubicBezTo>
                  <a:cubicBezTo>
                    <a:pt x="1030636" y="122725"/>
                    <a:pt x="1036195" y="118500"/>
                    <a:pt x="1039821" y="122314"/>
                  </a:cubicBezTo>
                  <a:cubicBezTo>
                    <a:pt x="1037529" y="125102"/>
                    <a:pt x="1035254" y="126804"/>
                    <a:pt x="1031739" y="127873"/>
                  </a:cubicBezTo>
                  <a:cubicBezTo>
                    <a:pt x="1016296" y="132576"/>
                    <a:pt x="994378" y="130412"/>
                    <a:pt x="978336" y="135150"/>
                  </a:cubicBezTo>
                  <a:lnTo>
                    <a:pt x="995404" y="141940"/>
                  </a:lnTo>
                  <a:lnTo>
                    <a:pt x="969776" y="145386"/>
                  </a:lnTo>
                  <a:lnTo>
                    <a:pt x="971452" y="147960"/>
                  </a:lnTo>
                  <a:lnTo>
                    <a:pt x="995396" y="150474"/>
                  </a:lnTo>
                  <a:lnTo>
                    <a:pt x="971486" y="156460"/>
                  </a:lnTo>
                  <a:cubicBezTo>
                    <a:pt x="976651" y="161403"/>
                    <a:pt x="985698" y="158581"/>
                    <a:pt x="991984" y="157324"/>
                  </a:cubicBezTo>
                  <a:cubicBezTo>
                    <a:pt x="995019" y="156717"/>
                    <a:pt x="999654" y="152954"/>
                    <a:pt x="1003939" y="153920"/>
                  </a:cubicBezTo>
                  <a:lnTo>
                    <a:pt x="993694" y="159025"/>
                  </a:lnTo>
                  <a:lnTo>
                    <a:pt x="978319" y="167551"/>
                  </a:lnTo>
                  <a:cubicBezTo>
                    <a:pt x="987400" y="169304"/>
                    <a:pt x="993891" y="164336"/>
                    <a:pt x="1002237" y="162446"/>
                  </a:cubicBezTo>
                  <a:lnTo>
                    <a:pt x="1014192" y="155622"/>
                  </a:lnTo>
                  <a:cubicBezTo>
                    <a:pt x="1017219" y="158812"/>
                    <a:pt x="1005469" y="163198"/>
                    <a:pt x="1003947" y="164156"/>
                  </a:cubicBezTo>
                  <a:cubicBezTo>
                    <a:pt x="1001202" y="165884"/>
                    <a:pt x="1000766" y="168586"/>
                    <a:pt x="1000253" y="168902"/>
                  </a:cubicBezTo>
                  <a:cubicBezTo>
                    <a:pt x="999543" y="169339"/>
                    <a:pt x="986246" y="167799"/>
                    <a:pt x="986862" y="176103"/>
                  </a:cubicBezTo>
                  <a:cubicBezTo>
                    <a:pt x="989393" y="178283"/>
                    <a:pt x="1008702" y="169356"/>
                    <a:pt x="1012490" y="167568"/>
                  </a:cubicBezTo>
                  <a:cubicBezTo>
                    <a:pt x="1014106" y="166807"/>
                    <a:pt x="1015646" y="163489"/>
                    <a:pt x="1018459" y="164139"/>
                  </a:cubicBezTo>
                  <a:cubicBezTo>
                    <a:pt x="1021110" y="166405"/>
                    <a:pt x="1014560" y="167278"/>
                    <a:pt x="1014200" y="167568"/>
                  </a:cubicBezTo>
                  <a:cubicBezTo>
                    <a:pt x="1010900" y="170228"/>
                    <a:pt x="1008137" y="174350"/>
                    <a:pt x="1003203" y="176214"/>
                  </a:cubicBezTo>
                  <a:cubicBezTo>
                    <a:pt x="994489" y="187673"/>
                    <a:pt x="1009873" y="181644"/>
                    <a:pt x="1015911" y="177813"/>
                  </a:cubicBezTo>
                  <a:cubicBezTo>
                    <a:pt x="1017176" y="177009"/>
                    <a:pt x="1018502" y="171981"/>
                    <a:pt x="1021880" y="172674"/>
                  </a:cubicBezTo>
                  <a:lnTo>
                    <a:pt x="1022743" y="173537"/>
                  </a:lnTo>
                  <a:cubicBezTo>
                    <a:pt x="1021666" y="175513"/>
                    <a:pt x="1018775" y="176522"/>
                    <a:pt x="1017621" y="177813"/>
                  </a:cubicBezTo>
                  <a:cubicBezTo>
                    <a:pt x="1016407" y="179181"/>
                    <a:pt x="1010173" y="187562"/>
                    <a:pt x="1010788" y="188049"/>
                  </a:cubicBezTo>
                  <a:cubicBezTo>
                    <a:pt x="1019913" y="188212"/>
                    <a:pt x="1025163" y="180327"/>
                    <a:pt x="1032167" y="176120"/>
                  </a:cubicBezTo>
                  <a:lnTo>
                    <a:pt x="1031320" y="186356"/>
                  </a:lnTo>
                  <a:cubicBezTo>
                    <a:pt x="1035870" y="184389"/>
                    <a:pt x="1040787" y="181490"/>
                    <a:pt x="1041582" y="176120"/>
                  </a:cubicBezTo>
                  <a:lnTo>
                    <a:pt x="1044113" y="184637"/>
                  </a:lnTo>
                  <a:cubicBezTo>
                    <a:pt x="1050074" y="179515"/>
                    <a:pt x="1052263" y="177069"/>
                    <a:pt x="1053520" y="169270"/>
                  </a:cubicBezTo>
                  <a:cubicBezTo>
                    <a:pt x="1053862" y="167166"/>
                    <a:pt x="1053263" y="164635"/>
                    <a:pt x="1053537" y="162446"/>
                  </a:cubicBezTo>
                  <a:lnTo>
                    <a:pt x="1055213" y="162446"/>
                  </a:lnTo>
                  <a:cubicBezTo>
                    <a:pt x="1054520" y="165696"/>
                    <a:pt x="1056351" y="168355"/>
                    <a:pt x="1056941" y="170980"/>
                  </a:cubicBezTo>
                  <a:cubicBezTo>
                    <a:pt x="1057684" y="174298"/>
                    <a:pt x="1056188" y="182465"/>
                    <a:pt x="1062063" y="181225"/>
                  </a:cubicBezTo>
                  <a:cubicBezTo>
                    <a:pt x="1062465" y="173777"/>
                    <a:pt x="1063346" y="166491"/>
                    <a:pt x="1063782" y="159025"/>
                  </a:cubicBezTo>
                  <a:cubicBezTo>
                    <a:pt x="1063910" y="156768"/>
                    <a:pt x="1063670" y="154459"/>
                    <a:pt x="1063790" y="152201"/>
                  </a:cubicBezTo>
                  <a:cubicBezTo>
                    <a:pt x="1069485" y="151004"/>
                    <a:pt x="1066433" y="155554"/>
                    <a:pt x="1067202" y="159025"/>
                  </a:cubicBezTo>
                  <a:cubicBezTo>
                    <a:pt x="1068434" y="164601"/>
                    <a:pt x="1070606" y="171169"/>
                    <a:pt x="1075728" y="174401"/>
                  </a:cubicBezTo>
                  <a:cubicBezTo>
                    <a:pt x="1076797" y="166953"/>
                    <a:pt x="1074334" y="160804"/>
                    <a:pt x="1072325" y="153903"/>
                  </a:cubicBezTo>
                  <a:cubicBezTo>
                    <a:pt x="1072051" y="152954"/>
                    <a:pt x="1068536" y="150209"/>
                    <a:pt x="1071469" y="148764"/>
                  </a:cubicBezTo>
                  <a:cubicBezTo>
                    <a:pt x="1072615" y="148712"/>
                    <a:pt x="1073180" y="152441"/>
                    <a:pt x="1074035" y="153903"/>
                  </a:cubicBezTo>
                  <a:cubicBezTo>
                    <a:pt x="1075215" y="155921"/>
                    <a:pt x="1075839" y="157803"/>
                    <a:pt x="1077438" y="159846"/>
                  </a:cubicBezTo>
                  <a:cubicBezTo>
                    <a:pt x="1093130" y="179925"/>
                    <a:pt x="1090727" y="164122"/>
                    <a:pt x="1080867" y="152210"/>
                  </a:cubicBezTo>
                  <a:cubicBezTo>
                    <a:pt x="1088384" y="154844"/>
                    <a:pt x="1100416" y="155246"/>
                    <a:pt x="1103948" y="162437"/>
                  </a:cubicBezTo>
                  <a:cubicBezTo>
                    <a:pt x="1104059" y="156007"/>
                    <a:pt x="1109746" y="155254"/>
                    <a:pt x="1115031" y="157315"/>
                  </a:cubicBezTo>
                  <a:cubicBezTo>
                    <a:pt x="1112841" y="145574"/>
                    <a:pt x="1106864" y="153758"/>
                    <a:pt x="1102237" y="153800"/>
                  </a:cubicBezTo>
                  <a:cubicBezTo>
                    <a:pt x="1097474" y="153852"/>
                    <a:pt x="1088572" y="146412"/>
                    <a:pt x="1082586" y="147045"/>
                  </a:cubicBezTo>
                  <a:cubicBezTo>
                    <a:pt x="1082142" y="144086"/>
                    <a:pt x="1086588" y="145266"/>
                    <a:pt x="1088367" y="145531"/>
                  </a:cubicBezTo>
                  <a:cubicBezTo>
                    <a:pt x="1090043" y="145779"/>
                    <a:pt x="1107685" y="151825"/>
                    <a:pt x="1104777" y="146233"/>
                  </a:cubicBezTo>
                  <a:cubicBezTo>
                    <a:pt x="1102554" y="141965"/>
                    <a:pt x="1082561" y="139083"/>
                    <a:pt x="1077455" y="137672"/>
                  </a:cubicBezTo>
                  <a:cubicBezTo>
                    <a:pt x="1087657" y="130318"/>
                    <a:pt x="1105171" y="126701"/>
                    <a:pt x="1114184" y="118004"/>
                  </a:cubicBezTo>
                  <a:cubicBezTo>
                    <a:pt x="1118451" y="113882"/>
                    <a:pt x="1128593" y="94770"/>
                    <a:pt x="1129859" y="93966"/>
                  </a:cubicBezTo>
                  <a:cubicBezTo>
                    <a:pt x="1139983" y="87535"/>
                    <a:pt x="1155701" y="99447"/>
                    <a:pt x="1157771" y="97506"/>
                  </a:cubicBezTo>
                  <a:lnTo>
                    <a:pt x="1150947" y="80446"/>
                  </a:lnTo>
                  <a:cubicBezTo>
                    <a:pt x="1154282" y="81250"/>
                    <a:pt x="1180209" y="72160"/>
                    <a:pt x="1178285" y="70201"/>
                  </a:cubicBezTo>
                  <a:lnTo>
                    <a:pt x="1173154" y="66781"/>
                  </a:lnTo>
                  <a:cubicBezTo>
                    <a:pt x="1180688" y="66798"/>
                    <a:pt x="1185768" y="65609"/>
                    <a:pt x="1188539" y="58246"/>
                  </a:cubicBezTo>
                  <a:lnTo>
                    <a:pt x="1173163" y="59093"/>
                  </a:lnTo>
                  <a:cubicBezTo>
                    <a:pt x="1183698" y="52466"/>
                    <a:pt x="1193627" y="45830"/>
                    <a:pt x="1200502" y="35149"/>
                  </a:cubicBezTo>
                  <a:cubicBezTo>
                    <a:pt x="1191685" y="32814"/>
                    <a:pt x="1204128" y="26803"/>
                    <a:pt x="1203897" y="20646"/>
                  </a:cubicBezTo>
                  <a:cubicBezTo>
                    <a:pt x="1202264" y="18901"/>
                    <a:pt x="1174891" y="46428"/>
                    <a:pt x="1172282" y="49678"/>
                  </a:cubicBezTo>
                  <a:lnTo>
                    <a:pt x="1169743" y="48840"/>
                  </a:lnTo>
                  <a:cubicBezTo>
                    <a:pt x="1175216" y="42897"/>
                    <a:pt x="1182288" y="34234"/>
                    <a:pt x="1182561" y="25777"/>
                  </a:cubicBezTo>
                  <a:cubicBezTo>
                    <a:pt x="1176207" y="32763"/>
                    <a:pt x="1167442" y="38441"/>
                    <a:pt x="1164586" y="47959"/>
                  </a:cubicBezTo>
                  <a:cubicBezTo>
                    <a:pt x="1160943" y="47343"/>
                    <a:pt x="1161465" y="40511"/>
                    <a:pt x="1161174" y="37723"/>
                  </a:cubicBezTo>
                  <a:cubicBezTo>
                    <a:pt x="1157540" y="38963"/>
                    <a:pt x="1155898" y="42640"/>
                    <a:pt x="1156043" y="46266"/>
                  </a:cubicBezTo>
                  <a:lnTo>
                    <a:pt x="1150955" y="42854"/>
                  </a:lnTo>
                  <a:lnTo>
                    <a:pt x="1144071" y="59922"/>
                  </a:lnTo>
                  <a:lnTo>
                    <a:pt x="1140668" y="51397"/>
                  </a:lnTo>
                  <a:cubicBezTo>
                    <a:pt x="1133997" y="50071"/>
                    <a:pt x="1134810" y="62300"/>
                    <a:pt x="1133827" y="63352"/>
                  </a:cubicBezTo>
                  <a:cubicBezTo>
                    <a:pt x="1130834" y="66516"/>
                    <a:pt x="1126789" y="52603"/>
                    <a:pt x="1121889" y="54817"/>
                  </a:cubicBezTo>
                  <a:lnTo>
                    <a:pt x="1122752" y="70150"/>
                  </a:lnTo>
                  <a:cubicBezTo>
                    <a:pt x="1118981" y="67072"/>
                    <a:pt x="1115064" y="64344"/>
                    <a:pt x="1109917" y="65079"/>
                  </a:cubicBezTo>
                  <a:lnTo>
                    <a:pt x="1113337" y="71878"/>
                  </a:lnTo>
                  <a:cubicBezTo>
                    <a:pt x="1100715" y="71014"/>
                    <a:pt x="1089445" y="74400"/>
                    <a:pt x="1076806" y="73382"/>
                  </a:cubicBezTo>
                  <a:cubicBezTo>
                    <a:pt x="1050245" y="71245"/>
                    <a:pt x="1000270" y="45120"/>
                    <a:pt x="976608" y="30899"/>
                  </a:cubicBezTo>
                  <a:lnTo>
                    <a:pt x="974898" y="32609"/>
                  </a:lnTo>
                  <a:cubicBezTo>
                    <a:pt x="976796" y="33900"/>
                    <a:pt x="977908" y="35756"/>
                    <a:pt x="978319" y="36030"/>
                  </a:cubicBezTo>
                  <a:cubicBezTo>
                    <a:pt x="979866" y="37047"/>
                    <a:pt x="983586" y="36911"/>
                    <a:pt x="985143" y="40305"/>
                  </a:cubicBezTo>
                  <a:lnTo>
                    <a:pt x="984279" y="41169"/>
                  </a:lnTo>
                  <a:cubicBezTo>
                    <a:pt x="980508" y="41853"/>
                    <a:pt x="978276" y="37022"/>
                    <a:pt x="976600" y="36030"/>
                  </a:cubicBezTo>
                  <a:cubicBezTo>
                    <a:pt x="970349" y="32318"/>
                    <a:pt x="963037" y="29676"/>
                    <a:pt x="956649" y="26076"/>
                  </a:cubicBezTo>
                  <a:cubicBezTo>
                    <a:pt x="942018" y="17824"/>
                    <a:pt x="927694" y="8870"/>
                    <a:pt x="913362" y="156"/>
                  </a:cubicBezTo>
                  <a:lnTo>
                    <a:pt x="911652" y="1867"/>
                  </a:lnTo>
                  <a:cubicBezTo>
                    <a:pt x="920528" y="13214"/>
                    <a:pt x="929302" y="14754"/>
                    <a:pt x="939598" y="22621"/>
                  </a:cubicBezTo>
                  <a:cubicBezTo>
                    <a:pt x="941180" y="23827"/>
                    <a:pt x="944977" y="26067"/>
                    <a:pt x="939888" y="25759"/>
                  </a:cubicBezTo>
                  <a:cubicBezTo>
                    <a:pt x="925437" y="19380"/>
                    <a:pt x="911481" y="8015"/>
                    <a:pt x="897482" y="1516"/>
                  </a:cubicBezTo>
                  <a:cubicBezTo>
                    <a:pt x="895883" y="772"/>
                    <a:pt x="892214" y="-1186"/>
                    <a:pt x="891154" y="1011"/>
                  </a:cubicBezTo>
                  <a:cubicBezTo>
                    <a:pt x="900184" y="9435"/>
                    <a:pt x="911104" y="16524"/>
                    <a:pt x="921913" y="22373"/>
                  </a:cubicBezTo>
                  <a:cubicBezTo>
                    <a:pt x="924479" y="23758"/>
                    <a:pt x="931465" y="22895"/>
                    <a:pt x="927916" y="27478"/>
                  </a:cubicBezTo>
                  <a:cubicBezTo>
                    <a:pt x="926061" y="26649"/>
                    <a:pt x="923572" y="24656"/>
                    <a:pt x="921913" y="24083"/>
                  </a:cubicBezTo>
                  <a:cubicBezTo>
                    <a:pt x="906213" y="18610"/>
                    <a:pt x="890307" y="11401"/>
                    <a:pt x="874059" y="8725"/>
                  </a:cubicBezTo>
                  <a:cubicBezTo>
                    <a:pt x="885518" y="20116"/>
                    <a:pt x="902100" y="22433"/>
                    <a:pt x="916774" y="27521"/>
                  </a:cubicBezTo>
                  <a:cubicBezTo>
                    <a:pt x="917176" y="30608"/>
                    <a:pt x="913063" y="29069"/>
                    <a:pt x="911241" y="28787"/>
                  </a:cubicBezTo>
                  <a:cubicBezTo>
                    <a:pt x="898055" y="26734"/>
                    <a:pt x="885681" y="19004"/>
                    <a:pt x="872349" y="17276"/>
                  </a:cubicBezTo>
                  <a:cubicBezTo>
                    <a:pt x="879678" y="25067"/>
                    <a:pt x="891222" y="29838"/>
                    <a:pt x="901407" y="32635"/>
                  </a:cubicBezTo>
                  <a:lnTo>
                    <a:pt x="916782" y="37740"/>
                  </a:lnTo>
                  <a:cubicBezTo>
                    <a:pt x="910942" y="38270"/>
                    <a:pt x="904956" y="35380"/>
                    <a:pt x="899697" y="34345"/>
                  </a:cubicBezTo>
                  <a:cubicBezTo>
                    <a:pt x="895755" y="33567"/>
                    <a:pt x="891667" y="33293"/>
                    <a:pt x="887733" y="32635"/>
                  </a:cubicBezTo>
                  <a:lnTo>
                    <a:pt x="884313" y="34345"/>
                  </a:lnTo>
                  <a:cubicBezTo>
                    <a:pt x="889931" y="38074"/>
                    <a:pt x="898029" y="41135"/>
                    <a:pt x="904810" y="41195"/>
                  </a:cubicBezTo>
                  <a:lnTo>
                    <a:pt x="894574" y="44573"/>
                  </a:lnTo>
                  <a:cubicBezTo>
                    <a:pt x="897191" y="46659"/>
                    <a:pt x="911053" y="49079"/>
                    <a:pt x="911660" y="49738"/>
                  </a:cubicBezTo>
                  <a:cubicBezTo>
                    <a:pt x="912353" y="50482"/>
                    <a:pt x="909599" y="54775"/>
                    <a:pt x="909950" y="56545"/>
                  </a:cubicBezTo>
                  <a:cubicBezTo>
                    <a:pt x="911079" y="57511"/>
                    <a:pt x="931765" y="55330"/>
                    <a:pt x="935579" y="54851"/>
                  </a:cubicBezTo>
                  <a:cubicBezTo>
                    <a:pt x="937366" y="54629"/>
                    <a:pt x="942890" y="50670"/>
                    <a:pt x="945849" y="53996"/>
                  </a:cubicBezTo>
                  <a:cubicBezTo>
                    <a:pt x="945849" y="54792"/>
                    <a:pt x="937622" y="56117"/>
                    <a:pt x="935579" y="56562"/>
                  </a:cubicBezTo>
                  <a:cubicBezTo>
                    <a:pt x="930858" y="57579"/>
                    <a:pt x="922700" y="56998"/>
                    <a:pt x="920194" y="61667"/>
                  </a:cubicBezTo>
                  <a:cubicBezTo>
                    <a:pt x="925702" y="61257"/>
                    <a:pt x="931910" y="62291"/>
                    <a:pt x="937289" y="61684"/>
                  </a:cubicBezTo>
                  <a:cubicBezTo>
                    <a:pt x="940974" y="61265"/>
                    <a:pt x="946832" y="56835"/>
                    <a:pt x="950980" y="59119"/>
                  </a:cubicBezTo>
                  <a:cubicBezTo>
                    <a:pt x="947379" y="62325"/>
                    <a:pt x="941214" y="62060"/>
                    <a:pt x="937289" y="63386"/>
                  </a:cubicBezTo>
                  <a:cubicBezTo>
                    <a:pt x="934202" y="64429"/>
                    <a:pt x="931055" y="64754"/>
                    <a:pt x="932175" y="68500"/>
                  </a:cubicBezTo>
                  <a:cubicBezTo>
                    <a:pt x="933860" y="68637"/>
                    <a:pt x="935613" y="68346"/>
                    <a:pt x="937289" y="68508"/>
                  </a:cubicBezTo>
                  <a:lnTo>
                    <a:pt x="954366" y="63386"/>
                  </a:lnTo>
                  <a:cubicBezTo>
                    <a:pt x="955315" y="68277"/>
                    <a:pt x="953049" y="66139"/>
                    <a:pt x="950620" y="67260"/>
                  </a:cubicBezTo>
                  <a:cubicBezTo>
                    <a:pt x="947935" y="68508"/>
                    <a:pt x="945148" y="69209"/>
                    <a:pt x="942420" y="70218"/>
                  </a:cubicBezTo>
                  <a:cubicBezTo>
                    <a:pt x="938717" y="71578"/>
                    <a:pt x="934330" y="70586"/>
                    <a:pt x="935596" y="75332"/>
                  </a:cubicBezTo>
                  <a:cubicBezTo>
                    <a:pt x="939281" y="74494"/>
                    <a:pt x="944096" y="74434"/>
                    <a:pt x="947551" y="73630"/>
                  </a:cubicBezTo>
                  <a:cubicBezTo>
                    <a:pt x="953904" y="72151"/>
                    <a:pt x="961506" y="68252"/>
                    <a:pt x="968057" y="66815"/>
                  </a:cubicBezTo>
                  <a:cubicBezTo>
                    <a:pt x="964175" y="72476"/>
                    <a:pt x="954862" y="71894"/>
                    <a:pt x="949261" y="75341"/>
                  </a:cubicBezTo>
                  <a:cubicBezTo>
                    <a:pt x="949509" y="76162"/>
                    <a:pt x="948765" y="78188"/>
                    <a:pt x="949329" y="78625"/>
                  </a:cubicBezTo>
                  <a:cubicBezTo>
                    <a:pt x="951322" y="80155"/>
                    <a:pt x="963413" y="76564"/>
                    <a:pt x="966355" y="75341"/>
                  </a:cubicBezTo>
                  <a:cubicBezTo>
                    <a:pt x="968202" y="74571"/>
                    <a:pt x="969810" y="70757"/>
                    <a:pt x="973188" y="71937"/>
                  </a:cubicBezTo>
                  <a:close/>
                  <a:moveTo>
                    <a:pt x="1099646" y="118038"/>
                  </a:moveTo>
                  <a:cubicBezTo>
                    <a:pt x="1100784" y="120176"/>
                    <a:pt x="1096910" y="123990"/>
                    <a:pt x="1096260" y="123161"/>
                  </a:cubicBezTo>
                  <a:cubicBezTo>
                    <a:pt x="1095123" y="121023"/>
                    <a:pt x="1098997" y="117209"/>
                    <a:pt x="1099646" y="118038"/>
                  </a:cubicBezTo>
                  <a:close/>
                  <a:moveTo>
                    <a:pt x="1068913" y="123152"/>
                  </a:moveTo>
                  <a:lnTo>
                    <a:pt x="1068913" y="119757"/>
                  </a:lnTo>
                  <a:cubicBezTo>
                    <a:pt x="1071273" y="119235"/>
                    <a:pt x="1073453" y="120681"/>
                    <a:pt x="1074035" y="123152"/>
                  </a:cubicBezTo>
                  <a:lnTo>
                    <a:pt x="1068913" y="123152"/>
                  </a:lnTo>
                  <a:close/>
                  <a:moveTo>
                    <a:pt x="1074035" y="150483"/>
                  </a:moveTo>
                  <a:lnTo>
                    <a:pt x="1074035" y="147088"/>
                  </a:lnTo>
                  <a:cubicBezTo>
                    <a:pt x="1076395" y="146566"/>
                    <a:pt x="1078576" y="148011"/>
                    <a:pt x="1079157" y="150474"/>
                  </a:cubicBezTo>
                  <a:lnTo>
                    <a:pt x="1074035" y="150474"/>
                  </a:lnTo>
                  <a:close/>
                  <a:moveTo>
                    <a:pt x="1079157" y="141974"/>
                  </a:moveTo>
                  <a:cubicBezTo>
                    <a:pt x="1077635" y="146583"/>
                    <a:pt x="1075968" y="144445"/>
                    <a:pt x="1072333" y="143641"/>
                  </a:cubicBezTo>
                  <a:lnTo>
                    <a:pt x="1072333" y="141974"/>
                  </a:lnTo>
                  <a:cubicBezTo>
                    <a:pt x="1072333" y="141974"/>
                    <a:pt x="1079157" y="141974"/>
                    <a:pt x="1079157" y="141974"/>
                  </a:cubicBezTo>
                  <a:close/>
                  <a:moveTo>
                    <a:pt x="1072333" y="92418"/>
                  </a:moveTo>
                  <a:cubicBezTo>
                    <a:pt x="1071846" y="88852"/>
                    <a:pt x="1072162" y="88527"/>
                    <a:pt x="1075737" y="89023"/>
                  </a:cubicBezTo>
                  <a:lnTo>
                    <a:pt x="1072333" y="92418"/>
                  </a:lnTo>
                  <a:close/>
                  <a:moveTo>
                    <a:pt x="1072162" y="79685"/>
                  </a:moveTo>
                  <a:cubicBezTo>
                    <a:pt x="1072119" y="77239"/>
                    <a:pt x="1067664" y="74631"/>
                    <a:pt x="1074018" y="75341"/>
                  </a:cubicBezTo>
                  <a:cubicBezTo>
                    <a:pt x="1075172" y="79736"/>
                    <a:pt x="1072649" y="83507"/>
                    <a:pt x="1068921" y="85577"/>
                  </a:cubicBezTo>
                  <a:cubicBezTo>
                    <a:pt x="1066715" y="81045"/>
                    <a:pt x="1072171" y="80207"/>
                    <a:pt x="1072162" y="79685"/>
                  </a:cubicBezTo>
                  <a:close/>
                  <a:moveTo>
                    <a:pt x="1049253" y="109504"/>
                  </a:moveTo>
                  <a:lnTo>
                    <a:pt x="1050091" y="114609"/>
                  </a:lnTo>
                  <a:lnTo>
                    <a:pt x="1046687" y="114609"/>
                  </a:lnTo>
                  <a:cubicBezTo>
                    <a:pt x="1046131" y="112095"/>
                    <a:pt x="1047440" y="111060"/>
                    <a:pt x="1049253" y="109504"/>
                  </a:cubicBezTo>
                  <a:close/>
                  <a:moveTo>
                    <a:pt x="549780" y="142453"/>
                  </a:moveTo>
                  <a:cubicBezTo>
                    <a:pt x="556887" y="148011"/>
                    <a:pt x="567918" y="151252"/>
                    <a:pt x="574964" y="155622"/>
                  </a:cubicBezTo>
                  <a:lnTo>
                    <a:pt x="583499" y="152227"/>
                  </a:lnTo>
                  <a:lnTo>
                    <a:pt x="576675" y="157332"/>
                  </a:lnTo>
                  <a:cubicBezTo>
                    <a:pt x="580352" y="159718"/>
                    <a:pt x="585842" y="162138"/>
                    <a:pt x="586432" y="166918"/>
                  </a:cubicBezTo>
                  <a:lnTo>
                    <a:pt x="580104" y="208573"/>
                  </a:lnTo>
                  <a:lnTo>
                    <a:pt x="615096" y="180002"/>
                  </a:lnTo>
                  <a:lnTo>
                    <a:pt x="655271" y="203450"/>
                  </a:lnTo>
                  <a:cubicBezTo>
                    <a:pt x="657169" y="201073"/>
                    <a:pt x="638450" y="162857"/>
                    <a:pt x="640751" y="159068"/>
                  </a:cubicBezTo>
                  <a:cubicBezTo>
                    <a:pt x="648746" y="153570"/>
                    <a:pt x="657281" y="148345"/>
                    <a:pt x="666106" y="143368"/>
                  </a:cubicBezTo>
                  <a:cubicBezTo>
                    <a:pt x="674691" y="138528"/>
                    <a:pt x="686903" y="134483"/>
                    <a:pt x="694488" y="129035"/>
                  </a:cubicBezTo>
                  <a:cubicBezTo>
                    <a:pt x="707854" y="119441"/>
                    <a:pt x="711899" y="108538"/>
                    <a:pt x="730455" y="98361"/>
                  </a:cubicBezTo>
                  <a:cubicBezTo>
                    <a:pt x="736074" y="95283"/>
                    <a:pt x="747806" y="92162"/>
                    <a:pt x="751646" y="89126"/>
                  </a:cubicBezTo>
                  <a:cubicBezTo>
                    <a:pt x="753253" y="87852"/>
                    <a:pt x="753074" y="84286"/>
                    <a:pt x="752698" y="83884"/>
                  </a:cubicBezTo>
                  <a:cubicBezTo>
                    <a:pt x="748174" y="79001"/>
                    <a:pt x="642470" y="126538"/>
                    <a:pt x="627154" y="128343"/>
                  </a:cubicBezTo>
                  <a:cubicBezTo>
                    <a:pt x="624477" y="125273"/>
                    <a:pt x="606058" y="85757"/>
                    <a:pt x="604031" y="87296"/>
                  </a:cubicBezTo>
                  <a:cubicBezTo>
                    <a:pt x="600884" y="95334"/>
                    <a:pt x="597814" y="126932"/>
                    <a:pt x="592922" y="131729"/>
                  </a:cubicBezTo>
                  <a:cubicBezTo>
                    <a:pt x="587877" y="136680"/>
                    <a:pt x="556185" y="136424"/>
                    <a:pt x="547608" y="138545"/>
                  </a:cubicBezTo>
                  <a:cubicBezTo>
                    <a:pt x="546642" y="142487"/>
                    <a:pt x="548361" y="141350"/>
                    <a:pt x="549763" y="142453"/>
                  </a:cubicBezTo>
                  <a:close/>
                  <a:moveTo>
                    <a:pt x="644975" y="152142"/>
                  </a:moveTo>
                  <a:cubicBezTo>
                    <a:pt x="644813" y="152398"/>
                    <a:pt x="640905" y="154399"/>
                    <a:pt x="639930" y="155605"/>
                  </a:cubicBezTo>
                  <a:lnTo>
                    <a:pt x="638194" y="150508"/>
                  </a:lnTo>
                  <a:cubicBezTo>
                    <a:pt x="641324" y="150448"/>
                    <a:pt x="648131" y="147079"/>
                    <a:pt x="644975" y="152133"/>
                  </a:cubicBezTo>
                  <a:close/>
                  <a:moveTo>
                    <a:pt x="607451" y="153920"/>
                  </a:moveTo>
                  <a:lnTo>
                    <a:pt x="610855" y="153920"/>
                  </a:lnTo>
                  <a:lnTo>
                    <a:pt x="610855" y="159025"/>
                  </a:lnTo>
                  <a:lnTo>
                    <a:pt x="607451" y="159025"/>
                  </a:lnTo>
                  <a:lnTo>
                    <a:pt x="607451" y="153920"/>
                  </a:lnTo>
                  <a:close/>
                  <a:moveTo>
                    <a:pt x="597198" y="138545"/>
                  </a:moveTo>
                  <a:cubicBezTo>
                    <a:pt x="599687" y="137938"/>
                    <a:pt x="598293" y="139827"/>
                    <a:pt x="599653" y="141187"/>
                  </a:cubicBezTo>
                  <a:cubicBezTo>
                    <a:pt x="601012" y="142547"/>
                    <a:pt x="602911" y="141153"/>
                    <a:pt x="602303" y="143641"/>
                  </a:cubicBezTo>
                  <a:cubicBezTo>
                    <a:pt x="599114" y="144197"/>
                    <a:pt x="596651" y="141734"/>
                    <a:pt x="597198" y="138545"/>
                  </a:cubicBezTo>
                  <a:close/>
                  <a:moveTo>
                    <a:pt x="595471" y="150517"/>
                  </a:moveTo>
                  <a:lnTo>
                    <a:pt x="595471" y="152193"/>
                  </a:lnTo>
                  <a:cubicBezTo>
                    <a:pt x="595471" y="152193"/>
                    <a:pt x="586971" y="153082"/>
                    <a:pt x="586971" y="153082"/>
                  </a:cubicBezTo>
                  <a:cubicBezTo>
                    <a:pt x="589015" y="150081"/>
                    <a:pt x="592084" y="150217"/>
                    <a:pt x="595471" y="150517"/>
                  </a:cubicBezTo>
                  <a:close/>
                  <a:moveTo>
                    <a:pt x="1349391" y="111932"/>
                  </a:moveTo>
                  <a:cubicBezTo>
                    <a:pt x="1350965" y="113172"/>
                    <a:pt x="1353889" y="112600"/>
                    <a:pt x="1354317" y="112916"/>
                  </a:cubicBezTo>
                  <a:cubicBezTo>
                    <a:pt x="1354898" y="108914"/>
                    <a:pt x="1362859" y="113814"/>
                    <a:pt x="1361141" y="114609"/>
                  </a:cubicBezTo>
                  <a:lnTo>
                    <a:pt x="1354317" y="112916"/>
                  </a:lnTo>
                  <a:cubicBezTo>
                    <a:pt x="1354496" y="113044"/>
                    <a:pt x="1354496" y="115755"/>
                    <a:pt x="1356113" y="117029"/>
                  </a:cubicBezTo>
                  <a:cubicBezTo>
                    <a:pt x="1364570" y="123639"/>
                    <a:pt x="1407276" y="153176"/>
                    <a:pt x="1409918" y="159111"/>
                  </a:cubicBezTo>
                  <a:cubicBezTo>
                    <a:pt x="1412715" y="165388"/>
                    <a:pt x="1400110" y="186604"/>
                    <a:pt x="1400469" y="194907"/>
                  </a:cubicBezTo>
                  <a:cubicBezTo>
                    <a:pt x="1401863" y="196404"/>
                    <a:pt x="1428740" y="176872"/>
                    <a:pt x="1435256" y="178198"/>
                  </a:cubicBezTo>
                  <a:cubicBezTo>
                    <a:pt x="1440233" y="179207"/>
                    <a:pt x="1461167" y="201483"/>
                    <a:pt x="1467102" y="206033"/>
                  </a:cubicBezTo>
                  <a:cubicBezTo>
                    <a:pt x="1468812" y="207350"/>
                    <a:pt x="1469265" y="209342"/>
                    <a:pt x="1472233" y="208573"/>
                  </a:cubicBezTo>
                  <a:lnTo>
                    <a:pt x="1462005" y="165986"/>
                  </a:lnTo>
                  <a:cubicBezTo>
                    <a:pt x="1469505" y="163395"/>
                    <a:pt x="1475636" y="156135"/>
                    <a:pt x="1484196" y="159034"/>
                  </a:cubicBezTo>
                  <a:lnTo>
                    <a:pt x="1482477" y="153929"/>
                  </a:lnTo>
                  <a:cubicBezTo>
                    <a:pt x="1490139" y="153356"/>
                    <a:pt x="1496458" y="148097"/>
                    <a:pt x="1503001" y="144514"/>
                  </a:cubicBezTo>
                  <a:cubicBezTo>
                    <a:pt x="1497185" y="141512"/>
                    <a:pt x="1458276" y="135295"/>
                    <a:pt x="1456848" y="133397"/>
                  </a:cubicBezTo>
                  <a:cubicBezTo>
                    <a:pt x="1456558" y="133012"/>
                    <a:pt x="1458918" y="127684"/>
                    <a:pt x="1458721" y="124033"/>
                  </a:cubicBezTo>
                  <a:cubicBezTo>
                    <a:pt x="1458071" y="111676"/>
                    <a:pt x="1453573" y="98207"/>
                    <a:pt x="1453428" y="85594"/>
                  </a:cubicBezTo>
                  <a:cubicBezTo>
                    <a:pt x="1450375" y="84919"/>
                    <a:pt x="1450059" y="86500"/>
                    <a:pt x="1448588" y="88425"/>
                  </a:cubicBezTo>
                  <a:cubicBezTo>
                    <a:pt x="1442234" y="96771"/>
                    <a:pt x="1437189" y="113019"/>
                    <a:pt x="1430946" y="122023"/>
                  </a:cubicBezTo>
                  <a:cubicBezTo>
                    <a:pt x="1429638" y="123913"/>
                    <a:pt x="1428424" y="126581"/>
                    <a:pt x="1425567" y="126308"/>
                  </a:cubicBezTo>
                  <a:lnTo>
                    <a:pt x="1311585" y="78770"/>
                  </a:lnTo>
                  <a:cubicBezTo>
                    <a:pt x="1322522" y="91435"/>
                    <a:pt x="1336307" y="101637"/>
                    <a:pt x="1349383" y="111941"/>
                  </a:cubicBezTo>
                  <a:close/>
                  <a:moveTo>
                    <a:pt x="1467119" y="143676"/>
                  </a:moveTo>
                  <a:lnTo>
                    <a:pt x="1465391" y="150483"/>
                  </a:lnTo>
                  <a:lnTo>
                    <a:pt x="1463715" y="150483"/>
                  </a:lnTo>
                  <a:cubicBezTo>
                    <a:pt x="1463715" y="150483"/>
                    <a:pt x="1463715" y="143667"/>
                    <a:pt x="1463715" y="143667"/>
                  </a:cubicBezTo>
                  <a:lnTo>
                    <a:pt x="1467127" y="143667"/>
                  </a:lnTo>
                  <a:close/>
                  <a:moveTo>
                    <a:pt x="1431245" y="165867"/>
                  </a:moveTo>
                  <a:cubicBezTo>
                    <a:pt x="1430758" y="162301"/>
                    <a:pt x="1431074" y="161976"/>
                    <a:pt x="1434649" y="162472"/>
                  </a:cubicBezTo>
                  <a:lnTo>
                    <a:pt x="1431245" y="165867"/>
                  </a:lnTo>
                  <a:close/>
                  <a:moveTo>
                    <a:pt x="1445740" y="155588"/>
                  </a:moveTo>
                  <a:lnTo>
                    <a:pt x="1446630" y="150508"/>
                  </a:lnTo>
                  <a:cubicBezTo>
                    <a:pt x="1449990" y="150209"/>
                    <a:pt x="1448348" y="153852"/>
                    <a:pt x="1445740" y="155588"/>
                  </a:cubicBezTo>
                  <a:close/>
                  <a:moveTo>
                    <a:pt x="1448323" y="135141"/>
                  </a:moveTo>
                  <a:lnTo>
                    <a:pt x="1453437" y="133414"/>
                  </a:lnTo>
                  <a:lnTo>
                    <a:pt x="1453437" y="138528"/>
                  </a:lnTo>
                  <a:cubicBezTo>
                    <a:pt x="1451333" y="139631"/>
                    <a:pt x="1447502" y="135834"/>
                    <a:pt x="1448323" y="135133"/>
                  </a:cubicBezTo>
                  <a:close/>
                  <a:moveTo>
                    <a:pt x="1448323" y="143676"/>
                  </a:moveTo>
                  <a:lnTo>
                    <a:pt x="1444919" y="147071"/>
                  </a:lnTo>
                  <a:cubicBezTo>
                    <a:pt x="1444432" y="143504"/>
                    <a:pt x="1444748" y="143180"/>
                    <a:pt x="1448323" y="143676"/>
                  </a:cubicBezTo>
                  <a:close/>
                  <a:moveTo>
                    <a:pt x="1444919" y="169296"/>
                  </a:moveTo>
                  <a:cubicBezTo>
                    <a:pt x="1445509" y="168133"/>
                    <a:pt x="1447818" y="170296"/>
                    <a:pt x="1446595" y="172691"/>
                  </a:cubicBezTo>
                  <a:cubicBezTo>
                    <a:pt x="1446005" y="173854"/>
                    <a:pt x="1443696" y="171690"/>
                    <a:pt x="1444919" y="169296"/>
                  </a:cubicBezTo>
                  <a:close/>
                  <a:moveTo>
                    <a:pt x="1443175" y="174401"/>
                  </a:moveTo>
                  <a:cubicBezTo>
                    <a:pt x="1442584" y="175564"/>
                    <a:pt x="1440276" y="173401"/>
                    <a:pt x="1441499" y="171006"/>
                  </a:cubicBezTo>
                  <a:cubicBezTo>
                    <a:pt x="1442089" y="169843"/>
                    <a:pt x="1444397" y="172007"/>
                    <a:pt x="1443175" y="174401"/>
                  </a:cubicBezTo>
                  <a:close/>
                  <a:moveTo>
                    <a:pt x="1443183" y="126590"/>
                  </a:moveTo>
                  <a:cubicBezTo>
                    <a:pt x="1443705" y="128950"/>
                    <a:pt x="1442260" y="131130"/>
                    <a:pt x="1439789" y="131704"/>
                  </a:cubicBezTo>
                  <a:lnTo>
                    <a:pt x="1439789" y="126590"/>
                  </a:lnTo>
                  <a:cubicBezTo>
                    <a:pt x="1439789" y="126590"/>
                    <a:pt x="1443183" y="126590"/>
                    <a:pt x="1443183" y="126590"/>
                  </a:cubicBezTo>
                  <a:close/>
                  <a:moveTo>
                    <a:pt x="1441490" y="152219"/>
                  </a:moveTo>
                  <a:lnTo>
                    <a:pt x="1438087" y="155613"/>
                  </a:lnTo>
                  <a:cubicBezTo>
                    <a:pt x="1437599" y="152048"/>
                    <a:pt x="1437915" y="151722"/>
                    <a:pt x="1441490" y="152219"/>
                  </a:cubicBezTo>
                  <a:close/>
                  <a:moveTo>
                    <a:pt x="1429535" y="133422"/>
                  </a:moveTo>
                  <a:lnTo>
                    <a:pt x="1434649" y="133422"/>
                  </a:lnTo>
                  <a:lnTo>
                    <a:pt x="1434649" y="136817"/>
                  </a:lnTo>
                  <a:lnTo>
                    <a:pt x="1429535" y="136817"/>
                  </a:lnTo>
                  <a:lnTo>
                    <a:pt x="1429535" y="133422"/>
                  </a:lnTo>
                  <a:close/>
                  <a:moveTo>
                    <a:pt x="1436359" y="152184"/>
                  </a:moveTo>
                  <a:lnTo>
                    <a:pt x="1427825" y="152184"/>
                  </a:lnTo>
                  <a:cubicBezTo>
                    <a:pt x="1425858" y="151286"/>
                    <a:pt x="1435256" y="145950"/>
                    <a:pt x="1436359" y="152184"/>
                  </a:cubicBezTo>
                  <a:close/>
                  <a:moveTo>
                    <a:pt x="1429518" y="153920"/>
                  </a:moveTo>
                  <a:cubicBezTo>
                    <a:pt x="1431382" y="155784"/>
                    <a:pt x="1427979" y="159179"/>
                    <a:pt x="1426115" y="157315"/>
                  </a:cubicBezTo>
                  <a:cubicBezTo>
                    <a:pt x="1424250" y="155451"/>
                    <a:pt x="1427654" y="152056"/>
                    <a:pt x="1429518" y="153920"/>
                  </a:cubicBezTo>
                  <a:close/>
                  <a:moveTo>
                    <a:pt x="1424387" y="150508"/>
                  </a:moveTo>
                  <a:lnTo>
                    <a:pt x="1424387" y="153912"/>
                  </a:lnTo>
                  <a:cubicBezTo>
                    <a:pt x="1424387" y="153912"/>
                    <a:pt x="1419282" y="152184"/>
                    <a:pt x="1419282" y="152184"/>
                  </a:cubicBezTo>
                  <a:lnTo>
                    <a:pt x="1419282" y="150517"/>
                  </a:lnTo>
                  <a:cubicBezTo>
                    <a:pt x="1419282" y="150517"/>
                    <a:pt x="1424387" y="150517"/>
                    <a:pt x="1424387" y="150517"/>
                  </a:cubicBezTo>
                  <a:close/>
                  <a:moveTo>
                    <a:pt x="1414160" y="126590"/>
                  </a:moveTo>
                  <a:lnTo>
                    <a:pt x="1415836" y="126590"/>
                  </a:lnTo>
                  <a:lnTo>
                    <a:pt x="1415836" y="135116"/>
                  </a:lnTo>
                  <a:lnTo>
                    <a:pt x="1414160" y="135116"/>
                  </a:lnTo>
                  <a:lnTo>
                    <a:pt x="1414160" y="126590"/>
                  </a:lnTo>
                  <a:close/>
                  <a:moveTo>
                    <a:pt x="1415870" y="138553"/>
                  </a:moveTo>
                  <a:lnTo>
                    <a:pt x="1417538" y="138553"/>
                  </a:lnTo>
                  <a:cubicBezTo>
                    <a:pt x="1417538" y="138553"/>
                    <a:pt x="1417538" y="143659"/>
                    <a:pt x="1417538" y="143659"/>
                  </a:cubicBezTo>
                  <a:lnTo>
                    <a:pt x="1414125" y="143659"/>
                  </a:lnTo>
                  <a:cubicBezTo>
                    <a:pt x="1414125" y="143659"/>
                    <a:pt x="1415853" y="138553"/>
                    <a:pt x="1415853" y="138553"/>
                  </a:cubicBezTo>
                  <a:close/>
                  <a:moveTo>
                    <a:pt x="1410730" y="153929"/>
                  </a:moveTo>
                  <a:lnTo>
                    <a:pt x="1419256" y="153929"/>
                  </a:lnTo>
                  <a:lnTo>
                    <a:pt x="1419256" y="155605"/>
                  </a:lnTo>
                  <a:lnTo>
                    <a:pt x="1410730" y="155605"/>
                  </a:lnTo>
                  <a:lnTo>
                    <a:pt x="1410730" y="153929"/>
                  </a:lnTo>
                  <a:close/>
                  <a:moveTo>
                    <a:pt x="454466" y="849163"/>
                  </a:moveTo>
                  <a:cubicBezTo>
                    <a:pt x="451781" y="848898"/>
                    <a:pt x="449387" y="847880"/>
                    <a:pt x="446778" y="847418"/>
                  </a:cubicBezTo>
                  <a:lnTo>
                    <a:pt x="448489" y="844023"/>
                  </a:lnTo>
                  <a:lnTo>
                    <a:pt x="448489" y="842313"/>
                  </a:lnTo>
                  <a:cubicBezTo>
                    <a:pt x="443991" y="844451"/>
                    <a:pt x="440690" y="845186"/>
                    <a:pt x="435739" y="845631"/>
                  </a:cubicBezTo>
                  <a:cubicBezTo>
                    <a:pt x="398403" y="848992"/>
                    <a:pt x="361948" y="846401"/>
                    <a:pt x="324579" y="847427"/>
                  </a:cubicBezTo>
                  <a:cubicBezTo>
                    <a:pt x="314240" y="847709"/>
                    <a:pt x="317028" y="845751"/>
                    <a:pt x="315924" y="845665"/>
                  </a:cubicBezTo>
                  <a:cubicBezTo>
                    <a:pt x="313299" y="845460"/>
                    <a:pt x="307587" y="848256"/>
                    <a:pt x="302234" y="847598"/>
                  </a:cubicBezTo>
                  <a:cubicBezTo>
                    <a:pt x="298522" y="847145"/>
                    <a:pt x="300318" y="843365"/>
                    <a:pt x="298958" y="844023"/>
                  </a:cubicBezTo>
                  <a:cubicBezTo>
                    <a:pt x="290415" y="848171"/>
                    <a:pt x="273791" y="848812"/>
                    <a:pt x="263128" y="849214"/>
                  </a:cubicBezTo>
                  <a:cubicBezTo>
                    <a:pt x="234694" y="850283"/>
                    <a:pt x="205996" y="848385"/>
                    <a:pt x="177528" y="849052"/>
                  </a:cubicBezTo>
                  <a:cubicBezTo>
                    <a:pt x="162571" y="849402"/>
                    <a:pt x="147453" y="852139"/>
                    <a:pt x="132317" y="850856"/>
                  </a:cubicBezTo>
                  <a:cubicBezTo>
                    <a:pt x="134429" y="853370"/>
                    <a:pt x="128904" y="852652"/>
                    <a:pt x="137447" y="854277"/>
                  </a:cubicBezTo>
                  <a:cubicBezTo>
                    <a:pt x="160451" y="858638"/>
                    <a:pt x="183642" y="855884"/>
                    <a:pt x="206594" y="855901"/>
                  </a:cubicBezTo>
                  <a:cubicBezTo>
                    <a:pt x="262615" y="855953"/>
                    <a:pt x="318490" y="856440"/>
                    <a:pt x="374442" y="857047"/>
                  </a:cubicBezTo>
                  <a:cubicBezTo>
                    <a:pt x="395188" y="857270"/>
                    <a:pt x="415061" y="854422"/>
                    <a:pt x="433618" y="859433"/>
                  </a:cubicBezTo>
                  <a:cubicBezTo>
                    <a:pt x="435131" y="859844"/>
                    <a:pt x="434798" y="862794"/>
                    <a:pt x="435807" y="862862"/>
                  </a:cubicBezTo>
                  <a:cubicBezTo>
                    <a:pt x="439646" y="863119"/>
                    <a:pt x="446975" y="858150"/>
                    <a:pt x="449652" y="858022"/>
                  </a:cubicBezTo>
                  <a:cubicBezTo>
                    <a:pt x="451789" y="857920"/>
                    <a:pt x="453397" y="860468"/>
                    <a:pt x="454766" y="860511"/>
                  </a:cubicBezTo>
                  <a:cubicBezTo>
                    <a:pt x="462864" y="860742"/>
                    <a:pt x="473553" y="858236"/>
                    <a:pt x="481626" y="861032"/>
                  </a:cubicBezTo>
                  <a:cubicBezTo>
                    <a:pt x="483558" y="861699"/>
                    <a:pt x="481831" y="869626"/>
                    <a:pt x="486055" y="866223"/>
                  </a:cubicBezTo>
                  <a:cubicBezTo>
                    <a:pt x="486910" y="865530"/>
                    <a:pt x="486543" y="859792"/>
                    <a:pt x="491212" y="861109"/>
                  </a:cubicBezTo>
                  <a:cubicBezTo>
                    <a:pt x="491314" y="873919"/>
                    <a:pt x="496582" y="861006"/>
                    <a:pt x="499293" y="859288"/>
                  </a:cubicBezTo>
                  <a:cubicBezTo>
                    <a:pt x="501927" y="857612"/>
                    <a:pt x="536406" y="859707"/>
                    <a:pt x="543427" y="859476"/>
                  </a:cubicBezTo>
                  <a:cubicBezTo>
                    <a:pt x="562497" y="858834"/>
                    <a:pt x="581780" y="855850"/>
                    <a:pt x="600602" y="854285"/>
                  </a:cubicBezTo>
                  <a:lnTo>
                    <a:pt x="600602" y="852575"/>
                  </a:lnTo>
                  <a:cubicBezTo>
                    <a:pt x="590331" y="852489"/>
                    <a:pt x="576145" y="848624"/>
                    <a:pt x="565173" y="848385"/>
                  </a:cubicBezTo>
                  <a:cubicBezTo>
                    <a:pt x="530146" y="847606"/>
                    <a:pt x="488766" y="852592"/>
                    <a:pt x="454458" y="849171"/>
                  </a:cubicBezTo>
                  <a:close/>
                  <a:moveTo>
                    <a:pt x="404073" y="849146"/>
                  </a:moveTo>
                  <a:lnTo>
                    <a:pt x="409169" y="850873"/>
                  </a:lnTo>
                  <a:lnTo>
                    <a:pt x="409169" y="852541"/>
                  </a:lnTo>
                  <a:cubicBezTo>
                    <a:pt x="405047" y="852712"/>
                    <a:pt x="403226" y="853627"/>
                    <a:pt x="404073" y="849146"/>
                  </a:cubicBezTo>
                  <a:close/>
                  <a:moveTo>
                    <a:pt x="1958570" y="852344"/>
                  </a:moveTo>
                  <a:cubicBezTo>
                    <a:pt x="1954431" y="852395"/>
                    <a:pt x="1951207" y="849779"/>
                    <a:pt x="1949736" y="849753"/>
                  </a:cubicBezTo>
                  <a:cubicBezTo>
                    <a:pt x="1942519" y="849608"/>
                    <a:pt x="1932112" y="853558"/>
                    <a:pt x="1925168" y="849146"/>
                  </a:cubicBezTo>
                  <a:lnTo>
                    <a:pt x="1925168" y="847435"/>
                  </a:lnTo>
                  <a:cubicBezTo>
                    <a:pt x="1922902" y="848000"/>
                    <a:pt x="1920618" y="848701"/>
                    <a:pt x="1918335" y="849146"/>
                  </a:cubicBezTo>
                  <a:cubicBezTo>
                    <a:pt x="1917292" y="849351"/>
                    <a:pt x="1915890" y="850736"/>
                    <a:pt x="1914915" y="850856"/>
                  </a:cubicBezTo>
                  <a:cubicBezTo>
                    <a:pt x="1908407" y="851617"/>
                    <a:pt x="1902549" y="849146"/>
                    <a:pt x="1898675" y="849146"/>
                  </a:cubicBezTo>
                  <a:lnTo>
                    <a:pt x="1853387" y="849146"/>
                  </a:lnTo>
                  <a:lnTo>
                    <a:pt x="1855089" y="842322"/>
                  </a:lnTo>
                  <a:cubicBezTo>
                    <a:pt x="1848538" y="842817"/>
                    <a:pt x="1852652" y="848077"/>
                    <a:pt x="1844066" y="849223"/>
                  </a:cubicBezTo>
                  <a:cubicBezTo>
                    <a:pt x="1828930" y="851241"/>
                    <a:pt x="1810929" y="847384"/>
                    <a:pt x="1796212" y="847350"/>
                  </a:cubicBezTo>
                  <a:cubicBezTo>
                    <a:pt x="1771131" y="847290"/>
                    <a:pt x="1745750" y="849342"/>
                    <a:pt x="1720994" y="849214"/>
                  </a:cubicBezTo>
                  <a:cubicBezTo>
                    <a:pt x="1700932" y="849111"/>
                    <a:pt x="1681204" y="848479"/>
                    <a:pt x="1661185" y="847538"/>
                  </a:cubicBezTo>
                  <a:lnTo>
                    <a:pt x="1655994" y="842287"/>
                  </a:lnTo>
                  <a:cubicBezTo>
                    <a:pt x="1656482" y="848590"/>
                    <a:pt x="1648246" y="848692"/>
                    <a:pt x="1642286" y="849111"/>
                  </a:cubicBezTo>
                  <a:cubicBezTo>
                    <a:pt x="1634804" y="849633"/>
                    <a:pt x="1627869" y="847641"/>
                    <a:pt x="1621797" y="847769"/>
                  </a:cubicBezTo>
                  <a:cubicBezTo>
                    <a:pt x="1613665" y="847948"/>
                    <a:pt x="1581451" y="851566"/>
                    <a:pt x="1576423" y="848291"/>
                  </a:cubicBezTo>
                  <a:cubicBezTo>
                    <a:pt x="1574388" y="846965"/>
                    <a:pt x="1576261" y="843168"/>
                    <a:pt x="1572259" y="843998"/>
                  </a:cubicBezTo>
                  <a:cubicBezTo>
                    <a:pt x="1570531" y="844357"/>
                    <a:pt x="1571446" y="851412"/>
                    <a:pt x="1561988" y="851010"/>
                  </a:cubicBezTo>
                  <a:cubicBezTo>
                    <a:pt x="1555267" y="850719"/>
                    <a:pt x="1557140" y="848983"/>
                    <a:pt x="1556866" y="844023"/>
                  </a:cubicBezTo>
                  <a:cubicBezTo>
                    <a:pt x="1549520" y="856209"/>
                    <a:pt x="1550170" y="847384"/>
                    <a:pt x="1544903" y="847418"/>
                  </a:cubicBezTo>
                  <a:cubicBezTo>
                    <a:pt x="1542628" y="847427"/>
                    <a:pt x="1540550" y="850531"/>
                    <a:pt x="1537925" y="850899"/>
                  </a:cubicBezTo>
                  <a:cubicBezTo>
                    <a:pt x="1534444" y="851386"/>
                    <a:pt x="1531673" y="849026"/>
                    <a:pt x="1529621" y="849086"/>
                  </a:cubicBezTo>
                  <a:cubicBezTo>
                    <a:pt x="1528612" y="849111"/>
                    <a:pt x="1528843" y="852224"/>
                    <a:pt x="1527509" y="852541"/>
                  </a:cubicBezTo>
                  <a:cubicBezTo>
                    <a:pt x="1524225" y="853327"/>
                    <a:pt x="1513578" y="853430"/>
                    <a:pt x="1509850" y="852558"/>
                  </a:cubicBezTo>
                  <a:lnTo>
                    <a:pt x="1509850" y="854268"/>
                  </a:lnTo>
                  <a:cubicBezTo>
                    <a:pt x="1509970" y="854807"/>
                    <a:pt x="1509688" y="855465"/>
                    <a:pt x="1509850" y="855978"/>
                  </a:cubicBezTo>
                  <a:lnTo>
                    <a:pt x="1511560" y="855978"/>
                  </a:lnTo>
                  <a:cubicBezTo>
                    <a:pt x="1515306" y="856295"/>
                    <a:pt x="1518855" y="857697"/>
                    <a:pt x="1522609" y="857791"/>
                  </a:cubicBezTo>
                  <a:cubicBezTo>
                    <a:pt x="1584727" y="859382"/>
                    <a:pt x="1647272" y="857714"/>
                    <a:pt x="1709817" y="857689"/>
                  </a:cubicBezTo>
                  <a:cubicBezTo>
                    <a:pt x="1708705" y="853233"/>
                    <a:pt x="1715871" y="851241"/>
                    <a:pt x="1714939" y="853413"/>
                  </a:cubicBezTo>
                  <a:lnTo>
                    <a:pt x="1711527" y="857689"/>
                  </a:lnTo>
                  <a:cubicBezTo>
                    <a:pt x="1742013" y="857671"/>
                    <a:pt x="1774945" y="857629"/>
                    <a:pt x="1806448" y="857765"/>
                  </a:cubicBezTo>
                  <a:cubicBezTo>
                    <a:pt x="1850069" y="857962"/>
                    <a:pt x="1895486" y="858886"/>
                    <a:pt x="1939876" y="857483"/>
                  </a:cubicBezTo>
                  <a:cubicBezTo>
                    <a:pt x="1951258" y="857124"/>
                    <a:pt x="1963649" y="853550"/>
                    <a:pt x="1974706" y="857680"/>
                  </a:cubicBezTo>
                  <a:lnTo>
                    <a:pt x="1974732" y="850856"/>
                  </a:lnTo>
                  <a:cubicBezTo>
                    <a:pt x="1969190" y="849719"/>
                    <a:pt x="1963692" y="852275"/>
                    <a:pt x="1958561" y="852335"/>
                  </a:cubicBezTo>
                  <a:close/>
                  <a:moveTo>
                    <a:pt x="1786729" y="854259"/>
                  </a:moveTo>
                  <a:cubicBezTo>
                    <a:pt x="1785899" y="853610"/>
                    <a:pt x="1789713" y="849736"/>
                    <a:pt x="1791851" y="850873"/>
                  </a:cubicBezTo>
                  <a:cubicBezTo>
                    <a:pt x="1792681" y="851523"/>
                    <a:pt x="1788867" y="855397"/>
                    <a:pt x="1786729" y="854259"/>
                  </a:cubicBezTo>
                  <a:close/>
                  <a:moveTo>
                    <a:pt x="1856808" y="853413"/>
                  </a:moveTo>
                  <a:lnTo>
                    <a:pt x="1861930" y="852583"/>
                  </a:lnTo>
                  <a:cubicBezTo>
                    <a:pt x="1860485" y="856312"/>
                    <a:pt x="1859099" y="856637"/>
                    <a:pt x="1856808" y="853413"/>
                  </a:cubicBezTo>
                  <a:close/>
                  <a:moveTo>
                    <a:pt x="812267" y="170296"/>
                  </a:moveTo>
                  <a:lnTo>
                    <a:pt x="804006" y="205161"/>
                  </a:lnTo>
                  <a:lnTo>
                    <a:pt x="833885" y="183560"/>
                  </a:lnTo>
                  <a:lnTo>
                    <a:pt x="870647" y="203433"/>
                  </a:lnTo>
                  <a:cubicBezTo>
                    <a:pt x="867697" y="197421"/>
                    <a:pt x="855930" y="176034"/>
                    <a:pt x="857239" y="170484"/>
                  </a:cubicBezTo>
                  <a:cubicBezTo>
                    <a:pt x="858145" y="166653"/>
                    <a:pt x="881371" y="151004"/>
                    <a:pt x="886023" y="147917"/>
                  </a:cubicBezTo>
                  <a:cubicBezTo>
                    <a:pt x="873811" y="143752"/>
                    <a:pt x="860942" y="146609"/>
                    <a:pt x="848405" y="144539"/>
                  </a:cubicBezTo>
                  <a:lnTo>
                    <a:pt x="833885" y="111214"/>
                  </a:lnTo>
                  <a:lnTo>
                    <a:pt x="820194" y="141888"/>
                  </a:lnTo>
                  <a:cubicBezTo>
                    <a:pt x="817526" y="144488"/>
                    <a:pt x="810514" y="145069"/>
                    <a:pt x="806563" y="145360"/>
                  </a:cubicBezTo>
                  <a:cubicBezTo>
                    <a:pt x="797302" y="146044"/>
                    <a:pt x="787647" y="144864"/>
                    <a:pt x="778360" y="145360"/>
                  </a:cubicBezTo>
                  <a:cubicBezTo>
                    <a:pt x="781593" y="152090"/>
                    <a:pt x="811070" y="165353"/>
                    <a:pt x="812275" y="170288"/>
                  </a:cubicBezTo>
                  <a:close/>
                  <a:moveTo>
                    <a:pt x="858667" y="188083"/>
                  </a:moveTo>
                  <a:cubicBezTo>
                    <a:pt x="860531" y="189947"/>
                    <a:pt x="857128" y="193342"/>
                    <a:pt x="855263" y="191478"/>
                  </a:cubicBezTo>
                  <a:cubicBezTo>
                    <a:pt x="853399" y="189614"/>
                    <a:pt x="856803" y="186219"/>
                    <a:pt x="858667" y="188083"/>
                  </a:cubicBezTo>
                  <a:close/>
                  <a:moveTo>
                    <a:pt x="846721" y="152219"/>
                  </a:moveTo>
                  <a:lnTo>
                    <a:pt x="853536" y="152219"/>
                  </a:lnTo>
                  <a:lnTo>
                    <a:pt x="853536" y="153895"/>
                  </a:lnTo>
                  <a:lnTo>
                    <a:pt x="846721" y="153895"/>
                  </a:lnTo>
                  <a:lnTo>
                    <a:pt x="846721" y="152219"/>
                  </a:lnTo>
                  <a:close/>
                  <a:moveTo>
                    <a:pt x="841581" y="152219"/>
                  </a:moveTo>
                  <a:cubicBezTo>
                    <a:pt x="841880" y="155579"/>
                    <a:pt x="838238" y="153937"/>
                    <a:pt x="836493" y="151329"/>
                  </a:cubicBezTo>
                  <a:lnTo>
                    <a:pt x="841581" y="152219"/>
                  </a:lnTo>
                  <a:close/>
                  <a:moveTo>
                    <a:pt x="834731" y="170980"/>
                  </a:moveTo>
                  <a:lnTo>
                    <a:pt x="833064" y="170980"/>
                  </a:lnTo>
                  <a:cubicBezTo>
                    <a:pt x="832893" y="166859"/>
                    <a:pt x="831978" y="165037"/>
                    <a:pt x="836467" y="165884"/>
                  </a:cubicBezTo>
                  <a:lnTo>
                    <a:pt x="834740" y="170980"/>
                  </a:lnTo>
                  <a:close/>
                  <a:moveTo>
                    <a:pt x="833064" y="160736"/>
                  </a:moveTo>
                  <a:lnTo>
                    <a:pt x="833064" y="153920"/>
                  </a:lnTo>
                  <a:lnTo>
                    <a:pt x="834740" y="153920"/>
                  </a:lnTo>
                  <a:lnTo>
                    <a:pt x="834740" y="160736"/>
                  </a:lnTo>
                  <a:lnTo>
                    <a:pt x="833064" y="160736"/>
                  </a:lnTo>
                  <a:close/>
                  <a:moveTo>
                    <a:pt x="834731" y="130002"/>
                  </a:moveTo>
                  <a:cubicBezTo>
                    <a:pt x="838417" y="133602"/>
                    <a:pt x="834620" y="139733"/>
                    <a:pt x="831345" y="130840"/>
                  </a:cubicBezTo>
                  <a:cubicBezTo>
                    <a:pt x="831123" y="129360"/>
                    <a:pt x="834603" y="129873"/>
                    <a:pt x="834731" y="130002"/>
                  </a:cubicBezTo>
                  <a:close/>
                  <a:moveTo>
                    <a:pt x="829643" y="150508"/>
                  </a:moveTo>
                  <a:cubicBezTo>
                    <a:pt x="830233" y="149345"/>
                    <a:pt x="832542" y="151509"/>
                    <a:pt x="831319" y="153903"/>
                  </a:cubicBezTo>
                  <a:cubicBezTo>
                    <a:pt x="830729" y="155066"/>
                    <a:pt x="828421" y="152903"/>
                    <a:pt x="829643" y="150508"/>
                  </a:cubicBezTo>
                  <a:close/>
                  <a:moveTo>
                    <a:pt x="827907" y="167585"/>
                  </a:moveTo>
                  <a:cubicBezTo>
                    <a:pt x="829772" y="169450"/>
                    <a:pt x="826368" y="172845"/>
                    <a:pt x="824504" y="170980"/>
                  </a:cubicBezTo>
                  <a:cubicBezTo>
                    <a:pt x="822640" y="169116"/>
                    <a:pt x="826043" y="165721"/>
                    <a:pt x="827907" y="167585"/>
                  </a:cubicBezTo>
                  <a:close/>
                  <a:moveTo>
                    <a:pt x="822776" y="169304"/>
                  </a:moveTo>
                  <a:cubicBezTo>
                    <a:pt x="823204" y="171776"/>
                    <a:pt x="821152" y="170211"/>
                    <a:pt x="819433" y="172349"/>
                  </a:cubicBezTo>
                  <a:cubicBezTo>
                    <a:pt x="818458" y="173563"/>
                    <a:pt x="821220" y="177368"/>
                    <a:pt x="815961" y="176111"/>
                  </a:cubicBezTo>
                  <a:cubicBezTo>
                    <a:pt x="816483" y="171417"/>
                    <a:pt x="817124" y="167962"/>
                    <a:pt x="822785" y="169304"/>
                  </a:cubicBezTo>
                  <a:close/>
                  <a:moveTo>
                    <a:pt x="1174865" y="143684"/>
                  </a:moveTo>
                  <a:lnTo>
                    <a:pt x="1210516" y="143428"/>
                  </a:lnTo>
                  <a:lnTo>
                    <a:pt x="1223574" y="109487"/>
                  </a:lnTo>
                  <a:lnTo>
                    <a:pt x="1238120" y="145394"/>
                  </a:lnTo>
                  <a:cubicBezTo>
                    <a:pt x="1247065" y="142085"/>
                    <a:pt x="1258506" y="144026"/>
                    <a:pt x="1268041" y="145343"/>
                  </a:cubicBezTo>
                  <a:cubicBezTo>
                    <a:pt x="1281758" y="147250"/>
                    <a:pt x="1267503" y="150884"/>
                    <a:pt x="1263877" y="153202"/>
                  </a:cubicBezTo>
                  <a:cubicBezTo>
                    <a:pt x="1261414" y="154775"/>
                    <a:pt x="1245175" y="165952"/>
                    <a:pt x="1244893" y="167089"/>
                  </a:cubicBezTo>
                  <a:cubicBezTo>
                    <a:pt x="1242857" y="175239"/>
                    <a:pt x="1253059" y="194668"/>
                    <a:pt x="1255197" y="203433"/>
                  </a:cubicBezTo>
                  <a:cubicBezTo>
                    <a:pt x="1253136" y="205451"/>
                    <a:pt x="1228294" y="183799"/>
                    <a:pt x="1223326" y="183312"/>
                  </a:cubicBezTo>
                  <a:cubicBezTo>
                    <a:pt x="1216912" y="182679"/>
                    <a:pt x="1194260" y="204143"/>
                    <a:pt x="1191976" y="201731"/>
                  </a:cubicBezTo>
                  <a:cubicBezTo>
                    <a:pt x="1193918" y="193787"/>
                    <a:pt x="1202383" y="172485"/>
                    <a:pt x="1200263" y="165371"/>
                  </a:cubicBezTo>
                  <a:cubicBezTo>
                    <a:pt x="1199245" y="161950"/>
                    <a:pt x="1172453" y="145907"/>
                    <a:pt x="1174874" y="143684"/>
                  </a:cubicBezTo>
                  <a:close/>
                  <a:moveTo>
                    <a:pt x="1750009" y="304212"/>
                  </a:moveTo>
                  <a:cubicBezTo>
                    <a:pt x="1773654" y="395781"/>
                    <a:pt x="1794048" y="491857"/>
                    <a:pt x="1814957" y="584358"/>
                  </a:cubicBezTo>
                  <a:cubicBezTo>
                    <a:pt x="1818386" y="599520"/>
                    <a:pt x="1821242" y="632606"/>
                    <a:pt x="1826039" y="644167"/>
                  </a:cubicBezTo>
                  <a:lnTo>
                    <a:pt x="1824329" y="645877"/>
                  </a:lnTo>
                  <a:cubicBezTo>
                    <a:pt x="1822525" y="644022"/>
                    <a:pt x="1818677" y="643586"/>
                    <a:pt x="1817548" y="641114"/>
                  </a:cubicBezTo>
                  <a:cubicBezTo>
                    <a:pt x="1797204" y="546963"/>
                    <a:pt x="1775330" y="453102"/>
                    <a:pt x="1755088" y="358924"/>
                  </a:cubicBezTo>
                  <a:cubicBezTo>
                    <a:pt x="1750616" y="338102"/>
                    <a:pt x="1736609" y="288110"/>
                    <a:pt x="1737165" y="270075"/>
                  </a:cubicBezTo>
                  <a:cubicBezTo>
                    <a:pt x="1737207" y="268630"/>
                    <a:pt x="1737267" y="267133"/>
                    <a:pt x="1738875" y="266654"/>
                  </a:cubicBezTo>
                  <a:cubicBezTo>
                    <a:pt x="1743911" y="279028"/>
                    <a:pt x="1746682" y="291351"/>
                    <a:pt x="1750009" y="304212"/>
                  </a:cubicBezTo>
                  <a:close/>
                  <a:moveTo>
                    <a:pt x="1826373" y="726680"/>
                  </a:moveTo>
                  <a:cubicBezTo>
                    <a:pt x="1830640" y="728151"/>
                    <a:pt x="1834762" y="734761"/>
                    <a:pt x="1836250" y="728715"/>
                  </a:cubicBezTo>
                  <a:cubicBezTo>
                    <a:pt x="1836857" y="726244"/>
                    <a:pt x="1838072" y="720591"/>
                    <a:pt x="1838123" y="718377"/>
                  </a:cubicBezTo>
                  <a:cubicBezTo>
                    <a:pt x="1838200" y="715392"/>
                    <a:pt x="1835831" y="715991"/>
                    <a:pt x="1835335" y="715213"/>
                  </a:cubicBezTo>
                  <a:cubicBezTo>
                    <a:pt x="1828622" y="704720"/>
                    <a:pt x="1826108" y="696605"/>
                    <a:pt x="1814042" y="691183"/>
                  </a:cubicBezTo>
                  <a:cubicBezTo>
                    <a:pt x="1793023" y="681734"/>
                    <a:pt x="1766650" y="682615"/>
                    <a:pt x="1744014" y="680066"/>
                  </a:cubicBezTo>
                  <a:cubicBezTo>
                    <a:pt x="1744288" y="687181"/>
                    <a:pt x="1740970" y="694116"/>
                    <a:pt x="1742355" y="701325"/>
                  </a:cubicBezTo>
                  <a:cubicBezTo>
                    <a:pt x="1742552" y="702351"/>
                    <a:pt x="1747152" y="711912"/>
                    <a:pt x="1747674" y="712228"/>
                  </a:cubicBezTo>
                  <a:cubicBezTo>
                    <a:pt x="1749128" y="713109"/>
                    <a:pt x="1767616" y="713913"/>
                    <a:pt x="1771755" y="714648"/>
                  </a:cubicBezTo>
                  <a:cubicBezTo>
                    <a:pt x="1789191" y="717761"/>
                    <a:pt x="1809544" y="720899"/>
                    <a:pt x="1826373" y="726680"/>
                  </a:cubicBezTo>
                  <a:close/>
                  <a:moveTo>
                    <a:pt x="1795289" y="707380"/>
                  </a:moveTo>
                  <a:cubicBezTo>
                    <a:pt x="1795879" y="706216"/>
                    <a:pt x="1798188" y="708380"/>
                    <a:pt x="1796965" y="710774"/>
                  </a:cubicBezTo>
                  <a:cubicBezTo>
                    <a:pt x="1796375" y="711938"/>
                    <a:pt x="1794066" y="709774"/>
                    <a:pt x="1795289" y="707380"/>
                  </a:cubicBezTo>
                  <a:close/>
                  <a:moveTo>
                    <a:pt x="1794416" y="712493"/>
                  </a:moveTo>
                  <a:cubicBezTo>
                    <a:pt x="1795528" y="713066"/>
                    <a:pt x="1795528" y="713631"/>
                    <a:pt x="1794416" y="714204"/>
                  </a:cubicBezTo>
                  <a:lnTo>
                    <a:pt x="1794416" y="712493"/>
                  </a:lnTo>
                  <a:close/>
                  <a:moveTo>
                    <a:pt x="161802" y="301236"/>
                  </a:moveTo>
                  <a:cubicBezTo>
                    <a:pt x="163760" y="316817"/>
                    <a:pt x="171824" y="336426"/>
                    <a:pt x="175595" y="352366"/>
                  </a:cubicBezTo>
                  <a:cubicBezTo>
                    <a:pt x="184557" y="390257"/>
                    <a:pt x="193331" y="428277"/>
                    <a:pt x="200677" y="466519"/>
                  </a:cubicBezTo>
                  <a:cubicBezTo>
                    <a:pt x="199343" y="471710"/>
                    <a:pt x="199839" y="486016"/>
                    <a:pt x="193844" y="485307"/>
                  </a:cubicBezTo>
                  <a:cubicBezTo>
                    <a:pt x="174620" y="409010"/>
                    <a:pt x="161793" y="330944"/>
                    <a:pt x="139218" y="255537"/>
                  </a:cubicBezTo>
                  <a:cubicBezTo>
                    <a:pt x="139542" y="251646"/>
                    <a:pt x="152541" y="252715"/>
                    <a:pt x="155859" y="254126"/>
                  </a:cubicBezTo>
                  <a:cubicBezTo>
                    <a:pt x="164573" y="257812"/>
                    <a:pt x="160588" y="291530"/>
                    <a:pt x="161810" y="301245"/>
                  </a:cubicBezTo>
                  <a:close/>
                  <a:moveTo>
                    <a:pt x="933877" y="318750"/>
                  </a:moveTo>
                  <a:cubicBezTo>
                    <a:pt x="926420" y="386734"/>
                    <a:pt x="939410" y="468075"/>
                    <a:pt x="933954" y="537471"/>
                  </a:cubicBezTo>
                  <a:cubicBezTo>
                    <a:pt x="929815" y="558088"/>
                    <a:pt x="933689" y="579800"/>
                    <a:pt x="932175" y="600632"/>
                  </a:cubicBezTo>
                  <a:cubicBezTo>
                    <a:pt x="931585" y="608738"/>
                    <a:pt x="928866" y="604762"/>
                    <a:pt x="925693" y="600255"/>
                  </a:cubicBezTo>
                  <a:cubicBezTo>
                    <a:pt x="923598" y="500674"/>
                    <a:pt x="927685" y="401220"/>
                    <a:pt x="927010" y="301630"/>
                  </a:cubicBezTo>
                  <a:cubicBezTo>
                    <a:pt x="929114" y="298354"/>
                    <a:pt x="934783" y="277925"/>
                    <a:pt x="935784" y="277104"/>
                  </a:cubicBezTo>
                  <a:cubicBezTo>
                    <a:pt x="936819" y="276249"/>
                    <a:pt x="940573" y="277224"/>
                    <a:pt x="942420" y="276899"/>
                  </a:cubicBezTo>
                  <a:cubicBezTo>
                    <a:pt x="946302" y="292018"/>
                    <a:pt x="935305" y="305760"/>
                    <a:pt x="933877" y="318750"/>
                  </a:cubicBezTo>
                  <a:close/>
                  <a:moveTo>
                    <a:pt x="713404" y="640747"/>
                  </a:moveTo>
                  <a:cubicBezTo>
                    <a:pt x="712968" y="646416"/>
                    <a:pt x="713301" y="677073"/>
                    <a:pt x="710094" y="679288"/>
                  </a:cubicBezTo>
                  <a:lnTo>
                    <a:pt x="637356" y="685154"/>
                  </a:lnTo>
                  <a:cubicBezTo>
                    <a:pt x="632037" y="683410"/>
                    <a:pt x="634106" y="701547"/>
                    <a:pt x="634773" y="702249"/>
                  </a:cubicBezTo>
                  <a:cubicBezTo>
                    <a:pt x="637689" y="705284"/>
                    <a:pt x="708487" y="695006"/>
                    <a:pt x="718629" y="694655"/>
                  </a:cubicBezTo>
                  <a:cubicBezTo>
                    <a:pt x="721656" y="676936"/>
                    <a:pt x="721724" y="654489"/>
                    <a:pt x="715105" y="637326"/>
                  </a:cubicBezTo>
                  <a:cubicBezTo>
                    <a:pt x="713438" y="637788"/>
                    <a:pt x="713506" y="639293"/>
                    <a:pt x="713395" y="640747"/>
                  </a:cubicBezTo>
                  <a:close/>
                  <a:moveTo>
                    <a:pt x="639921" y="697109"/>
                  </a:moveTo>
                  <a:cubicBezTo>
                    <a:pt x="638057" y="695245"/>
                    <a:pt x="641460" y="691850"/>
                    <a:pt x="643325" y="693714"/>
                  </a:cubicBezTo>
                  <a:cubicBezTo>
                    <a:pt x="645189" y="695578"/>
                    <a:pt x="641785" y="698973"/>
                    <a:pt x="639921" y="697109"/>
                  </a:cubicBezTo>
                  <a:close/>
                  <a:moveTo>
                    <a:pt x="1450888" y="674910"/>
                  </a:moveTo>
                  <a:cubicBezTo>
                    <a:pt x="1451948" y="676244"/>
                    <a:pt x="1452299" y="679835"/>
                    <a:pt x="1453454" y="681725"/>
                  </a:cubicBezTo>
                  <a:cubicBezTo>
                    <a:pt x="1452273" y="682922"/>
                    <a:pt x="1441713" y="682820"/>
                    <a:pt x="1439292" y="683529"/>
                  </a:cubicBezTo>
                  <a:cubicBezTo>
                    <a:pt x="1437745" y="683983"/>
                    <a:pt x="1438728" y="686591"/>
                    <a:pt x="1435615" y="687001"/>
                  </a:cubicBezTo>
                  <a:cubicBezTo>
                    <a:pt x="1425165" y="688370"/>
                    <a:pt x="1404001" y="687437"/>
                    <a:pt x="1392789" y="686847"/>
                  </a:cubicBezTo>
                  <a:cubicBezTo>
                    <a:pt x="1386239" y="686505"/>
                    <a:pt x="1371676" y="685736"/>
                    <a:pt x="1366237" y="684342"/>
                  </a:cubicBezTo>
                  <a:cubicBezTo>
                    <a:pt x="1357566" y="682118"/>
                    <a:pt x="1359884" y="679322"/>
                    <a:pt x="1357729" y="674910"/>
                  </a:cubicBezTo>
                  <a:cubicBezTo>
                    <a:pt x="1360722" y="673935"/>
                    <a:pt x="1361577" y="670112"/>
                    <a:pt x="1365288" y="669924"/>
                  </a:cubicBezTo>
                  <a:cubicBezTo>
                    <a:pt x="1376593" y="669351"/>
                    <a:pt x="1394466" y="672789"/>
                    <a:pt x="1406369" y="673276"/>
                  </a:cubicBezTo>
                  <a:cubicBezTo>
                    <a:pt x="1413843" y="673584"/>
                    <a:pt x="1448169" y="671515"/>
                    <a:pt x="1450871" y="674918"/>
                  </a:cubicBezTo>
                  <a:close/>
                  <a:moveTo>
                    <a:pt x="1863546" y="185586"/>
                  </a:moveTo>
                  <a:cubicBezTo>
                    <a:pt x="1871952" y="188169"/>
                    <a:pt x="1890688" y="183560"/>
                    <a:pt x="1900394" y="182970"/>
                  </a:cubicBezTo>
                  <a:cubicBezTo>
                    <a:pt x="1917702" y="181918"/>
                    <a:pt x="1933497" y="181832"/>
                    <a:pt x="1950540" y="180130"/>
                  </a:cubicBezTo>
                  <a:cubicBezTo>
                    <a:pt x="1952498" y="179934"/>
                    <a:pt x="1961110" y="178412"/>
                    <a:pt x="1961067" y="176975"/>
                  </a:cubicBezTo>
                  <a:cubicBezTo>
                    <a:pt x="1943742" y="174948"/>
                    <a:pt x="1926579" y="175513"/>
                    <a:pt x="1908929" y="174401"/>
                  </a:cubicBezTo>
                  <a:cubicBezTo>
                    <a:pt x="1880692" y="172614"/>
                    <a:pt x="1851326" y="171442"/>
                    <a:pt x="1822611" y="170998"/>
                  </a:cubicBezTo>
                  <a:lnTo>
                    <a:pt x="1822611" y="176120"/>
                  </a:lnTo>
                  <a:cubicBezTo>
                    <a:pt x="1830597" y="176787"/>
                    <a:pt x="1841372" y="177018"/>
                    <a:pt x="1848692" y="178241"/>
                  </a:cubicBezTo>
                  <a:cubicBezTo>
                    <a:pt x="1855456" y="179369"/>
                    <a:pt x="1859048" y="184209"/>
                    <a:pt x="1863538" y="185595"/>
                  </a:cubicBezTo>
                  <a:close/>
                  <a:moveTo>
                    <a:pt x="1867069" y="181259"/>
                  </a:moveTo>
                  <a:lnTo>
                    <a:pt x="1872166" y="179532"/>
                  </a:lnTo>
                  <a:lnTo>
                    <a:pt x="1872166" y="182935"/>
                  </a:lnTo>
                  <a:cubicBezTo>
                    <a:pt x="1872166" y="182935"/>
                    <a:pt x="1867061" y="182935"/>
                    <a:pt x="1867061" y="182935"/>
                  </a:cubicBezTo>
                  <a:lnTo>
                    <a:pt x="1867061" y="181268"/>
                  </a:lnTo>
                  <a:close/>
                  <a:moveTo>
                    <a:pt x="128887" y="181242"/>
                  </a:moveTo>
                  <a:cubicBezTo>
                    <a:pt x="118720" y="179686"/>
                    <a:pt x="108193" y="180575"/>
                    <a:pt x="98136" y="177804"/>
                  </a:cubicBezTo>
                  <a:lnTo>
                    <a:pt x="110938" y="174410"/>
                  </a:lnTo>
                  <a:lnTo>
                    <a:pt x="169045" y="174410"/>
                  </a:lnTo>
                  <a:cubicBezTo>
                    <a:pt x="180068" y="174410"/>
                    <a:pt x="195007" y="172862"/>
                    <a:pt x="207501" y="172699"/>
                  </a:cubicBezTo>
                  <a:lnTo>
                    <a:pt x="216035" y="174427"/>
                  </a:lnTo>
                  <a:lnTo>
                    <a:pt x="210921" y="177813"/>
                  </a:lnTo>
                  <a:lnTo>
                    <a:pt x="222868" y="177839"/>
                  </a:lnTo>
                  <a:lnTo>
                    <a:pt x="217745" y="181242"/>
                  </a:lnTo>
                  <a:cubicBezTo>
                    <a:pt x="209040" y="178583"/>
                    <a:pt x="195443" y="181191"/>
                    <a:pt x="192938" y="191478"/>
                  </a:cubicBezTo>
                  <a:cubicBezTo>
                    <a:pt x="188371" y="192316"/>
                    <a:pt x="190364" y="182380"/>
                    <a:pt x="188670" y="181251"/>
                  </a:cubicBezTo>
                  <a:cubicBezTo>
                    <a:pt x="185353" y="179044"/>
                    <a:pt x="181522" y="185449"/>
                    <a:pt x="177673" y="186134"/>
                  </a:cubicBezTo>
                  <a:cubicBezTo>
                    <a:pt x="172089" y="187117"/>
                    <a:pt x="158202" y="183081"/>
                    <a:pt x="155653" y="183252"/>
                  </a:cubicBezTo>
                  <a:cubicBezTo>
                    <a:pt x="153439" y="183406"/>
                    <a:pt x="150805" y="186621"/>
                    <a:pt x="146785" y="186527"/>
                  </a:cubicBezTo>
                  <a:cubicBezTo>
                    <a:pt x="144211" y="186467"/>
                    <a:pt x="139200" y="183713"/>
                    <a:pt x="135703" y="182944"/>
                  </a:cubicBezTo>
                  <a:cubicBezTo>
                    <a:pt x="133633" y="182491"/>
                    <a:pt x="131308" y="181610"/>
                    <a:pt x="128870" y="181234"/>
                  </a:cubicBezTo>
                  <a:close/>
                  <a:moveTo>
                    <a:pt x="2070423" y="627081"/>
                  </a:moveTo>
                  <a:lnTo>
                    <a:pt x="2067104" y="762964"/>
                  </a:lnTo>
                  <a:cubicBezTo>
                    <a:pt x="2067130" y="766804"/>
                    <a:pt x="2064513" y="770934"/>
                    <a:pt x="2060195" y="770558"/>
                  </a:cubicBezTo>
                  <a:cubicBezTo>
                    <a:pt x="2060110" y="725406"/>
                    <a:pt x="2061375" y="680083"/>
                    <a:pt x="2064017" y="635180"/>
                  </a:cubicBezTo>
                  <a:lnTo>
                    <a:pt x="2070423" y="627081"/>
                  </a:lnTo>
                  <a:close/>
                  <a:moveTo>
                    <a:pt x="556237" y="474130"/>
                  </a:moveTo>
                  <a:cubicBezTo>
                    <a:pt x="556066" y="465245"/>
                    <a:pt x="548438" y="444088"/>
                    <a:pt x="561282" y="444311"/>
                  </a:cubicBezTo>
                  <a:cubicBezTo>
                    <a:pt x="564258" y="473523"/>
                    <a:pt x="562206" y="502948"/>
                    <a:pt x="562933" y="532348"/>
                  </a:cubicBezTo>
                  <a:cubicBezTo>
                    <a:pt x="563087" y="538702"/>
                    <a:pt x="568970" y="551067"/>
                    <a:pt x="560453" y="553650"/>
                  </a:cubicBezTo>
                  <a:cubicBezTo>
                    <a:pt x="559324" y="553667"/>
                    <a:pt x="556374" y="536444"/>
                    <a:pt x="556194" y="533964"/>
                  </a:cubicBezTo>
                  <a:cubicBezTo>
                    <a:pt x="554672" y="513774"/>
                    <a:pt x="556622" y="494260"/>
                    <a:pt x="556237" y="474138"/>
                  </a:cubicBezTo>
                  <a:close/>
                  <a:moveTo>
                    <a:pt x="604005" y="359728"/>
                  </a:moveTo>
                  <a:cubicBezTo>
                    <a:pt x="603680" y="363465"/>
                    <a:pt x="602004" y="367040"/>
                    <a:pt x="602303" y="370862"/>
                  </a:cubicBezTo>
                  <a:cubicBezTo>
                    <a:pt x="597737" y="371230"/>
                    <a:pt x="599482" y="370999"/>
                    <a:pt x="598977" y="368237"/>
                  </a:cubicBezTo>
                  <a:cubicBezTo>
                    <a:pt x="598618" y="366279"/>
                    <a:pt x="597190" y="360182"/>
                    <a:pt x="597190" y="359754"/>
                  </a:cubicBezTo>
                  <a:lnTo>
                    <a:pt x="597190" y="263242"/>
                  </a:lnTo>
                  <a:cubicBezTo>
                    <a:pt x="602030" y="261805"/>
                    <a:pt x="603543" y="272358"/>
                    <a:pt x="604022" y="276907"/>
                  </a:cubicBezTo>
                  <a:cubicBezTo>
                    <a:pt x="604082" y="277472"/>
                    <a:pt x="603980" y="278053"/>
                    <a:pt x="604022" y="278618"/>
                  </a:cubicBezTo>
                  <a:cubicBezTo>
                    <a:pt x="605639" y="300689"/>
                    <a:pt x="605895" y="337820"/>
                    <a:pt x="604005" y="359728"/>
                  </a:cubicBezTo>
                  <a:close/>
                  <a:moveTo>
                    <a:pt x="1632905" y="179532"/>
                  </a:moveTo>
                  <a:cubicBezTo>
                    <a:pt x="1636069" y="179506"/>
                    <a:pt x="1641670" y="177317"/>
                    <a:pt x="1644869" y="176111"/>
                  </a:cubicBezTo>
                  <a:cubicBezTo>
                    <a:pt x="1653523" y="172862"/>
                    <a:pt x="1677903" y="169424"/>
                    <a:pt x="1688857" y="169672"/>
                  </a:cubicBezTo>
                  <a:cubicBezTo>
                    <a:pt x="1692321" y="169749"/>
                    <a:pt x="1693039" y="173383"/>
                    <a:pt x="1695194" y="173725"/>
                  </a:cubicBezTo>
                  <a:cubicBezTo>
                    <a:pt x="1697161" y="174042"/>
                    <a:pt x="1704242" y="172622"/>
                    <a:pt x="1708107" y="172691"/>
                  </a:cubicBezTo>
                  <a:cubicBezTo>
                    <a:pt x="1716667" y="172853"/>
                    <a:pt x="1725894" y="174153"/>
                    <a:pt x="1733744" y="174401"/>
                  </a:cubicBezTo>
                  <a:cubicBezTo>
                    <a:pt x="1719874" y="175436"/>
                    <a:pt x="1705815" y="176958"/>
                    <a:pt x="1691944" y="177890"/>
                  </a:cubicBezTo>
                  <a:cubicBezTo>
                    <a:pt x="1686429" y="178266"/>
                    <a:pt x="1674140" y="176864"/>
                    <a:pt x="1669907" y="177890"/>
                  </a:cubicBezTo>
                  <a:cubicBezTo>
                    <a:pt x="1668274" y="178283"/>
                    <a:pt x="1666795" y="185655"/>
                    <a:pt x="1659244" y="186339"/>
                  </a:cubicBezTo>
                  <a:cubicBezTo>
                    <a:pt x="1658115" y="186442"/>
                    <a:pt x="1647656" y="185697"/>
                    <a:pt x="1646383" y="185415"/>
                  </a:cubicBezTo>
                  <a:cubicBezTo>
                    <a:pt x="1642030" y="184449"/>
                    <a:pt x="1639293" y="177120"/>
                    <a:pt x="1633726" y="184629"/>
                  </a:cubicBezTo>
                  <a:lnTo>
                    <a:pt x="1632897" y="179523"/>
                  </a:lnTo>
                  <a:close/>
                  <a:moveTo>
                    <a:pt x="447762" y="177813"/>
                  </a:moveTo>
                  <a:cubicBezTo>
                    <a:pt x="408776" y="176821"/>
                    <a:pt x="369696" y="176872"/>
                    <a:pt x="330565" y="176111"/>
                  </a:cubicBezTo>
                  <a:cubicBezTo>
                    <a:pt x="332343" y="173281"/>
                    <a:pt x="337046" y="174410"/>
                    <a:pt x="339937" y="174375"/>
                  </a:cubicBezTo>
                  <a:cubicBezTo>
                    <a:pt x="359254" y="174136"/>
                    <a:pt x="378495" y="173503"/>
                    <a:pt x="397214" y="172699"/>
                  </a:cubicBezTo>
                  <a:cubicBezTo>
                    <a:pt x="406159" y="172314"/>
                    <a:pt x="408767" y="172485"/>
                    <a:pt x="417344" y="171408"/>
                  </a:cubicBezTo>
                  <a:cubicBezTo>
                    <a:pt x="418678" y="171237"/>
                    <a:pt x="429265" y="170519"/>
                    <a:pt x="429684" y="170972"/>
                  </a:cubicBezTo>
                  <a:cubicBezTo>
                    <a:pt x="430385" y="171733"/>
                    <a:pt x="428572" y="176043"/>
                    <a:pt x="430548" y="176128"/>
                  </a:cubicBezTo>
                  <a:cubicBezTo>
                    <a:pt x="434148" y="166918"/>
                    <a:pt x="437047" y="173580"/>
                    <a:pt x="442725" y="173879"/>
                  </a:cubicBezTo>
                  <a:cubicBezTo>
                    <a:pt x="454047" y="174478"/>
                    <a:pt x="468909" y="169313"/>
                    <a:pt x="479223" y="176966"/>
                  </a:cubicBezTo>
                  <a:cubicBezTo>
                    <a:pt x="479171" y="183158"/>
                    <a:pt x="452405" y="177924"/>
                    <a:pt x="447762" y="177813"/>
                  </a:cubicBezTo>
                  <a:close/>
                  <a:moveTo>
                    <a:pt x="1699564" y="181242"/>
                  </a:moveTo>
                  <a:cubicBezTo>
                    <a:pt x="1719027" y="181242"/>
                    <a:pt x="1738815" y="179900"/>
                    <a:pt x="1757671" y="179532"/>
                  </a:cubicBezTo>
                  <a:cubicBezTo>
                    <a:pt x="1763349" y="179421"/>
                    <a:pt x="1769078" y="179575"/>
                    <a:pt x="1774765" y="179532"/>
                  </a:cubicBezTo>
                  <a:cubicBezTo>
                    <a:pt x="1776253" y="184192"/>
                    <a:pt x="1778399" y="181952"/>
                    <a:pt x="1781196" y="181858"/>
                  </a:cubicBezTo>
                  <a:cubicBezTo>
                    <a:pt x="1793065" y="181439"/>
                    <a:pt x="1802797" y="182251"/>
                    <a:pt x="1814076" y="182952"/>
                  </a:cubicBezTo>
                  <a:cubicBezTo>
                    <a:pt x="1784420" y="185578"/>
                    <a:pt x="1754122" y="185586"/>
                    <a:pt x="1724277" y="184731"/>
                  </a:cubicBezTo>
                  <a:cubicBezTo>
                    <a:pt x="1720421" y="184620"/>
                    <a:pt x="1716940" y="183098"/>
                    <a:pt x="1713237" y="182952"/>
                  </a:cubicBezTo>
                  <a:cubicBezTo>
                    <a:pt x="1706448" y="182687"/>
                    <a:pt x="1698050" y="181379"/>
                    <a:pt x="1692731" y="181242"/>
                  </a:cubicBezTo>
                  <a:lnTo>
                    <a:pt x="1699564" y="181242"/>
                  </a:lnTo>
                  <a:close/>
                  <a:moveTo>
                    <a:pt x="226288" y="180387"/>
                  </a:moveTo>
                  <a:cubicBezTo>
                    <a:pt x="226117" y="178891"/>
                    <a:pt x="228435" y="179617"/>
                    <a:pt x="229726" y="179532"/>
                  </a:cubicBezTo>
                  <a:cubicBezTo>
                    <a:pt x="252062" y="178052"/>
                    <a:pt x="274099" y="179284"/>
                    <a:pt x="296384" y="179532"/>
                  </a:cubicBezTo>
                  <a:cubicBezTo>
                    <a:pt x="297710" y="181789"/>
                    <a:pt x="300651" y="184346"/>
                    <a:pt x="295563" y="184663"/>
                  </a:cubicBezTo>
                  <a:cubicBezTo>
                    <a:pt x="286473" y="185219"/>
                    <a:pt x="276536" y="184637"/>
                    <a:pt x="267335" y="184663"/>
                  </a:cubicBezTo>
                  <a:cubicBezTo>
                    <a:pt x="262085" y="184671"/>
                    <a:pt x="256800" y="182884"/>
                    <a:pt x="252926" y="183055"/>
                  </a:cubicBezTo>
                  <a:cubicBezTo>
                    <a:pt x="248539" y="183252"/>
                    <a:pt x="241227" y="187733"/>
                    <a:pt x="237328" y="187921"/>
                  </a:cubicBezTo>
                  <a:cubicBezTo>
                    <a:pt x="236601" y="187955"/>
                    <a:pt x="236918" y="185398"/>
                    <a:pt x="235301" y="184688"/>
                  </a:cubicBezTo>
                  <a:cubicBezTo>
                    <a:pt x="233642" y="183961"/>
                    <a:pt x="230684" y="185073"/>
                    <a:pt x="229734" y="184654"/>
                  </a:cubicBezTo>
                  <a:cubicBezTo>
                    <a:pt x="229461" y="184535"/>
                    <a:pt x="229076" y="180130"/>
                    <a:pt x="226297" y="180387"/>
                  </a:cubicBezTo>
                  <a:close/>
                  <a:moveTo>
                    <a:pt x="1559517" y="670771"/>
                  </a:moveTo>
                  <a:cubicBezTo>
                    <a:pt x="1560526" y="674080"/>
                    <a:pt x="1555643" y="702813"/>
                    <a:pt x="1554266" y="703959"/>
                  </a:cubicBezTo>
                  <a:cubicBezTo>
                    <a:pt x="1552975" y="705036"/>
                    <a:pt x="1548280" y="703685"/>
                    <a:pt x="1547537" y="701180"/>
                  </a:cubicBezTo>
                  <a:cubicBezTo>
                    <a:pt x="1546553" y="697836"/>
                    <a:pt x="1549153" y="695527"/>
                    <a:pt x="1549153" y="694561"/>
                  </a:cubicBezTo>
                  <a:lnTo>
                    <a:pt x="1549153" y="668086"/>
                  </a:lnTo>
                  <a:cubicBezTo>
                    <a:pt x="1551094" y="668932"/>
                    <a:pt x="1559047" y="669257"/>
                    <a:pt x="1559509" y="670779"/>
                  </a:cubicBezTo>
                  <a:close/>
                  <a:moveTo>
                    <a:pt x="1839713" y="741534"/>
                  </a:moveTo>
                  <a:lnTo>
                    <a:pt x="1843134" y="735539"/>
                  </a:lnTo>
                  <a:cubicBezTo>
                    <a:pt x="1843168" y="733778"/>
                    <a:pt x="1840021" y="735095"/>
                    <a:pt x="1839713" y="734701"/>
                  </a:cubicBezTo>
                  <a:cubicBezTo>
                    <a:pt x="1837815" y="732298"/>
                    <a:pt x="1841107" y="716555"/>
                    <a:pt x="1841424" y="712493"/>
                  </a:cubicBezTo>
                  <a:cubicBezTo>
                    <a:pt x="1841868" y="706764"/>
                    <a:pt x="1838841" y="693851"/>
                    <a:pt x="1844844" y="695407"/>
                  </a:cubicBezTo>
                  <a:cubicBezTo>
                    <a:pt x="1844981" y="699384"/>
                    <a:pt x="1844724" y="703386"/>
                    <a:pt x="1844844" y="707362"/>
                  </a:cubicBezTo>
                  <a:lnTo>
                    <a:pt x="1844844" y="709073"/>
                  </a:lnTo>
                  <a:cubicBezTo>
                    <a:pt x="1845015" y="719292"/>
                    <a:pt x="1846751" y="729485"/>
                    <a:pt x="1846477" y="739713"/>
                  </a:cubicBezTo>
                  <a:cubicBezTo>
                    <a:pt x="1844211" y="740097"/>
                    <a:pt x="1842005" y="741269"/>
                    <a:pt x="1839713" y="741534"/>
                  </a:cubicBezTo>
                  <a:close/>
                  <a:moveTo>
                    <a:pt x="1720874" y="758560"/>
                  </a:moveTo>
                  <a:cubicBezTo>
                    <a:pt x="1718326" y="765401"/>
                    <a:pt x="1723730" y="758252"/>
                    <a:pt x="1727749" y="758594"/>
                  </a:cubicBezTo>
                  <a:cubicBezTo>
                    <a:pt x="1732478" y="758996"/>
                    <a:pt x="1721456" y="766718"/>
                    <a:pt x="1719557" y="767607"/>
                  </a:cubicBezTo>
                  <a:cubicBezTo>
                    <a:pt x="1709680" y="772276"/>
                    <a:pt x="1710518" y="756841"/>
                    <a:pt x="1720207" y="751001"/>
                  </a:cubicBezTo>
                  <a:cubicBezTo>
                    <a:pt x="1722747" y="749470"/>
                    <a:pt x="1727749" y="751539"/>
                    <a:pt x="1726928" y="746665"/>
                  </a:cubicBezTo>
                  <a:cubicBezTo>
                    <a:pt x="1729229" y="746331"/>
                    <a:pt x="1730648" y="754840"/>
                    <a:pt x="1730332" y="755174"/>
                  </a:cubicBezTo>
                  <a:cubicBezTo>
                    <a:pt x="1729981" y="755541"/>
                    <a:pt x="1722328" y="755730"/>
                    <a:pt x="1720866" y="758552"/>
                  </a:cubicBezTo>
                  <a:close/>
                  <a:moveTo>
                    <a:pt x="535653" y="355461"/>
                  </a:moveTo>
                  <a:cubicBezTo>
                    <a:pt x="522407" y="354999"/>
                    <a:pt x="506775" y="355401"/>
                    <a:pt x="493751" y="353776"/>
                  </a:cubicBezTo>
                  <a:cubicBezTo>
                    <a:pt x="491366" y="353477"/>
                    <a:pt x="488843" y="352861"/>
                    <a:pt x="491229" y="350382"/>
                  </a:cubicBezTo>
                  <a:cubicBezTo>
                    <a:pt x="494709" y="346764"/>
                    <a:pt x="523365" y="350861"/>
                    <a:pt x="529659" y="352083"/>
                  </a:cubicBezTo>
                  <a:cubicBezTo>
                    <a:pt x="532148" y="352571"/>
                    <a:pt x="534961" y="352058"/>
                    <a:pt x="535662" y="355461"/>
                  </a:cubicBezTo>
                  <a:close/>
                  <a:moveTo>
                    <a:pt x="1976476" y="504949"/>
                  </a:moveTo>
                  <a:cubicBezTo>
                    <a:pt x="1976502" y="502863"/>
                    <a:pt x="1982197" y="502880"/>
                    <a:pt x="1982924" y="502033"/>
                  </a:cubicBezTo>
                  <a:cubicBezTo>
                    <a:pt x="1983805" y="500998"/>
                    <a:pt x="1983130" y="498373"/>
                    <a:pt x="1983754" y="496954"/>
                  </a:cubicBezTo>
                  <a:cubicBezTo>
                    <a:pt x="1988064" y="487077"/>
                    <a:pt x="1995435" y="494371"/>
                    <a:pt x="1988414" y="502367"/>
                  </a:cubicBezTo>
                  <a:lnTo>
                    <a:pt x="1995238" y="502392"/>
                  </a:lnTo>
                  <a:cubicBezTo>
                    <a:pt x="1993117" y="510166"/>
                    <a:pt x="1988936" y="519375"/>
                    <a:pt x="1986678" y="505804"/>
                  </a:cubicBezTo>
                  <a:cubicBezTo>
                    <a:pt x="1983968" y="510465"/>
                    <a:pt x="1976434" y="508353"/>
                    <a:pt x="1976476" y="504949"/>
                  </a:cubicBezTo>
                  <a:close/>
                  <a:moveTo>
                    <a:pt x="1651718" y="620257"/>
                  </a:moveTo>
                  <a:cubicBezTo>
                    <a:pt x="1666290" y="618889"/>
                    <a:pt x="1680050" y="624268"/>
                    <a:pt x="1694433" y="625388"/>
                  </a:cubicBezTo>
                  <a:cubicBezTo>
                    <a:pt x="1694843" y="628347"/>
                    <a:pt x="1690533" y="627013"/>
                    <a:pt x="1688472" y="627081"/>
                  </a:cubicBezTo>
                  <a:cubicBezTo>
                    <a:pt x="1678912" y="627381"/>
                    <a:pt x="1674517" y="625183"/>
                    <a:pt x="1666059" y="623840"/>
                  </a:cubicBezTo>
                  <a:cubicBezTo>
                    <a:pt x="1664486" y="623592"/>
                    <a:pt x="1645929" y="624670"/>
                    <a:pt x="1651718" y="620249"/>
                  </a:cubicBezTo>
                  <a:close/>
                  <a:moveTo>
                    <a:pt x="646762" y="861109"/>
                  </a:moveTo>
                  <a:lnTo>
                    <a:pt x="660419" y="862819"/>
                  </a:lnTo>
                  <a:lnTo>
                    <a:pt x="649969" y="877956"/>
                  </a:lnTo>
                  <a:cubicBezTo>
                    <a:pt x="636330" y="877930"/>
                    <a:pt x="649704" y="871371"/>
                    <a:pt x="649764" y="868823"/>
                  </a:cubicBezTo>
                  <a:cubicBezTo>
                    <a:pt x="649789" y="867677"/>
                    <a:pt x="645351" y="864248"/>
                    <a:pt x="646762" y="861109"/>
                  </a:cubicBezTo>
                  <a:close/>
                  <a:moveTo>
                    <a:pt x="489578" y="385434"/>
                  </a:moveTo>
                  <a:cubicBezTo>
                    <a:pt x="489997" y="377960"/>
                    <a:pt x="487723" y="362807"/>
                    <a:pt x="491220" y="357189"/>
                  </a:cubicBezTo>
                  <a:cubicBezTo>
                    <a:pt x="494085" y="359044"/>
                    <a:pt x="492888" y="364218"/>
                    <a:pt x="492931" y="367442"/>
                  </a:cubicBezTo>
                  <a:cubicBezTo>
                    <a:pt x="493025" y="374822"/>
                    <a:pt x="492828" y="382261"/>
                    <a:pt x="492931" y="389650"/>
                  </a:cubicBezTo>
                  <a:lnTo>
                    <a:pt x="491554" y="390839"/>
                  </a:lnTo>
                  <a:cubicBezTo>
                    <a:pt x="490562" y="395208"/>
                    <a:pt x="493161" y="399347"/>
                    <a:pt x="487800" y="398193"/>
                  </a:cubicBezTo>
                  <a:cubicBezTo>
                    <a:pt x="487945" y="393635"/>
                    <a:pt x="489339" y="389821"/>
                    <a:pt x="489578" y="385443"/>
                  </a:cubicBezTo>
                  <a:close/>
                  <a:moveTo>
                    <a:pt x="417729" y="866214"/>
                  </a:moveTo>
                  <a:cubicBezTo>
                    <a:pt x="411435" y="863726"/>
                    <a:pt x="410820" y="869481"/>
                    <a:pt x="410033" y="869669"/>
                  </a:cubicBezTo>
                  <a:cubicBezTo>
                    <a:pt x="406373" y="870533"/>
                    <a:pt x="407733" y="867181"/>
                    <a:pt x="407100" y="866762"/>
                  </a:cubicBezTo>
                  <a:cubicBezTo>
                    <a:pt x="400242" y="862161"/>
                    <a:pt x="404304" y="872859"/>
                    <a:pt x="399814" y="871337"/>
                  </a:cubicBezTo>
                  <a:cubicBezTo>
                    <a:pt x="397719" y="870627"/>
                    <a:pt x="394854" y="866317"/>
                    <a:pt x="395530" y="863717"/>
                  </a:cubicBezTo>
                  <a:cubicBezTo>
                    <a:pt x="396812" y="858783"/>
                    <a:pt x="415814" y="861135"/>
                    <a:pt x="417738" y="866214"/>
                  </a:cubicBezTo>
                  <a:close/>
                  <a:moveTo>
                    <a:pt x="1691030" y="692876"/>
                  </a:moveTo>
                  <a:cubicBezTo>
                    <a:pt x="1692235" y="690294"/>
                    <a:pt x="1698683" y="691423"/>
                    <a:pt x="1697879" y="686890"/>
                  </a:cubicBezTo>
                  <a:cubicBezTo>
                    <a:pt x="1701744" y="687258"/>
                    <a:pt x="1697349" y="692261"/>
                    <a:pt x="1698657" y="695373"/>
                  </a:cubicBezTo>
                  <a:cubicBezTo>
                    <a:pt x="1699393" y="697118"/>
                    <a:pt x="1707363" y="702753"/>
                    <a:pt x="1706396" y="703942"/>
                  </a:cubicBezTo>
                  <a:cubicBezTo>
                    <a:pt x="1694861" y="707542"/>
                    <a:pt x="1697554" y="702753"/>
                    <a:pt x="1694373" y="696682"/>
                  </a:cubicBezTo>
                  <a:cubicBezTo>
                    <a:pt x="1693458" y="694937"/>
                    <a:pt x="1689593" y="695963"/>
                    <a:pt x="1691030" y="692885"/>
                  </a:cubicBezTo>
                  <a:close/>
                  <a:moveTo>
                    <a:pt x="1597879" y="738096"/>
                  </a:moveTo>
                  <a:cubicBezTo>
                    <a:pt x="1597537" y="738131"/>
                    <a:pt x="1595399" y="744501"/>
                    <a:pt x="1591893" y="741525"/>
                  </a:cubicBezTo>
                  <a:cubicBezTo>
                    <a:pt x="1588087" y="738302"/>
                    <a:pt x="1596288" y="738618"/>
                    <a:pt x="1595288" y="736429"/>
                  </a:cubicBezTo>
                  <a:cubicBezTo>
                    <a:pt x="1593449" y="736454"/>
                    <a:pt x="1585641" y="733632"/>
                    <a:pt x="1585060" y="732957"/>
                  </a:cubicBezTo>
                  <a:cubicBezTo>
                    <a:pt x="1582760" y="730306"/>
                    <a:pt x="1588156" y="728100"/>
                    <a:pt x="1589652" y="728202"/>
                  </a:cubicBezTo>
                  <a:cubicBezTo>
                    <a:pt x="1592380" y="728391"/>
                    <a:pt x="1594082" y="731050"/>
                    <a:pt x="1596588" y="732555"/>
                  </a:cubicBezTo>
                  <a:cubicBezTo>
                    <a:pt x="1597768" y="733265"/>
                    <a:pt x="1599922" y="732649"/>
                    <a:pt x="1600427" y="732991"/>
                  </a:cubicBezTo>
                  <a:cubicBezTo>
                    <a:pt x="1600589" y="733094"/>
                    <a:pt x="1601804" y="735693"/>
                    <a:pt x="1602137" y="736412"/>
                  </a:cubicBezTo>
                  <a:cubicBezTo>
                    <a:pt x="1603095" y="738438"/>
                    <a:pt x="1604685" y="740457"/>
                    <a:pt x="1601274" y="741534"/>
                  </a:cubicBezTo>
                  <a:cubicBezTo>
                    <a:pt x="1599401" y="742124"/>
                    <a:pt x="1602419" y="737677"/>
                    <a:pt x="1597870" y="738105"/>
                  </a:cubicBezTo>
                  <a:close/>
                  <a:moveTo>
                    <a:pt x="225886" y="270579"/>
                  </a:moveTo>
                  <a:cubicBezTo>
                    <a:pt x="225690" y="275000"/>
                    <a:pt x="235011" y="274094"/>
                    <a:pt x="233129" y="277737"/>
                  </a:cubicBezTo>
                  <a:cubicBezTo>
                    <a:pt x="230872" y="282090"/>
                    <a:pt x="223381" y="277301"/>
                    <a:pt x="223757" y="285442"/>
                  </a:cubicBezTo>
                  <a:cubicBezTo>
                    <a:pt x="212991" y="279182"/>
                    <a:pt x="220687" y="281166"/>
                    <a:pt x="221200" y="279225"/>
                  </a:cubicBezTo>
                  <a:cubicBezTo>
                    <a:pt x="222508" y="274333"/>
                    <a:pt x="217993" y="267732"/>
                    <a:pt x="225886" y="270579"/>
                  </a:cubicBezTo>
                  <a:close/>
                  <a:moveTo>
                    <a:pt x="1799992" y="309078"/>
                  </a:moveTo>
                  <a:cubicBezTo>
                    <a:pt x="1800496" y="307898"/>
                    <a:pt x="1798367" y="306282"/>
                    <a:pt x="1799009" y="304614"/>
                  </a:cubicBezTo>
                  <a:cubicBezTo>
                    <a:pt x="1799145" y="304264"/>
                    <a:pt x="1804122" y="299697"/>
                    <a:pt x="1805491" y="300826"/>
                  </a:cubicBezTo>
                  <a:cubicBezTo>
                    <a:pt x="1810698" y="308599"/>
                    <a:pt x="1809013" y="313884"/>
                    <a:pt x="1799556" y="316167"/>
                  </a:cubicBezTo>
                  <a:cubicBezTo>
                    <a:pt x="1792826" y="310104"/>
                    <a:pt x="1799795" y="309523"/>
                    <a:pt x="1799984" y="309078"/>
                  </a:cubicBezTo>
                  <a:close/>
                  <a:moveTo>
                    <a:pt x="710" y="524601"/>
                  </a:moveTo>
                  <a:cubicBezTo>
                    <a:pt x="2112" y="523224"/>
                    <a:pt x="11579" y="526430"/>
                    <a:pt x="14375" y="526319"/>
                  </a:cubicBezTo>
                  <a:cubicBezTo>
                    <a:pt x="15418" y="542131"/>
                    <a:pt x="-3891" y="529107"/>
                    <a:pt x="710" y="524601"/>
                  </a:cubicBezTo>
                  <a:close/>
                  <a:moveTo>
                    <a:pt x="1846563" y="227369"/>
                  </a:moveTo>
                  <a:cubicBezTo>
                    <a:pt x="1851489" y="232055"/>
                    <a:pt x="1831504" y="242864"/>
                    <a:pt x="1834600" y="223948"/>
                  </a:cubicBezTo>
                  <a:cubicBezTo>
                    <a:pt x="1838431" y="226984"/>
                    <a:pt x="1841535" y="228070"/>
                    <a:pt x="1846563" y="227369"/>
                  </a:cubicBezTo>
                  <a:close/>
                  <a:moveTo>
                    <a:pt x="1598708" y="814983"/>
                  </a:moveTo>
                  <a:lnTo>
                    <a:pt x="1596185" y="828674"/>
                  </a:lnTo>
                  <a:lnTo>
                    <a:pt x="1586762" y="826920"/>
                  </a:lnTo>
                  <a:cubicBezTo>
                    <a:pt x="1582854" y="823320"/>
                    <a:pt x="1594039" y="822243"/>
                    <a:pt x="1594886" y="821379"/>
                  </a:cubicBezTo>
                  <a:cubicBezTo>
                    <a:pt x="1596365" y="819891"/>
                    <a:pt x="1595023" y="815385"/>
                    <a:pt x="1598708" y="814983"/>
                  </a:cubicBezTo>
                  <a:close/>
                  <a:moveTo>
                    <a:pt x="1964231" y="353999"/>
                  </a:moveTo>
                  <a:cubicBezTo>
                    <a:pt x="1966540" y="357804"/>
                    <a:pt x="1961375" y="361806"/>
                    <a:pt x="1960203" y="365689"/>
                  </a:cubicBezTo>
                  <a:cubicBezTo>
                    <a:pt x="1954080" y="361695"/>
                    <a:pt x="1956774" y="358009"/>
                    <a:pt x="1957655" y="352049"/>
                  </a:cubicBezTo>
                  <a:cubicBezTo>
                    <a:pt x="1958176" y="351579"/>
                    <a:pt x="1963906" y="353451"/>
                    <a:pt x="1964231" y="353990"/>
                  </a:cubicBezTo>
                  <a:close/>
                  <a:moveTo>
                    <a:pt x="1844836" y="686873"/>
                  </a:moveTo>
                  <a:cubicBezTo>
                    <a:pt x="1844981" y="688558"/>
                    <a:pt x="1844742" y="690302"/>
                    <a:pt x="1844836" y="691995"/>
                  </a:cubicBezTo>
                  <a:cubicBezTo>
                    <a:pt x="1842073" y="692543"/>
                    <a:pt x="1841056" y="690601"/>
                    <a:pt x="1839705" y="688575"/>
                  </a:cubicBezTo>
                  <a:cubicBezTo>
                    <a:pt x="1843305" y="682272"/>
                    <a:pt x="1839388" y="679630"/>
                    <a:pt x="1837994" y="674910"/>
                  </a:cubicBezTo>
                  <a:lnTo>
                    <a:pt x="1839705" y="671489"/>
                  </a:lnTo>
                  <a:cubicBezTo>
                    <a:pt x="1840218" y="672532"/>
                    <a:pt x="1842741" y="673875"/>
                    <a:pt x="1843125" y="674910"/>
                  </a:cubicBezTo>
                  <a:cubicBezTo>
                    <a:pt x="1845092" y="680160"/>
                    <a:pt x="1844400" y="681973"/>
                    <a:pt x="1844836" y="686865"/>
                  </a:cubicBezTo>
                  <a:close/>
                  <a:moveTo>
                    <a:pt x="1777202" y="346200"/>
                  </a:moveTo>
                  <a:cubicBezTo>
                    <a:pt x="1785181" y="354016"/>
                    <a:pt x="1778194" y="357830"/>
                    <a:pt x="1774757" y="355461"/>
                  </a:cubicBezTo>
                  <a:cubicBezTo>
                    <a:pt x="1774483" y="355273"/>
                    <a:pt x="1776330" y="353067"/>
                    <a:pt x="1775979" y="352451"/>
                  </a:cubicBezTo>
                  <a:cubicBezTo>
                    <a:pt x="1775381" y="351416"/>
                    <a:pt x="1770695" y="349253"/>
                    <a:pt x="1771353" y="344396"/>
                  </a:cubicBezTo>
                  <a:cubicBezTo>
                    <a:pt x="1772123" y="338640"/>
                    <a:pt x="1776288" y="345294"/>
                    <a:pt x="1777202" y="346191"/>
                  </a:cubicBezTo>
                  <a:close/>
                  <a:moveTo>
                    <a:pt x="424570" y="200021"/>
                  </a:moveTo>
                  <a:cubicBezTo>
                    <a:pt x="419585" y="194668"/>
                    <a:pt x="434088" y="191213"/>
                    <a:pt x="438244" y="193206"/>
                  </a:cubicBezTo>
                  <a:cubicBezTo>
                    <a:pt x="439296" y="201920"/>
                    <a:pt x="436132" y="196754"/>
                    <a:pt x="432173" y="197362"/>
                  </a:cubicBezTo>
                  <a:cubicBezTo>
                    <a:pt x="430052" y="197687"/>
                    <a:pt x="425699" y="201235"/>
                    <a:pt x="424570" y="200021"/>
                  </a:cubicBezTo>
                  <a:close/>
                  <a:moveTo>
                    <a:pt x="404047" y="215397"/>
                  </a:moveTo>
                  <a:lnTo>
                    <a:pt x="400652" y="217133"/>
                  </a:lnTo>
                  <a:cubicBezTo>
                    <a:pt x="399891" y="205015"/>
                    <a:pt x="411281" y="215380"/>
                    <a:pt x="409178" y="223940"/>
                  </a:cubicBezTo>
                  <a:cubicBezTo>
                    <a:pt x="401687" y="224589"/>
                    <a:pt x="402012" y="221143"/>
                    <a:pt x="404047" y="215397"/>
                  </a:cubicBezTo>
                  <a:close/>
                  <a:moveTo>
                    <a:pt x="1468410" y="827374"/>
                  </a:moveTo>
                  <a:cubicBezTo>
                    <a:pt x="1475824" y="835301"/>
                    <a:pt x="1466973" y="838294"/>
                    <a:pt x="1460295" y="831188"/>
                  </a:cubicBezTo>
                  <a:cubicBezTo>
                    <a:pt x="1460688" y="826886"/>
                    <a:pt x="1465255" y="823987"/>
                    <a:pt x="1468410" y="827374"/>
                  </a:cubicBezTo>
                  <a:close/>
                  <a:moveTo>
                    <a:pt x="400635" y="714204"/>
                  </a:moveTo>
                  <a:cubicBezTo>
                    <a:pt x="394897" y="711766"/>
                    <a:pt x="390561" y="714486"/>
                    <a:pt x="392101" y="707380"/>
                  </a:cubicBezTo>
                  <a:cubicBezTo>
                    <a:pt x="396641" y="709979"/>
                    <a:pt x="399395" y="707636"/>
                    <a:pt x="402345" y="707380"/>
                  </a:cubicBezTo>
                  <a:cubicBezTo>
                    <a:pt x="402910" y="707328"/>
                    <a:pt x="403500" y="707457"/>
                    <a:pt x="404056" y="707380"/>
                  </a:cubicBezTo>
                  <a:cubicBezTo>
                    <a:pt x="405039" y="711612"/>
                    <a:pt x="408083" y="715170"/>
                    <a:pt x="402345" y="714212"/>
                  </a:cubicBezTo>
                  <a:cubicBezTo>
                    <a:pt x="401935" y="713981"/>
                    <a:pt x="401139" y="714426"/>
                    <a:pt x="400635" y="714212"/>
                  </a:cubicBezTo>
                  <a:close/>
                  <a:moveTo>
                    <a:pt x="1651710" y="719343"/>
                  </a:moveTo>
                  <a:cubicBezTo>
                    <a:pt x="1651864" y="719429"/>
                    <a:pt x="1650598" y="721199"/>
                    <a:pt x="1651094" y="722866"/>
                  </a:cubicBezTo>
                  <a:cubicBezTo>
                    <a:pt x="1652617" y="727989"/>
                    <a:pt x="1651684" y="726817"/>
                    <a:pt x="1651710" y="729579"/>
                  </a:cubicBezTo>
                  <a:lnTo>
                    <a:pt x="1646579" y="733000"/>
                  </a:lnTo>
                  <a:cubicBezTo>
                    <a:pt x="1646434" y="727766"/>
                    <a:pt x="1644561" y="715409"/>
                    <a:pt x="1651710" y="719352"/>
                  </a:cubicBezTo>
                  <a:close/>
                  <a:moveTo>
                    <a:pt x="113486" y="765444"/>
                  </a:moveTo>
                  <a:cubicBezTo>
                    <a:pt x="115410" y="767496"/>
                    <a:pt x="114615" y="783334"/>
                    <a:pt x="110108" y="779109"/>
                  </a:cubicBezTo>
                  <a:cubicBezTo>
                    <a:pt x="107184" y="776373"/>
                    <a:pt x="109595" y="761314"/>
                    <a:pt x="113486" y="765444"/>
                  </a:cubicBezTo>
                  <a:close/>
                  <a:moveTo>
                    <a:pt x="639913" y="789379"/>
                  </a:moveTo>
                  <a:cubicBezTo>
                    <a:pt x="636133" y="796007"/>
                    <a:pt x="631387" y="799154"/>
                    <a:pt x="626247" y="791919"/>
                  </a:cubicBezTo>
                  <a:cubicBezTo>
                    <a:pt x="630027" y="788960"/>
                    <a:pt x="635372" y="789234"/>
                    <a:pt x="639913" y="789379"/>
                  </a:cubicBezTo>
                  <a:close/>
                  <a:moveTo>
                    <a:pt x="79315" y="789371"/>
                  </a:moveTo>
                  <a:cubicBezTo>
                    <a:pt x="80734" y="801249"/>
                    <a:pt x="77040" y="799479"/>
                    <a:pt x="69096" y="794451"/>
                  </a:cubicBezTo>
                  <a:lnTo>
                    <a:pt x="79315" y="789371"/>
                  </a:lnTo>
                  <a:close/>
                  <a:moveTo>
                    <a:pt x="515121" y="401596"/>
                  </a:moveTo>
                  <a:cubicBezTo>
                    <a:pt x="511436" y="405034"/>
                    <a:pt x="509204" y="393438"/>
                    <a:pt x="510025" y="391360"/>
                  </a:cubicBezTo>
                  <a:cubicBezTo>
                    <a:pt x="517405" y="388915"/>
                    <a:pt x="518089" y="398826"/>
                    <a:pt x="515121" y="401596"/>
                  </a:cubicBezTo>
                  <a:close/>
                  <a:moveTo>
                    <a:pt x="1831153" y="275206"/>
                  </a:moveTo>
                  <a:lnTo>
                    <a:pt x="1825142" y="281568"/>
                  </a:lnTo>
                  <a:cubicBezTo>
                    <a:pt x="1812272" y="283552"/>
                    <a:pt x="1822619" y="272854"/>
                    <a:pt x="1831153" y="275206"/>
                  </a:cubicBezTo>
                  <a:close/>
                  <a:moveTo>
                    <a:pt x="1614109" y="177830"/>
                  </a:moveTo>
                  <a:cubicBezTo>
                    <a:pt x="1611056" y="173178"/>
                    <a:pt x="1612459" y="174615"/>
                    <a:pt x="1616649" y="174410"/>
                  </a:cubicBezTo>
                  <a:cubicBezTo>
                    <a:pt x="1624029" y="174050"/>
                    <a:pt x="1631494" y="174675"/>
                    <a:pt x="1638891" y="174410"/>
                  </a:cubicBezTo>
                  <a:cubicBezTo>
                    <a:pt x="1641662" y="176821"/>
                    <a:pt x="1636976" y="176094"/>
                    <a:pt x="1635505" y="176128"/>
                  </a:cubicBezTo>
                  <a:cubicBezTo>
                    <a:pt x="1630921" y="176239"/>
                    <a:pt x="1626193" y="175718"/>
                    <a:pt x="1621660" y="176051"/>
                  </a:cubicBezTo>
                  <a:cubicBezTo>
                    <a:pt x="1619437" y="176214"/>
                    <a:pt x="1617752" y="177822"/>
                    <a:pt x="1617530" y="177830"/>
                  </a:cubicBezTo>
                  <a:cubicBezTo>
                    <a:pt x="1616392" y="177890"/>
                    <a:pt x="1615247" y="177779"/>
                    <a:pt x="1614109" y="177830"/>
                  </a:cubicBezTo>
                  <a:close/>
                  <a:moveTo>
                    <a:pt x="398925" y="750077"/>
                  </a:moveTo>
                  <a:cubicBezTo>
                    <a:pt x="398557" y="749778"/>
                    <a:pt x="394238" y="750504"/>
                    <a:pt x="392836" y="748495"/>
                  </a:cubicBezTo>
                  <a:cubicBezTo>
                    <a:pt x="389176" y="743227"/>
                    <a:pt x="394298" y="738344"/>
                    <a:pt x="397368" y="742552"/>
                  </a:cubicBezTo>
                  <a:cubicBezTo>
                    <a:pt x="398565" y="744194"/>
                    <a:pt x="398309" y="748127"/>
                    <a:pt x="398916" y="750077"/>
                  </a:cubicBezTo>
                  <a:close/>
                  <a:moveTo>
                    <a:pt x="487800" y="423804"/>
                  </a:moveTo>
                  <a:lnTo>
                    <a:pt x="492931" y="423804"/>
                  </a:lnTo>
                  <a:lnTo>
                    <a:pt x="499755" y="428910"/>
                  </a:lnTo>
                  <a:lnTo>
                    <a:pt x="487817" y="430637"/>
                  </a:lnTo>
                  <a:cubicBezTo>
                    <a:pt x="487723" y="428371"/>
                    <a:pt x="487877" y="426079"/>
                    <a:pt x="487800" y="423804"/>
                  </a:cubicBezTo>
                  <a:close/>
                  <a:moveTo>
                    <a:pt x="850124" y="215414"/>
                  </a:moveTo>
                  <a:cubicBezTo>
                    <a:pt x="849825" y="217286"/>
                    <a:pt x="850620" y="223486"/>
                    <a:pt x="850124" y="223957"/>
                  </a:cubicBezTo>
                  <a:cubicBezTo>
                    <a:pt x="846122" y="227788"/>
                    <a:pt x="837579" y="215029"/>
                    <a:pt x="850124" y="215414"/>
                  </a:cubicBezTo>
                  <a:close/>
                  <a:moveTo>
                    <a:pt x="1788174" y="220305"/>
                  </a:moveTo>
                  <a:cubicBezTo>
                    <a:pt x="1788037" y="220613"/>
                    <a:pt x="1783274" y="224265"/>
                    <a:pt x="1782479" y="223931"/>
                  </a:cubicBezTo>
                  <a:cubicBezTo>
                    <a:pt x="1770866" y="219005"/>
                    <a:pt x="1791954" y="211506"/>
                    <a:pt x="1788174" y="220305"/>
                  </a:cubicBezTo>
                  <a:close/>
                  <a:moveTo>
                    <a:pt x="1995255" y="321367"/>
                  </a:moveTo>
                  <a:cubicBezTo>
                    <a:pt x="1995444" y="321136"/>
                    <a:pt x="2000155" y="319169"/>
                    <a:pt x="2001275" y="321255"/>
                  </a:cubicBezTo>
                  <a:cubicBezTo>
                    <a:pt x="2002148" y="322871"/>
                    <a:pt x="2002627" y="327583"/>
                    <a:pt x="2002071" y="328139"/>
                  </a:cubicBezTo>
                  <a:cubicBezTo>
                    <a:pt x="2001652" y="328558"/>
                    <a:pt x="1996889" y="327900"/>
                    <a:pt x="1995238" y="328139"/>
                  </a:cubicBezTo>
                  <a:cubicBezTo>
                    <a:pt x="1996812" y="326489"/>
                    <a:pt x="1995007" y="321683"/>
                    <a:pt x="1995255" y="321375"/>
                  </a:cubicBezTo>
                  <a:close/>
                  <a:moveTo>
                    <a:pt x="1489344" y="823526"/>
                  </a:moveTo>
                  <a:cubicBezTo>
                    <a:pt x="1490481" y="823526"/>
                    <a:pt x="1491619" y="823526"/>
                    <a:pt x="1492764" y="823526"/>
                  </a:cubicBezTo>
                  <a:cubicBezTo>
                    <a:pt x="1492328" y="832727"/>
                    <a:pt x="1484444" y="832932"/>
                    <a:pt x="1484230" y="823534"/>
                  </a:cubicBezTo>
                  <a:cubicBezTo>
                    <a:pt x="1485923" y="823508"/>
                    <a:pt x="1487642" y="823526"/>
                    <a:pt x="1489344" y="823526"/>
                  </a:cubicBezTo>
                  <a:close/>
                  <a:moveTo>
                    <a:pt x="638202" y="852583"/>
                  </a:moveTo>
                  <a:cubicBezTo>
                    <a:pt x="638467" y="854507"/>
                    <a:pt x="636834" y="854037"/>
                    <a:pt x="636492" y="854277"/>
                  </a:cubicBezTo>
                  <a:cubicBezTo>
                    <a:pt x="633653" y="854174"/>
                    <a:pt x="630780" y="854422"/>
                    <a:pt x="627949" y="854277"/>
                  </a:cubicBezTo>
                  <a:cubicBezTo>
                    <a:pt x="627385" y="854251"/>
                    <a:pt x="626786" y="854362"/>
                    <a:pt x="626239" y="854277"/>
                  </a:cubicBezTo>
                  <a:lnTo>
                    <a:pt x="622818" y="852566"/>
                  </a:lnTo>
                  <a:cubicBezTo>
                    <a:pt x="629429" y="844229"/>
                    <a:pt x="630857" y="854311"/>
                    <a:pt x="638202" y="852583"/>
                  </a:cubicBezTo>
                  <a:close/>
                  <a:moveTo>
                    <a:pt x="636475" y="882428"/>
                  </a:moveTo>
                  <a:cubicBezTo>
                    <a:pt x="634055" y="888252"/>
                    <a:pt x="625033" y="884908"/>
                    <a:pt x="631361" y="877323"/>
                  </a:cubicBezTo>
                  <a:cubicBezTo>
                    <a:pt x="633636" y="875057"/>
                    <a:pt x="632558" y="877853"/>
                    <a:pt x="633798" y="879178"/>
                  </a:cubicBezTo>
                  <a:cubicBezTo>
                    <a:pt x="634696" y="880145"/>
                    <a:pt x="637612" y="879709"/>
                    <a:pt x="636475" y="882436"/>
                  </a:cubicBezTo>
                  <a:close/>
                  <a:moveTo>
                    <a:pt x="1961058" y="832068"/>
                  </a:moveTo>
                  <a:lnTo>
                    <a:pt x="1961058" y="837191"/>
                  </a:lnTo>
                  <a:cubicBezTo>
                    <a:pt x="1952567" y="842142"/>
                    <a:pt x="1951703" y="829281"/>
                    <a:pt x="1961058" y="832068"/>
                  </a:cubicBezTo>
                  <a:close/>
                  <a:moveTo>
                    <a:pt x="208322" y="299269"/>
                  </a:moveTo>
                  <a:cubicBezTo>
                    <a:pt x="208980" y="299192"/>
                    <a:pt x="212213" y="301655"/>
                    <a:pt x="214342" y="300834"/>
                  </a:cubicBezTo>
                  <a:cubicBezTo>
                    <a:pt x="210793" y="313508"/>
                    <a:pt x="201814" y="300013"/>
                    <a:pt x="208322" y="299269"/>
                  </a:cubicBezTo>
                  <a:close/>
                  <a:moveTo>
                    <a:pt x="1974741" y="760313"/>
                  </a:moveTo>
                  <a:cubicBezTo>
                    <a:pt x="1955654" y="761416"/>
                    <a:pt x="1973193" y="753429"/>
                    <a:pt x="1974723" y="755199"/>
                  </a:cubicBezTo>
                  <a:cubicBezTo>
                    <a:pt x="1975100" y="755644"/>
                    <a:pt x="1974518" y="758911"/>
                    <a:pt x="1974741" y="760313"/>
                  </a:cubicBezTo>
                  <a:close/>
                  <a:moveTo>
                    <a:pt x="1546596" y="212027"/>
                  </a:moveTo>
                  <a:cubicBezTo>
                    <a:pt x="1549965" y="215123"/>
                    <a:pt x="1553163" y="216987"/>
                    <a:pt x="1548306" y="220502"/>
                  </a:cubicBezTo>
                  <a:cubicBezTo>
                    <a:pt x="1544937" y="217406"/>
                    <a:pt x="1541738" y="215542"/>
                    <a:pt x="1546596" y="212027"/>
                  </a:cubicBezTo>
                  <a:close/>
                  <a:moveTo>
                    <a:pt x="123757" y="844023"/>
                  </a:moveTo>
                  <a:cubicBezTo>
                    <a:pt x="124723" y="850659"/>
                    <a:pt x="122833" y="848196"/>
                    <a:pt x="120336" y="849146"/>
                  </a:cubicBezTo>
                  <a:cubicBezTo>
                    <a:pt x="114273" y="851360"/>
                    <a:pt x="118848" y="843177"/>
                    <a:pt x="121448" y="842458"/>
                  </a:cubicBezTo>
                  <a:cubicBezTo>
                    <a:pt x="122670" y="842125"/>
                    <a:pt x="123586" y="844006"/>
                    <a:pt x="123757" y="844015"/>
                  </a:cubicBezTo>
                  <a:close/>
                  <a:moveTo>
                    <a:pt x="173321" y="263251"/>
                  </a:moveTo>
                  <a:cubicBezTo>
                    <a:pt x="173834" y="263627"/>
                    <a:pt x="168746" y="272555"/>
                    <a:pt x="166497" y="270058"/>
                  </a:cubicBezTo>
                  <a:cubicBezTo>
                    <a:pt x="164051" y="267347"/>
                    <a:pt x="169814" y="260685"/>
                    <a:pt x="173321" y="263251"/>
                  </a:cubicBezTo>
                  <a:close/>
                  <a:moveTo>
                    <a:pt x="1929443" y="765478"/>
                  </a:moveTo>
                  <a:lnTo>
                    <a:pt x="1930290" y="767154"/>
                  </a:lnTo>
                  <a:lnTo>
                    <a:pt x="1932000" y="770575"/>
                  </a:lnTo>
                  <a:cubicBezTo>
                    <a:pt x="1932556" y="778895"/>
                    <a:pt x="1922371" y="770506"/>
                    <a:pt x="1929443" y="765487"/>
                  </a:cubicBezTo>
                  <a:close/>
                  <a:moveTo>
                    <a:pt x="1749137" y="741543"/>
                  </a:moveTo>
                  <a:lnTo>
                    <a:pt x="1755961" y="741543"/>
                  </a:lnTo>
                  <a:cubicBezTo>
                    <a:pt x="1755961" y="741543"/>
                    <a:pt x="1755961" y="746648"/>
                    <a:pt x="1755961" y="746648"/>
                  </a:cubicBezTo>
                  <a:cubicBezTo>
                    <a:pt x="1752249" y="746229"/>
                    <a:pt x="1747879" y="745562"/>
                    <a:pt x="1749145" y="741543"/>
                  </a:cubicBezTo>
                  <a:close/>
                  <a:moveTo>
                    <a:pt x="684372" y="234201"/>
                  </a:moveTo>
                  <a:cubicBezTo>
                    <a:pt x="685646" y="235322"/>
                    <a:pt x="689306" y="235723"/>
                    <a:pt x="689477" y="235929"/>
                  </a:cubicBezTo>
                  <a:cubicBezTo>
                    <a:pt x="692367" y="239495"/>
                    <a:pt x="679865" y="244805"/>
                    <a:pt x="684372" y="234201"/>
                  </a:cubicBezTo>
                  <a:close/>
                  <a:moveTo>
                    <a:pt x="1983283" y="177813"/>
                  </a:moveTo>
                  <a:cubicBezTo>
                    <a:pt x="1985524" y="173888"/>
                    <a:pt x="1994691" y="177137"/>
                    <a:pt x="1998650" y="176137"/>
                  </a:cubicBezTo>
                  <a:cubicBezTo>
                    <a:pt x="1996273" y="180079"/>
                    <a:pt x="1987226" y="176804"/>
                    <a:pt x="1983283" y="177813"/>
                  </a:cubicBezTo>
                  <a:close/>
                  <a:moveTo>
                    <a:pt x="1928580" y="738131"/>
                  </a:moveTo>
                  <a:cubicBezTo>
                    <a:pt x="1929076" y="740893"/>
                    <a:pt x="1926433" y="739593"/>
                    <a:pt x="1924595" y="740072"/>
                  </a:cubicBezTo>
                  <a:cubicBezTo>
                    <a:pt x="1911913" y="743347"/>
                    <a:pt x="1919327" y="734479"/>
                    <a:pt x="1928580" y="738131"/>
                  </a:cubicBezTo>
                  <a:close/>
                  <a:moveTo>
                    <a:pt x="612548" y="710783"/>
                  </a:moveTo>
                  <a:lnTo>
                    <a:pt x="612565" y="719326"/>
                  </a:lnTo>
                  <a:lnTo>
                    <a:pt x="610855" y="719326"/>
                  </a:lnTo>
                  <a:cubicBezTo>
                    <a:pt x="608580" y="715426"/>
                    <a:pt x="607699" y="712947"/>
                    <a:pt x="612548" y="710783"/>
                  </a:cubicBezTo>
                  <a:close/>
                  <a:moveTo>
                    <a:pt x="1480801" y="717607"/>
                  </a:moveTo>
                  <a:lnTo>
                    <a:pt x="1480801" y="710783"/>
                  </a:lnTo>
                  <a:cubicBezTo>
                    <a:pt x="1480801" y="710783"/>
                    <a:pt x="1485906" y="712502"/>
                    <a:pt x="1485906" y="712502"/>
                  </a:cubicBezTo>
                  <a:cubicBezTo>
                    <a:pt x="1486454" y="715726"/>
                    <a:pt x="1483914" y="718163"/>
                    <a:pt x="1480801" y="717607"/>
                  </a:cubicBezTo>
                  <a:close/>
                  <a:moveTo>
                    <a:pt x="57124" y="205161"/>
                  </a:moveTo>
                  <a:cubicBezTo>
                    <a:pt x="56953" y="201979"/>
                    <a:pt x="56619" y="197644"/>
                    <a:pt x="60510" y="196618"/>
                  </a:cubicBezTo>
                  <a:cubicBezTo>
                    <a:pt x="60681" y="199799"/>
                    <a:pt x="61015" y="204134"/>
                    <a:pt x="57124" y="205161"/>
                  </a:cubicBezTo>
                  <a:close/>
                  <a:moveTo>
                    <a:pt x="159638" y="196618"/>
                  </a:moveTo>
                  <a:lnTo>
                    <a:pt x="168181" y="193206"/>
                  </a:lnTo>
                  <a:cubicBezTo>
                    <a:pt x="168181" y="194711"/>
                    <a:pt x="167001" y="199252"/>
                    <a:pt x="166206" y="199747"/>
                  </a:cubicBezTo>
                  <a:cubicBezTo>
                    <a:pt x="164196" y="200996"/>
                    <a:pt x="157868" y="201090"/>
                    <a:pt x="159638" y="196618"/>
                  </a:cubicBezTo>
                  <a:close/>
                  <a:moveTo>
                    <a:pt x="1954217" y="791073"/>
                  </a:moveTo>
                  <a:lnTo>
                    <a:pt x="1961049" y="789379"/>
                  </a:lnTo>
                  <a:cubicBezTo>
                    <a:pt x="1960459" y="791851"/>
                    <a:pt x="1957860" y="793185"/>
                    <a:pt x="1955919" y="794485"/>
                  </a:cubicBezTo>
                  <a:cubicBezTo>
                    <a:pt x="1954525" y="793818"/>
                    <a:pt x="1954662" y="791603"/>
                    <a:pt x="1954208" y="791064"/>
                  </a:cubicBezTo>
                  <a:close/>
                  <a:moveTo>
                    <a:pt x="597181" y="881607"/>
                  </a:moveTo>
                  <a:cubicBezTo>
                    <a:pt x="596121" y="881795"/>
                    <a:pt x="594616" y="881325"/>
                    <a:pt x="593760" y="881607"/>
                  </a:cubicBezTo>
                  <a:cubicBezTo>
                    <a:pt x="588809" y="874860"/>
                    <a:pt x="596198" y="873954"/>
                    <a:pt x="597181" y="881607"/>
                  </a:cubicBezTo>
                  <a:close/>
                  <a:moveTo>
                    <a:pt x="431403" y="729588"/>
                  </a:moveTo>
                  <a:cubicBezTo>
                    <a:pt x="434481" y="729023"/>
                    <a:pt x="437004" y="731896"/>
                    <a:pt x="438236" y="734676"/>
                  </a:cubicBezTo>
                  <a:cubicBezTo>
                    <a:pt x="435157" y="735240"/>
                    <a:pt x="432634" y="732367"/>
                    <a:pt x="431403" y="729588"/>
                  </a:cubicBezTo>
                  <a:close/>
                  <a:moveTo>
                    <a:pt x="53695" y="779118"/>
                  </a:moveTo>
                  <a:lnTo>
                    <a:pt x="58808" y="779118"/>
                  </a:lnTo>
                  <a:lnTo>
                    <a:pt x="58808" y="782513"/>
                  </a:lnTo>
                  <a:lnTo>
                    <a:pt x="53695" y="782513"/>
                  </a:lnTo>
                  <a:lnTo>
                    <a:pt x="53695" y="779118"/>
                  </a:lnTo>
                  <a:close/>
                  <a:moveTo>
                    <a:pt x="903117" y="169270"/>
                  </a:moveTo>
                  <a:lnTo>
                    <a:pt x="897995" y="169270"/>
                  </a:lnTo>
                  <a:cubicBezTo>
                    <a:pt x="899286" y="162369"/>
                    <a:pt x="901151" y="162788"/>
                    <a:pt x="903117" y="169270"/>
                  </a:cubicBezTo>
                  <a:close/>
                  <a:moveTo>
                    <a:pt x="503184" y="406727"/>
                  </a:moveTo>
                  <a:cubicBezTo>
                    <a:pt x="505381" y="407942"/>
                    <a:pt x="504535" y="410105"/>
                    <a:pt x="504894" y="411849"/>
                  </a:cubicBezTo>
                  <a:cubicBezTo>
                    <a:pt x="499011" y="409352"/>
                    <a:pt x="502696" y="408215"/>
                    <a:pt x="503184" y="406727"/>
                  </a:cubicBezTo>
                  <a:close/>
                  <a:moveTo>
                    <a:pt x="151104" y="671498"/>
                  </a:moveTo>
                  <a:lnTo>
                    <a:pt x="151104" y="673208"/>
                  </a:lnTo>
                  <a:cubicBezTo>
                    <a:pt x="148282" y="674054"/>
                    <a:pt x="146828" y="675961"/>
                    <a:pt x="145956" y="670660"/>
                  </a:cubicBezTo>
                  <a:cubicBezTo>
                    <a:pt x="146572" y="668838"/>
                    <a:pt x="149368" y="671540"/>
                    <a:pt x="151104" y="671498"/>
                  </a:cubicBezTo>
                  <a:close/>
                  <a:moveTo>
                    <a:pt x="1567957" y="844041"/>
                  </a:moveTo>
                  <a:cubicBezTo>
                    <a:pt x="1567119" y="847324"/>
                    <a:pt x="1564178" y="847889"/>
                    <a:pt x="1561133" y="847427"/>
                  </a:cubicBezTo>
                  <a:cubicBezTo>
                    <a:pt x="1559372" y="846606"/>
                    <a:pt x="1565734" y="843348"/>
                    <a:pt x="1567957" y="844041"/>
                  </a:cubicBezTo>
                  <a:close/>
                  <a:moveTo>
                    <a:pt x="1785027" y="355495"/>
                  </a:moveTo>
                  <a:lnTo>
                    <a:pt x="1791843" y="355495"/>
                  </a:lnTo>
                  <a:lnTo>
                    <a:pt x="1791843" y="357171"/>
                  </a:lnTo>
                  <a:lnTo>
                    <a:pt x="1785027" y="357171"/>
                  </a:lnTo>
                  <a:lnTo>
                    <a:pt x="1785027" y="355495"/>
                  </a:lnTo>
                  <a:close/>
                  <a:moveTo>
                    <a:pt x="397240" y="762023"/>
                  </a:moveTo>
                  <a:cubicBezTo>
                    <a:pt x="397325" y="759774"/>
                    <a:pt x="397035" y="757440"/>
                    <a:pt x="397223" y="755199"/>
                  </a:cubicBezTo>
                  <a:lnTo>
                    <a:pt x="398933" y="756910"/>
                  </a:lnTo>
                  <a:cubicBezTo>
                    <a:pt x="398497" y="757996"/>
                    <a:pt x="399232" y="760510"/>
                    <a:pt x="398916" y="762023"/>
                  </a:cubicBezTo>
                  <a:lnTo>
                    <a:pt x="397240" y="762023"/>
                  </a:lnTo>
                  <a:close/>
                  <a:moveTo>
                    <a:pt x="1576509" y="446012"/>
                  </a:moveTo>
                  <a:cubicBezTo>
                    <a:pt x="1575824" y="441172"/>
                    <a:pt x="1578903" y="441172"/>
                    <a:pt x="1578219" y="446012"/>
                  </a:cubicBezTo>
                  <a:lnTo>
                    <a:pt x="1576509" y="446012"/>
                  </a:lnTo>
                  <a:close/>
                  <a:moveTo>
                    <a:pt x="1302204" y="391343"/>
                  </a:moveTo>
                  <a:cubicBezTo>
                    <a:pt x="1299664" y="387529"/>
                    <a:pt x="1299870" y="382937"/>
                    <a:pt x="1294525" y="381098"/>
                  </a:cubicBezTo>
                  <a:cubicBezTo>
                    <a:pt x="1294679" y="384476"/>
                    <a:pt x="1294251" y="387974"/>
                    <a:pt x="1294508" y="391352"/>
                  </a:cubicBezTo>
                  <a:lnTo>
                    <a:pt x="1292798" y="391352"/>
                  </a:lnTo>
                  <a:cubicBezTo>
                    <a:pt x="1292815" y="388607"/>
                    <a:pt x="1292148" y="372547"/>
                    <a:pt x="1293653" y="372547"/>
                  </a:cubicBezTo>
                  <a:cubicBezTo>
                    <a:pt x="1294072" y="381218"/>
                    <a:pt x="1297749" y="374548"/>
                    <a:pt x="1303444" y="377678"/>
                  </a:cubicBezTo>
                  <a:cubicBezTo>
                    <a:pt x="1310397" y="381509"/>
                    <a:pt x="1301700" y="385870"/>
                    <a:pt x="1302204" y="391343"/>
                  </a:cubicBezTo>
                  <a:close/>
                  <a:moveTo>
                    <a:pt x="1313304" y="384519"/>
                  </a:moveTo>
                  <a:cubicBezTo>
                    <a:pt x="1313330" y="384810"/>
                    <a:pt x="1317143" y="389701"/>
                    <a:pt x="1314142" y="389658"/>
                  </a:cubicBezTo>
                  <a:cubicBezTo>
                    <a:pt x="1310311" y="389598"/>
                    <a:pt x="1310824" y="387059"/>
                    <a:pt x="1309884" y="384519"/>
                  </a:cubicBezTo>
                  <a:lnTo>
                    <a:pt x="1313304" y="384519"/>
                  </a:lnTo>
                  <a:close/>
                  <a:moveTo>
                    <a:pt x="1038991" y="563894"/>
                  </a:moveTo>
                  <a:lnTo>
                    <a:pt x="1036434" y="504906"/>
                  </a:lnTo>
                  <a:lnTo>
                    <a:pt x="1039838" y="502392"/>
                  </a:lnTo>
                  <a:cubicBezTo>
                    <a:pt x="1038863" y="523181"/>
                    <a:pt x="1042967" y="543371"/>
                    <a:pt x="1038991" y="563894"/>
                  </a:cubicBezTo>
                  <a:close/>
                  <a:moveTo>
                    <a:pt x="1036426" y="452845"/>
                  </a:moveTo>
                  <a:cubicBezTo>
                    <a:pt x="1036468" y="449621"/>
                    <a:pt x="1035263" y="444456"/>
                    <a:pt x="1038136" y="442592"/>
                  </a:cubicBezTo>
                  <a:cubicBezTo>
                    <a:pt x="1039410" y="447552"/>
                    <a:pt x="1037914" y="460139"/>
                    <a:pt x="1038136" y="466511"/>
                  </a:cubicBezTo>
                  <a:cubicBezTo>
                    <a:pt x="1038153" y="467083"/>
                    <a:pt x="1038119" y="467648"/>
                    <a:pt x="1038136" y="468221"/>
                  </a:cubicBezTo>
                  <a:cubicBezTo>
                    <a:pt x="1038495" y="478260"/>
                    <a:pt x="1038803" y="488128"/>
                    <a:pt x="1039863" y="498134"/>
                  </a:cubicBezTo>
                  <a:lnTo>
                    <a:pt x="1036434" y="500665"/>
                  </a:lnTo>
                  <a:cubicBezTo>
                    <a:pt x="1036588" y="484751"/>
                    <a:pt x="1036195" y="468751"/>
                    <a:pt x="1036426" y="452845"/>
                  </a:cubicBezTo>
                  <a:close/>
                  <a:moveTo>
                    <a:pt x="2035404" y="678330"/>
                  </a:moveTo>
                  <a:lnTo>
                    <a:pt x="2035404" y="676620"/>
                  </a:lnTo>
                  <a:cubicBezTo>
                    <a:pt x="2036516" y="677193"/>
                    <a:pt x="2036516" y="677757"/>
                    <a:pt x="2035404" y="678330"/>
                  </a:cubicBezTo>
                  <a:close/>
                  <a:moveTo>
                    <a:pt x="2037115" y="681742"/>
                  </a:moveTo>
                  <a:lnTo>
                    <a:pt x="2037115" y="680032"/>
                  </a:lnTo>
                  <a:cubicBezTo>
                    <a:pt x="2038226" y="680605"/>
                    <a:pt x="2038226" y="681169"/>
                    <a:pt x="2037115" y="681742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8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03" y="365125"/>
            <a:ext cx="7496197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03" y="1328057"/>
            <a:ext cx="7496197" cy="4879455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525215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7525215" cy="4864021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4156" y="3059850"/>
            <a:ext cx="5049644" cy="176421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33639" y="4980025"/>
            <a:ext cx="6120161" cy="868247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9556"/>
            <a:ext cx="5413917" cy="1294655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760009"/>
            <a:ext cx="5413917" cy="1075796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4010" y="1306102"/>
            <a:ext cx="3339790" cy="1840387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10400" y="3326727"/>
            <a:ext cx="4343400" cy="100899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Espace réservé pour une image  18">
            <a:extLst>
              <a:ext uri="{FF2B5EF4-FFF2-40B4-BE49-F238E27FC236}">
                <a16:creationId xmlns:a16="http://schemas.microsoft.com/office/drawing/2014/main" id="{468C4531-8A4C-6748-9C33-DE7DB4BDB4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153400" y="4890738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53400" y="5118071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153400" y="5345404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Memorial Day Tribute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6_T_PGO_Memorial-Day-Tribute.potx" id="{870817C1-39DF-488A-B352-ED85BA04E967}" vid="{C39A91B9-959C-4CAD-87B5-47670BCCFE36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6_T_PGO_Memorial-Day-Tribute.potx" id="{870817C1-39DF-488A-B352-ED85BA04E967}" vid="{41376CB0-E393-4BD7-ADBC-672B8B372F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Memorial Day Tribute</dc:title>
  <dc:creator>PresentationGO.com</dc:creator>
  <dc:description>© Copyright PresentationGO.com</dc:description>
  <cp:lastModifiedBy>Christophe Barroche</cp:lastModifiedBy>
  <cp:revision>8</cp:revision>
  <dcterms:created xsi:type="dcterms:W3CDTF">2025-05-21T17:47:02Z</dcterms:created>
  <dcterms:modified xsi:type="dcterms:W3CDTF">2025-05-21T18:26:48Z</dcterms:modified>
  <cp:category>Templates</cp:category>
</cp:coreProperties>
</file>