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2" autoAdjust="0"/>
    <p:restoredTop sz="94558" autoAdjust="0"/>
  </p:normalViewPr>
  <p:slideViewPr>
    <p:cSldViewPr snapToGrid="0">
      <p:cViewPr varScale="1">
        <p:scale>
          <a:sx n="108" d="100"/>
          <a:sy n="108" d="100"/>
        </p:scale>
        <p:origin x="82" y="2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5/15/2025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2415" y="957825"/>
            <a:ext cx="6067169" cy="1852748"/>
          </a:xfrm>
        </p:spPr>
        <p:txBody>
          <a:bodyPr anchor="b"/>
          <a:lstStyle>
            <a:lvl1pPr algn="ctr">
              <a:defRPr sz="6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62415" y="2949722"/>
            <a:ext cx="6067169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E7D4E-00E0-0C04-6318-BE1E3DFBB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0354" y="365125"/>
            <a:ext cx="7496197" cy="832304"/>
          </a:xfrm>
        </p:spPr>
        <p:txBody>
          <a:bodyPr/>
          <a:lstStyle>
            <a:lvl1pPr algn="r"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5B7D7-9AF3-D844-41A1-D641438B0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90354" y="1328057"/>
            <a:ext cx="7496197" cy="4281911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304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057"/>
            <a:ext cx="9063446" cy="486402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4843"/>
            <a:ext cx="7959811" cy="1764212"/>
          </a:xfrm>
        </p:spPr>
        <p:txBody>
          <a:bodyPr anchor="b"/>
          <a:lstStyle>
            <a:lvl1pPr algn="l">
              <a:defRPr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374853"/>
            <a:ext cx="7077891" cy="68962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7589" y="444843"/>
            <a:ext cx="9636211" cy="129465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17589" y="1905296"/>
            <a:ext cx="9636211" cy="76376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70703"/>
            <a:ext cx="9553833" cy="1225064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704359"/>
            <a:ext cx="7489720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29250" y="3745843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08800" y="408274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908800" y="431008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908800" y="453741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D85FCD1-B668-F897-6B0C-61FF5E25FDF6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1ADF64A-D3F2-F29E-4598-B5C1E1AB752F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DD28971-FC0D-C105-B136-0E8C7E35073E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CA19A7-F0D7-CF82-79FE-114E60FAE837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C6053CF-8CB0-A7A1-99CE-E6463D9A0083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10C56D-A70F-F9AA-308D-9F5FC1A5FFDD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12EFAB3-0995-83BB-D0E8-5602682911E2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3A2EFF0-8BAD-6751-B080-70020C22787F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24DAA24-E81A-480D-81A8-D8667B18D2AF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1A11D48-8AE4-A198-00CA-BE0689BA0964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8E1B94-E779-AFF0-8530-6E04E43A4ECC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E48F858-02AF-1E82-1CAE-1DEF4D5D44AE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909721B-27B4-C1CE-1A96-AED2B6E68478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7E10F2F-2E02-514E-3159-9A098BAA481C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1883FBC-DFE0-1452-F1CB-BAF64B059950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39A398E-A2FF-EC7A-F283-26A1138FAD70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DD23A31-BC69-82C8-EC22-DAAD4BBD5564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E71AC5F-0D90-1541-A0C9-4BE1B3E3A55B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ADA4F38-069C-FB43-3ABF-E64E110D9BD8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8ABB0D7-D662-7417-E496-4DABA39B35C4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341A647-3CD7-2730-0821-BEF7165DC4D0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2B1C04F-037A-C718-589D-9C5911270874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F77D511-8AEB-3F75-696E-9484F1E6D9A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97938BA-7875-BCCE-FD6C-675437BB397B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9FFFAC1-36D8-A818-FC09-29F7056DD22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4E8FC1D-78D7-7A67-583C-C16045A521F0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8A1C5A1-6A76-BC88-2688-67F8112F3FDB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0C77875-09CF-857B-1708-05CCC7B078FA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42AA453-7893-CF94-EF8C-7F587F6407F7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272CCA0-0922-F9AC-9C53-60AE58E94047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13699776-E4A5-6D94-9A18-BA27C5888C9F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3901847-7F38-10B1-541A-077ED7D57595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52E559E-CEFD-AB13-DC53-8C445509A7C3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AACAD0D-4FEE-FB58-A059-BDF91B55FCED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D2B9552F-1493-117F-8131-E7F46F728B67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03E5D56-5DB4-1943-D5DF-365364A1AC4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2A46F843-E072-C11F-0591-5FE5B7325A2D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5E587CB-2170-9E2F-1600-44DDFA5DDFC7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F5F15A1-B825-D709-5C91-2E9567EEB7D5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BD329AE-E21D-957D-A9AF-A7BC18BC0324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7C2994A-ADB6-327F-C920-20A80211AA7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3DA8A98-ECFD-59B6-5248-806B1EFAFA36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1738E3A-DBB4-5493-1270-56E0B75A177E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16F14F6-99A0-FEE0-B79C-64FCFA18FABD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F99EEF55-A856-77C0-93CC-70357E5A7914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1733D1FE-318E-0041-030D-732B7B17DB56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9885C26C-D5B0-AAE5-71F9-A60A56821141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1C509C6F-F318-BADC-3EAF-5B9B4BAB1D3D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70C7A24C-9FD7-AFBB-D2EB-D0CB95A7FC17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B0B8A0FF-27CB-FC11-D71A-F33726C6333A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3D83115E-7606-7F16-E67E-4AA193916BE2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D4206930-93B2-A9D2-9CED-BF1FE5BB299B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510E854B-C3AD-8DCE-D6D3-B76B457939E9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48F07DCE-8BFA-F719-5A13-47E0C328A1BB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56C806A8-BA9B-95DE-11BE-945C9A235685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761E3B37-842F-210D-28CF-1BDF52401D89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A71D53BD-3D61-3D3E-0F89-EAAD7242D1A3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CF43D025-AAE8-530A-64F6-1E033ED0CB16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E73CC528-28FD-1BCB-92DE-D94D17C12880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749E7895-4458-AECE-E2EB-1230A7051BD2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2415" y="957825"/>
            <a:ext cx="6067169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62415" y="2949722"/>
            <a:ext cx="6067169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0354" y="365125"/>
            <a:ext cx="7496197" cy="832304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90763" y="1328738"/>
            <a:ext cx="7496175" cy="4281487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304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057"/>
            <a:ext cx="9063446" cy="4864021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4843"/>
            <a:ext cx="7959811" cy="1764212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374853"/>
            <a:ext cx="7077891" cy="689624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7589" y="444843"/>
            <a:ext cx="9636211" cy="1294655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17589" y="1905296"/>
            <a:ext cx="9636211" cy="763764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70703"/>
            <a:ext cx="9553833" cy="1225064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704359"/>
            <a:ext cx="7489720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2F6535DE-F543-8EB4-110D-2BB949BB432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29250" y="3745843"/>
            <a:ext cx="1333500" cy="1333500"/>
          </a:xfrm>
        </p:spPr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08800" y="4082748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908800" y="4310081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908800" y="4537414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05_T_PGO_Botanical-Shelf.pptx" id="{D5543F08-0D30-4EAA-B3B3-9EE4AEDC8F65}" vid="{C7073C65-ED23-40AA-BAB6-3CA5ED462E6A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05_T_PGO_Botanical-Shelf.pptx" id="{D5543F08-0D30-4EAA-B3B3-9EE4AEDC8F65}" vid="{1F37F29B-B04E-4143-B9D6-8B42D8CF8D2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357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Botanical Shelf</dc:title>
  <dc:creator>PresentationGO.com</dc:creator>
  <dc:description>© Copyright PresentationGO.com</dc:description>
  <cp:lastModifiedBy>Christophe Barroche</cp:lastModifiedBy>
  <cp:revision>10</cp:revision>
  <dcterms:created xsi:type="dcterms:W3CDTF">2025-05-15T17:11:10Z</dcterms:created>
  <dcterms:modified xsi:type="dcterms:W3CDTF">2025-05-15T23:10:25Z</dcterms:modified>
  <cp:category>Templates</cp:category>
</cp:coreProperties>
</file>