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0" autoAdjust="0"/>
    <p:restoredTop sz="94694" autoAdjust="0"/>
  </p:normalViewPr>
  <p:slideViewPr>
    <p:cSldViewPr snapToGrid="0">
      <p:cViewPr varScale="1">
        <p:scale>
          <a:sx n="108" d="100"/>
          <a:sy n="108" d="100"/>
        </p:scale>
        <p:origin x="82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1679170"/>
            <a:ext cx="4683826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3671067"/>
            <a:ext cx="4683826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8274" y="365125"/>
            <a:ext cx="5855525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660" y="1782765"/>
            <a:ext cx="5511138" cy="4419252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621977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621977" cy="42152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323305"/>
            <a:ext cx="5257800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857663"/>
            <a:ext cx="5257800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4731327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4731327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206654"/>
            <a:ext cx="4921333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184611"/>
            <a:ext cx="4934472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199" y="449801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487066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09799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32532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D454760-5DF1-69FE-FF4D-D40FDAC2399B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E3E6B2E-CE7A-3A09-F741-7961107286F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DACA1E2-3A42-B8A0-96C5-5E509418CC67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86EE1B-28C1-59AA-3EF2-A4777B782DDD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0879D6-048C-0947-D582-579A87B3E474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62A7094-19CE-7396-384C-A7BE9A03A384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E36734-380A-0527-4DC6-F97C6C3C4EB5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F703E62-29FD-71F1-8AA1-880B4C3507E0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DBD623F-FE68-DAE5-B6A6-BF01E8250DE7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6070AFA-D052-EFC7-C740-48157843C986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7906EE6-B50F-43D4-B3EB-3091E32509E7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117F53-487B-B28A-930B-0415395A8348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3C7104-3E7E-37E0-9E8D-BCCFED878460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5EFF786-A9F0-261B-3F5D-36A9E2EB6607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35BB52A-BC9F-F269-D65D-4ACD5048CDC1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EFDD760-49E2-271F-9315-EFCFBF28C61F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8EAD564-DDF7-E025-6339-4388AAC4A61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9BB88A-D62C-3EB7-057A-E040F92BB2EA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384DD67-D6D6-2B01-1020-F8AECC8AA871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1B40B5F-131B-8F3C-E9E0-555D0A0D75B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4FA72A5-3149-CDCE-A1EA-D149FCECE60C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C17058C-0326-7BA6-6EE6-B8E4962F6359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8F41FDD-D956-42CF-042D-5971EB520316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1C9FD7F-DDE5-7C27-DDFC-AB4C41AC4C4F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F1CEA33-F707-18D0-5EC6-AA3DE54BD638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DCF3161-C938-F2DC-A02F-6458ABB95ECA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C175A5-2D99-0781-0BCA-42D2DB924F30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EF5364C-6BE2-E0D9-3FBF-506A81FD3D3A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C773F5F-6ACA-2CF2-0DC5-B5D9BA0B9BAC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636B467-DE45-654C-5CB4-D1B56CB16A35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F49660E-4A8D-1142-242B-F1D0802AD40B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7186765-8437-30F8-58FB-C3296FDFC1C3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51CAD02-CC53-79EA-C638-A5603E1CC20A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1B24598-8D46-B0D2-4F99-5906DC361795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A215B03-9941-B08C-8447-D003D692969A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41D5572-28C1-1B35-CA32-E30F3EF7C1B5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789904C-ED68-9A86-81A0-F64E8DFEF79B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15CDA85-266A-2064-0E74-18303BD28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AE60747-AAED-26A4-9CEC-154C6D7A2BB8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B8928AA-30D2-61A4-73AA-B6C4CBE70956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ABAB609-3477-4366-8762-2CDA4AC67CE7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DA75540-4C7D-2E95-ABC2-1091C8B2F842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0EA0FC5-55D2-C4F0-F0BB-4BD02FD7783A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A5BC4C2-F436-91B1-112E-85CDBFDD1BF9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D3D6BC8-9AE9-B15F-4DC1-6BD15DD15A3F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E83B1200-19FF-17BD-8667-E51F62793BB3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EE972F37-FC0C-5AC5-460A-B2128E895AF7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CFCB5E2-7FCA-AAF7-A0C1-424664E79AA1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35F5954D-0BFE-3275-FC70-8E7F0F4CED5E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5C55A8C-B657-10D9-8577-0F90D64A3CD0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FE63B8A3-75FA-79E1-D906-623A502D80D1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7076696-7F5E-6D3B-57BF-FD833AF9C4DF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2FCC8E3-765F-45C7-8DB2-09085788B778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F87C657-AC16-9385-5337-643D39BAC845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9D04520F-8456-2E60-093B-1B7F935B4449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067FE63C-62CB-3E9D-E405-6B7BF0FDC82F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905D0E6B-7BDE-06B3-9259-0A619797226F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4896597-8ADC-459B-4294-AAC7DB4C9597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2C629306-54CB-D405-4F69-0B6B94B6C501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3C64723A-72E7-2D2E-79A5-3DDA0C51AF2E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1679170"/>
            <a:ext cx="4683826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3671067"/>
            <a:ext cx="4683826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8274" y="365125"/>
            <a:ext cx="5855525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660" y="1782765"/>
            <a:ext cx="5511138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621977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621977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323305"/>
            <a:ext cx="525780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857663"/>
            <a:ext cx="5257800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4731327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4731327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206654"/>
            <a:ext cx="4921333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184611"/>
            <a:ext cx="4934472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FC8B00B0-FA3D-F237-3A3F-26CE9D97166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36800" y="4870661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36800" y="5097994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36800" y="5325327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Ice Cream Delight">
      <a:dk1>
        <a:srgbClr val="091115"/>
      </a:dk1>
      <a:lt1>
        <a:srgbClr val="FFFFFF"/>
      </a:lt1>
      <a:dk2>
        <a:srgbClr val="0F181B"/>
      </a:dk2>
      <a:lt2>
        <a:srgbClr val="E7E6E6"/>
      </a:lt2>
      <a:accent1>
        <a:srgbClr val="FBC58B"/>
      </a:accent1>
      <a:accent2>
        <a:srgbClr val="FEEA89"/>
      </a:accent2>
      <a:accent3>
        <a:srgbClr val="B4D68A"/>
      </a:accent3>
      <a:accent4>
        <a:srgbClr val="58AFCD"/>
      </a:accent4>
      <a:accent5>
        <a:srgbClr val="F2AE2F"/>
      </a:accent5>
      <a:accent6>
        <a:srgbClr val="F5B8D5"/>
      </a:accent6>
      <a:hlink>
        <a:srgbClr val="D0D2D4"/>
      </a:hlink>
      <a:folHlink>
        <a:srgbClr val="D0D2D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3_T_PGO_Ice-Cream-Delight.pptx" id="{08D3DDA5-38A7-49EE-B329-5217790E428B}" vid="{A5DEA1AD-4252-45AF-BB65-FF4BA916184D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3_T_PGO_Ice-Cream-Delight.pptx" id="{08D3DDA5-38A7-49EE-B329-5217790E428B}" vid="{FC6B8168-61E8-4C3B-91B8-EC7AA5B70AF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Ice Cream Delight</dc:title>
  <dc:creator>PresentationGO.com</dc:creator>
  <dc:description>© Copyright PresentationGO.com</dc:description>
  <cp:lastModifiedBy>Christophe Barroche</cp:lastModifiedBy>
  <cp:revision>8</cp:revision>
  <dcterms:created xsi:type="dcterms:W3CDTF">2025-05-12T16:40:29Z</dcterms:created>
  <dcterms:modified xsi:type="dcterms:W3CDTF">2025-05-12T17:26:14Z</dcterms:modified>
  <cp:category>Templates</cp:category>
</cp:coreProperties>
</file>