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70" autoAdjust="0"/>
    <p:restoredTop sz="94709" autoAdjust="0"/>
  </p:normalViewPr>
  <p:slideViewPr>
    <p:cSldViewPr snapToGrid="0">
      <p:cViewPr varScale="1">
        <p:scale>
          <a:sx n="108" d="100"/>
          <a:sy n="108" d="100"/>
        </p:scale>
        <p:origin x="82" y="28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5/12/2025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 err="1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89895" y="3608514"/>
            <a:ext cx="5763905" cy="1852748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89895" y="5600411"/>
            <a:ext cx="5763905" cy="564719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315200" cy="1067749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6569"/>
            <a:ext cx="5458906" cy="4665448"/>
          </a:xfrm>
        </p:spPr>
        <p:txBody>
          <a:bodyPr/>
          <a:lstStyle>
            <a:lvl1pPr algn="l">
              <a:defRPr>
                <a:solidFill>
                  <a:schemeClr val="accent1"/>
                </a:solidFill>
              </a:defRPr>
            </a:lvl1pPr>
            <a:lvl2pPr algn="l">
              <a:defRPr>
                <a:solidFill>
                  <a:schemeClr val="accent1"/>
                </a:solidFill>
              </a:defRPr>
            </a:lvl2pPr>
            <a:lvl3pPr algn="l">
              <a:defRPr>
                <a:solidFill>
                  <a:schemeClr val="accent1"/>
                </a:solidFill>
              </a:defRPr>
            </a:lvl3pPr>
            <a:lvl4pPr algn="l">
              <a:defRPr>
                <a:solidFill>
                  <a:schemeClr val="accent1"/>
                </a:solidFill>
              </a:defRPr>
            </a:lvl4pPr>
            <a:lvl5pPr algn="l"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515599" cy="869786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50352" y="1366887"/>
            <a:ext cx="5603448" cy="4825191"/>
          </a:xfrm>
        </p:spPr>
        <p:txBody>
          <a:bodyPr/>
          <a:lstStyle>
            <a:lvl1pPr algn="r">
              <a:defRPr>
                <a:solidFill>
                  <a:schemeClr val="accent1"/>
                </a:solidFill>
              </a:defRPr>
            </a:lvl1pPr>
            <a:lvl2pPr algn="r">
              <a:defRPr>
                <a:solidFill>
                  <a:schemeClr val="accent1"/>
                </a:solidFill>
              </a:defRPr>
            </a:lvl2pPr>
            <a:lvl3pPr algn="r">
              <a:defRPr>
                <a:solidFill>
                  <a:schemeClr val="accent1"/>
                </a:solidFill>
              </a:defRPr>
            </a:lvl3pPr>
            <a:lvl4pPr algn="r">
              <a:defRPr>
                <a:solidFill>
                  <a:schemeClr val="accent1"/>
                </a:solidFill>
              </a:defRPr>
            </a:lvl4pPr>
            <a:lvl5pPr algn="r"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04277"/>
            <a:ext cx="4090415" cy="236856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5248656"/>
            <a:ext cx="7077891" cy="70021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2831593"/>
            <a:ext cx="10515600" cy="2368561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5365952"/>
            <a:ext cx="10515600" cy="799178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8375" y="3179829"/>
            <a:ext cx="5715481" cy="1869365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23060" y="5157786"/>
            <a:ext cx="5730740" cy="788054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199" y="4792954"/>
            <a:ext cx="1333500" cy="1333500"/>
          </a:xfrm>
          <a:prstGeom prst="ellipse">
            <a:avLst/>
          </a:prstGeom>
          <a:solidFill>
            <a:schemeClr val="accent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336800" y="515778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336800" y="538511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36800" y="561245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AE3EA38-881E-B5BD-CB45-13AD9FF5661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619B626-9D62-AEF0-152A-C358280BD983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C1EDA37-352D-B1D8-D03D-CCB6570A864C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814D671-5D09-8107-E9F6-2280AF308E37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3E72929-E8FA-C892-DC03-A794ACFC279B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8479A8E-7BDF-FABC-0F12-F1D4FDD4E365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3AD972D-4A6B-6B6C-DCA4-64909554B511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A3D85E3-08D1-F3EA-6134-57F9AC82D638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1EDDF95-D315-14C3-571B-561BE44B46C7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845A1E8-50F9-E61D-CA17-6B1D51659855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2E6DA5-A835-807D-99CF-DE5F5595CE3A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EC56DDA-3D56-B8A6-0D09-0E9CF013AC89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95AD3C3-FF2D-A74E-793E-1B7B26AF1DB6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B0CF9A1-071B-CA64-3215-708141762A39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69DF2C4-67A7-F5BB-D1B0-98F3999E8AB3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6AD159E-4423-0CEE-1018-CBCF7FD1A3F8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F2E6FB1-BAE5-1B18-5AF7-EFDD493BAB35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DD3BF03-9B31-C3DD-32B4-1AE8C695FC18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8D956F2-E0DA-6F3E-81B0-CD212EFDD4E7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E49F9BF-138A-4F67-BD6C-F6AEA1C993CC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3753101-CA24-08B3-FFBF-64E0515A9025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422CBAC-0B57-FA9A-1DAE-B6A67FE17EF8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0E0B054-1C54-566A-B01D-2A9EF20027EE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891228E-1C7A-A6BF-9FDB-0D95AFEE1C6D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FA09A55-5757-FBF5-3CC7-951D8B8531AB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17AB425-1645-8BB3-4BB2-52D29CA174A3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A52A2A5-0807-F412-28A7-BA32FBD852A0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9BECEB8-F701-89FE-E222-5ABA13CFE1C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F9B6186-06B9-2DC7-8C66-9E373A86584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7EAA768-5B16-7EEA-7DCD-64410452EC67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6F91285-D0E2-7EF6-3459-CE3E36AF4E42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932ED68-3B1D-CB32-03D9-342A011A2B23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5D3A7DB-6D67-0636-0999-A784D409A4DD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ADF53B1-140E-8B98-CFF9-B3FFE613F451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5DB088CC-CD69-FB2E-5541-0C73824D0C0D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E62AE69-1837-7E7E-AF8C-498312344513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FE337CE-D233-FAB7-86E7-32EA44760E80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5D031707-4744-07CC-9675-169E63362E2A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FF31196-FA74-84F2-1F68-D4C419B842CA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82E1D4C-7D9A-0D9F-370D-53ABE1D33BD4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8B1AE72D-D596-5021-BE7B-FA58C14C8BF5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F42034A-9C3A-E5C2-282A-B6FDB46C6670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1175AD2-ECB5-DADC-AA58-0135682088FD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54C71806-1E6C-7F14-9AC5-3F87D4AF0B1C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6E381BF-0E1E-8656-EDD1-50165FF809BF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35CF5715-16C7-CC46-F329-7A2B504412D6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6E4FBBFE-C295-7AA6-0E60-BB5B49C0D9F6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01E64F01-D768-572D-6D0B-CAA7ABC7E943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BF1C67D2-A43A-A7BE-7603-A20C7E1E6350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D5A71B41-7D44-F7B1-F295-D41ADEA24FBA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9231E785-E16E-CF5D-7D64-F0C42974BC87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E088B575-7D43-C541-C7A7-D2764B09269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C1D15F87-4A1A-E62C-E5FF-0F3E73D28819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BC5EBA7C-427F-4A68-574B-5882C5661569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BA767EF9-8378-BA8E-B111-ED6BAE9AECED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2D6BC2FD-0F38-2927-FF69-BFCD5276173E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1296E435-0D41-7ABB-9670-42D010D05D8A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4D905E3E-92DD-EC41-84C3-558180331E01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E492925-0F2B-B6E7-23A0-816E5F3116E9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900035BB-FDF2-B838-AF71-FD2C8DA000CD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89895" y="3608514"/>
            <a:ext cx="5763905" cy="1852748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89895" y="5600411"/>
            <a:ext cx="5763905" cy="564719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315200" cy="1067749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6569"/>
            <a:ext cx="5458906" cy="4665448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515599" cy="86978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50352" y="1366887"/>
            <a:ext cx="5603448" cy="4825191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04277"/>
            <a:ext cx="4090415" cy="2368561"/>
          </a:xfrm>
        </p:spPr>
        <p:txBody>
          <a:bodyPr>
            <a:norm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5248656"/>
            <a:ext cx="7077891" cy="700214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2831593"/>
            <a:ext cx="10515600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5365952"/>
            <a:ext cx="10515600" cy="799178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8375" y="3179829"/>
            <a:ext cx="5715481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23060" y="5157786"/>
            <a:ext cx="5730740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AEE5E8D6-DF5F-8D1E-9DC0-A0E3146705E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36800" y="5157786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336800" y="5385119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336800" y="5612452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02_T_PGO_Digital-Speech.pptx" id="{16C2C02D-6034-4786-BD04-E73A24B7AA91}" vid="{70DB5998-8B1B-4488-A068-D6447D76DD0D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02_T_PGO_Digital-Speech.pptx" id="{16C2C02D-6034-4786-BD04-E73A24B7AA91}" vid="{0641952F-E0A2-4755-AF11-B7638A5E280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Speech</dc:title>
  <dc:creator>PresentationGO.com</dc:creator>
  <dc:description>© Copyright PresentationGO.com</dc:description>
  <cp:lastModifiedBy>Christophe Barroche</cp:lastModifiedBy>
  <cp:revision>6</cp:revision>
  <dcterms:created xsi:type="dcterms:W3CDTF">2025-05-12T16:39:48Z</dcterms:created>
  <dcterms:modified xsi:type="dcterms:W3CDTF">2025-05-12T17:00:50Z</dcterms:modified>
  <cp:category>Templates</cp:category>
</cp:coreProperties>
</file>