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5" autoAdjust="0"/>
    <p:restoredTop sz="94694" autoAdjust="0"/>
  </p:normalViewPr>
  <p:slideViewPr>
    <p:cSldViewPr snapToGrid="0">
      <p:cViewPr varScale="1">
        <p:scale>
          <a:sx n="122" d="100"/>
          <a:sy n="122" d="100"/>
        </p:scale>
        <p:origin x="701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5/6/2025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712519"/>
            <a:ext cx="10515600" cy="1135359"/>
          </a:xfrm>
        </p:spPr>
        <p:txBody>
          <a:bodyPr anchor="b"/>
          <a:lstStyle>
            <a:lvl1pPr algn="ctr">
              <a:defRPr sz="66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85605" y="1987028"/>
            <a:ext cx="6020790" cy="943209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10515599" cy="1325563"/>
          </a:xfrm>
        </p:spPr>
        <p:txBody>
          <a:bodyPr/>
          <a:lstStyle>
            <a:lvl1pPr algn="l"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10515598" cy="441925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840674"/>
            <a:ext cx="10515599" cy="975759"/>
          </a:xfrm>
        </p:spPr>
        <p:txBody>
          <a:bodyPr/>
          <a:lstStyle>
            <a:lvl1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80706"/>
            <a:ext cx="10515600" cy="321137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909" y="468281"/>
            <a:ext cx="7077891" cy="1762671"/>
          </a:xfrm>
        </p:spPr>
        <p:txBody>
          <a:bodyPr anchor="b"/>
          <a:lstStyle>
            <a:lvl1pPr algn="r">
              <a:defRPr sz="60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5909" y="2344669"/>
            <a:ext cx="7077891" cy="1023096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15740"/>
            <a:ext cx="10515600" cy="1015056"/>
          </a:xfrm>
        </p:spPr>
        <p:txBody>
          <a:bodyPr anchor="b"/>
          <a:lstStyle>
            <a:lvl1pPr algn="l">
              <a:defRPr sz="60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343896"/>
            <a:ext cx="8234548" cy="64369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57885"/>
            <a:ext cx="10495656" cy="1165501"/>
          </a:xfrm>
        </p:spPr>
        <p:txBody>
          <a:bodyPr anchor="b"/>
          <a:lstStyle>
            <a:lvl1pPr algn="l">
              <a:defRPr sz="60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0122" y="1731977"/>
            <a:ext cx="10523678" cy="14511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43894" y="4710097"/>
            <a:ext cx="1333500" cy="13335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04394" y="506066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04394" y="528799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04394" y="551533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>
              <a:lumMod val="60000"/>
              <a:lumOff val="4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10515599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10515598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840674"/>
            <a:ext cx="10515599" cy="975759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80706"/>
            <a:ext cx="10515600" cy="321137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909" y="468281"/>
            <a:ext cx="7077891" cy="176267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5909" y="2344669"/>
            <a:ext cx="7077891" cy="1023096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15740"/>
            <a:ext cx="10515600" cy="1015056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343896"/>
            <a:ext cx="8234548" cy="643695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57885"/>
            <a:ext cx="10495656" cy="1165501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0122" y="1731978"/>
            <a:ext cx="10523678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CED37395-169B-1B6D-A85E-981FA0C99E9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804394" y="5060666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804394" y="5287999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804394" y="5515332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01_T_PGO_Digital-Pulse.pptx" id="{610681F0-7EA4-43CD-9C3F-525C3A9BF588}" vid="{27CE71E8-C107-49AF-8764-563452EEDC40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01_T_PGO_Digital-Pulse.pptx" id="{610681F0-7EA4-43CD-9C3F-525C3A9BF588}" vid="{9F1AEDFD-62A8-43D6-B300-1224EDA416B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Pulse</dc:title>
  <dc:creator>PresentationGO.com</dc:creator>
  <dc:description>© Copyright PresentationGO.com</dc:description>
  <cp:lastModifiedBy>Christophe Barroche</cp:lastModifiedBy>
  <cp:revision>5</cp:revision>
  <dcterms:created xsi:type="dcterms:W3CDTF">2025-05-06T15:49:12Z</dcterms:created>
  <dcterms:modified xsi:type="dcterms:W3CDTF">2025-05-06T17:59:50Z</dcterms:modified>
  <cp:category>Templates</cp:category>
</cp:coreProperties>
</file>