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692" r:id="rId2"/>
  </p:sldMasterIdLst>
  <p:notesMasterIdLst>
    <p:notesMasterId r:id="rId6"/>
  </p:notesMasterIdLst>
  <p:sldIdLst>
    <p:sldId id="354" r:id="rId3"/>
    <p:sldId id="367" r:id="rId4"/>
    <p:sldId id="30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6A7B"/>
    <a:srgbClr val="F595A6"/>
    <a:srgbClr val="CEBA8B"/>
    <a:srgbClr val="D0BA94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33" d="100"/>
          <a:sy n="133" d="100"/>
        </p:scale>
        <p:origin x="21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D0C435-B2F5-DE24-9D1B-3160D02AF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807B11-A21F-86FF-C9BE-4E6EF24E82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8A7ECA-BBEF-131B-0F4E-8D6B8A5508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555A35-12F6-C45C-DA01-5B0A5B51A7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0346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2B730D-5216-04B0-FB89-2E7D75FC06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C93C6E-4864-FD37-BBC0-F9A1B70A71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AFF06D-AF15-7630-1D25-52BD09A928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C34AAB-5A2B-2AED-1457-6EA2F64772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74254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s Sund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8180" y="119789"/>
            <a:ext cx="8052703" cy="895630"/>
          </a:xfrm>
          <a:prstGeom prst="rect">
            <a:avLst/>
          </a:prstGeom>
        </p:spPr>
        <p:txBody>
          <a:bodyPr wrap="square" lIns="0" tIns="182880" rIns="182880" anchor="ctr">
            <a:spAutoFit/>
          </a:bodyPr>
          <a:lstStyle>
            <a:lvl1pPr>
              <a:defRPr sz="4800" cap="all" baseline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cs typeface="Adobe Devanagari" panose="02040503050201020203" pitchFamily="18" charset="0"/>
              </a:defRPr>
            </a:lvl1pPr>
          </a:lstStyle>
          <a:p>
            <a:r>
              <a:rPr lang="en-US" dirty="0"/>
              <a:t>MONTH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181" y="5725319"/>
            <a:ext cx="8052703" cy="995363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0"/>
            <a:r>
              <a:rPr lang="en-US" dirty="0"/>
              <a:t>Fourth level</a:t>
            </a:r>
          </a:p>
          <a:p>
            <a:pPr lvl="0"/>
            <a:r>
              <a:rPr lang="en-US" dirty="0"/>
              <a:t>Fifth level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A6B29FE-4A48-69A0-6921-D0ECE8E1055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216161965"/>
              </p:ext>
            </p:extLst>
          </p:nvPr>
        </p:nvGraphicFramePr>
        <p:xfrm>
          <a:off x="8637920" y="5558116"/>
          <a:ext cx="3158967" cy="11549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1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06528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June 2027</a:t>
                      </a:r>
                      <a:endParaRPr lang="en-US" sz="10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8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Su</a:t>
                      </a:r>
                      <a:endParaRPr lang="en-US" sz="9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Mo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Tu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We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Th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Fr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Sa</a:t>
                      </a:r>
                      <a:endParaRPr lang="en-US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1C9FB8"/>
                        </a:solidFill>
                        <a:effectLst/>
                        <a:latin typeface="+mn-lt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485556"/>
                        </a:solidFill>
                        <a:effectLst/>
                        <a:latin typeface="+mn-lt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sz="900">
                          <a:solidFill>
                            <a:srgbClr val="485556"/>
                          </a:solidFill>
                          <a:latin typeface="+mn-lt"/>
                        </a:rPr>
                        <a:t>1</a:t>
                      </a: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+mn-lt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sz="900">
                          <a:solidFill>
                            <a:srgbClr val="485556"/>
                          </a:solidFill>
                          <a:latin typeface="+mn-lt"/>
                        </a:rPr>
                        <a:t>2</a:t>
                      </a: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+mn-lt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sz="900">
                          <a:solidFill>
                            <a:srgbClr val="485556"/>
                          </a:solidFill>
                          <a:latin typeface="+mn-lt"/>
                        </a:rPr>
                        <a:t>3</a:t>
                      </a: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+mn-lt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F15F47"/>
                          </a:solidFill>
                          <a:effectLst/>
                          <a:latin typeface="+mn-lt"/>
                        </a:rPr>
                        <a:t>26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sz="900">
                        <a:latin typeface="+mn-lt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sz="900">
                        <a:latin typeface="+mn-lt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sz="900" dirty="0">
                        <a:latin typeface="+mn-lt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281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rts Mond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8180" y="119789"/>
            <a:ext cx="8052703" cy="895630"/>
          </a:xfrm>
          <a:prstGeom prst="rect">
            <a:avLst/>
          </a:prstGeom>
        </p:spPr>
        <p:txBody>
          <a:bodyPr wrap="square" lIns="0" tIns="182880" rIns="182880" anchor="ctr">
            <a:spAutoFit/>
          </a:bodyPr>
          <a:lstStyle>
            <a:lvl1pPr>
              <a:defRPr sz="4800" cap="all" baseline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cs typeface="Adobe Devanagari" panose="02040503050201020203" pitchFamily="18" charset="0"/>
              </a:defRPr>
            </a:lvl1pPr>
          </a:lstStyle>
          <a:p>
            <a:r>
              <a:rPr lang="en-US" dirty="0"/>
              <a:t>MONTH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181" y="5725319"/>
            <a:ext cx="8052703" cy="995363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0"/>
            <a:r>
              <a:rPr lang="en-US" dirty="0"/>
              <a:t>Fourth level</a:t>
            </a:r>
          </a:p>
          <a:p>
            <a:pPr lvl="0"/>
            <a:r>
              <a:rPr lang="en-US" dirty="0"/>
              <a:t>Fifth level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A74AB6D-6DE8-0C33-9457-FD8E617193B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724778564"/>
              </p:ext>
            </p:extLst>
          </p:nvPr>
        </p:nvGraphicFramePr>
        <p:xfrm>
          <a:off x="8637920" y="5558117"/>
          <a:ext cx="3158967" cy="11612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1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10312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June 2027</a:t>
                      </a:r>
                      <a:endParaRPr lang="en-US" sz="10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Mo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Tu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We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Th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Fr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Sa</a:t>
                      </a:r>
                      <a:endParaRPr lang="en-US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Su</a:t>
                      </a:r>
                      <a:endParaRPr lang="en-US" sz="9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485556"/>
                        </a:solidFill>
                        <a:effectLst/>
                        <a:latin typeface="+mn-lt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sz="900" dirty="0">
                          <a:solidFill>
                            <a:srgbClr val="485556"/>
                          </a:solidFill>
                          <a:latin typeface="+mn-lt"/>
                        </a:rPr>
                        <a:t>1</a:t>
                      </a:r>
                      <a:endParaRPr lang="en-US" sz="900" b="0" i="0" u="none" strike="noStrike" dirty="0">
                        <a:solidFill>
                          <a:srgbClr val="485556"/>
                        </a:solidFill>
                        <a:effectLst/>
                        <a:latin typeface="+mn-lt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sz="900">
                          <a:solidFill>
                            <a:srgbClr val="485556"/>
                          </a:solidFill>
                          <a:latin typeface="+mn-lt"/>
                        </a:rPr>
                        <a:t>2</a:t>
                      </a: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+mn-lt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sz="900">
                          <a:solidFill>
                            <a:srgbClr val="485556"/>
                          </a:solidFill>
                          <a:latin typeface="+mn-lt"/>
                        </a:rPr>
                        <a:t>3</a:t>
                      </a: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+mn-lt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+mn-lt"/>
                        </a:rPr>
                        <a:t>26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sz="900">
                        <a:latin typeface="+mn-lt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sz="900">
                        <a:latin typeface="+mn-lt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sz="900" dirty="0">
                        <a:latin typeface="+mn-lt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sz="900" dirty="0">
                        <a:latin typeface="+mn-lt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1586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21451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4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5" name="Group 14"/>
          <p:cNvGrpSpPr/>
          <p:nvPr userDrawn="1"/>
        </p:nvGrpSpPr>
        <p:grpSpPr>
          <a:xfrm>
            <a:off x="378181" y="5936563"/>
            <a:ext cx="8052703" cy="761795"/>
            <a:chOff x="283635" y="5936562"/>
            <a:chExt cx="6039527" cy="761795"/>
          </a:xfrm>
        </p:grpSpPr>
        <p:cxnSp>
          <p:nvCxnSpPr>
            <p:cNvPr id="16" name="Straight Connector 15"/>
            <p:cNvCxnSpPr/>
            <p:nvPr userDrawn="1"/>
          </p:nvCxnSpPr>
          <p:spPr>
            <a:xfrm>
              <a:off x="283635" y="5936562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 userDrawn="1"/>
          </p:nvCxnSpPr>
          <p:spPr>
            <a:xfrm>
              <a:off x="283635" y="6145883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 userDrawn="1"/>
          </p:nvCxnSpPr>
          <p:spPr>
            <a:xfrm>
              <a:off x="283635" y="6311136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283635" y="6487406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 userDrawn="1"/>
          </p:nvCxnSpPr>
          <p:spPr>
            <a:xfrm>
              <a:off x="283635" y="6698357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B5EBDEB-CE01-42CF-9A98-3DB77E6D2188}"/>
              </a:ext>
            </a:extLst>
          </p:cNvPr>
          <p:cNvSpPr txBox="1"/>
          <p:nvPr userDrawn="1"/>
        </p:nvSpPr>
        <p:spPr>
          <a:xfrm rot="16200000">
            <a:off x="11463774" y="4811838"/>
            <a:ext cx="1074205" cy="215444"/>
          </a:xfrm>
          <a:prstGeom prst="rect">
            <a:avLst/>
          </a:prstGeom>
          <a:noFill/>
        </p:spPr>
        <p:txBody>
          <a:bodyPr wrap="none" lIns="18288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PresentationGO.com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499B29-2ECA-1B60-A1A8-7280539C8313}"/>
              </a:ext>
            </a:extLst>
          </p:cNvPr>
          <p:cNvSpPr txBox="1"/>
          <p:nvPr userDrawn="1"/>
        </p:nvSpPr>
        <p:spPr>
          <a:xfrm>
            <a:off x="9992618" y="119789"/>
            <a:ext cx="1826141" cy="895630"/>
          </a:xfrm>
          <a:prstGeom prst="rect">
            <a:avLst/>
          </a:prstGeom>
        </p:spPr>
        <p:txBody>
          <a:bodyPr wrap="square" lIns="0" tIns="182880" rIns="0" anchor="ctr">
            <a:sp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lang="en-US" sz="4800" b="1" cap="all" baseline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ea typeface="+mj-ea"/>
                <a:cs typeface="Adobe Devanagari" panose="02040503050201020203" pitchFamily="18" charset="0"/>
              </a:defRPr>
            </a:lvl1pPr>
          </a:lstStyle>
          <a:p>
            <a:r>
              <a:t>2027</a:t>
            </a:r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13E3E-A90E-1722-4028-E7598D199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0534327-01BD-ABAB-EF89-8014FD9B9B24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r>
              <a:t>May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2821206-088A-2916-E091-4FBA9F4A7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text here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40E784C-30F8-E701-3E13-B753A1DD29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7159378"/>
              </p:ext>
            </p:extLst>
          </p:nvPr>
        </p:nvGraphicFramePr>
        <p:xfrm>
          <a:off x="373241" y="1164408"/>
          <a:ext cx="11445518" cy="42924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5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51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SUN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Mon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Tue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Wed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Thu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Fri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Sat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4558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B1DBE3"/>
                          </a:solidFill>
                          <a:effectLst/>
                          <a:latin typeface="Calibri" panose="020F0502020204030204" pitchFamily="34" charset="0"/>
                        </a:rPr>
                        <a:t> 25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26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27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28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29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30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4558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501492"/>
                  </a:ext>
                </a:extLst>
              </a:tr>
              <a:tr h="654558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4558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4558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4558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F9C9C3"/>
                          </a:solidFill>
                          <a:effectLst/>
                          <a:latin typeface="Calibri" panose="020F0502020204030204" pitchFamily="34" charset="0"/>
                        </a:rPr>
                        <a:t> 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23696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9627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72F89-64A3-AF14-B921-8A0B050FF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A44BA44-0CF2-0413-3BD9-40E58CAC2B11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r>
              <a:t>May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56BB9EB-1346-A082-4D26-7B2196CE68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text here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E653D88-1B19-4797-F179-32E8979B00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6125453"/>
              </p:ext>
            </p:extLst>
          </p:nvPr>
        </p:nvGraphicFramePr>
        <p:xfrm>
          <a:off x="373241" y="1159771"/>
          <a:ext cx="11445518" cy="42931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5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Mon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Tue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Wed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Thu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Fri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Sat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Sun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4558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26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27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28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29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30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4558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501492"/>
                  </a:ext>
                </a:extLst>
              </a:tr>
              <a:tr h="654558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4558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4558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4558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F9C9C3"/>
                          </a:solidFill>
                          <a:effectLst/>
                          <a:latin typeface="Calibri" panose="020F0502020204030204" pitchFamily="34" charset="0"/>
                        </a:rPr>
                        <a:t> 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B1DBE3"/>
                          </a:solidFill>
                          <a:effectLst/>
                          <a:latin typeface="Calibri" panose="020F0502020204030204" pitchFamily="34" charset="0"/>
                        </a:rPr>
                        <a:t> 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14930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9238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 Official Palette">
      <a:dk1>
        <a:srgbClr val="000000"/>
      </a:dk1>
      <a:lt1>
        <a:srgbClr val="FFFFFF"/>
      </a:lt1>
      <a:dk2>
        <a:srgbClr val="94A3B8"/>
      </a:dk2>
      <a:lt2>
        <a:srgbClr val="F2F2F2"/>
      </a:lt2>
      <a:accent1>
        <a:srgbClr val="FA443D"/>
      </a:accent1>
      <a:accent2>
        <a:srgbClr val="FE8504"/>
      </a:accent2>
      <a:accent3>
        <a:srgbClr val="FEC818"/>
      </a:accent3>
      <a:accent4>
        <a:srgbClr val="6AA762"/>
      </a:accent4>
      <a:accent5>
        <a:srgbClr val="20C4E3"/>
      </a:accent5>
      <a:accent6>
        <a:srgbClr val="294B78"/>
      </a:accent6>
      <a:hlink>
        <a:srgbClr val="294B78"/>
      </a:hlink>
      <a:folHlink>
        <a:srgbClr val="294B7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10128</TotalTime>
  <Words>188</Words>
  <Application>Microsoft Office PowerPoint</Application>
  <PresentationFormat>Widescreen</PresentationFormat>
  <Paragraphs>109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Arial Black</vt:lpstr>
      <vt:lpstr>Calibri</vt:lpstr>
      <vt:lpstr>Calibri Light</vt:lpstr>
      <vt:lpstr>Franklin Gothic Medium</vt:lpstr>
      <vt:lpstr>Helvetica</vt:lpstr>
      <vt:lpstr>Template PresentationGO</vt:lpstr>
      <vt:lpstr>Custom Design</vt:lpstr>
      <vt:lpstr>May</vt:lpstr>
      <vt:lpstr>May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May 2027 Monthly Calendar</dc:title>
  <dc:creator>PresentationGO.com</dc:creator>
  <dc:description>© Copyright PresentationGO.com - Do not distribute or sale without written permission.</dc:description>
  <cp:lastModifiedBy>Christophe Barroche</cp:lastModifiedBy>
  <cp:revision>80</cp:revision>
  <dcterms:created xsi:type="dcterms:W3CDTF">2014-11-26T05:14:11Z</dcterms:created>
  <dcterms:modified xsi:type="dcterms:W3CDTF">2026-10-21T17:57:21Z</dcterms:modified>
  <cp:category>Timelines &amp; Planning</cp:category>
</cp:coreProperties>
</file>