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21" autoAdjust="0"/>
    <p:restoredTop sz="94673" autoAdjust="0"/>
  </p:normalViewPr>
  <p:slideViewPr>
    <p:cSldViewPr snapToGrid="0">
      <p:cViewPr varScale="1">
        <p:scale>
          <a:sx n="120" d="100"/>
          <a:sy n="120" d="100"/>
        </p:scale>
        <p:origin x="92" y="2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6862" y="1359877"/>
            <a:ext cx="3786553" cy="2473569"/>
          </a:xfrm>
        </p:spPr>
        <p:txBody>
          <a:bodyPr anchor="b">
            <a:noAutofit/>
          </a:bodyPr>
          <a:lstStyle>
            <a:lvl1pPr algn="ctr"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6862" y="3927231"/>
            <a:ext cx="3786553" cy="1207986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7292" y="1957753"/>
            <a:ext cx="5568462" cy="3118339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398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0677" y="1160586"/>
            <a:ext cx="4290645" cy="42672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0277" y="1625568"/>
            <a:ext cx="3212123" cy="2407170"/>
          </a:xfrm>
        </p:spPr>
        <p:txBody>
          <a:bodyPr anchor="b">
            <a:noAutofit/>
          </a:bodyPr>
          <a:lstStyle>
            <a:lvl1pPr algn="ctr"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60277" y="4126524"/>
            <a:ext cx="3212123" cy="93784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10" y="1535723"/>
            <a:ext cx="3637168" cy="2555631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10" y="4220308"/>
            <a:ext cx="3637168" cy="101212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2154436"/>
            <a:ext cx="4114800" cy="2028262"/>
          </a:xfrm>
        </p:spPr>
        <p:txBody>
          <a:bodyPr anchor="b"/>
          <a:lstStyle>
            <a:lvl1pPr algn="ctr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9067" y="4224304"/>
            <a:ext cx="4125786" cy="85503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6862" y="1359877"/>
            <a:ext cx="3786553" cy="2473569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6862" y="3927231"/>
            <a:ext cx="3786553" cy="988225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7292" y="1957753"/>
            <a:ext cx="5568462" cy="3118339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39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0677" y="1160586"/>
            <a:ext cx="4290645" cy="4267200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0277" y="1625568"/>
            <a:ext cx="3212123" cy="240717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60277" y="4126524"/>
            <a:ext cx="3212123" cy="93784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910" y="1535723"/>
            <a:ext cx="3637168" cy="255563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75910" y="4220308"/>
            <a:ext cx="3637168" cy="101212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2154436"/>
            <a:ext cx="4114800" cy="2028262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9067" y="4224304"/>
            <a:ext cx="4125786" cy="855039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F0FDE3B-148D-4EDD-AB84-0B0EB108056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520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520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6520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Dark Petal Frame">
      <a:dk1>
        <a:srgbClr val="000000"/>
      </a:dk1>
      <a:lt1>
        <a:srgbClr val="FFFFFF"/>
      </a:lt1>
      <a:dk2>
        <a:srgbClr val="611A30"/>
      </a:dk2>
      <a:lt2>
        <a:srgbClr val="E7E6E6"/>
      </a:lt2>
      <a:accent1>
        <a:srgbClr val="D36759"/>
      </a:accent1>
      <a:accent2>
        <a:srgbClr val="C4B897"/>
      </a:accent2>
      <a:accent3>
        <a:srgbClr val="D9C4B6"/>
      </a:accent3>
      <a:accent4>
        <a:srgbClr val="696339"/>
      </a:accent4>
      <a:accent5>
        <a:srgbClr val="C46975"/>
      </a:accent5>
      <a:accent6>
        <a:srgbClr val="E2A080"/>
      </a:accent6>
      <a:hlink>
        <a:srgbClr val="C4B897"/>
      </a:hlink>
      <a:folHlink>
        <a:srgbClr val="F5F6F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9_T_PGO_Dark-Petal-Frame.pptx" id="{A27A4CA4-E6FC-48A3-B461-B01FEB3AC178}" vid="{BBF6E888-80EC-44F5-82A4-0C214F7DBC45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9_T_PGO_Dark-Petal-Frame.pptx" id="{A27A4CA4-E6FC-48A3-B461-B01FEB3AC178}" vid="{E1832FD9-5817-4592-8FC7-5548FF462E5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323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Dark Petal Frame</dc:title>
  <dc:creator>PresentationGO.com</dc:creator>
  <dc:description>© Copyright PresentationGO.com</dc:description>
  <cp:lastModifiedBy>Christophe Barroche</cp:lastModifiedBy>
  <cp:revision>6</cp:revision>
  <dcterms:created xsi:type="dcterms:W3CDTF">2025-04-30T16:52:47Z</dcterms:created>
  <dcterms:modified xsi:type="dcterms:W3CDTF">2025-05-01T14:58:34Z</dcterms:modified>
  <cp:category>Templates</cp:category>
</cp:coreProperties>
</file>