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88" autoAdjust="0"/>
    <p:restoredTop sz="94744" autoAdjust="0"/>
  </p:normalViewPr>
  <p:slideViewPr>
    <p:cSldViewPr snapToGrid="0">
      <p:cViewPr varScale="1">
        <p:scale>
          <a:sx n="123" d="100"/>
          <a:sy n="123" d="100"/>
        </p:scale>
        <p:origin x="744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50827" y="1707917"/>
            <a:ext cx="4723697" cy="1852748"/>
          </a:xfrm>
        </p:spPr>
        <p:txBody>
          <a:bodyPr anchor="b"/>
          <a:lstStyle>
            <a:lvl1pPr algn="r"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52191" y="3699814"/>
            <a:ext cx="3722333" cy="2045003"/>
          </a:xfrm>
        </p:spPr>
        <p:txBody>
          <a:bodyPr>
            <a:normAutofit/>
          </a:bodyPr>
          <a:lstStyle>
            <a:lvl1pPr marL="0" indent="0" algn="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750170" cy="1325563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5750169" cy="4419252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9" y="365125"/>
            <a:ext cx="5257801" cy="1515926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2584" y="1976846"/>
            <a:ext cx="5599879" cy="4215232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3440723" cy="2368561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3440723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3385" y="1323305"/>
            <a:ext cx="3030415" cy="3014233"/>
          </a:xfrm>
        </p:spPr>
        <p:txBody>
          <a:bodyPr anchor="b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98523" y="4443817"/>
            <a:ext cx="2655277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2989"/>
            <a:ext cx="3593123" cy="1869365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5"/>
            <a:ext cx="2538045" cy="110489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951111"/>
            <a:ext cx="1333500" cy="1333500"/>
          </a:xfrm>
          <a:prstGeom prst="ellipse">
            <a:avLst/>
          </a:prstGeom>
          <a:solidFill>
            <a:schemeClr val="accent6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46781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6951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59224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750170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5750169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9" y="365125"/>
            <a:ext cx="5257801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2584" y="1976846"/>
            <a:ext cx="5599879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3440723" cy="2368561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3440723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3385" y="1323305"/>
            <a:ext cx="3030415" cy="3014233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98523" y="4443817"/>
            <a:ext cx="2655277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2989"/>
            <a:ext cx="3593123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5"/>
            <a:ext cx="2538045" cy="1104897"/>
          </a:xfrm>
        </p:spPr>
        <p:txBody>
          <a:bodyPr>
            <a:noAutofit/>
          </a:bodyPr>
          <a:lstStyle/>
          <a:p>
            <a:r>
              <a:rPr lang="en-US" sz="2000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B33C7579-66CE-DB63-DB59-443A0F99B8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5467815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5695148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5922481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Floral Heart">
      <a:dk1>
        <a:srgbClr val="484848"/>
      </a:dk1>
      <a:lt1>
        <a:srgbClr val="F1F9F7"/>
      </a:lt1>
      <a:dk2>
        <a:srgbClr val="484848"/>
      </a:dk2>
      <a:lt2>
        <a:srgbClr val="F1F9F7"/>
      </a:lt2>
      <a:accent1>
        <a:srgbClr val="ADDDE0"/>
      </a:accent1>
      <a:accent2>
        <a:srgbClr val="FEDC95"/>
      </a:accent2>
      <a:accent3>
        <a:srgbClr val="6BC8CB"/>
      </a:accent3>
      <a:accent4>
        <a:srgbClr val="FEBF23"/>
      </a:accent4>
      <a:accent5>
        <a:srgbClr val="FBFBFB"/>
      </a:accent5>
      <a:accent6>
        <a:srgbClr val="FD9295"/>
      </a:accent6>
      <a:hlink>
        <a:srgbClr val="FE9295"/>
      </a:hlink>
      <a:folHlink>
        <a:srgbClr val="F5F6F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8_T_PGO_Floral-Heart.pptx" id="{814F6EDC-4B22-4F83-8F4B-CF3798CB71CF}" vid="{49FF2C63-9F1A-4A67-8202-91AF414DDE4B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8_T_PGO_Floral-Heart.pptx" id="{814F6EDC-4B22-4F83-8F4B-CF3798CB71CF}" vid="{97EEEBC4-D1C4-414E-A5F6-5C1B4B43567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Floral Heart</dc:title>
  <dc:creator>PresentationGO.com</dc:creator>
  <dc:description>© Copyright PresentationGO.com</dc:description>
  <cp:lastModifiedBy>Christophe Barroche</cp:lastModifiedBy>
  <cp:revision>7</cp:revision>
  <dcterms:created xsi:type="dcterms:W3CDTF">2025-04-30T16:51:43Z</dcterms:created>
  <dcterms:modified xsi:type="dcterms:W3CDTF">2025-05-01T14:57:38Z</dcterms:modified>
  <cp:category>Templates</cp:category>
</cp:coreProperties>
</file>