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558" autoAdjust="0"/>
  </p:normalViewPr>
  <p:slideViewPr>
    <p:cSldViewPr snapToGrid="0">
      <p:cViewPr varScale="1">
        <p:scale>
          <a:sx n="110" d="100"/>
          <a:sy n="110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5165" y="1736889"/>
            <a:ext cx="6021670" cy="1852748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40279" y="3736241"/>
            <a:ext cx="4311443" cy="88628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10515600" cy="4864021"/>
          </a:xfrm>
        </p:spPr>
        <p:txBody>
          <a:bodyPr/>
          <a:lstStyle>
            <a:lvl1pPr algn="l"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algn="l"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algn="l"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algn="l"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algn="l"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059489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8460735" cy="1374769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60123" y="1677091"/>
            <a:ext cx="3038812" cy="91170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255" y="520117"/>
            <a:ext cx="10340546" cy="137477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2056587"/>
            <a:ext cx="7077891" cy="98317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6781"/>
            <a:ext cx="5679832" cy="1185376"/>
          </a:xfrm>
        </p:spPr>
        <p:txBody>
          <a:bodyPr anchor="ctr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4569" y="1926781"/>
            <a:ext cx="4689231" cy="1185376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7941BCF-E7FE-BC10-EB5D-232C11056E3F}"/>
              </a:ext>
            </a:extLst>
          </p:cNvPr>
          <p:cNvGrpSpPr/>
          <p:nvPr userDrawn="1"/>
        </p:nvGrpSpPr>
        <p:grpSpPr>
          <a:xfrm>
            <a:off x="10068679" y="3935539"/>
            <a:ext cx="1236741" cy="954107"/>
            <a:chOff x="4408080" y="382498"/>
            <a:chExt cx="1236741" cy="95410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C611F02-38B2-AF07-F1F0-7918E78C4808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AD7E025C-FECE-E205-AA0A-7040F35A8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E3A5BD-B512-8AA7-2454-AB3488310D70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46F447-9358-4174-6FF3-F2A7477852F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84FC36-5741-7146-13B4-1BD714B2DDFE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BD1912-811B-AFB4-9A06-7E427B8FB644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E2DF5F-FBEE-23B8-1F9C-A1660D263C3C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8416F7-F411-8421-51EE-8350C5B953FD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0F9A5C-C2BF-2B5A-9EC6-14F4AC188813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0A91CD-4013-80A0-87DF-FB3E99DF3D7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E8EEE7-97DB-9897-29CF-2FDC9B670EF6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D76593-02AE-8096-790E-56CFAB58D11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055A8D-571D-6157-A3CD-5B3F1C7B0331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C97BE8-5242-8C54-6FC2-1164C4B6D338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9B4631-6B52-9633-7C00-ED3C7C539CA0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54BDAB-7B64-CAA7-F1AD-08B1E7B4A48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F6C286-3EF6-75C9-0EC7-7C46B14A25E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F9114FC-0159-4B49-CEA9-EFB630BEE022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3018717-7490-E06B-F1DB-921E5AD54DA0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D03029F-E1F8-288A-8721-BF2571468399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42A9F1B-4F37-7A92-538F-123B856DA77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85D1FB-46D1-171E-332C-599F67E1D3E7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BC93FF8-8B4C-B488-3CAD-7CA13FC4AA64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273B279-3BE9-5CA4-3674-125CEE3E874A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D70D9FD-EDD3-E3B0-8183-CB39A23ACEA4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15E3F18-F34D-9C3E-5634-7825ACF7CA82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53A9F4F-3D4B-5206-AD09-8C87FE2577CA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FB7142E-955A-CE56-8780-8BE2C6CB8E91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38E1BC-5C83-6D92-1AD2-F4B43160109A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BFA039F-C5F7-0AC3-7B81-133921C9AA9A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4608823-1060-7E61-56DB-A2E2144948C1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60C2E11-C353-3E91-35C5-5054442E43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CC15502-CF70-E88F-FB25-D7704B652729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E5F9AAE-6CCC-D1D2-084F-B49EBA7B1082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3279D56-9182-FD18-16D3-9DDC48E2E4CC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E9D0142-0DEB-7F88-353B-046CADB6E806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BE0089D-C20B-13DE-D227-0222AEFFC2F0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5E59007-40B3-9078-373D-F015F77AFDBA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198F41F-1E9F-76B1-307B-3280E976D36A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4AD84B6-1A94-C15D-FC85-CF9C7D1D2EE3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7014E9A-E951-0ADF-EA9E-B65B0566B699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7348B99-E177-1E5F-81C0-57FA1B59692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CD81EE8-370A-996E-4A02-4A14ACD9E271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29216BB-6096-260A-6FA7-FAFD9C28FBAC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EAE18C0-1E74-C359-0086-27B39227662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AC50FE8-A01F-D011-060B-AC349A052B94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42BBEB6-4CFD-1630-BBA6-C8C1569078B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0EA1636-5F87-46BE-4843-2B5ED27F1AC8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AC0EF31-9836-9034-7705-9BFC3550A159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2F58982-A875-0620-6A18-5CD1A3B61E58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4C10AF3-A8E2-00EA-958B-ABEA97F08D16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D379A47-3CA2-F3C6-85E7-E531688A74BF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4A580C9-D9B7-D509-2DF3-74F392551C9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7376541-F26A-FEA1-1587-92935610585C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7B22CA2-B1B8-97BD-7B10-10654F225AB0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441EEF3-2E63-A950-E017-4B6491977FA3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66BED13-BA20-EAB9-818A-B2C1F5FA6AAF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D847C48-3BDB-23BA-C959-3204793B317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C32EFC7-6721-BB56-8970-FD59A2C5CDF2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819FEC4-436A-BEBA-B1F0-F59BC0EAB77C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175A8C6D-B277-0A3F-0C6C-B807522C8CD8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E0E223A-E64A-B5CB-C43F-5D03AE3BE94E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53005" y="1736889"/>
            <a:ext cx="5285986" cy="1852748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4327" y="3736241"/>
            <a:ext cx="3763342" cy="886286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738"/>
            <a:ext cx="10515600" cy="48641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05948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255" y="520117"/>
            <a:ext cx="10340546" cy="137477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2056587"/>
            <a:ext cx="7077891" cy="98317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6781"/>
            <a:ext cx="5679832" cy="1185376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4569" y="1926781"/>
            <a:ext cx="4689231" cy="1185376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AE4A55F5-2E5B-CAAD-BD11-04565E11B9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oft Waves">
      <a:dk1>
        <a:srgbClr val="000000"/>
      </a:dk1>
      <a:lt1>
        <a:srgbClr val="FFFFFF"/>
      </a:lt1>
      <a:dk2>
        <a:srgbClr val="02000A"/>
      </a:dk2>
      <a:lt2>
        <a:srgbClr val="E7E6E6"/>
      </a:lt2>
      <a:accent1>
        <a:srgbClr val="F9AEE8"/>
      </a:accent1>
      <a:accent2>
        <a:srgbClr val="D0C9F3"/>
      </a:accent2>
      <a:accent3>
        <a:srgbClr val="87C8E3"/>
      </a:accent3>
      <a:accent4>
        <a:srgbClr val="FEFCFA"/>
      </a:accent4>
      <a:accent5>
        <a:srgbClr val="2C7DFD"/>
      </a:accent5>
      <a:accent6>
        <a:srgbClr val="DEE90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7_T_PGO_Soft-Waves.pptx" id="{9A275912-C19D-44C7-8926-02206B36150E}" vid="{60EDCF60-66BF-4FED-BD16-B6A739BBC80D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7_T_PGO_Soft-Waves.pptx" id="{9A275912-C19D-44C7-8926-02206B36150E}" vid="{E534FA54-244F-44F6-B5BE-A85F281BD3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 Waves</dc:title>
  <dc:creator>PresentationGO.com</dc:creator>
  <dc:description>© Copyright PresentationGO.com</dc:description>
  <cp:lastModifiedBy>Christophe Barroche</cp:lastModifiedBy>
  <cp:revision>7</cp:revision>
  <dcterms:created xsi:type="dcterms:W3CDTF">2025-04-28T16:38:31Z</dcterms:created>
  <dcterms:modified xsi:type="dcterms:W3CDTF">2025-04-28T17:39:32Z</dcterms:modified>
  <cp:category>Templates</cp:category>
</cp:coreProperties>
</file>