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4" autoAdjust="0"/>
    <p:restoredTop sz="94709" autoAdjust="0"/>
  </p:normalViewPr>
  <p:slideViewPr>
    <p:cSldViewPr snapToGrid="0">
      <p:cViewPr varScale="1">
        <p:scale>
          <a:sx n="108" d="100"/>
          <a:sy n="108" d="100"/>
        </p:scale>
        <p:origin x="190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4/28/2025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5281" y="763449"/>
            <a:ext cx="4768769" cy="1852748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95281" y="2755346"/>
            <a:ext cx="4768769" cy="134730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838" y="365125"/>
            <a:ext cx="5923961" cy="1325563"/>
          </a:xfrm>
        </p:spPr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7229" y="1782765"/>
            <a:ext cx="5716569" cy="4419252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  <a:lvl2pPr algn="r">
              <a:defRPr>
                <a:solidFill>
                  <a:schemeClr val="tx1"/>
                </a:solidFill>
              </a:defRPr>
            </a:lvl2pPr>
            <a:lvl3pPr algn="r">
              <a:defRPr>
                <a:solidFill>
                  <a:schemeClr val="tx1"/>
                </a:solidFill>
              </a:defRPr>
            </a:lvl3pPr>
            <a:lvl4pPr algn="r">
              <a:defRPr>
                <a:solidFill>
                  <a:schemeClr val="tx1"/>
                </a:solidFill>
              </a:defRPr>
            </a:lvl4pPr>
            <a:lvl5pPr algn="r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83111" cy="15159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750377" cy="421523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836736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836736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082592" cy="2368561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114801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647767"/>
            <a:ext cx="5609735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25724"/>
            <a:ext cx="5609734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38199" y="4718314"/>
            <a:ext cx="1333500" cy="1333500"/>
          </a:xfrm>
          <a:prstGeom prst="ellipse">
            <a:avLst/>
          </a:prstGeom>
          <a:solidFill>
            <a:schemeClr val="bg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336800" y="505297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336800" y="528030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36800" y="550763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B961214-31CC-31A4-8419-DB030022673A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2D58C0A-FC7F-74CD-97F2-77EFA65EE9AC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DFB5B8-FFD2-7892-0C41-D03DBCFA3E0C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E3D411-A66E-1E0A-DFE9-DA43C8B9E3A6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47989C-3781-5C22-0409-99C2D12F8F06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E3798D-C5BF-DD72-3DB8-653CC5AE0836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9303DF-E35F-9ACB-7FA1-5C2CDC195F54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A0067F1-E372-78B4-747A-2A03DC76DF09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C384834-6CA6-C3AC-E020-702FC2E77F59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3332B8-B482-BA79-C013-1CA445816746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39172B9-E7C7-61BE-C7F2-89BAB3735B9E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EC29C6C-09A7-19A4-8A6C-EBE944D7B114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18213ED-7E01-6437-DFE2-FA677970F896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DFB7BF4-5AA4-34BC-C101-FFE5681541FA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3BCE71F-C7A2-4F70-F097-29F37FAF2C10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8F521D7-101F-DA29-F22B-F260DF7E62C4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1F11109-2C1C-B2DE-41C0-C7EF3BCBE148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E1DEE10-68FA-E942-5D0C-0CC04C494398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B32F46A-5713-A7A6-5EBF-4DE717ACCB0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468CD38-76F7-0915-7974-6BFD184D970C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DA209E1E-1DD9-3D18-22D2-34A9A30E3796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F86C3EB-FDDC-502D-5647-556FFD3780F2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D858B5D-8941-6956-B78D-37758B51B4A6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6C51FA8-EED5-ED86-FC26-E0576EE283A0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21E61B8-9A5B-621F-B15B-9E9CB5D39D85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FE6C0B9-E9C3-A932-840C-CB4ABA617C25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5C4E721-BAC8-DE64-4D98-6E504D25D256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5FCEC67A-AEF2-9E87-CFAB-0C84A3E02DDD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7CD2D43D-EB39-6E70-4155-0E5EA0D670D1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9338E07-0871-9818-9D9C-600150A60340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FE63ABC-7826-355D-C7FC-91244A4F35C4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99464CF-0D77-7029-1138-0D861E5B225A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6683C91-AEF2-8062-F3E3-D5EC14656CCE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E6735D26-60CB-A567-AF24-0085D45B8C0E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1A244AB2-0856-9548-624B-5A77F02EFF81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0F9D146-6F18-FF04-0213-9D0588AF5E9B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0975678-A572-C5A0-D742-17A8D9BD7C76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85D1DAFD-4528-1C99-AA41-1A7BFF39E8E4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06628AB-D070-1D44-0215-AE45222D9FB0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64C96B8-3F79-2FEA-C1A5-F4D5B5F97364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B6ACE7A-5A84-8419-5076-9EF42AE101F9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4596219-9590-3EF5-C2A0-C8F8E5849E5E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7FADBDC-D865-CAA8-1502-566FA8E3A975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50140A2-AAFF-A58D-C6C2-870ED104AFE7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EB32F81-AE5E-A04B-82BA-D8CD175447DD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1A589755-688F-3997-E23B-32F38B63C70E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111D2E7-2FBC-0AC6-B210-CDFC0DF2AE93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AEB87B3-10EB-BB06-9FCD-0A355D3C0FA5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DAFD97A1-E136-F14F-D71F-077E274AA776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B1993D2E-104F-C02D-D183-750D3B49617E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80440E90-2FBF-6F45-D665-B5E559CDFCAF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F2EE6A81-3A8B-F80F-39CA-97F0CECC73FE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9A7927D4-3FC2-670B-5B73-48BBD5F46B71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D8816167-3988-B948-AA5E-DF0BF9D887C7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64399130-9726-C283-E825-AA9B9EB0E4B5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5E65C3B3-C0D5-2293-050D-55F5C34CEDB8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670E2D2C-7B6C-4B2C-F38C-67BA3B5B60E2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6EE503C5-545A-2516-D7B9-7515FC4989A6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B3905DF-8FE0-7B2C-5F0A-694A0D873284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F7FD5CFB-98F5-48BC-F06D-0BAF1438F6BE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9838" y="365125"/>
            <a:ext cx="5923961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7229" y="1782765"/>
            <a:ext cx="5716569" cy="441925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883111" cy="1515926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6846"/>
            <a:ext cx="6750377" cy="4215232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836736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1" y="3857663"/>
            <a:ext cx="4836736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323305"/>
            <a:ext cx="4082592" cy="2368561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857663"/>
            <a:ext cx="4114801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647767"/>
            <a:ext cx="5609735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625724"/>
            <a:ext cx="5609734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id="{19CD3A2C-D316-A8C2-479F-732E17AE58E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336800" y="5052970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336800" y="5280303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36800" y="5507636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6_T_PGO_Hands-of-Care.pptx" id="{9234CEB5-A986-4A2C-B21B-A25DEDCE94B7}" vid="{6C61BE3B-1A69-49C3-A259-9ED0E62242A8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96_T_PGO_Hands-of-Care.pptx" id="{9234CEB5-A986-4A2C-B21B-A25DEDCE94B7}" vid="{3B7CC085-5DB9-4861-8B79-AC7AF1908D9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</TotalTime>
  <Words>357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Hands of Care</dc:title>
  <dc:creator>PresentationGO.com</dc:creator>
  <dc:description>© Copyright PresentationGO.com</dc:description>
  <cp:lastModifiedBy>Christophe Barroche</cp:lastModifiedBy>
  <cp:revision>5</cp:revision>
  <dcterms:created xsi:type="dcterms:W3CDTF">2025-04-28T16:37:24Z</dcterms:created>
  <dcterms:modified xsi:type="dcterms:W3CDTF">2025-04-28T17:24:41Z</dcterms:modified>
  <cp:category>Templates</cp:category>
</cp:coreProperties>
</file>