
<file path=[Content_Types].xml><?xml version="1.0" encoding="utf-8"?>
<Types xmlns="http://schemas.openxmlformats.org/package/2006/content-types">
  <Default Extension="jpeg" ContentType="image/jpeg"/>
  <Default Extension="jpg" ContentType="image/jpeg"/>
  <Default Extension="rels" ContentType="application/vnd.openxmlformats-package.relationships+xml"/>
  <Default Extension="xml" ContentType="application/xml"/>
  <Override PartName="/ppt/presentation.xml" ContentType="application/vnd.openxmlformats-officedocument.presentationml.template.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76" r:id="rId1"/>
    <p:sldMasterId id="2147483705" r:id="rId2"/>
  </p:sldMasterIdLst>
  <p:notesMasterIdLst>
    <p:notesMasterId r:id="rId6"/>
  </p:notesMasterIdLst>
  <p:sldIdLst>
    <p:sldId id="311" r:id="rId3"/>
    <p:sldId id="312" r:id="rId4"/>
    <p:sldId id="309" r:id="rId5"/>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userDrawn="1">
          <p15:clr>
            <a:srgbClr val="A4A3A4"/>
          </p15:clr>
        </p15:guide>
        <p15:guide id="2" pos="3840"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595A6"/>
    <a:srgbClr val="CEBA8B"/>
    <a:srgbClr val="D0BA94"/>
    <a:srgbClr val="941651"/>
    <a:srgbClr val="A26700"/>
    <a:srgbClr val="FF9BA4"/>
    <a:srgbClr val="805AAB"/>
    <a:srgbClr val="254470"/>
    <a:srgbClr val="3BC7E2"/>
    <a:srgbClr val="FFDB3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0660B408-B3CF-4A94-85FC-2B1E0A45F4A2}" styleName="Dark Style 2 - Accent 1/Accent 2">
    <a:wholeTbl>
      <a:tcTxStyle>
        <a:fontRef idx="minor">
          <a:scrgbClr r="0" g="0" b="0"/>
        </a:fontRef>
        <a:schemeClr val="dk1"/>
      </a:tcTxStyle>
      <a:tcStyle>
        <a:tcBdr>
          <a:left>
            <a:ln>
              <a:noFill/>
            </a:ln>
          </a:left>
          <a:right>
            <a:ln>
              <a:noFill/>
            </a:ln>
          </a:right>
          <a:top>
            <a:ln>
              <a:noFill/>
            </a:ln>
          </a:top>
          <a:bottom>
            <a:ln>
              <a:noFill/>
            </a:ln>
          </a:bottom>
          <a:insideH>
            <a:ln>
              <a:noFill/>
            </a:ln>
          </a:insideH>
          <a:insideV>
            <a:ln>
              <a:noFill/>
            </a:ln>
          </a:insideV>
        </a:tcBdr>
        <a:fill>
          <a:solidFill>
            <a:schemeClr val="accent1">
              <a:tint val="20000"/>
            </a:schemeClr>
          </a:solidFill>
        </a:fill>
      </a:tcStyle>
    </a:wholeTbl>
    <a:band1H>
      <a:tcStyle>
        <a:tcBdr/>
        <a:fill>
          <a:solidFill>
            <a:schemeClr val="accent1">
              <a:tint val="40000"/>
            </a:schemeClr>
          </a:solidFill>
        </a:fill>
      </a:tcStyle>
    </a:band1H>
    <a:band1V>
      <a:tcStyle>
        <a:tcBdr/>
        <a:fill>
          <a:solidFill>
            <a:schemeClr val="accent1">
              <a:tint val="40000"/>
            </a:schemeClr>
          </a:solidFill>
        </a:fill>
      </a:tcStyle>
    </a:band1V>
    <a:lastCol>
      <a:tcTxStyle b="on"/>
      <a:tcStyle>
        <a:tcBdr/>
      </a:tcStyle>
    </a:lastCol>
    <a:firstCol>
      <a:tcTxStyle b="on"/>
      <a:tcStyle>
        <a:tcBdr/>
      </a:tcStyle>
    </a:firstCol>
    <a:lastRow>
      <a:tcTxStyle b="on"/>
      <a:tcStyle>
        <a:tcBdr>
          <a:top>
            <a:ln w="50800" cmpd="dbl">
              <a:solidFill>
                <a:schemeClr val="dk1"/>
              </a:solidFill>
            </a:ln>
          </a:top>
        </a:tcBdr>
        <a:fill>
          <a:solidFill>
            <a:schemeClr val="accent1">
              <a:tint val="20000"/>
            </a:schemeClr>
          </a:solidFill>
        </a:fill>
      </a:tcStyle>
    </a:lastRow>
    <a:firstRow>
      <a:tcTxStyle b="on">
        <a:fontRef idx="minor">
          <a:scrgbClr r="0" g="0" b="0"/>
        </a:fontRef>
        <a:schemeClr val="lt1"/>
      </a:tcTxStyle>
      <a:tcStyle>
        <a:tcBdr/>
        <a:fill>
          <a:solidFill>
            <a:schemeClr val="accent2"/>
          </a:solidFill>
        </a:fill>
      </a:tcStyle>
    </a:firstRow>
  </a:tblStyle>
  <a:tblStyle styleId="{91EBBBCC-DAD2-459C-BE2E-F6DE35CF9A28}" styleName="Dark Style 2 - Accent 3/Accent 4">
    <a:wholeTbl>
      <a:tcTxStyle>
        <a:fontRef idx="minor">
          <a:scrgbClr r="0" g="0" b="0"/>
        </a:fontRef>
        <a:schemeClr val="dk1"/>
      </a:tcTxStyle>
      <a:tcStyle>
        <a:tcBdr>
          <a:left>
            <a:ln>
              <a:noFill/>
            </a:ln>
          </a:left>
          <a:right>
            <a:ln>
              <a:noFill/>
            </a:ln>
          </a:right>
          <a:top>
            <a:ln>
              <a:noFill/>
            </a:ln>
          </a:top>
          <a:bottom>
            <a:ln>
              <a:noFill/>
            </a:ln>
          </a:bottom>
          <a:insideH>
            <a:ln>
              <a:noFill/>
            </a:ln>
          </a:insideH>
          <a:insideV>
            <a:ln>
              <a:noFill/>
            </a:ln>
          </a:insideV>
        </a:tcBdr>
        <a:fill>
          <a:solidFill>
            <a:schemeClr val="accent3">
              <a:tint val="20000"/>
            </a:schemeClr>
          </a:solidFill>
        </a:fill>
      </a:tcStyle>
    </a:wholeTbl>
    <a:band1H>
      <a:tcStyle>
        <a:tcBdr/>
        <a:fill>
          <a:solidFill>
            <a:schemeClr val="accent3">
              <a:tint val="40000"/>
            </a:schemeClr>
          </a:solidFill>
        </a:fill>
      </a:tcStyle>
    </a:band1H>
    <a:band1V>
      <a:tcStyle>
        <a:tcBdr/>
        <a:fill>
          <a:solidFill>
            <a:schemeClr val="accent3">
              <a:tint val="40000"/>
            </a:schemeClr>
          </a:solidFill>
        </a:fill>
      </a:tcStyle>
    </a:band1V>
    <a:lastCol>
      <a:tcTxStyle b="on"/>
      <a:tcStyle>
        <a:tcBdr/>
      </a:tcStyle>
    </a:lastCol>
    <a:firstCol>
      <a:tcTxStyle b="on"/>
      <a:tcStyle>
        <a:tcBdr/>
      </a:tcStyle>
    </a:firstCol>
    <a:lastRow>
      <a:tcTxStyle b="on"/>
      <a:tcStyle>
        <a:tcBdr>
          <a:top>
            <a:ln w="50800" cmpd="dbl">
              <a:solidFill>
                <a:schemeClr val="dk1"/>
              </a:solidFill>
            </a:ln>
          </a:top>
        </a:tcBdr>
        <a:fill>
          <a:solidFill>
            <a:schemeClr val="accent3">
              <a:tint val="20000"/>
            </a:schemeClr>
          </a:solidFill>
        </a:fill>
      </a:tcStyle>
    </a:lastRow>
    <a:firstRow>
      <a:tcTxStyle b="on">
        <a:fontRef idx="minor">
          <a:scrgbClr r="0" g="0" b="0"/>
        </a:fontRef>
        <a:schemeClr val="lt1"/>
      </a:tcTxStyle>
      <a:tcStyle>
        <a:tcBdr/>
        <a:fill>
          <a:solidFill>
            <a:schemeClr val="accent4"/>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1785" autoAdjust="0"/>
    <p:restoredTop sz="96190" autoAdjust="0"/>
  </p:normalViewPr>
  <p:slideViewPr>
    <p:cSldViewPr snapToGrid="0" showGuides="1">
      <p:cViewPr varScale="1">
        <p:scale>
          <a:sx n="83" d="100"/>
          <a:sy n="83" d="100"/>
        </p:scale>
        <p:origin x="60" y="869"/>
      </p:cViewPr>
      <p:guideLst>
        <p:guide orient="horz" pos="2160"/>
        <p:guide pos="3840"/>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viewProps" Target="viewProps.xml"/><Relationship Id="rId3" Type="http://schemas.openxmlformats.org/officeDocument/2006/relationships/slide" Target="slides/slide1.xml"/><Relationship Id="rId7" Type="http://schemas.openxmlformats.org/officeDocument/2006/relationships/presProps" Target="presProps.xml"/><Relationship Id="rId2" Type="http://schemas.openxmlformats.org/officeDocument/2006/relationships/slideMaster" Target="slideMasters/slideMaster2.xml"/><Relationship Id="rId1" Type="http://schemas.openxmlformats.org/officeDocument/2006/relationships/slideMaster" Target="slideMasters/slideMaster1.xml"/><Relationship Id="rId6" Type="http://schemas.openxmlformats.org/officeDocument/2006/relationships/notesMaster" Target="notesMasters/notesMaster1.xml"/><Relationship Id="rId5" Type="http://schemas.openxmlformats.org/officeDocument/2006/relationships/slide" Target="slides/slide3.xml"/><Relationship Id="rId10" Type="http://schemas.openxmlformats.org/officeDocument/2006/relationships/tableStyles" Target="tableStyles.xml"/><Relationship Id="rId4" Type="http://schemas.openxmlformats.org/officeDocument/2006/relationships/slide" Target="slides/slide2.xml"/><Relationship Id="rId9"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3389243F-B1BB-4202-BD78-416ACA555174}" type="datetimeFigureOut">
              <a:rPr lang="en-US" smtClean="0"/>
              <a:t>4/16/2025</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B68D2766-C49B-4C1A-9FEE-6F146754B02B}" type="slidenum">
              <a:rPr lang="en-US" smtClean="0"/>
              <a:t>‹#›</a:t>
            </a:fld>
            <a:endParaRPr lang="en-US"/>
          </a:p>
        </p:txBody>
      </p:sp>
    </p:spTree>
    <p:extLst>
      <p:ext uri="{BB962C8B-B14F-4D97-AF65-F5344CB8AC3E}">
        <p14:creationId xmlns:p14="http://schemas.microsoft.com/office/powerpoint/2010/main" val="406404122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dirty="0"/>
              <a:t>© Copyright </a:t>
            </a:r>
            <a:r>
              <a:rPr lang="en-US" b="1" dirty="0"/>
              <a:t>PresentationGO.com</a:t>
            </a:r>
            <a:r>
              <a:rPr lang="en-US" dirty="0"/>
              <a:t> – Free Templates &amp; Infographics for PowerPoint and Google Slides</a:t>
            </a:r>
          </a:p>
        </p:txBody>
      </p:sp>
      <p:sp>
        <p:nvSpPr>
          <p:cNvPr id="4" name="Slide Number Placeholder 3"/>
          <p:cNvSpPr>
            <a:spLocks noGrp="1"/>
          </p:cNvSpPr>
          <p:nvPr>
            <p:ph type="sldNum" sz="quarter" idx="5"/>
          </p:nvPr>
        </p:nvSpPr>
        <p:spPr/>
        <p:txBody>
          <a:bodyPr/>
          <a:lstStyle/>
          <a:p>
            <a:fld id="{B68D2766-C49B-4C1A-9FEE-6F146754B02B}" type="slidenum">
              <a:rPr lang="en-US" smtClean="0"/>
              <a:t>1</a:t>
            </a:fld>
            <a:endParaRPr lang="en-US"/>
          </a:p>
        </p:txBody>
      </p:sp>
    </p:spTree>
    <p:extLst>
      <p:ext uri="{BB962C8B-B14F-4D97-AF65-F5344CB8AC3E}">
        <p14:creationId xmlns:p14="http://schemas.microsoft.com/office/powerpoint/2010/main" val="2434623711"/>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dirty="0"/>
              <a:t>© Copyright </a:t>
            </a:r>
            <a:r>
              <a:rPr lang="en-US" b="1" dirty="0"/>
              <a:t>PresentationGO.com</a:t>
            </a:r>
            <a:r>
              <a:rPr lang="en-US" dirty="0"/>
              <a:t> – Free Templates &amp; Infographics for PowerPoint and Google Slides</a:t>
            </a:r>
          </a:p>
        </p:txBody>
      </p:sp>
      <p:sp>
        <p:nvSpPr>
          <p:cNvPr id="4" name="Slide Number Placeholder 3"/>
          <p:cNvSpPr>
            <a:spLocks noGrp="1"/>
          </p:cNvSpPr>
          <p:nvPr>
            <p:ph type="sldNum" sz="quarter" idx="5"/>
          </p:nvPr>
        </p:nvSpPr>
        <p:spPr/>
        <p:txBody>
          <a:bodyPr/>
          <a:lstStyle/>
          <a:p>
            <a:fld id="{B68D2766-C49B-4C1A-9FEE-6F146754B02B}" type="slidenum">
              <a:rPr lang="en-US" smtClean="0"/>
              <a:t>2</a:t>
            </a:fld>
            <a:endParaRPr lang="en-US"/>
          </a:p>
        </p:txBody>
      </p:sp>
    </p:spTree>
    <p:extLst>
      <p:ext uri="{BB962C8B-B14F-4D97-AF65-F5344CB8AC3E}">
        <p14:creationId xmlns:p14="http://schemas.microsoft.com/office/powerpoint/2010/main" val="1872121950"/>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685800" y="1143000"/>
            <a:ext cx="5486400" cy="3086100"/>
          </a:xfrm>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dirty="0"/>
              <a:t>© Copyright </a:t>
            </a:r>
            <a:r>
              <a:rPr lang="en-US" b="1" dirty="0"/>
              <a:t>PresentationGO.com</a:t>
            </a:r>
            <a:r>
              <a:rPr lang="en-US" dirty="0"/>
              <a:t> – Free Templates &amp; Infographics for PowerPoint and Google Slides</a:t>
            </a:r>
          </a:p>
        </p:txBody>
      </p:sp>
      <p:sp>
        <p:nvSpPr>
          <p:cNvPr id="4" name="Slide Number Placeholder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B68D2766-C49B-4C1A-9FEE-6F146754B02B}"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019326691"/>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Title Only">
    <p:bg>
      <p:bgPr>
        <a:blipFill dpi="0" rotWithShape="1">
          <a:blip r:embed="rId2">
            <a:lum/>
          </a:blip>
          <a:srcRect/>
          <a:stretch>
            <a:fillRect l="-29000"/>
          </a:stretch>
        </a:blipFill>
        <a:effectLst/>
      </p:bgPr>
    </p:bg>
    <p:spTree>
      <p:nvGrpSpPr>
        <p:cNvPr id="1" name=""/>
        <p:cNvGrpSpPr/>
        <p:nvPr/>
      </p:nvGrpSpPr>
      <p:grpSpPr>
        <a:xfrm>
          <a:off x="0" y="0"/>
          <a:ext cx="0" cy="0"/>
          <a:chOff x="0" y="0"/>
          <a:chExt cx="0" cy="0"/>
        </a:xfrm>
      </p:grpSpPr>
      <p:sp>
        <p:nvSpPr>
          <p:cNvPr id="6" name="Date Placeholder 3">
            <a:extLst>
              <a:ext uri="{FF2B5EF4-FFF2-40B4-BE49-F238E27FC236}">
                <a16:creationId xmlns:a16="http://schemas.microsoft.com/office/drawing/2014/main" id="{DBFB0BE8-AFC2-5340-2C67-2B0136FE0B4A}"/>
              </a:ext>
            </a:extLst>
          </p:cNvPr>
          <p:cNvSpPr>
            <a:spLocks noGrp="1"/>
          </p:cNvSpPr>
          <p:nvPr>
            <p:ph type="dt" sz="half" idx="2"/>
          </p:nvPr>
        </p:nvSpPr>
        <p:spPr>
          <a:xfrm>
            <a:off x="594360" y="6356351"/>
            <a:ext cx="2987040" cy="365125"/>
          </a:xfrm>
          <a:prstGeom prst="rect">
            <a:avLst/>
          </a:prstGeom>
        </p:spPr>
        <p:txBody>
          <a:bodyPr vert="horz" lIns="91440" tIns="45720" rIns="91440" bIns="45720" rtlCol="0" anchor="ctr"/>
          <a:lstStyle>
            <a:lvl1pPr algn="l">
              <a:defRPr sz="1200">
                <a:solidFill>
                  <a:schemeClr val="tx1">
                    <a:tint val="75000"/>
                  </a:schemeClr>
                </a:solidFill>
              </a:defRPr>
            </a:lvl1pPr>
          </a:lstStyle>
          <a:p>
            <a:r>
              <a:rPr lang="en-US" dirty="0"/>
              <a:t>Date</a:t>
            </a:r>
          </a:p>
        </p:txBody>
      </p:sp>
      <p:sp>
        <p:nvSpPr>
          <p:cNvPr id="7" name="Footer Placeholder 4">
            <a:extLst>
              <a:ext uri="{FF2B5EF4-FFF2-40B4-BE49-F238E27FC236}">
                <a16:creationId xmlns:a16="http://schemas.microsoft.com/office/drawing/2014/main" id="{9B1BA31B-BEBC-A0EC-C252-636AD2A5BED2}"/>
              </a:ext>
            </a:extLst>
          </p:cNvPr>
          <p:cNvSpPr>
            <a:spLocks noGrp="1"/>
          </p:cNvSpPr>
          <p:nvPr>
            <p:ph type="ftr" sz="quarter" idx="3"/>
          </p:nvPr>
        </p:nvSpPr>
        <p:spPr>
          <a:xfrm>
            <a:off x="4038600" y="6356351"/>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r>
              <a:rPr lang="en-US"/>
              <a:t>Your Footer Here</a:t>
            </a:r>
          </a:p>
        </p:txBody>
      </p:sp>
      <p:sp>
        <p:nvSpPr>
          <p:cNvPr id="8" name="Slide Number Placeholder 5">
            <a:extLst>
              <a:ext uri="{FF2B5EF4-FFF2-40B4-BE49-F238E27FC236}">
                <a16:creationId xmlns:a16="http://schemas.microsoft.com/office/drawing/2014/main" id="{4F5FE582-3CD8-1FEF-7FB1-B75430BB1388}"/>
              </a:ext>
            </a:extLst>
          </p:cNvPr>
          <p:cNvSpPr>
            <a:spLocks noGrp="1"/>
          </p:cNvSpPr>
          <p:nvPr>
            <p:ph type="sldNum" sz="quarter" idx="4"/>
          </p:nvPr>
        </p:nvSpPr>
        <p:spPr>
          <a:xfrm>
            <a:off x="8610600" y="6356351"/>
            <a:ext cx="29210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C86EDDA2-A385-4D53-9944-861446547DDE}" type="slidenum">
              <a:rPr lang="en-US" smtClean="0"/>
              <a:t>‹#›</a:t>
            </a:fld>
            <a:endParaRPr lang="en-US"/>
          </a:p>
        </p:txBody>
      </p:sp>
      <p:sp>
        <p:nvSpPr>
          <p:cNvPr id="9" name="Title 1">
            <a:extLst>
              <a:ext uri="{FF2B5EF4-FFF2-40B4-BE49-F238E27FC236}">
                <a16:creationId xmlns:a16="http://schemas.microsoft.com/office/drawing/2014/main" id="{AED9B4CB-DFBD-831C-85D8-A888C034228B}"/>
              </a:ext>
            </a:extLst>
          </p:cNvPr>
          <p:cNvSpPr>
            <a:spLocks noGrp="1"/>
          </p:cNvSpPr>
          <p:nvPr>
            <p:ph type="ctrTitle"/>
          </p:nvPr>
        </p:nvSpPr>
        <p:spPr>
          <a:xfrm>
            <a:off x="7104993" y="2770013"/>
            <a:ext cx="4426607" cy="2387600"/>
          </a:xfrm>
        </p:spPr>
        <p:txBody>
          <a:bodyPr anchor="b">
            <a:noAutofit/>
          </a:bodyPr>
          <a:lstStyle>
            <a:lvl1pPr algn="ctr">
              <a:defRPr sz="5400">
                <a:solidFill>
                  <a:schemeClr val="accent1">
                    <a:lumMod val="75000"/>
                  </a:schemeClr>
                </a:solidFill>
              </a:defRPr>
            </a:lvl1pPr>
          </a:lstStyle>
          <a:p>
            <a:r>
              <a:rPr lang="en-US" dirty="0"/>
              <a:t>Click to edit Master title style</a:t>
            </a:r>
          </a:p>
        </p:txBody>
      </p:sp>
      <p:sp>
        <p:nvSpPr>
          <p:cNvPr id="10" name="Subtitle 2">
            <a:extLst>
              <a:ext uri="{FF2B5EF4-FFF2-40B4-BE49-F238E27FC236}">
                <a16:creationId xmlns:a16="http://schemas.microsoft.com/office/drawing/2014/main" id="{2DF4EF26-DBFC-75AA-6123-1D092B7A0E71}"/>
              </a:ext>
            </a:extLst>
          </p:cNvPr>
          <p:cNvSpPr>
            <a:spLocks noGrp="1"/>
          </p:cNvSpPr>
          <p:nvPr>
            <p:ph type="subTitle" idx="1"/>
          </p:nvPr>
        </p:nvSpPr>
        <p:spPr>
          <a:xfrm>
            <a:off x="7104993" y="5400676"/>
            <a:ext cx="4426607" cy="955675"/>
          </a:xfrm>
        </p:spPr>
        <p:txBody>
          <a:bodyPr>
            <a:normAutofit/>
          </a:bodyPr>
          <a:lstStyle>
            <a:lvl1pPr marL="0" indent="0" algn="ctr">
              <a:buNone/>
              <a:defRPr sz="2800">
                <a:latin typeface="+mn-lt"/>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Tree>
    <p:extLst>
      <p:ext uri="{BB962C8B-B14F-4D97-AF65-F5344CB8AC3E}">
        <p14:creationId xmlns:p14="http://schemas.microsoft.com/office/powerpoint/2010/main" val="288869583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Title and Content">
    <p:bg>
      <p:bgPr>
        <a:blipFill dpi="0" rotWithShape="1">
          <a:blip r:embed="rId2">
            <a:lum/>
          </a:blip>
          <a:srcRect/>
          <a:stretch>
            <a:fillRect l="-27000" t="-22000"/>
          </a:stretch>
        </a:blipFill>
        <a:effectLst/>
      </p:bgPr>
    </p:bg>
    <p:spTree>
      <p:nvGrpSpPr>
        <p:cNvPr id="1" name=""/>
        <p:cNvGrpSpPr/>
        <p:nvPr/>
      </p:nvGrpSpPr>
      <p:grpSpPr>
        <a:xfrm>
          <a:off x="0" y="0"/>
          <a:ext cx="0" cy="0"/>
          <a:chOff x="0" y="0"/>
          <a:chExt cx="0" cy="0"/>
        </a:xfrm>
      </p:grpSpPr>
      <p:sp>
        <p:nvSpPr>
          <p:cNvPr id="6" name="Date Placeholder 3">
            <a:extLst>
              <a:ext uri="{FF2B5EF4-FFF2-40B4-BE49-F238E27FC236}">
                <a16:creationId xmlns:a16="http://schemas.microsoft.com/office/drawing/2014/main" id="{DBFB0BE8-AFC2-5340-2C67-2B0136FE0B4A}"/>
              </a:ext>
            </a:extLst>
          </p:cNvPr>
          <p:cNvSpPr>
            <a:spLocks noGrp="1"/>
          </p:cNvSpPr>
          <p:nvPr>
            <p:ph type="dt" sz="half" idx="2"/>
          </p:nvPr>
        </p:nvSpPr>
        <p:spPr>
          <a:xfrm>
            <a:off x="594360" y="6356351"/>
            <a:ext cx="2987040" cy="365125"/>
          </a:xfrm>
          <a:prstGeom prst="rect">
            <a:avLst/>
          </a:prstGeom>
        </p:spPr>
        <p:txBody>
          <a:bodyPr vert="horz" lIns="91440" tIns="45720" rIns="91440" bIns="45720" rtlCol="0" anchor="ctr"/>
          <a:lstStyle>
            <a:lvl1pPr algn="l">
              <a:defRPr sz="1200">
                <a:solidFill>
                  <a:schemeClr val="tx1">
                    <a:lumMod val="65000"/>
                    <a:lumOff val="35000"/>
                  </a:schemeClr>
                </a:solidFill>
              </a:defRPr>
            </a:lvl1pPr>
          </a:lstStyle>
          <a:p>
            <a:r>
              <a:rPr lang="en-US"/>
              <a:t>Date</a:t>
            </a:r>
            <a:endParaRPr lang="en-US" dirty="0"/>
          </a:p>
        </p:txBody>
      </p:sp>
      <p:sp>
        <p:nvSpPr>
          <p:cNvPr id="7" name="Footer Placeholder 4">
            <a:extLst>
              <a:ext uri="{FF2B5EF4-FFF2-40B4-BE49-F238E27FC236}">
                <a16:creationId xmlns:a16="http://schemas.microsoft.com/office/drawing/2014/main" id="{9B1BA31B-BEBC-A0EC-C252-636AD2A5BED2}"/>
              </a:ext>
            </a:extLst>
          </p:cNvPr>
          <p:cNvSpPr>
            <a:spLocks noGrp="1"/>
          </p:cNvSpPr>
          <p:nvPr>
            <p:ph type="ftr" sz="quarter" idx="3"/>
          </p:nvPr>
        </p:nvSpPr>
        <p:spPr>
          <a:xfrm>
            <a:off x="4038600" y="6356351"/>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r>
              <a:rPr lang="en-US"/>
              <a:t>Your Footer Here</a:t>
            </a:r>
          </a:p>
        </p:txBody>
      </p:sp>
      <p:sp>
        <p:nvSpPr>
          <p:cNvPr id="8" name="Slide Number Placeholder 5">
            <a:extLst>
              <a:ext uri="{FF2B5EF4-FFF2-40B4-BE49-F238E27FC236}">
                <a16:creationId xmlns:a16="http://schemas.microsoft.com/office/drawing/2014/main" id="{4F5FE582-3CD8-1FEF-7FB1-B75430BB1388}"/>
              </a:ext>
            </a:extLst>
          </p:cNvPr>
          <p:cNvSpPr>
            <a:spLocks noGrp="1"/>
          </p:cNvSpPr>
          <p:nvPr>
            <p:ph type="sldNum" sz="quarter" idx="4"/>
          </p:nvPr>
        </p:nvSpPr>
        <p:spPr>
          <a:xfrm>
            <a:off x="8610600" y="6356351"/>
            <a:ext cx="29210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C86EDDA2-A385-4D53-9944-861446547DDE}" type="slidenum">
              <a:rPr lang="en-US" smtClean="0"/>
              <a:t>‹#›</a:t>
            </a:fld>
            <a:endParaRPr lang="en-US"/>
          </a:p>
        </p:txBody>
      </p:sp>
      <p:sp>
        <p:nvSpPr>
          <p:cNvPr id="2" name="Title 1">
            <a:extLst>
              <a:ext uri="{FF2B5EF4-FFF2-40B4-BE49-F238E27FC236}">
                <a16:creationId xmlns:a16="http://schemas.microsoft.com/office/drawing/2014/main" id="{3CAECDE6-A550-59AD-5F8F-FF2C67A2D767}"/>
              </a:ext>
            </a:extLst>
          </p:cNvPr>
          <p:cNvSpPr>
            <a:spLocks noGrp="1"/>
          </p:cNvSpPr>
          <p:nvPr>
            <p:ph type="title"/>
          </p:nvPr>
        </p:nvSpPr>
        <p:spPr>
          <a:xfrm>
            <a:off x="4424855" y="365125"/>
            <a:ext cx="7106744" cy="1325563"/>
          </a:xfrm>
        </p:spPr>
        <p:txBody>
          <a:bodyPr/>
          <a:lstStyle>
            <a:lvl1pPr algn="l">
              <a:defRPr>
                <a:solidFill>
                  <a:schemeClr val="accent1">
                    <a:lumMod val="75000"/>
                  </a:schemeClr>
                </a:solidFill>
              </a:defRPr>
            </a:lvl1pPr>
          </a:lstStyle>
          <a:p>
            <a:r>
              <a:rPr lang="en-US" dirty="0"/>
              <a:t>Click to edit Master title style</a:t>
            </a:r>
          </a:p>
        </p:txBody>
      </p:sp>
      <p:sp>
        <p:nvSpPr>
          <p:cNvPr id="3" name="Content Placeholder 2">
            <a:extLst>
              <a:ext uri="{FF2B5EF4-FFF2-40B4-BE49-F238E27FC236}">
                <a16:creationId xmlns:a16="http://schemas.microsoft.com/office/drawing/2014/main" id="{67B430C7-C1E3-CB7F-C3CA-7F4A71152655}"/>
              </a:ext>
            </a:extLst>
          </p:cNvPr>
          <p:cNvSpPr>
            <a:spLocks noGrp="1"/>
          </p:cNvSpPr>
          <p:nvPr>
            <p:ph idx="1"/>
          </p:nvPr>
        </p:nvSpPr>
        <p:spPr>
          <a:xfrm>
            <a:off x="4424857" y="1825625"/>
            <a:ext cx="7106744" cy="4351338"/>
          </a:xfrm>
        </p:spPr>
        <p:txBody>
          <a:bodyPr/>
          <a:lstStyle>
            <a:lvl1pPr algn="l">
              <a:defRPr/>
            </a:lvl1pPr>
            <a:lvl2pPr algn="l">
              <a:defRPr/>
            </a:lvl2pPr>
            <a:lvl3pPr algn="l">
              <a:defRPr/>
            </a:lvl3pPr>
            <a:lvl4pPr algn="l">
              <a:defRPr/>
            </a:lvl4pPr>
            <a:lvl5pPr algn="l">
              <a:defRPr/>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Tree>
    <p:extLst>
      <p:ext uri="{BB962C8B-B14F-4D97-AF65-F5344CB8AC3E}">
        <p14:creationId xmlns:p14="http://schemas.microsoft.com/office/powerpoint/2010/main" val="216734554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Designed by PresentationGo">
    <p:bg>
      <p:bgPr>
        <a:solidFill>
          <a:schemeClr val="tx2"/>
        </a:solidFill>
        <a:effectLst/>
      </p:bgPr>
    </p:bg>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91F0C052-A5D5-A3A7-5015-B8AD6BFA38B5}"/>
              </a:ext>
            </a:extLst>
          </p:cNvPr>
          <p:cNvSpPr txBox="1"/>
          <p:nvPr userDrawn="1"/>
        </p:nvSpPr>
        <p:spPr>
          <a:xfrm>
            <a:off x="667330" y="550033"/>
            <a:ext cx="2107115" cy="369332"/>
          </a:xfrm>
          <a:prstGeom prst="rect">
            <a:avLst/>
          </a:prstGeom>
          <a:noFill/>
        </p:spPr>
        <p:txBody>
          <a:bodyPr wrap="none" rtlCol="0">
            <a:spAutoFit/>
          </a:bodyPr>
          <a:lstStyle/>
          <a:p>
            <a:r>
              <a:rPr lang="en-US" dirty="0">
                <a:solidFill>
                  <a:schemeClr val="bg1">
                    <a:alpha val="40157"/>
                  </a:schemeClr>
                </a:solidFill>
                <a:latin typeface="+mj-lt"/>
              </a:rPr>
              <a:t>Designed</a:t>
            </a:r>
            <a:r>
              <a:rPr lang="en-US" dirty="0">
                <a:solidFill>
                  <a:schemeClr val="bg1">
                    <a:alpha val="40157"/>
                  </a:schemeClr>
                </a:solidFill>
              </a:rPr>
              <a:t> with       by</a:t>
            </a:r>
          </a:p>
        </p:txBody>
      </p:sp>
      <p:grpSp>
        <p:nvGrpSpPr>
          <p:cNvPr id="4" name="Group 3">
            <a:extLst>
              <a:ext uri="{FF2B5EF4-FFF2-40B4-BE49-F238E27FC236}">
                <a16:creationId xmlns:a16="http://schemas.microsoft.com/office/drawing/2014/main" id="{E3BDC3D9-4956-070F-F72D-978CD8717498}"/>
              </a:ext>
            </a:extLst>
          </p:cNvPr>
          <p:cNvGrpSpPr/>
          <p:nvPr userDrawn="1"/>
        </p:nvGrpSpPr>
        <p:grpSpPr>
          <a:xfrm>
            <a:off x="757647" y="1021854"/>
            <a:ext cx="5325710" cy="549583"/>
            <a:chOff x="757647" y="1021854"/>
            <a:chExt cx="5325710" cy="549583"/>
          </a:xfrm>
        </p:grpSpPr>
        <p:sp>
          <p:nvSpPr>
            <p:cNvPr id="7" name="Shape">
              <a:extLst>
                <a:ext uri="{FF2B5EF4-FFF2-40B4-BE49-F238E27FC236}">
                  <a16:creationId xmlns:a16="http://schemas.microsoft.com/office/drawing/2014/main" id="{F1B15682-086B-6549-3383-789D334FDAC4}"/>
                </a:ext>
              </a:extLst>
            </p:cNvPr>
            <p:cNvSpPr/>
            <p:nvPr userDrawn="1"/>
          </p:nvSpPr>
          <p:spPr>
            <a:xfrm>
              <a:off x="757647" y="1022945"/>
              <a:ext cx="4193833" cy="548492"/>
            </a:xfrm>
            <a:custGeom>
              <a:avLst/>
              <a:gdLst/>
              <a:ahLst/>
              <a:cxnLst>
                <a:cxn ang="0">
                  <a:pos x="wd2" y="hd2"/>
                </a:cxn>
                <a:cxn ang="5400000">
                  <a:pos x="wd2" y="hd2"/>
                </a:cxn>
                <a:cxn ang="10800000">
                  <a:pos x="wd2" y="hd2"/>
                </a:cxn>
                <a:cxn ang="16200000">
                  <a:pos x="wd2" y="hd2"/>
                </a:cxn>
              </a:cxnLst>
              <a:rect l="0" t="0" r="r" b="b"/>
              <a:pathLst>
                <a:path w="21600" h="21600" extrusionOk="0">
                  <a:moveTo>
                    <a:pt x="0" y="2662"/>
                  </a:moveTo>
                  <a:lnTo>
                    <a:pt x="882" y="2662"/>
                  </a:lnTo>
                  <a:cubicBezTo>
                    <a:pt x="1028" y="2662"/>
                    <a:pt x="1163" y="2791"/>
                    <a:pt x="1280" y="3049"/>
                  </a:cubicBezTo>
                  <a:cubicBezTo>
                    <a:pt x="1398" y="3307"/>
                    <a:pt x="1500" y="3693"/>
                    <a:pt x="1584" y="4165"/>
                  </a:cubicBezTo>
                  <a:cubicBezTo>
                    <a:pt x="1668" y="4638"/>
                    <a:pt x="1730" y="5239"/>
                    <a:pt x="1775" y="5969"/>
                  </a:cubicBezTo>
                  <a:cubicBezTo>
                    <a:pt x="1820" y="6656"/>
                    <a:pt x="1842" y="7472"/>
                    <a:pt x="1842" y="8374"/>
                  </a:cubicBezTo>
                  <a:cubicBezTo>
                    <a:pt x="1842" y="9447"/>
                    <a:pt x="1814" y="10392"/>
                    <a:pt x="1763" y="11165"/>
                  </a:cubicBezTo>
                  <a:cubicBezTo>
                    <a:pt x="1707" y="11938"/>
                    <a:pt x="1634" y="12625"/>
                    <a:pt x="1544" y="13140"/>
                  </a:cubicBezTo>
                  <a:cubicBezTo>
                    <a:pt x="1455" y="13656"/>
                    <a:pt x="1348" y="14042"/>
                    <a:pt x="1224" y="14300"/>
                  </a:cubicBezTo>
                  <a:cubicBezTo>
                    <a:pt x="1101" y="14557"/>
                    <a:pt x="972" y="14686"/>
                    <a:pt x="837" y="14686"/>
                  </a:cubicBezTo>
                  <a:lnTo>
                    <a:pt x="590" y="14686"/>
                  </a:lnTo>
                  <a:lnTo>
                    <a:pt x="590" y="21299"/>
                  </a:lnTo>
                  <a:lnTo>
                    <a:pt x="0" y="21299"/>
                  </a:lnTo>
                  <a:lnTo>
                    <a:pt x="0" y="2662"/>
                  </a:lnTo>
                  <a:close/>
                  <a:moveTo>
                    <a:pt x="584" y="11251"/>
                  </a:moveTo>
                  <a:lnTo>
                    <a:pt x="798" y="11251"/>
                  </a:lnTo>
                  <a:cubicBezTo>
                    <a:pt x="854" y="11251"/>
                    <a:pt x="910" y="11208"/>
                    <a:pt x="966" y="11122"/>
                  </a:cubicBezTo>
                  <a:cubicBezTo>
                    <a:pt x="1022" y="11036"/>
                    <a:pt x="1067" y="10864"/>
                    <a:pt x="1106" y="10650"/>
                  </a:cubicBezTo>
                  <a:cubicBezTo>
                    <a:pt x="1146" y="10435"/>
                    <a:pt x="1179" y="10177"/>
                    <a:pt x="1202" y="9834"/>
                  </a:cubicBezTo>
                  <a:cubicBezTo>
                    <a:pt x="1224" y="9490"/>
                    <a:pt x="1241" y="9104"/>
                    <a:pt x="1241" y="8588"/>
                  </a:cubicBezTo>
                  <a:cubicBezTo>
                    <a:pt x="1241" y="7730"/>
                    <a:pt x="1202" y="7085"/>
                    <a:pt x="1129" y="6656"/>
                  </a:cubicBezTo>
                  <a:cubicBezTo>
                    <a:pt x="1050" y="6227"/>
                    <a:pt x="955" y="6012"/>
                    <a:pt x="826" y="6012"/>
                  </a:cubicBezTo>
                  <a:lnTo>
                    <a:pt x="590" y="6012"/>
                  </a:lnTo>
                  <a:lnTo>
                    <a:pt x="590" y="11251"/>
                  </a:lnTo>
                  <a:close/>
                  <a:moveTo>
                    <a:pt x="2179" y="21256"/>
                  </a:moveTo>
                  <a:lnTo>
                    <a:pt x="2179" y="7085"/>
                  </a:lnTo>
                  <a:lnTo>
                    <a:pt x="2628" y="7085"/>
                  </a:lnTo>
                  <a:lnTo>
                    <a:pt x="2685" y="9576"/>
                  </a:lnTo>
                  <a:cubicBezTo>
                    <a:pt x="2707" y="9233"/>
                    <a:pt x="2735" y="8889"/>
                    <a:pt x="2769" y="8546"/>
                  </a:cubicBezTo>
                  <a:cubicBezTo>
                    <a:pt x="2802" y="8202"/>
                    <a:pt x="2842" y="7901"/>
                    <a:pt x="2887" y="7644"/>
                  </a:cubicBezTo>
                  <a:cubicBezTo>
                    <a:pt x="2932" y="7386"/>
                    <a:pt x="2988" y="7171"/>
                    <a:pt x="3044" y="7043"/>
                  </a:cubicBezTo>
                  <a:cubicBezTo>
                    <a:pt x="3106" y="6871"/>
                    <a:pt x="3173" y="6828"/>
                    <a:pt x="3246" y="6828"/>
                  </a:cubicBezTo>
                  <a:cubicBezTo>
                    <a:pt x="3302" y="6828"/>
                    <a:pt x="3353" y="6871"/>
                    <a:pt x="3403" y="7000"/>
                  </a:cubicBezTo>
                  <a:cubicBezTo>
                    <a:pt x="3448" y="7128"/>
                    <a:pt x="3488" y="7214"/>
                    <a:pt x="3516" y="7386"/>
                  </a:cubicBezTo>
                  <a:lnTo>
                    <a:pt x="3426" y="10779"/>
                  </a:lnTo>
                  <a:cubicBezTo>
                    <a:pt x="3398" y="10650"/>
                    <a:pt x="3364" y="10564"/>
                    <a:pt x="3319" y="10435"/>
                  </a:cubicBezTo>
                  <a:cubicBezTo>
                    <a:pt x="3274" y="10349"/>
                    <a:pt x="3224" y="10306"/>
                    <a:pt x="3156" y="10306"/>
                  </a:cubicBezTo>
                  <a:cubicBezTo>
                    <a:pt x="3038" y="10306"/>
                    <a:pt x="2937" y="10607"/>
                    <a:pt x="2859" y="11208"/>
                  </a:cubicBezTo>
                  <a:cubicBezTo>
                    <a:pt x="2780" y="11809"/>
                    <a:pt x="2741" y="12840"/>
                    <a:pt x="2741" y="14257"/>
                  </a:cubicBezTo>
                  <a:lnTo>
                    <a:pt x="2741" y="21342"/>
                  </a:lnTo>
                  <a:lnTo>
                    <a:pt x="2179" y="21342"/>
                  </a:lnTo>
                  <a:close/>
                  <a:moveTo>
                    <a:pt x="5279" y="15416"/>
                  </a:moveTo>
                  <a:lnTo>
                    <a:pt x="4083" y="15416"/>
                  </a:lnTo>
                  <a:lnTo>
                    <a:pt x="4083" y="15545"/>
                  </a:lnTo>
                  <a:cubicBezTo>
                    <a:pt x="4083" y="16533"/>
                    <a:pt x="4134" y="17263"/>
                    <a:pt x="4235" y="17692"/>
                  </a:cubicBezTo>
                  <a:cubicBezTo>
                    <a:pt x="4336" y="18165"/>
                    <a:pt x="4459" y="18379"/>
                    <a:pt x="4611" y="18379"/>
                  </a:cubicBezTo>
                  <a:cubicBezTo>
                    <a:pt x="4718" y="18379"/>
                    <a:pt x="4807" y="18293"/>
                    <a:pt x="4886" y="18165"/>
                  </a:cubicBezTo>
                  <a:cubicBezTo>
                    <a:pt x="4965" y="17993"/>
                    <a:pt x="5032" y="17821"/>
                    <a:pt x="5088" y="17606"/>
                  </a:cubicBezTo>
                  <a:lnTo>
                    <a:pt x="5195" y="20612"/>
                  </a:lnTo>
                  <a:cubicBezTo>
                    <a:pt x="5128" y="20870"/>
                    <a:pt x="5038" y="21085"/>
                    <a:pt x="4931" y="21299"/>
                  </a:cubicBezTo>
                  <a:cubicBezTo>
                    <a:pt x="4824" y="21514"/>
                    <a:pt x="4695" y="21600"/>
                    <a:pt x="4538" y="21600"/>
                  </a:cubicBezTo>
                  <a:cubicBezTo>
                    <a:pt x="4398" y="21600"/>
                    <a:pt x="4268" y="21471"/>
                    <a:pt x="4145" y="21171"/>
                  </a:cubicBezTo>
                  <a:cubicBezTo>
                    <a:pt x="4021" y="20870"/>
                    <a:pt x="3909" y="20441"/>
                    <a:pt x="3819" y="19839"/>
                  </a:cubicBezTo>
                  <a:cubicBezTo>
                    <a:pt x="3724" y="19238"/>
                    <a:pt x="3651" y="18508"/>
                    <a:pt x="3594" y="17606"/>
                  </a:cubicBezTo>
                  <a:cubicBezTo>
                    <a:pt x="3538" y="16705"/>
                    <a:pt x="3510" y="15631"/>
                    <a:pt x="3510" y="14343"/>
                  </a:cubicBezTo>
                  <a:cubicBezTo>
                    <a:pt x="3510" y="13226"/>
                    <a:pt x="3533" y="12196"/>
                    <a:pt x="3578" y="11251"/>
                  </a:cubicBezTo>
                  <a:cubicBezTo>
                    <a:pt x="3622" y="10306"/>
                    <a:pt x="3684" y="9533"/>
                    <a:pt x="3768" y="8846"/>
                  </a:cubicBezTo>
                  <a:cubicBezTo>
                    <a:pt x="3853" y="8159"/>
                    <a:pt x="3948" y="7644"/>
                    <a:pt x="4066" y="7300"/>
                  </a:cubicBezTo>
                  <a:cubicBezTo>
                    <a:pt x="4178" y="6957"/>
                    <a:pt x="4308" y="6742"/>
                    <a:pt x="4448" y="6742"/>
                  </a:cubicBezTo>
                  <a:cubicBezTo>
                    <a:pt x="4701" y="6742"/>
                    <a:pt x="4903" y="7343"/>
                    <a:pt x="5060" y="8503"/>
                  </a:cubicBezTo>
                  <a:cubicBezTo>
                    <a:pt x="5212" y="9662"/>
                    <a:pt x="5290" y="11380"/>
                    <a:pt x="5290" y="13527"/>
                  </a:cubicBezTo>
                  <a:lnTo>
                    <a:pt x="5290" y="15416"/>
                  </a:lnTo>
                  <a:close/>
                  <a:moveTo>
                    <a:pt x="4695" y="12453"/>
                  </a:moveTo>
                  <a:cubicBezTo>
                    <a:pt x="4695" y="12110"/>
                    <a:pt x="4690" y="11809"/>
                    <a:pt x="4678" y="11466"/>
                  </a:cubicBezTo>
                  <a:cubicBezTo>
                    <a:pt x="4667" y="11165"/>
                    <a:pt x="4650" y="10864"/>
                    <a:pt x="4628" y="10607"/>
                  </a:cubicBezTo>
                  <a:cubicBezTo>
                    <a:pt x="4605" y="10349"/>
                    <a:pt x="4577" y="10177"/>
                    <a:pt x="4544" y="10006"/>
                  </a:cubicBezTo>
                  <a:cubicBezTo>
                    <a:pt x="4510" y="9877"/>
                    <a:pt x="4465" y="9791"/>
                    <a:pt x="4420" y="9791"/>
                  </a:cubicBezTo>
                  <a:cubicBezTo>
                    <a:pt x="4330" y="9791"/>
                    <a:pt x="4257" y="10049"/>
                    <a:pt x="4195" y="10521"/>
                  </a:cubicBezTo>
                  <a:cubicBezTo>
                    <a:pt x="4134" y="10993"/>
                    <a:pt x="4100" y="11637"/>
                    <a:pt x="4089" y="12496"/>
                  </a:cubicBezTo>
                  <a:lnTo>
                    <a:pt x="4695" y="12453"/>
                  </a:lnTo>
                  <a:close/>
                  <a:moveTo>
                    <a:pt x="6773" y="10693"/>
                  </a:moveTo>
                  <a:cubicBezTo>
                    <a:pt x="6706" y="10435"/>
                    <a:pt x="6633" y="10220"/>
                    <a:pt x="6554" y="10091"/>
                  </a:cubicBezTo>
                  <a:cubicBezTo>
                    <a:pt x="6476" y="9963"/>
                    <a:pt x="6402" y="9877"/>
                    <a:pt x="6329" y="9877"/>
                  </a:cubicBezTo>
                  <a:cubicBezTo>
                    <a:pt x="6262" y="9877"/>
                    <a:pt x="6206" y="9963"/>
                    <a:pt x="6167" y="10134"/>
                  </a:cubicBezTo>
                  <a:cubicBezTo>
                    <a:pt x="6127" y="10306"/>
                    <a:pt x="6105" y="10564"/>
                    <a:pt x="6105" y="10864"/>
                  </a:cubicBezTo>
                  <a:cubicBezTo>
                    <a:pt x="6105" y="11208"/>
                    <a:pt x="6127" y="11466"/>
                    <a:pt x="6167" y="11723"/>
                  </a:cubicBezTo>
                  <a:cubicBezTo>
                    <a:pt x="6206" y="11938"/>
                    <a:pt x="6285" y="12196"/>
                    <a:pt x="6402" y="12453"/>
                  </a:cubicBezTo>
                  <a:lnTo>
                    <a:pt x="6520" y="12711"/>
                  </a:lnTo>
                  <a:cubicBezTo>
                    <a:pt x="6672" y="13054"/>
                    <a:pt x="6790" y="13570"/>
                    <a:pt x="6869" y="14257"/>
                  </a:cubicBezTo>
                  <a:cubicBezTo>
                    <a:pt x="6947" y="14944"/>
                    <a:pt x="6987" y="15803"/>
                    <a:pt x="6987" y="16876"/>
                  </a:cubicBezTo>
                  <a:cubicBezTo>
                    <a:pt x="6987" y="17563"/>
                    <a:pt x="6970" y="18208"/>
                    <a:pt x="6930" y="18809"/>
                  </a:cubicBezTo>
                  <a:cubicBezTo>
                    <a:pt x="6891" y="19410"/>
                    <a:pt x="6835" y="19882"/>
                    <a:pt x="6768" y="20312"/>
                  </a:cubicBezTo>
                  <a:cubicBezTo>
                    <a:pt x="6695" y="20741"/>
                    <a:pt x="6610" y="21042"/>
                    <a:pt x="6515" y="21256"/>
                  </a:cubicBezTo>
                  <a:cubicBezTo>
                    <a:pt x="6414" y="21471"/>
                    <a:pt x="6307" y="21600"/>
                    <a:pt x="6183" y="21600"/>
                  </a:cubicBezTo>
                  <a:cubicBezTo>
                    <a:pt x="6054" y="21600"/>
                    <a:pt x="5936" y="21514"/>
                    <a:pt x="5835" y="21342"/>
                  </a:cubicBezTo>
                  <a:cubicBezTo>
                    <a:pt x="5734" y="21171"/>
                    <a:pt x="5639" y="20913"/>
                    <a:pt x="5554" y="20569"/>
                  </a:cubicBezTo>
                  <a:lnTo>
                    <a:pt x="5678" y="17435"/>
                  </a:lnTo>
                  <a:cubicBezTo>
                    <a:pt x="5751" y="17735"/>
                    <a:pt x="5830" y="17950"/>
                    <a:pt x="5914" y="18165"/>
                  </a:cubicBezTo>
                  <a:cubicBezTo>
                    <a:pt x="5993" y="18336"/>
                    <a:pt x="6077" y="18465"/>
                    <a:pt x="6161" y="18465"/>
                  </a:cubicBezTo>
                  <a:cubicBezTo>
                    <a:pt x="6256" y="18465"/>
                    <a:pt x="6329" y="18336"/>
                    <a:pt x="6369" y="18122"/>
                  </a:cubicBezTo>
                  <a:cubicBezTo>
                    <a:pt x="6408" y="17907"/>
                    <a:pt x="6431" y="17649"/>
                    <a:pt x="6431" y="17349"/>
                  </a:cubicBezTo>
                  <a:cubicBezTo>
                    <a:pt x="6431" y="17177"/>
                    <a:pt x="6425" y="17005"/>
                    <a:pt x="6419" y="16876"/>
                  </a:cubicBezTo>
                  <a:cubicBezTo>
                    <a:pt x="6408" y="16748"/>
                    <a:pt x="6397" y="16619"/>
                    <a:pt x="6369" y="16490"/>
                  </a:cubicBezTo>
                  <a:cubicBezTo>
                    <a:pt x="6346" y="16361"/>
                    <a:pt x="6313" y="16275"/>
                    <a:pt x="6268" y="16146"/>
                  </a:cubicBezTo>
                  <a:cubicBezTo>
                    <a:pt x="6223" y="16017"/>
                    <a:pt x="6172" y="15889"/>
                    <a:pt x="6105" y="15760"/>
                  </a:cubicBezTo>
                  <a:lnTo>
                    <a:pt x="5987" y="15502"/>
                  </a:lnTo>
                  <a:cubicBezTo>
                    <a:pt x="5835" y="15116"/>
                    <a:pt x="5723" y="14600"/>
                    <a:pt x="5656" y="13956"/>
                  </a:cubicBezTo>
                  <a:cubicBezTo>
                    <a:pt x="5588" y="13312"/>
                    <a:pt x="5549" y="12410"/>
                    <a:pt x="5549" y="11294"/>
                  </a:cubicBezTo>
                  <a:cubicBezTo>
                    <a:pt x="5549" y="10650"/>
                    <a:pt x="5566" y="10049"/>
                    <a:pt x="5599" y="9490"/>
                  </a:cubicBezTo>
                  <a:cubicBezTo>
                    <a:pt x="5633" y="8932"/>
                    <a:pt x="5684" y="8460"/>
                    <a:pt x="5745" y="8073"/>
                  </a:cubicBezTo>
                  <a:cubicBezTo>
                    <a:pt x="5807" y="7687"/>
                    <a:pt x="5886" y="7343"/>
                    <a:pt x="5976" y="7128"/>
                  </a:cubicBezTo>
                  <a:cubicBezTo>
                    <a:pt x="6066" y="6914"/>
                    <a:pt x="6172" y="6785"/>
                    <a:pt x="6290" y="6785"/>
                  </a:cubicBezTo>
                  <a:cubicBezTo>
                    <a:pt x="6408" y="6785"/>
                    <a:pt x="6520" y="6871"/>
                    <a:pt x="6622" y="7043"/>
                  </a:cubicBezTo>
                  <a:cubicBezTo>
                    <a:pt x="6723" y="7214"/>
                    <a:pt x="6812" y="7429"/>
                    <a:pt x="6897" y="7730"/>
                  </a:cubicBezTo>
                  <a:lnTo>
                    <a:pt x="6773" y="10693"/>
                  </a:lnTo>
                  <a:close/>
                  <a:moveTo>
                    <a:pt x="8992" y="15416"/>
                  </a:moveTo>
                  <a:lnTo>
                    <a:pt x="7795" y="15416"/>
                  </a:lnTo>
                  <a:lnTo>
                    <a:pt x="7795" y="15545"/>
                  </a:lnTo>
                  <a:cubicBezTo>
                    <a:pt x="7795" y="16533"/>
                    <a:pt x="7846" y="17263"/>
                    <a:pt x="7947" y="17692"/>
                  </a:cubicBezTo>
                  <a:cubicBezTo>
                    <a:pt x="8048" y="18165"/>
                    <a:pt x="8172" y="18379"/>
                    <a:pt x="8323" y="18379"/>
                  </a:cubicBezTo>
                  <a:cubicBezTo>
                    <a:pt x="8430" y="18379"/>
                    <a:pt x="8520" y="18293"/>
                    <a:pt x="8598" y="18165"/>
                  </a:cubicBezTo>
                  <a:cubicBezTo>
                    <a:pt x="8677" y="17993"/>
                    <a:pt x="8744" y="17821"/>
                    <a:pt x="8801" y="17606"/>
                  </a:cubicBezTo>
                  <a:lnTo>
                    <a:pt x="8907" y="20612"/>
                  </a:lnTo>
                  <a:cubicBezTo>
                    <a:pt x="8840" y="20870"/>
                    <a:pt x="8750" y="21085"/>
                    <a:pt x="8643" y="21299"/>
                  </a:cubicBezTo>
                  <a:cubicBezTo>
                    <a:pt x="8537" y="21514"/>
                    <a:pt x="8407" y="21600"/>
                    <a:pt x="8250" y="21600"/>
                  </a:cubicBezTo>
                  <a:cubicBezTo>
                    <a:pt x="8110" y="21600"/>
                    <a:pt x="7981" y="21471"/>
                    <a:pt x="7857" y="21171"/>
                  </a:cubicBezTo>
                  <a:cubicBezTo>
                    <a:pt x="7734" y="20870"/>
                    <a:pt x="7621" y="20441"/>
                    <a:pt x="7531" y="19839"/>
                  </a:cubicBezTo>
                  <a:cubicBezTo>
                    <a:pt x="7436" y="19238"/>
                    <a:pt x="7363" y="18508"/>
                    <a:pt x="7307" y="17606"/>
                  </a:cubicBezTo>
                  <a:cubicBezTo>
                    <a:pt x="7251" y="16705"/>
                    <a:pt x="7222" y="15631"/>
                    <a:pt x="7222" y="14343"/>
                  </a:cubicBezTo>
                  <a:cubicBezTo>
                    <a:pt x="7222" y="13226"/>
                    <a:pt x="7245" y="12196"/>
                    <a:pt x="7290" y="11251"/>
                  </a:cubicBezTo>
                  <a:cubicBezTo>
                    <a:pt x="7335" y="10306"/>
                    <a:pt x="7397" y="9533"/>
                    <a:pt x="7481" y="8846"/>
                  </a:cubicBezTo>
                  <a:cubicBezTo>
                    <a:pt x="7565" y="8159"/>
                    <a:pt x="7661" y="7644"/>
                    <a:pt x="7778" y="7300"/>
                  </a:cubicBezTo>
                  <a:cubicBezTo>
                    <a:pt x="7891" y="6957"/>
                    <a:pt x="8020" y="6742"/>
                    <a:pt x="8160" y="6742"/>
                  </a:cubicBezTo>
                  <a:cubicBezTo>
                    <a:pt x="8413" y="6742"/>
                    <a:pt x="8615" y="7343"/>
                    <a:pt x="8773" y="8503"/>
                  </a:cubicBezTo>
                  <a:cubicBezTo>
                    <a:pt x="8924" y="9662"/>
                    <a:pt x="9003" y="11380"/>
                    <a:pt x="9003" y="13527"/>
                  </a:cubicBezTo>
                  <a:lnTo>
                    <a:pt x="9003" y="15416"/>
                  </a:lnTo>
                  <a:close/>
                  <a:moveTo>
                    <a:pt x="8413" y="12453"/>
                  </a:moveTo>
                  <a:cubicBezTo>
                    <a:pt x="8413" y="12110"/>
                    <a:pt x="8407" y="11809"/>
                    <a:pt x="8396" y="11466"/>
                  </a:cubicBezTo>
                  <a:cubicBezTo>
                    <a:pt x="8385" y="11165"/>
                    <a:pt x="8368" y="10864"/>
                    <a:pt x="8346" y="10607"/>
                  </a:cubicBezTo>
                  <a:cubicBezTo>
                    <a:pt x="8323" y="10349"/>
                    <a:pt x="8295" y="10177"/>
                    <a:pt x="8261" y="10006"/>
                  </a:cubicBezTo>
                  <a:cubicBezTo>
                    <a:pt x="8228" y="9834"/>
                    <a:pt x="8183" y="9791"/>
                    <a:pt x="8138" y="9791"/>
                  </a:cubicBezTo>
                  <a:cubicBezTo>
                    <a:pt x="8048" y="9791"/>
                    <a:pt x="7975" y="10049"/>
                    <a:pt x="7913" y="10521"/>
                  </a:cubicBezTo>
                  <a:cubicBezTo>
                    <a:pt x="7851" y="10993"/>
                    <a:pt x="7818" y="11637"/>
                    <a:pt x="7807" y="12496"/>
                  </a:cubicBezTo>
                  <a:lnTo>
                    <a:pt x="8413" y="12453"/>
                  </a:lnTo>
                  <a:close/>
                  <a:moveTo>
                    <a:pt x="9913" y="21256"/>
                  </a:moveTo>
                  <a:lnTo>
                    <a:pt x="9340" y="21256"/>
                  </a:lnTo>
                  <a:lnTo>
                    <a:pt x="9340" y="7085"/>
                  </a:lnTo>
                  <a:lnTo>
                    <a:pt x="9783" y="7085"/>
                  </a:lnTo>
                  <a:lnTo>
                    <a:pt x="9851" y="8846"/>
                  </a:lnTo>
                  <a:cubicBezTo>
                    <a:pt x="9935" y="8202"/>
                    <a:pt x="10025" y="7687"/>
                    <a:pt x="10126" y="7300"/>
                  </a:cubicBezTo>
                  <a:cubicBezTo>
                    <a:pt x="10227" y="6914"/>
                    <a:pt x="10339" y="6742"/>
                    <a:pt x="10463" y="6742"/>
                  </a:cubicBezTo>
                  <a:cubicBezTo>
                    <a:pt x="10671" y="6742"/>
                    <a:pt x="10828" y="7171"/>
                    <a:pt x="10940" y="8030"/>
                  </a:cubicBezTo>
                  <a:cubicBezTo>
                    <a:pt x="11053" y="8889"/>
                    <a:pt x="11109" y="10177"/>
                    <a:pt x="11109" y="11852"/>
                  </a:cubicBezTo>
                  <a:lnTo>
                    <a:pt x="11109" y="21214"/>
                  </a:lnTo>
                  <a:lnTo>
                    <a:pt x="10536" y="21214"/>
                  </a:lnTo>
                  <a:lnTo>
                    <a:pt x="10536" y="12281"/>
                  </a:lnTo>
                  <a:cubicBezTo>
                    <a:pt x="10536" y="11594"/>
                    <a:pt x="10514" y="11036"/>
                    <a:pt x="10474" y="10650"/>
                  </a:cubicBezTo>
                  <a:cubicBezTo>
                    <a:pt x="10429" y="10263"/>
                    <a:pt x="10368" y="10048"/>
                    <a:pt x="10289" y="10048"/>
                  </a:cubicBezTo>
                  <a:cubicBezTo>
                    <a:pt x="10227" y="10048"/>
                    <a:pt x="10160" y="10177"/>
                    <a:pt x="10092" y="10478"/>
                  </a:cubicBezTo>
                  <a:cubicBezTo>
                    <a:pt x="10025" y="10736"/>
                    <a:pt x="9963" y="11122"/>
                    <a:pt x="9913" y="11551"/>
                  </a:cubicBezTo>
                  <a:lnTo>
                    <a:pt x="9913" y="21256"/>
                  </a:lnTo>
                  <a:close/>
                  <a:moveTo>
                    <a:pt x="12687" y="10220"/>
                  </a:moveTo>
                  <a:lnTo>
                    <a:pt x="12215" y="10220"/>
                  </a:lnTo>
                  <a:lnTo>
                    <a:pt x="12215" y="16189"/>
                  </a:lnTo>
                  <a:cubicBezTo>
                    <a:pt x="12215" y="16833"/>
                    <a:pt x="12232" y="17306"/>
                    <a:pt x="12271" y="17563"/>
                  </a:cubicBezTo>
                  <a:cubicBezTo>
                    <a:pt x="12311" y="17821"/>
                    <a:pt x="12361" y="17950"/>
                    <a:pt x="12429" y="17950"/>
                  </a:cubicBezTo>
                  <a:cubicBezTo>
                    <a:pt x="12479" y="17950"/>
                    <a:pt x="12530" y="17907"/>
                    <a:pt x="12580" y="17821"/>
                  </a:cubicBezTo>
                  <a:cubicBezTo>
                    <a:pt x="12631" y="17735"/>
                    <a:pt x="12670" y="17649"/>
                    <a:pt x="12698" y="17478"/>
                  </a:cubicBezTo>
                  <a:lnTo>
                    <a:pt x="12783" y="20441"/>
                  </a:lnTo>
                  <a:cubicBezTo>
                    <a:pt x="12738" y="20612"/>
                    <a:pt x="12670" y="20784"/>
                    <a:pt x="12586" y="20956"/>
                  </a:cubicBezTo>
                  <a:cubicBezTo>
                    <a:pt x="12496" y="21128"/>
                    <a:pt x="12401" y="21213"/>
                    <a:pt x="12305" y="21213"/>
                  </a:cubicBezTo>
                  <a:cubicBezTo>
                    <a:pt x="12064" y="21213"/>
                    <a:pt x="11895" y="20870"/>
                    <a:pt x="11800" y="20140"/>
                  </a:cubicBezTo>
                  <a:cubicBezTo>
                    <a:pt x="11699" y="19453"/>
                    <a:pt x="11654" y="18379"/>
                    <a:pt x="11654" y="16919"/>
                  </a:cubicBezTo>
                  <a:lnTo>
                    <a:pt x="11654" y="10220"/>
                  </a:lnTo>
                  <a:lnTo>
                    <a:pt x="11362" y="10220"/>
                  </a:lnTo>
                  <a:lnTo>
                    <a:pt x="11362" y="7085"/>
                  </a:lnTo>
                  <a:lnTo>
                    <a:pt x="11654" y="7085"/>
                  </a:lnTo>
                  <a:lnTo>
                    <a:pt x="11654" y="2791"/>
                  </a:lnTo>
                  <a:lnTo>
                    <a:pt x="12221" y="2791"/>
                  </a:lnTo>
                  <a:lnTo>
                    <a:pt x="12221" y="7085"/>
                  </a:lnTo>
                  <a:lnTo>
                    <a:pt x="12693" y="7085"/>
                  </a:lnTo>
                  <a:lnTo>
                    <a:pt x="12693" y="10220"/>
                  </a:lnTo>
                  <a:close/>
                  <a:moveTo>
                    <a:pt x="13069" y="8331"/>
                  </a:moveTo>
                  <a:cubicBezTo>
                    <a:pt x="13176" y="7858"/>
                    <a:pt x="13294" y="7472"/>
                    <a:pt x="13428" y="7214"/>
                  </a:cubicBezTo>
                  <a:cubicBezTo>
                    <a:pt x="13563" y="6914"/>
                    <a:pt x="13698" y="6785"/>
                    <a:pt x="13833" y="6785"/>
                  </a:cubicBezTo>
                  <a:cubicBezTo>
                    <a:pt x="14063" y="6785"/>
                    <a:pt x="14243" y="7214"/>
                    <a:pt x="14383" y="8073"/>
                  </a:cubicBezTo>
                  <a:cubicBezTo>
                    <a:pt x="14524" y="8932"/>
                    <a:pt x="14591" y="10263"/>
                    <a:pt x="14591" y="12110"/>
                  </a:cubicBezTo>
                  <a:lnTo>
                    <a:pt x="14591" y="21299"/>
                  </a:lnTo>
                  <a:lnTo>
                    <a:pt x="14153" y="21299"/>
                  </a:lnTo>
                  <a:lnTo>
                    <a:pt x="14102" y="19882"/>
                  </a:lnTo>
                  <a:lnTo>
                    <a:pt x="14085" y="19882"/>
                  </a:lnTo>
                  <a:cubicBezTo>
                    <a:pt x="14035" y="20398"/>
                    <a:pt x="13962" y="20827"/>
                    <a:pt x="13872" y="21128"/>
                  </a:cubicBezTo>
                  <a:cubicBezTo>
                    <a:pt x="13782" y="21471"/>
                    <a:pt x="13676" y="21600"/>
                    <a:pt x="13552" y="21600"/>
                  </a:cubicBezTo>
                  <a:cubicBezTo>
                    <a:pt x="13445" y="21600"/>
                    <a:pt x="13355" y="21471"/>
                    <a:pt x="13277" y="21256"/>
                  </a:cubicBezTo>
                  <a:cubicBezTo>
                    <a:pt x="13198" y="21042"/>
                    <a:pt x="13131" y="20698"/>
                    <a:pt x="13080" y="20312"/>
                  </a:cubicBezTo>
                  <a:cubicBezTo>
                    <a:pt x="13030" y="19925"/>
                    <a:pt x="12990" y="19453"/>
                    <a:pt x="12962" y="18895"/>
                  </a:cubicBezTo>
                  <a:cubicBezTo>
                    <a:pt x="12934" y="18336"/>
                    <a:pt x="12923" y="17778"/>
                    <a:pt x="12923" y="17177"/>
                  </a:cubicBezTo>
                  <a:cubicBezTo>
                    <a:pt x="12923" y="16361"/>
                    <a:pt x="12945" y="15631"/>
                    <a:pt x="12996" y="15073"/>
                  </a:cubicBezTo>
                  <a:cubicBezTo>
                    <a:pt x="13041" y="14472"/>
                    <a:pt x="13108" y="13999"/>
                    <a:pt x="13187" y="13613"/>
                  </a:cubicBezTo>
                  <a:cubicBezTo>
                    <a:pt x="13266" y="13226"/>
                    <a:pt x="13361" y="12969"/>
                    <a:pt x="13473" y="12797"/>
                  </a:cubicBezTo>
                  <a:cubicBezTo>
                    <a:pt x="13580" y="12625"/>
                    <a:pt x="13698" y="12539"/>
                    <a:pt x="13822" y="12539"/>
                  </a:cubicBezTo>
                  <a:lnTo>
                    <a:pt x="14012" y="12539"/>
                  </a:lnTo>
                  <a:lnTo>
                    <a:pt x="14012" y="11766"/>
                  </a:lnTo>
                  <a:cubicBezTo>
                    <a:pt x="14012" y="11251"/>
                    <a:pt x="13990" y="10821"/>
                    <a:pt x="13939" y="10564"/>
                  </a:cubicBezTo>
                  <a:cubicBezTo>
                    <a:pt x="13889" y="10263"/>
                    <a:pt x="13822" y="10134"/>
                    <a:pt x="13732" y="10134"/>
                  </a:cubicBezTo>
                  <a:cubicBezTo>
                    <a:pt x="13653" y="10134"/>
                    <a:pt x="13580" y="10220"/>
                    <a:pt x="13501" y="10392"/>
                  </a:cubicBezTo>
                  <a:cubicBezTo>
                    <a:pt x="13428" y="10564"/>
                    <a:pt x="13344" y="10864"/>
                    <a:pt x="13254" y="11251"/>
                  </a:cubicBezTo>
                  <a:lnTo>
                    <a:pt x="13069" y="8331"/>
                  </a:lnTo>
                  <a:close/>
                  <a:moveTo>
                    <a:pt x="14024" y="15116"/>
                  </a:moveTo>
                  <a:lnTo>
                    <a:pt x="13895" y="15159"/>
                  </a:lnTo>
                  <a:cubicBezTo>
                    <a:pt x="13822" y="15159"/>
                    <a:pt x="13760" y="15245"/>
                    <a:pt x="13715" y="15330"/>
                  </a:cubicBezTo>
                  <a:cubicBezTo>
                    <a:pt x="13664" y="15416"/>
                    <a:pt x="13625" y="15545"/>
                    <a:pt x="13597" y="15717"/>
                  </a:cubicBezTo>
                  <a:cubicBezTo>
                    <a:pt x="13569" y="15846"/>
                    <a:pt x="13546" y="16060"/>
                    <a:pt x="13535" y="16232"/>
                  </a:cubicBezTo>
                  <a:cubicBezTo>
                    <a:pt x="13524" y="16447"/>
                    <a:pt x="13518" y="16662"/>
                    <a:pt x="13518" y="16876"/>
                  </a:cubicBezTo>
                  <a:cubicBezTo>
                    <a:pt x="13518" y="17478"/>
                    <a:pt x="13541" y="17907"/>
                    <a:pt x="13591" y="18122"/>
                  </a:cubicBezTo>
                  <a:cubicBezTo>
                    <a:pt x="13636" y="18336"/>
                    <a:pt x="13692" y="18465"/>
                    <a:pt x="13754" y="18465"/>
                  </a:cubicBezTo>
                  <a:cubicBezTo>
                    <a:pt x="13816" y="18465"/>
                    <a:pt x="13872" y="18336"/>
                    <a:pt x="13923" y="18036"/>
                  </a:cubicBezTo>
                  <a:cubicBezTo>
                    <a:pt x="13973" y="17778"/>
                    <a:pt x="14007" y="17478"/>
                    <a:pt x="14029" y="17134"/>
                  </a:cubicBezTo>
                  <a:lnTo>
                    <a:pt x="14029" y="15116"/>
                  </a:lnTo>
                  <a:close/>
                  <a:moveTo>
                    <a:pt x="16192" y="10220"/>
                  </a:moveTo>
                  <a:lnTo>
                    <a:pt x="15720" y="10220"/>
                  </a:lnTo>
                  <a:lnTo>
                    <a:pt x="15720" y="16189"/>
                  </a:lnTo>
                  <a:cubicBezTo>
                    <a:pt x="15720" y="16833"/>
                    <a:pt x="15737" y="17306"/>
                    <a:pt x="15776" y="17563"/>
                  </a:cubicBezTo>
                  <a:cubicBezTo>
                    <a:pt x="15815" y="17821"/>
                    <a:pt x="15866" y="17950"/>
                    <a:pt x="15933" y="17950"/>
                  </a:cubicBezTo>
                  <a:cubicBezTo>
                    <a:pt x="15984" y="17950"/>
                    <a:pt x="16034" y="17907"/>
                    <a:pt x="16085" y="17821"/>
                  </a:cubicBezTo>
                  <a:cubicBezTo>
                    <a:pt x="16135" y="17735"/>
                    <a:pt x="16175" y="17649"/>
                    <a:pt x="16203" y="17478"/>
                  </a:cubicBezTo>
                  <a:lnTo>
                    <a:pt x="16287" y="20441"/>
                  </a:lnTo>
                  <a:cubicBezTo>
                    <a:pt x="16242" y="20612"/>
                    <a:pt x="16175" y="20784"/>
                    <a:pt x="16090" y="20956"/>
                  </a:cubicBezTo>
                  <a:cubicBezTo>
                    <a:pt x="16001" y="21128"/>
                    <a:pt x="15905" y="21213"/>
                    <a:pt x="15810" y="21213"/>
                  </a:cubicBezTo>
                  <a:cubicBezTo>
                    <a:pt x="15568" y="21213"/>
                    <a:pt x="15400" y="20870"/>
                    <a:pt x="15304" y="20140"/>
                  </a:cubicBezTo>
                  <a:cubicBezTo>
                    <a:pt x="15203" y="19453"/>
                    <a:pt x="15158" y="18379"/>
                    <a:pt x="15158" y="16919"/>
                  </a:cubicBezTo>
                  <a:lnTo>
                    <a:pt x="15158" y="10220"/>
                  </a:lnTo>
                  <a:lnTo>
                    <a:pt x="14866" y="10220"/>
                  </a:lnTo>
                  <a:lnTo>
                    <a:pt x="14866" y="7085"/>
                  </a:lnTo>
                  <a:lnTo>
                    <a:pt x="15158" y="7085"/>
                  </a:lnTo>
                  <a:lnTo>
                    <a:pt x="15158" y="2791"/>
                  </a:lnTo>
                  <a:lnTo>
                    <a:pt x="15725" y="2791"/>
                  </a:lnTo>
                  <a:lnTo>
                    <a:pt x="15725" y="7085"/>
                  </a:lnTo>
                  <a:lnTo>
                    <a:pt x="16197" y="7085"/>
                  </a:lnTo>
                  <a:lnTo>
                    <a:pt x="16197" y="10220"/>
                  </a:lnTo>
                  <a:close/>
                  <a:moveTo>
                    <a:pt x="16871" y="4294"/>
                  </a:moveTo>
                  <a:cubicBezTo>
                    <a:pt x="16776" y="4294"/>
                    <a:pt x="16697" y="4080"/>
                    <a:pt x="16646" y="3650"/>
                  </a:cubicBezTo>
                  <a:cubicBezTo>
                    <a:pt x="16596" y="3221"/>
                    <a:pt x="16568" y="2705"/>
                    <a:pt x="16568" y="2147"/>
                  </a:cubicBezTo>
                  <a:cubicBezTo>
                    <a:pt x="16568" y="1546"/>
                    <a:pt x="16596" y="1031"/>
                    <a:pt x="16646" y="644"/>
                  </a:cubicBezTo>
                  <a:cubicBezTo>
                    <a:pt x="16697" y="215"/>
                    <a:pt x="16776" y="0"/>
                    <a:pt x="16866" y="0"/>
                  </a:cubicBezTo>
                  <a:cubicBezTo>
                    <a:pt x="16961" y="0"/>
                    <a:pt x="17034" y="215"/>
                    <a:pt x="17085" y="601"/>
                  </a:cubicBezTo>
                  <a:cubicBezTo>
                    <a:pt x="17135" y="1031"/>
                    <a:pt x="17163" y="1546"/>
                    <a:pt x="17163" y="2147"/>
                  </a:cubicBezTo>
                  <a:cubicBezTo>
                    <a:pt x="17163" y="2748"/>
                    <a:pt x="17135" y="3264"/>
                    <a:pt x="17085" y="3693"/>
                  </a:cubicBezTo>
                  <a:cubicBezTo>
                    <a:pt x="17045" y="4122"/>
                    <a:pt x="16972" y="4294"/>
                    <a:pt x="16871" y="4294"/>
                  </a:cubicBezTo>
                  <a:close/>
                  <a:moveTo>
                    <a:pt x="16585" y="21256"/>
                  </a:moveTo>
                  <a:lnTo>
                    <a:pt x="16585" y="7085"/>
                  </a:lnTo>
                  <a:lnTo>
                    <a:pt x="17158" y="7085"/>
                  </a:lnTo>
                  <a:lnTo>
                    <a:pt x="17158" y="21256"/>
                  </a:lnTo>
                  <a:lnTo>
                    <a:pt x="16585" y="21256"/>
                  </a:lnTo>
                  <a:close/>
                  <a:moveTo>
                    <a:pt x="19477" y="14085"/>
                  </a:moveTo>
                  <a:cubicBezTo>
                    <a:pt x="19477" y="15245"/>
                    <a:pt x="19455" y="16275"/>
                    <a:pt x="19404" y="17220"/>
                  </a:cubicBezTo>
                  <a:cubicBezTo>
                    <a:pt x="19354" y="18165"/>
                    <a:pt x="19286" y="18938"/>
                    <a:pt x="19196" y="19582"/>
                  </a:cubicBezTo>
                  <a:cubicBezTo>
                    <a:pt x="19106" y="20226"/>
                    <a:pt x="19005" y="20741"/>
                    <a:pt x="18887" y="21085"/>
                  </a:cubicBezTo>
                  <a:cubicBezTo>
                    <a:pt x="18769" y="21428"/>
                    <a:pt x="18640" y="21600"/>
                    <a:pt x="18505" y="21600"/>
                  </a:cubicBezTo>
                  <a:cubicBezTo>
                    <a:pt x="18371" y="21600"/>
                    <a:pt x="18241" y="21428"/>
                    <a:pt x="18124" y="21128"/>
                  </a:cubicBezTo>
                  <a:cubicBezTo>
                    <a:pt x="18006" y="20784"/>
                    <a:pt x="17905" y="20355"/>
                    <a:pt x="17820" y="19711"/>
                  </a:cubicBezTo>
                  <a:cubicBezTo>
                    <a:pt x="17736" y="19109"/>
                    <a:pt x="17669" y="18336"/>
                    <a:pt x="17618" y="17435"/>
                  </a:cubicBezTo>
                  <a:cubicBezTo>
                    <a:pt x="17568" y="16533"/>
                    <a:pt x="17545" y="15502"/>
                    <a:pt x="17545" y="14386"/>
                  </a:cubicBezTo>
                  <a:cubicBezTo>
                    <a:pt x="17545" y="13183"/>
                    <a:pt x="17568" y="12110"/>
                    <a:pt x="17618" y="11165"/>
                  </a:cubicBezTo>
                  <a:cubicBezTo>
                    <a:pt x="17669" y="10220"/>
                    <a:pt x="17736" y="9404"/>
                    <a:pt x="17826" y="8760"/>
                  </a:cubicBezTo>
                  <a:cubicBezTo>
                    <a:pt x="17916" y="8116"/>
                    <a:pt x="18017" y="7601"/>
                    <a:pt x="18135" y="7257"/>
                  </a:cubicBezTo>
                  <a:cubicBezTo>
                    <a:pt x="18253" y="6914"/>
                    <a:pt x="18382" y="6742"/>
                    <a:pt x="18517" y="6742"/>
                  </a:cubicBezTo>
                  <a:cubicBezTo>
                    <a:pt x="18651" y="6742"/>
                    <a:pt x="18781" y="6914"/>
                    <a:pt x="18899" y="7214"/>
                  </a:cubicBezTo>
                  <a:cubicBezTo>
                    <a:pt x="19017" y="7515"/>
                    <a:pt x="19118" y="7987"/>
                    <a:pt x="19202" y="8631"/>
                  </a:cubicBezTo>
                  <a:cubicBezTo>
                    <a:pt x="19286" y="9233"/>
                    <a:pt x="19354" y="10006"/>
                    <a:pt x="19404" y="10907"/>
                  </a:cubicBezTo>
                  <a:cubicBezTo>
                    <a:pt x="19455" y="11809"/>
                    <a:pt x="19477" y="12883"/>
                    <a:pt x="19477" y="14085"/>
                  </a:cubicBezTo>
                  <a:close/>
                  <a:moveTo>
                    <a:pt x="18893" y="14214"/>
                  </a:moveTo>
                  <a:cubicBezTo>
                    <a:pt x="18893" y="13441"/>
                    <a:pt x="18882" y="12797"/>
                    <a:pt x="18865" y="12239"/>
                  </a:cubicBezTo>
                  <a:cubicBezTo>
                    <a:pt x="18842" y="11680"/>
                    <a:pt x="18814" y="11251"/>
                    <a:pt x="18781" y="10907"/>
                  </a:cubicBezTo>
                  <a:cubicBezTo>
                    <a:pt x="18747" y="10564"/>
                    <a:pt x="18702" y="10306"/>
                    <a:pt x="18657" y="10134"/>
                  </a:cubicBezTo>
                  <a:cubicBezTo>
                    <a:pt x="18612" y="9963"/>
                    <a:pt x="18562" y="9920"/>
                    <a:pt x="18517" y="9920"/>
                  </a:cubicBezTo>
                  <a:cubicBezTo>
                    <a:pt x="18466" y="9920"/>
                    <a:pt x="18421" y="10006"/>
                    <a:pt x="18376" y="10134"/>
                  </a:cubicBezTo>
                  <a:cubicBezTo>
                    <a:pt x="18331" y="10263"/>
                    <a:pt x="18292" y="10521"/>
                    <a:pt x="18258" y="10821"/>
                  </a:cubicBezTo>
                  <a:cubicBezTo>
                    <a:pt x="18225" y="11165"/>
                    <a:pt x="18197" y="11594"/>
                    <a:pt x="18174" y="12153"/>
                  </a:cubicBezTo>
                  <a:cubicBezTo>
                    <a:pt x="18152" y="12711"/>
                    <a:pt x="18146" y="13355"/>
                    <a:pt x="18146" y="14214"/>
                  </a:cubicBezTo>
                  <a:cubicBezTo>
                    <a:pt x="18146" y="15631"/>
                    <a:pt x="18185" y="16705"/>
                    <a:pt x="18264" y="17349"/>
                  </a:cubicBezTo>
                  <a:cubicBezTo>
                    <a:pt x="18343" y="18036"/>
                    <a:pt x="18432" y="18336"/>
                    <a:pt x="18528" y="18336"/>
                  </a:cubicBezTo>
                  <a:cubicBezTo>
                    <a:pt x="18578" y="18336"/>
                    <a:pt x="18623" y="18250"/>
                    <a:pt x="18668" y="18122"/>
                  </a:cubicBezTo>
                  <a:cubicBezTo>
                    <a:pt x="18713" y="17993"/>
                    <a:pt x="18753" y="17735"/>
                    <a:pt x="18786" y="17435"/>
                  </a:cubicBezTo>
                  <a:cubicBezTo>
                    <a:pt x="18820" y="17091"/>
                    <a:pt x="18848" y="16662"/>
                    <a:pt x="18871" y="16146"/>
                  </a:cubicBezTo>
                  <a:cubicBezTo>
                    <a:pt x="18882" y="15631"/>
                    <a:pt x="18893" y="14987"/>
                    <a:pt x="18893" y="14214"/>
                  </a:cubicBezTo>
                  <a:close/>
                  <a:moveTo>
                    <a:pt x="20404" y="21256"/>
                  </a:moveTo>
                  <a:lnTo>
                    <a:pt x="19831" y="21256"/>
                  </a:lnTo>
                  <a:lnTo>
                    <a:pt x="19831" y="7085"/>
                  </a:lnTo>
                  <a:lnTo>
                    <a:pt x="20275" y="7085"/>
                  </a:lnTo>
                  <a:lnTo>
                    <a:pt x="20342" y="8846"/>
                  </a:lnTo>
                  <a:cubicBezTo>
                    <a:pt x="20426" y="8202"/>
                    <a:pt x="20516" y="7687"/>
                    <a:pt x="20617" y="7300"/>
                  </a:cubicBezTo>
                  <a:cubicBezTo>
                    <a:pt x="20718" y="6914"/>
                    <a:pt x="20831" y="6742"/>
                    <a:pt x="20954" y="6742"/>
                  </a:cubicBezTo>
                  <a:cubicBezTo>
                    <a:pt x="21162" y="6742"/>
                    <a:pt x="21319" y="7171"/>
                    <a:pt x="21432" y="8030"/>
                  </a:cubicBezTo>
                  <a:cubicBezTo>
                    <a:pt x="21544" y="8889"/>
                    <a:pt x="21600" y="10177"/>
                    <a:pt x="21600" y="11852"/>
                  </a:cubicBezTo>
                  <a:lnTo>
                    <a:pt x="21600" y="21214"/>
                  </a:lnTo>
                  <a:lnTo>
                    <a:pt x="21027" y="21214"/>
                  </a:lnTo>
                  <a:lnTo>
                    <a:pt x="21027" y="12281"/>
                  </a:lnTo>
                  <a:cubicBezTo>
                    <a:pt x="21027" y="11594"/>
                    <a:pt x="21005" y="11036"/>
                    <a:pt x="20965" y="10650"/>
                  </a:cubicBezTo>
                  <a:cubicBezTo>
                    <a:pt x="20920" y="10263"/>
                    <a:pt x="20859" y="10048"/>
                    <a:pt x="20780" y="10048"/>
                  </a:cubicBezTo>
                  <a:cubicBezTo>
                    <a:pt x="20718" y="10048"/>
                    <a:pt x="20651" y="10177"/>
                    <a:pt x="20583" y="10478"/>
                  </a:cubicBezTo>
                  <a:cubicBezTo>
                    <a:pt x="20516" y="10736"/>
                    <a:pt x="20454" y="11122"/>
                    <a:pt x="20404" y="11551"/>
                  </a:cubicBezTo>
                  <a:lnTo>
                    <a:pt x="20404" y="21256"/>
                  </a:lnTo>
                  <a:close/>
                </a:path>
              </a:pathLst>
            </a:custGeom>
            <a:solidFill>
              <a:srgbClr val="FFFFFF"/>
            </a:solidFill>
            <a:ln w="12700">
              <a:miter lim="400000"/>
            </a:ln>
          </p:spPr>
          <p:txBody>
            <a:bodyPr lIns="38100" tIns="38100" rIns="38100" bIns="38100" anchor="ctr"/>
            <a:lstStyle/>
            <a:p>
              <a:pPr>
                <a:defRPr sz="3000">
                  <a:solidFill>
                    <a:srgbClr val="FFFFFF"/>
                  </a:solidFill>
                </a:defRPr>
              </a:pPr>
              <a:endParaRPr/>
            </a:p>
          </p:txBody>
        </p:sp>
        <p:sp>
          <p:nvSpPr>
            <p:cNvPr id="11" name="Shape">
              <a:extLst>
                <a:ext uri="{FF2B5EF4-FFF2-40B4-BE49-F238E27FC236}">
                  <a16:creationId xmlns:a16="http://schemas.microsoft.com/office/drawing/2014/main" id="{349345AB-AD63-E181-3B5F-534FD2A982FA}"/>
                </a:ext>
              </a:extLst>
            </p:cNvPr>
            <p:cNvSpPr/>
            <p:nvPr userDrawn="1"/>
          </p:nvSpPr>
          <p:spPr>
            <a:xfrm>
              <a:off x="5032172" y="1021854"/>
              <a:ext cx="1051185" cy="549583"/>
            </a:xfrm>
            <a:custGeom>
              <a:avLst/>
              <a:gdLst/>
              <a:ahLst/>
              <a:cxnLst>
                <a:cxn ang="0">
                  <a:pos x="wd2" y="hd2"/>
                </a:cxn>
                <a:cxn ang="5400000">
                  <a:pos x="wd2" y="hd2"/>
                </a:cxn>
                <a:cxn ang="10800000">
                  <a:pos x="wd2" y="hd2"/>
                </a:cxn>
                <a:cxn ang="16200000">
                  <a:pos x="wd2" y="hd2"/>
                </a:cxn>
              </a:cxnLst>
              <a:rect l="0" t="0" r="r" b="b"/>
              <a:pathLst>
                <a:path w="21600" h="21600" extrusionOk="0">
                  <a:moveTo>
                    <a:pt x="15954" y="0"/>
                  </a:moveTo>
                  <a:cubicBezTo>
                    <a:pt x="13287" y="0"/>
                    <a:pt x="11002" y="3514"/>
                    <a:pt x="10441" y="8443"/>
                  </a:cubicBezTo>
                  <a:cubicBezTo>
                    <a:pt x="9052" y="8229"/>
                    <a:pt x="6050" y="7757"/>
                    <a:pt x="5198" y="7671"/>
                  </a:cubicBezTo>
                  <a:cubicBezTo>
                    <a:pt x="5154" y="7671"/>
                    <a:pt x="5109" y="7671"/>
                    <a:pt x="5041" y="7671"/>
                  </a:cubicBezTo>
                  <a:cubicBezTo>
                    <a:pt x="4638" y="7671"/>
                    <a:pt x="4280" y="7886"/>
                    <a:pt x="4033" y="8357"/>
                  </a:cubicBezTo>
                  <a:cubicBezTo>
                    <a:pt x="3563" y="9214"/>
                    <a:pt x="3563" y="10457"/>
                    <a:pt x="3563" y="10843"/>
                  </a:cubicBezTo>
                  <a:cubicBezTo>
                    <a:pt x="3563" y="11271"/>
                    <a:pt x="3563" y="12514"/>
                    <a:pt x="4033" y="13329"/>
                  </a:cubicBezTo>
                  <a:cubicBezTo>
                    <a:pt x="4280" y="13800"/>
                    <a:pt x="4638" y="14014"/>
                    <a:pt x="5041" y="14014"/>
                  </a:cubicBezTo>
                  <a:cubicBezTo>
                    <a:pt x="5086" y="14014"/>
                    <a:pt x="5131" y="14014"/>
                    <a:pt x="5198" y="14014"/>
                  </a:cubicBezTo>
                  <a:cubicBezTo>
                    <a:pt x="5803" y="13929"/>
                    <a:pt x="7417" y="13714"/>
                    <a:pt x="8313" y="13543"/>
                  </a:cubicBezTo>
                  <a:lnTo>
                    <a:pt x="9657" y="13329"/>
                  </a:lnTo>
                  <a:cubicBezTo>
                    <a:pt x="9971" y="13286"/>
                    <a:pt x="10262" y="13243"/>
                    <a:pt x="10464" y="13200"/>
                  </a:cubicBezTo>
                  <a:cubicBezTo>
                    <a:pt x="11046" y="18043"/>
                    <a:pt x="13332" y="21557"/>
                    <a:pt x="15954" y="21557"/>
                  </a:cubicBezTo>
                  <a:cubicBezTo>
                    <a:pt x="19068" y="21557"/>
                    <a:pt x="21600" y="16714"/>
                    <a:pt x="21600" y="10757"/>
                  </a:cubicBezTo>
                  <a:cubicBezTo>
                    <a:pt x="21600" y="4843"/>
                    <a:pt x="19068" y="0"/>
                    <a:pt x="15954" y="0"/>
                  </a:cubicBezTo>
                  <a:close/>
                  <a:moveTo>
                    <a:pt x="15954" y="17229"/>
                  </a:moveTo>
                  <a:cubicBezTo>
                    <a:pt x="14094" y="17229"/>
                    <a:pt x="12593" y="14357"/>
                    <a:pt x="12593" y="10800"/>
                  </a:cubicBezTo>
                  <a:cubicBezTo>
                    <a:pt x="12593" y="7243"/>
                    <a:pt x="14094" y="4371"/>
                    <a:pt x="15954" y="4371"/>
                  </a:cubicBezTo>
                  <a:cubicBezTo>
                    <a:pt x="17813" y="4371"/>
                    <a:pt x="19315" y="7243"/>
                    <a:pt x="19315" y="10800"/>
                  </a:cubicBezTo>
                  <a:cubicBezTo>
                    <a:pt x="19315" y="14357"/>
                    <a:pt x="17813" y="17229"/>
                    <a:pt x="15954" y="17229"/>
                  </a:cubicBezTo>
                  <a:close/>
                  <a:moveTo>
                    <a:pt x="9007" y="15514"/>
                  </a:moveTo>
                  <a:lnTo>
                    <a:pt x="9007" y="20014"/>
                  </a:lnTo>
                  <a:cubicBezTo>
                    <a:pt x="8627" y="20443"/>
                    <a:pt x="8134" y="20786"/>
                    <a:pt x="7506" y="21129"/>
                  </a:cubicBezTo>
                  <a:cubicBezTo>
                    <a:pt x="6879" y="21429"/>
                    <a:pt x="6207" y="21600"/>
                    <a:pt x="5467" y="21600"/>
                  </a:cubicBezTo>
                  <a:cubicBezTo>
                    <a:pt x="4324" y="21600"/>
                    <a:pt x="3339" y="21171"/>
                    <a:pt x="2532" y="20271"/>
                  </a:cubicBezTo>
                  <a:cubicBezTo>
                    <a:pt x="1725" y="19371"/>
                    <a:pt x="1098" y="18129"/>
                    <a:pt x="650" y="16500"/>
                  </a:cubicBezTo>
                  <a:cubicBezTo>
                    <a:pt x="224" y="14871"/>
                    <a:pt x="0" y="12986"/>
                    <a:pt x="0" y="10800"/>
                  </a:cubicBezTo>
                  <a:cubicBezTo>
                    <a:pt x="0" y="8657"/>
                    <a:pt x="246" y="6729"/>
                    <a:pt x="717" y="5143"/>
                  </a:cubicBezTo>
                  <a:cubicBezTo>
                    <a:pt x="1210" y="3514"/>
                    <a:pt x="1860" y="2271"/>
                    <a:pt x="2711" y="1371"/>
                  </a:cubicBezTo>
                  <a:cubicBezTo>
                    <a:pt x="3563" y="471"/>
                    <a:pt x="4549" y="43"/>
                    <a:pt x="5646" y="43"/>
                  </a:cubicBezTo>
                  <a:cubicBezTo>
                    <a:pt x="6229" y="43"/>
                    <a:pt x="6767" y="171"/>
                    <a:pt x="7282" y="386"/>
                  </a:cubicBezTo>
                  <a:cubicBezTo>
                    <a:pt x="7798" y="600"/>
                    <a:pt x="8246" y="900"/>
                    <a:pt x="8627" y="1243"/>
                  </a:cubicBezTo>
                  <a:lnTo>
                    <a:pt x="8402" y="4843"/>
                  </a:lnTo>
                  <a:cubicBezTo>
                    <a:pt x="8022" y="4500"/>
                    <a:pt x="7596" y="4200"/>
                    <a:pt x="7125" y="3986"/>
                  </a:cubicBezTo>
                  <a:cubicBezTo>
                    <a:pt x="6655" y="3771"/>
                    <a:pt x="6162" y="3643"/>
                    <a:pt x="5624" y="3643"/>
                  </a:cubicBezTo>
                  <a:cubicBezTo>
                    <a:pt x="4817" y="3643"/>
                    <a:pt x="4168" y="3943"/>
                    <a:pt x="3630" y="4586"/>
                  </a:cubicBezTo>
                  <a:cubicBezTo>
                    <a:pt x="3115" y="5186"/>
                    <a:pt x="2734" y="6043"/>
                    <a:pt x="2487" y="7114"/>
                  </a:cubicBezTo>
                  <a:cubicBezTo>
                    <a:pt x="2241" y="8186"/>
                    <a:pt x="2106" y="9386"/>
                    <a:pt x="2106" y="10714"/>
                  </a:cubicBezTo>
                  <a:cubicBezTo>
                    <a:pt x="2106" y="12129"/>
                    <a:pt x="2241" y="13371"/>
                    <a:pt x="2487" y="14443"/>
                  </a:cubicBezTo>
                  <a:cubicBezTo>
                    <a:pt x="2734" y="15514"/>
                    <a:pt x="3115" y="16371"/>
                    <a:pt x="3607" y="17014"/>
                  </a:cubicBezTo>
                  <a:cubicBezTo>
                    <a:pt x="4100" y="17614"/>
                    <a:pt x="4728" y="17957"/>
                    <a:pt x="5490" y="17957"/>
                  </a:cubicBezTo>
                  <a:cubicBezTo>
                    <a:pt x="5714" y="17957"/>
                    <a:pt x="5960" y="17914"/>
                    <a:pt x="6207" y="17871"/>
                  </a:cubicBezTo>
                  <a:cubicBezTo>
                    <a:pt x="6453" y="17829"/>
                    <a:pt x="6722" y="17743"/>
                    <a:pt x="6968" y="17614"/>
                  </a:cubicBezTo>
                  <a:lnTo>
                    <a:pt x="6968" y="15814"/>
                  </a:lnTo>
                  <a:cubicBezTo>
                    <a:pt x="7439" y="15729"/>
                    <a:pt x="7887" y="15686"/>
                    <a:pt x="8246" y="15643"/>
                  </a:cubicBezTo>
                  <a:lnTo>
                    <a:pt x="9007" y="15514"/>
                  </a:lnTo>
                  <a:close/>
                </a:path>
              </a:pathLst>
            </a:custGeom>
            <a:solidFill>
              <a:srgbClr val="008C58"/>
            </a:solidFill>
            <a:ln w="12700">
              <a:miter lim="400000"/>
            </a:ln>
          </p:spPr>
          <p:txBody>
            <a:bodyPr lIns="38100" tIns="38100" rIns="38100" bIns="38100" anchor="ctr"/>
            <a:lstStyle/>
            <a:p>
              <a:pPr>
                <a:defRPr sz="3000">
                  <a:solidFill>
                    <a:srgbClr val="FFFFFF"/>
                  </a:solidFill>
                </a:defRPr>
              </a:pPr>
              <a:endParaRPr dirty="0"/>
            </a:p>
          </p:txBody>
        </p:sp>
      </p:grpSp>
      <p:sp>
        <p:nvSpPr>
          <p:cNvPr id="12" name="Shape">
            <a:extLst>
              <a:ext uri="{FF2B5EF4-FFF2-40B4-BE49-F238E27FC236}">
                <a16:creationId xmlns:a16="http://schemas.microsoft.com/office/drawing/2014/main" id="{FD9E41AE-A002-9005-E6E5-3580179613F9}"/>
              </a:ext>
            </a:extLst>
          </p:cNvPr>
          <p:cNvSpPr/>
          <p:nvPr userDrawn="1"/>
        </p:nvSpPr>
        <p:spPr>
          <a:xfrm>
            <a:off x="2146593" y="640199"/>
            <a:ext cx="226449" cy="195222"/>
          </a:xfrm>
          <a:custGeom>
            <a:avLst/>
            <a:gdLst/>
            <a:ahLst/>
            <a:cxnLst>
              <a:cxn ang="0">
                <a:pos x="wd2" y="hd2"/>
              </a:cxn>
              <a:cxn ang="5400000">
                <a:pos x="wd2" y="hd2"/>
              </a:cxn>
              <a:cxn ang="10800000">
                <a:pos x="wd2" y="hd2"/>
              </a:cxn>
              <a:cxn ang="16200000">
                <a:pos x="wd2" y="hd2"/>
              </a:cxn>
            </a:cxnLst>
            <a:rect l="0" t="0" r="r" b="b"/>
            <a:pathLst>
              <a:path w="20767" h="20569" extrusionOk="0">
                <a:moveTo>
                  <a:pt x="1276" y="2502"/>
                </a:moveTo>
                <a:cubicBezTo>
                  <a:pt x="3176" y="-371"/>
                  <a:pt x="6676" y="-945"/>
                  <a:pt x="8976" y="1698"/>
                </a:cubicBezTo>
                <a:cubicBezTo>
                  <a:pt x="9476" y="2272"/>
                  <a:pt x="9876" y="2961"/>
                  <a:pt x="10376" y="3651"/>
                </a:cubicBezTo>
                <a:cubicBezTo>
                  <a:pt x="10876" y="2961"/>
                  <a:pt x="11276" y="2272"/>
                  <a:pt x="11776" y="1698"/>
                </a:cubicBezTo>
                <a:cubicBezTo>
                  <a:pt x="14076" y="-945"/>
                  <a:pt x="17676" y="-371"/>
                  <a:pt x="19476" y="2502"/>
                </a:cubicBezTo>
                <a:cubicBezTo>
                  <a:pt x="21176" y="5144"/>
                  <a:pt x="21076" y="7902"/>
                  <a:pt x="19876" y="10659"/>
                </a:cubicBezTo>
                <a:cubicBezTo>
                  <a:pt x="18676" y="13302"/>
                  <a:pt x="16976" y="15485"/>
                  <a:pt x="14976" y="17323"/>
                </a:cubicBezTo>
                <a:cubicBezTo>
                  <a:pt x="13876" y="18357"/>
                  <a:pt x="12376" y="19391"/>
                  <a:pt x="11076" y="20310"/>
                </a:cubicBezTo>
                <a:cubicBezTo>
                  <a:pt x="10676" y="20655"/>
                  <a:pt x="10176" y="20655"/>
                  <a:pt x="9776" y="20310"/>
                </a:cubicBezTo>
                <a:cubicBezTo>
                  <a:pt x="8476" y="19391"/>
                  <a:pt x="6976" y="18357"/>
                  <a:pt x="5876" y="17323"/>
                </a:cubicBezTo>
                <a:cubicBezTo>
                  <a:pt x="3876" y="15485"/>
                  <a:pt x="2176" y="13417"/>
                  <a:pt x="976" y="10659"/>
                </a:cubicBezTo>
                <a:cubicBezTo>
                  <a:pt x="-324" y="7902"/>
                  <a:pt x="-424" y="5144"/>
                  <a:pt x="1276" y="2502"/>
                </a:cubicBezTo>
                <a:close/>
              </a:path>
            </a:pathLst>
          </a:custGeom>
          <a:solidFill>
            <a:srgbClr val="008C58"/>
          </a:solidFill>
          <a:ln w="12700">
            <a:miter lim="400000"/>
          </a:ln>
        </p:spPr>
        <p:txBody>
          <a:bodyPr lIns="38100" tIns="38100" rIns="38100" bIns="38100" anchor="ctr"/>
          <a:lstStyle/>
          <a:p>
            <a:pPr>
              <a:defRPr sz="3000">
                <a:solidFill>
                  <a:srgbClr val="FFFFFF"/>
                </a:solidFill>
              </a:defRPr>
            </a:pPr>
            <a:endParaRPr/>
          </a:p>
        </p:txBody>
      </p:sp>
      <p:sp>
        <p:nvSpPr>
          <p:cNvPr id="13" name="Shape">
            <a:extLst>
              <a:ext uri="{FF2B5EF4-FFF2-40B4-BE49-F238E27FC236}">
                <a16:creationId xmlns:a16="http://schemas.microsoft.com/office/drawing/2014/main" id="{F46B88B0-8416-31F6-5282-9C6E196C9A56}"/>
              </a:ext>
            </a:extLst>
          </p:cNvPr>
          <p:cNvSpPr/>
          <p:nvPr userDrawn="1"/>
        </p:nvSpPr>
        <p:spPr>
          <a:xfrm>
            <a:off x="7387520" y="3289969"/>
            <a:ext cx="4804480" cy="2927831"/>
          </a:xfrm>
          <a:custGeom>
            <a:avLst/>
            <a:gdLst/>
            <a:ahLst/>
            <a:cxnLst>
              <a:cxn ang="0">
                <a:pos x="wd2" y="hd2"/>
              </a:cxn>
              <a:cxn ang="5400000">
                <a:pos x="wd2" y="hd2"/>
              </a:cxn>
              <a:cxn ang="10800000">
                <a:pos x="wd2" y="hd2"/>
              </a:cxn>
              <a:cxn ang="16200000">
                <a:pos x="wd2" y="hd2"/>
              </a:cxn>
            </a:cxnLst>
            <a:rect l="0" t="0" r="r" b="b"/>
            <a:pathLst>
              <a:path w="21600" h="21600" extrusionOk="0">
                <a:moveTo>
                  <a:pt x="18585" y="0"/>
                </a:moveTo>
                <a:cubicBezTo>
                  <a:pt x="19673" y="0"/>
                  <a:pt x="20698" y="434"/>
                  <a:pt x="21600" y="1199"/>
                </a:cubicBezTo>
                <a:lnTo>
                  <a:pt x="21600" y="6677"/>
                </a:lnTo>
                <a:cubicBezTo>
                  <a:pt x="20879" y="5261"/>
                  <a:pt x="19796" y="4352"/>
                  <a:pt x="18585" y="4352"/>
                </a:cubicBezTo>
                <a:cubicBezTo>
                  <a:pt x="16418" y="4352"/>
                  <a:pt x="14658" y="7240"/>
                  <a:pt x="14658" y="10796"/>
                </a:cubicBezTo>
                <a:cubicBezTo>
                  <a:pt x="14658" y="14344"/>
                  <a:pt x="16418" y="17240"/>
                  <a:pt x="18585" y="17240"/>
                </a:cubicBezTo>
                <a:cubicBezTo>
                  <a:pt x="19796" y="17240"/>
                  <a:pt x="20879" y="16339"/>
                  <a:pt x="21600" y="14915"/>
                </a:cubicBezTo>
                <a:lnTo>
                  <a:pt x="21600" y="20393"/>
                </a:lnTo>
                <a:cubicBezTo>
                  <a:pt x="20698" y="21158"/>
                  <a:pt x="19668" y="21592"/>
                  <a:pt x="18585" y="21592"/>
                </a:cubicBezTo>
                <a:cubicBezTo>
                  <a:pt x="15511" y="21592"/>
                  <a:pt x="12864" y="18109"/>
                  <a:pt x="12178" y="13250"/>
                </a:cubicBezTo>
                <a:cubicBezTo>
                  <a:pt x="11932" y="13282"/>
                  <a:pt x="11609" y="13322"/>
                  <a:pt x="11236" y="13370"/>
                </a:cubicBezTo>
                <a:lnTo>
                  <a:pt x="9677" y="13571"/>
                </a:lnTo>
                <a:cubicBezTo>
                  <a:pt x="8628" y="13708"/>
                  <a:pt x="6760" y="13949"/>
                  <a:pt x="6050" y="14030"/>
                </a:cubicBezTo>
                <a:cubicBezTo>
                  <a:pt x="5991" y="14038"/>
                  <a:pt x="5932" y="14038"/>
                  <a:pt x="5873" y="14038"/>
                </a:cubicBezTo>
                <a:cubicBezTo>
                  <a:pt x="5393" y="14038"/>
                  <a:pt x="4996" y="13805"/>
                  <a:pt x="4697" y="13346"/>
                </a:cubicBezTo>
                <a:cubicBezTo>
                  <a:pt x="4152" y="12509"/>
                  <a:pt x="4152" y="11263"/>
                  <a:pt x="4152" y="10852"/>
                </a:cubicBezTo>
                <a:cubicBezTo>
                  <a:pt x="4152" y="10442"/>
                  <a:pt x="4152" y="9195"/>
                  <a:pt x="4697" y="8350"/>
                </a:cubicBezTo>
                <a:cubicBezTo>
                  <a:pt x="4996" y="7892"/>
                  <a:pt x="5393" y="7659"/>
                  <a:pt x="5873" y="7659"/>
                </a:cubicBezTo>
                <a:cubicBezTo>
                  <a:pt x="5927" y="7659"/>
                  <a:pt x="5986" y="7659"/>
                  <a:pt x="6045" y="7667"/>
                </a:cubicBezTo>
                <a:cubicBezTo>
                  <a:pt x="7045" y="7779"/>
                  <a:pt x="10550" y="8238"/>
                  <a:pt x="12158" y="8447"/>
                </a:cubicBezTo>
                <a:cubicBezTo>
                  <a:pt x="12825" y="3532"/>
                  <a:pt x="15477" y="0"/>
                  <a:pt x="18585" y="0"/>
                </a:cubicBezTo>
                <a:close/>
                <a:moveTo>
                  <a:pt x="2937" y="20257"/>
                </a:moveTo>
                <a:cubicBezTo>
                  <a:pt x="3888" y="21149"/>
                  <a:pt x="5030" y="21600"/>
                  <a:pt x="6368" y="21600"/>
                </a:cubicBezTo>
                <a:cubicBezTo>
                  <a:pt x="7236" y="21600"/>
                  <a:pt x="8030" y="21447"/>
                  <a:pt x="8756" y="21133"/>
                </a:cubicBezTo>
                <a:cubicBezTo>
                  <a:pt x="9481" y="20820"/>
                  <a:pt x="10065" y="20458"/>
                  <a:pt x="10501" y="20031"/>
                </a:cubicBezTo>
                <a:lnTo>
                  <a:pt x="10501" y="15542"/>
                </a:lnTo>
                <a:lnTo>
                  <a:pt x="9672" y="15647"/>
                </a:lnTo>
                <a:cubicBezTo>
                  <a:pt x="9266" y="15703"/>
                  <a:pt x="8731" y="15768"/>
                  <a:pt x="8187" y="15840"/>
                </a:cubicBezTo>
                <a:lnTo>
                  <a:pt x="8187" y="17634"/>
                </a:lnTo>
                <a:cubicBezTo>
                  <a:pt x="7878" y="17731"/>
                  <a:pt x="7579" y="17811"/>
                  <a:pt x="7290" y="17867"/>
                </a:cubicBezTo>
                <a:cubicBezTo>
                  <a:pt x="6996" y="17924"/>
                  <a:pt x="6721" y="17956"/>
                  <a:pt x="6456" y="17956"/>
                </a:cubicBezTo>
                <a:cubicBezTo>
                  <a:pt x="5584" y="17956"/>
                  <a:pt x="4853" y="17650"/>
                  <a:pt x="4270" y="17031"/>
                </a:cubicBezTo>
                <a:cubicBezTo>
                  <a:pt x="3687" y="16411"/>
                  <a:pt x="3250" y="15558"/>
                  <a:pt x="2956" y="14472"/>
                </a:cubicBezTo>
                <a:cubicBezTo>
                  <a:pt x="2662" y="13386"/>
                  <a:pt x="2520" y="12139"/>
                  <a:pt x="2520" y="10724"/>
                </a:cubicBezTo>
                <a:cubicBezTo>
                  <a:pt x="2520" y="9380"/>
                  <a:pt x="2667" y="8173"/>
                  <a:pt x="2951" y="7112"/>
                </a:cubicBezTo>
                <a:cubicBezTo>
                  <a:pt x="3240" y="6050"/>
                  <a:pt x="3687" y="5213"/>
                  <a:pt x="4290" y="4594"/>
                </a:cubicBezTo>
                <a:cubicBezTo>
                  <a:pt x="4893" y="3974"/>
                  <a:pt x="5662" y="3668"/>
                  <a:pt x="6604" y="3668"/>
                </a:cubicBezTo>
                <a:cubicBezTo>
                  <a:pt x="7216" y="3668"/>
                  <a:pt x="7795" y="3781"/>
                  <a:pt x="8344" y="3998"/>
                </a:cubicBezTo>
                <a:cubicBezTo>
                  <a:pt x="8888" y="4223"/>
                  <a:pt x="9388" y="4505"/>
                  <a:pt x="9839" y="4851"/>
                </a:cubicBezTo>
                <a:lnTo>
                  <a:pt x="10094" y="1239"/>
                </a:lnTo>
                <a:cubicBezTo>
                  <a:pt x="9663" y="885"/>
                  <a:pt x="9138" y="595"/>
                  <a:pt x="8525" y="362"/>
                </a:cubicBezTo>
                <a:cubicBezTo>
                  <a:pt x="7912" y="137"/>
                  <a:pt x="7275" y="24"/>
                  <a:pt x="6608" y="24"/>
                </a:cubicBezTo>
                <a:cubicBezTo>
                  <a:pt x="5314" y="24"/>
                  <a:pt x="4172" y="467"/>
                  <a:pt x="3177" y="1360"/>
                </a:cubicBezTo>
                <a:cubicBezTo>
                  <a:pt x="2182" y="2253"/>
                  <a:pt x="1407" y="3499"/>
                  <a:pt x="843" y="5116"/>
                </a:cubicBezTo>
                <a:cubicBezTo>
                  <a:pt x="279" y="6733"/>
                  <a:pt x="0" y="8624"/>
                  <a:pt x="0" y="10788"/>
                </a:cubicBezTo>
                <a:cubicBezTo>
                  <a:pt x="0" y="12968"/>
                  <a:pt x="255" y="14875"/>
                  <a:pt x="760" y="16492"/>
                </a:cubicBezTo>
                <a:cubicBezTo>
                  <a:pt x="1260" y="18109"/>
                  <a:pt x="1985" y="19364"/>
                  <a:pt x="2937" y="20257"/>
                </a:cubicBezTo>
                <a:close/>
              </a:path>
            </a:pathLst>
          </a:custGeom>
          <a:solidFill>
            <a:srgbClr val="008C58"/>
          </a:solidFill>
          <a:ln w="12700">
            <a:miter lim="400000"/>
          </a:ln>
        </p:spPr>
        <p:txBody>
          <a:bodyPr lIns="38100" tIns="38100" rIns="38100" bIns="38100" anchor="ctr"/>
          <a:lstStyle/>
          <a:p>
            <a:pPr>
              <a:defRPr sz="3000">
                <a:solidFill>
                  <a:srgbClr val="FFFFFF"/>
                </a:solidFill>
              </a:defRPr>
            </a:pPr>
            <a:endParaRPr/>
          </a:p>
        </p:txBody>
      </p:sp>
      <p:sp>
        <p:nvSpPr>
          <p:cNvPr id="14" name="TextBox 13">
            <a:extLst>
              <a:ext uri="{FF2B5EF4-FFF2-40B4-BE49-F238E27FC236}">
                <a16:creationId xmlns:a16="http://schemas.microsoft.com/office/drawing/2014/main" id="{99B9E8C2-CD1B-F803-4119-F7DE75A32CC8}"/>
              </a:ext>
            </a:extLst>
          </p:cNvPr>
          <p:cNvSpPr txBox="1"/>
          <p:nvPr userDrawn="1"/>
        </p:nvSpPr>
        <p:spPr>
          <a:xfrm>
            <a:off x="667330" y="1772442"/>
            <a:ext cx="7419403" cy="430887"/>
          </a:xfrm>
          <a:prstGeom prst="rect">
            <a:avLst/>
          </a:prstGeom>
          <a:noFill/>
        </p:spPr>
        <p:txBody>
          <a:bodyPr wrap="none" rtlCol="0">
            <a:spAutoFit/>
          </a:bodyPr>
          <a:lstStyle/>
          <a:p>
            <a:r>
              <a:rPr lang="en-CA" sz="2200" b="0" i="0" dirty="0">
                <a:solidFill>
                  <a:srgbClr val="FFFFFF">
                    <a:alpha val="40000"/>
                  </a:srgbClr>
                </a:solidFill>
                <a:effectLst/>
                <a:latin typeface="+mj-lt"/>
              </a:rPr>
              <a:t>Free Templates &amp; Infographics for PowerPoint and Google Slides</a:t>
            </a:r>
            <a:endParaRPr lang="en-US" sz="2200" dirty="0">
              <a:solidFill>
                <a:schemeClr val="bg1">
                  <a:alpha val="40000"/>
                </a:schemeClr>
              </a:solidFill>
              <a:latin typeface="+mj-lt"/>
            </a:endParaRPr>
          </a:p>
        </p:txBody>
      </p:sp>
      <p:sp>
        <p:nvSpPr>
          <p:cNvPr id="16" name="TextBox 15">
            <a:extLst>
              <a:ext uri="{FF2B5EF4-FFF2-40B4-BE49-F238E27FC236}">
                <a16:creationId xmlns:a16="http://schemas.microsoft.com/office/drawing/2014/main" id="{98E4583D-5F52-5CCA-15D5-7930FA3C51C6}"/>
              </a:ext>
            </a:extLst>
          </p:cNvPr>
          <p:cNvSpPr txBox="1"/>
          <p:nvPr userDrawn="1"/>
        </p:nvSpPr>
        <p:spPr>
          <a:xfrm>
            <a:off x="667329" y="5444784"/>
            <a:ext cx="4722817" cy="523220"/>
          </a:xfrm>
          <a:prstGeom prst="rect">
            <a:avLst/>
          </a:prstGeom>
          <a:noFill/>
        </p:spPr>
        <p:txBody>
          <a:bodyPr wrap="square" rtlCol="0">
            <a:spAutoFit/>
          </a:bodyPr>
          <a:lstStyle/>
          <a:p>
            <a:r>
              <a:rPr lang="en-CA" sz="2800" b="1" i="0" dirty="0">
                <a:solidFill>
                  <a:srgbClr val="FFFFFF"/>
                </a:solidFill>
                <a:effectLst/>
                <a:latin typeface="Calibri" panose="020F0502020204030204" pitchFamily="34" charset="0"/>
                <a:cs typeface="Calibri" panose="020F0502020204030204" pitchFamily="34" charset="0"/>
              </a:rPr>
              <a:t>Questions or Need Help ?</a:t>
            </a:r>
            <a:endParaRPr lang="en-US" sz="2800" b="1" i="0" dirty="0">
              <a:solidFill>
                <a:schemeClr val="bg1"/>
              </a:solidFill>
              <a:latin typeface="Calibri" panose="020F0502020204030204" pitchFamily="34" charset="0"/>
              <a:cs typeface="Calibri" panose="020F0502020204030204" pitchFamily="34" charset="0"/>
            </a:endParaRPr>
          </a:p>
        </p:txBody>
      </p:sp>
      <p:sp>
        <p:nvSpPr>
          <p:cNvPr id="17" name="TextBox 16">
            <a:extLst>
              <a:ext uri="{FF2B5EF4-FFF2-40B4-BE49-F238E27FC236}">
                <a16:creationId xmlns:a16="http://schemas.microsoft.com/office/drawing/2014/main" id="{C8D8B69F-8B28-B3CE-9A02-F10F35E92CA5}"/>
              </a:ext>
            </a:extLst>
          </p:cNvPr>
          <p:cNvSpPr txBox="1"/>
          <p:nvPr userDrawn="1"/>
        </p:nvSpPr>
        <p:spPr>
          <a:xfrm>
            <a:off x="5976600" y="1307664"/>
            <a:ext cx="644407" cy="369332"/>
          </a:xfrm>
          <a:prstGeom prst="rect">
            <a:avLst/>
          </a:prstGeom>
          <a:noFill/>
        </p:spPr>
        <p:txBody>
          <a:bodyPr wrap="none" rtlCol="0">
            <a:spAutoFit/>
          </a:bodyPr>
          <a:lstStyle/>
          <a:p>
            <a:r>
              <a:rPr lang="en-CA" b="0" i="0" dirty="0">
                <a:solidFill>
                  <a:srgbClr val="FFFFFF">
                    <a:alpha val="40157"/>
                  </a:srgbClr>
                </a:solidFill>
                <a:effectLst/>
                <a:latin typeface="+mj-lt"/>
              </a:rPr>
              <a:t>.com</a:t>
            </a:r>
            <a:endParaRPr lang="en-US" dirty="0">
              <a:solidFill>
                <a:schemeClr val="bg1">
                  <a:alpha val="40157"/>
                </a:schemeClr>
              </a:solidFill>
              <a:latin typeface="+mj-lt"/>
            </a:endParaRPr>
          </a:p>
        </p:txBody>
      </p:sp>
    </p:spTree>
    <p:extLst>
      <p:ext uri="{BB962C8B-B14F-4D97-AF65-F5344CB8AC3E}">
        <p14:creationId xmlns:p14="http://schemas.microsoft.com/office/powerpoint/2010/main" val="757354817"/>
      </p:ext>
    </p:extLst>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4" Type="http://schemas.openxmlformats.org/officeDocument/2006/relationships/hyperlink" Target="http://www.presentationgo.com/" TargetMode="Externa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3.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Pr>
        <a:solidFill>
          <a:schemeClr val="bg1">
            <a:lumMod val="95000"/>
          </a:schemeClr>
        </a:soli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594360" y="176520"/>
            <a:ext cx="10937240" cy="941079"/>
          </a:xfrm>
          <a:prstGeom prst="rect">
            <a:avLst/>
          </a:prstGeom>
        </p:spPr>
        <p:txBody>
          <a:bodyPr rIns="0" anchor="ctr">
            <a:normAutofit/>
          </a:bodyPr>
          <a:lstStyle/>
          <a:p>
            <a:pPr marL="0" lvl="0"/>
            <a:r>
              <a:rPr lang="en-US" dirty="0"/>
              <a:t>Click to edit Master title style</a:t>
            </a:r>
          </a:p>
        </p:txBody>
      </p:sp>
      <p:sp>
        <p:nvSpPr>
          <p:cNvPr id="3" name="Text Placeholder 2"/>
          <p:cNvSpPr>
            <a:spLocks noGrp="1"/>
          </p:cNvSpPr>
          <p:nvPr>
            <p:ph type="body" idx="1"/>
          </p:nvPr>
        </p:nvSpPr>
        <p:spPr>
          <a:xfrm>
            <a:off x="594360" y="1219200"/>
            <a:ext cx="10937240" cy="4957763"/>
          </a:xfrm>
          <a:prstGeom prst="rect">
            <a:avLst/>
          </a:prstGeom>
        </p:spPr>
        <p:txBody>
          <a:bodyPr vert="horz" lIns="91440" tIns="45720" rIns="91440" bIns="45720" rtlCol="0">
            <a:normAutofit/>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7" name="Rectangle 6"/>
          <p:cNvSpPr/>
          <p:nvPr userDrawn="1"/>
        </p:nvSpPr>
        <p:spPr>
          <a:xfrm>
            <a:off x="-12701" y="6959601"/>
            <a:ext cx="1603901" cy="276999"/>
          </a:xfrm>
          <a:prstGeom prst="rect">
            <a:avLst/>
          </a:prstGeom>
        </p:spPr>
        <p:txBody>
          <a:bodyPr wrap="none">
            <a:spAutoFit/>
          </a:bodyPr>
          <a:lstStyle/>
          <a:p>
            <a:r>
              <a:rPr lang="en-US" sz="1200" b="0" i="0" dirty="0">
                <a:solidFill>
                  <a:srgbClr val="008C58"/>
                </a:solidFill>
                <a:effectLst/>
                <a:latin typeface="+mn-lt"/>
              </a:rPr>
              <a:t>© </a:t>
            </a:r>
            <a:r>
              <a:rPr lang="en-US" sz="1200" b="0" i="0" u="none" strike="noStrike" dirty="0">
                <a:solidFill>
                  <a:srgbClr val="008C58"/>
                </a:solidFill>
                <a:effectLst/>
                <a:latin typeface="+mn-lt"/>
                <a:hlinkClick r:id="rId4" tooltip="PresentationGo!">
                  <a:extLst>
                    <a:ext uri="{A12FA001-AC4F-418D-AE19-62706E023703}">
                      <ahyp:hlinkClr xmlns:ahyp="http://schemas.microsoft.com/office/drawing/2018/hyperlinkcolor" val="tx"/>
                    </a:ext>
                  </a:extLst>
                </a:hlinkClick>
              </a:rPr>
              <a:t>presentationgo.com</a:t>
            </a:r>
            <a:endParaRPr lang="en-US" sz="1200" dirty="0">
              <a:solidFill>
                <a:srgbClr val="008C58"/>
              </a:solidFill>
              <a:latin typeface="+mn-lt"/>
            </a:endParaRPr>
          </a:p>
        </p:txBody>
      </p:sp>
      <p:grpSp>
        <p:nvGrpSpPr>
          <p:cNvPr id="28" name="Group 27">
            <a:extLst>
              <a:ext uri="{FF2B5EF4-FFF2-40B4-BE49-F238E27FC236}">
                <a16:creationId xmlns:a16="http://schemas.microsoft.com/office/drawing/2014/main" id="{942380E3-5C89-CD99-CE73-F8FB2B0B2EA9}"/>
              </a:ext>
            </a:extLst>
          </p:cNvPr>
          <p:cNvGrpSpPr/>
          <p:nvPr userDrawn="1"/>
        </p:nvGrpSpPr>
        <p:grpSpPr>
          <a:xfrm>
            <a:off x="12313760" y="-58780"/>
            <a:ext cx="1738741" cy="604829"/>
            <a:chOff x="-1808527" y="-16654"/>
            <a:chExt cx="1738741" cy="604829"/>
          </a:xfrm>
        </p:grpSpPr>
        <p:grpSp>
          <p:nvGrpSpPr>
            <p:cNvPr id="29" name="Group 28">
              <a:extLst>
                <a:ext uri="{FF2B5EF4-FFF2-40B4-BE49-F238E27FC236}">
                  <a16:creationId xmlns:a16="http://schemas.microsoft.com/office/drawing/2014/main" id="{6C1B17E7-B758-E92C-41FE-C3FCB408B5B7}"/>
                </a:ext>
              </a:extLst>
            </p:cNvPr>
            <p:cNvGrpSpPr/>
            <p:nvPr userDrawn="1"/>
          </p:nvGrpSpPr>
          <p:grpSpPr>
            <a:xfrm>
              <a:off x="-1808527" y="-16654"/>
              <a:ext cx="1738741" cy="604829"/>
              <a:chOff x="-2250002" y="21447"/>
              <a:chExt cx="1738741" cy="604829"/>
            </a:xfrm>
          </p:grpSpPr>
          <p:sp>
            <p:nvSpPr>
              <p:cNvPr id="33" name="TextBox 32">
                <a:extLst>
                  <a:ext uri="{FF2B5EF4-FFF2-40B4-BE49-F238E27FC236}">
                    <a16:creationId xmlns:a16="http://schemas.microsoft.com/office/drawing/2014/main" id="{2592DBB0-24EB-F018-C3D8-D6F02FE0B075}"/>
                  </a:ext>
                </a:extLst>
              </p:cNvPr>
              <p:cNvSpPr txBox="1"/>
              <p:nvPr userDrawn="1"/>
            </p:nvSpPr>
            <p:spPr>
              <a:xfrm>
                <a:off x="-2250002" y="21447"/>
                <a:ext cx="343364" cy="246221"/>
              </a:xfrm>
              <a:prstGeom prst="rect">
                <a:avLst/>
              </a:prstGeom>
              <a:noFill/>
            </p:spPr>
            <p:txBody>
              <a:bodyPr wrap="none" rtlCol="0">
                <a:spAutoFit/>
              </a:bodyPr>
              <a:lstStyle/>
              <a:p>
                <a:r>
                  <a:rPr lang="en-US" sz="1000" dirty="0">
                    <a:latin typeface="+mj-lt"/>
                    <a:ea typeface="Open Sans" panose="020B0606030504020204" pitchFamily="34" charset="0"/>
                    <a:cs typeface="Open Sans" panose="020B0606030504020204" pitchFamily="34" charset="0"/>
                  </a:rPr>
                  <a:t>By:</a:t>
                </a:r>
              </a:p>
            </p:txBody>
          </p:sp>
          <p:sp>
            <p:nvSpPr>
              <p:cNvPr id="34" name="TextBox 33">
                <a:extLst>
                  <a:ext uri="{FF2B5EF4-FFF2-40B4-BE49-F238E27FC236}">
                    <a16:creationId xmlns:a16="http://schemas.microsoft.com/office/drawing/2014/main" id="{0A718598-70D7-48B6-C739-86B6B29AA51D}"/>
                  </a:ext>
                </a:extLst>
              </p:cNvPr>
              <p:cNvSpPr txBox="1"/>
              <p:nvPr userDrawn="1"/>
            </p:nvSpPr>
            <p:spPr>
              <a:xfrm>
                <a:off x="-950805" y="380055"/>
                <a:ext cx="439544" cy="246221"/>
              </a:xfrm>
              <a:prstGeom prst="rect">
                <a:avLst/>
              </a:prstGeom>
              <a:noFill/>
            </p:spPr>
            <p:txBody>
              <a:bodyPr wrap="none" rtlCol="0">
                <a:spAutoFit/>
              </a:bodyPr>
              <a:lstStyle/>
              <a:p>
                <a:r>
                  <a:rPr lang="en-US" sz="1000" dirty="0">
                    <a:latin typeface="+mj-lt"/>
                    <a:ea typeface="Open Sans" panose="020B0606030504020204" pitchFamily="34" charset="0"/>
                    <a:cs typeface="Open Sans" panose="020B0606030504020204" pitchFamily="34" charset="0"/>
                  </a:rPr>
                  <a:t>.com</a:t>
                </a:r>
              </a:p>
            </p:txBody>
          </p:sp>
        </p:grpSp>
        <p:grpSp>
          <p:nvGrpSpPr>
            <p:cNvPr id="30" name="Group 29">
              <a:extLst>
                <a:ext uri="{FF2B5EF4-FFF2-40B4-BE49-F238E27FC236}">
                  <a16:creationId xmlns:a16="http://schemas.microsoft.com/office/drawing/2014/main" id="{283F2B32-CF9B-039E-6BAD-EACA915072DD}"/>
                </a:ext>
              </a:extLst>
            </p:cNvPr>
            <p:cNvGrpSpPr/>
            <p:nvPr userDrawn="1"/>
          </p:nvGrpSpPr>
          <p:grpSpPr>
            <a:xfrm>
              <a:off x="-1719071" y="218885"/>
              <a:ext cx="1547194" cy="159662"/>
              <a:chOff x="757647" y="1021854"/>
              <a:chExt cx="5325710" cy="549583"/>
            </a:xfrm>
          </p:grpSpPr>
          <p:sp>
            <p:nvSpPr>
              <p:cNvPr id="31" name="Shape">
                <a:extLst>
                  <a:ext uri="{FF2B5EF4-FFF2-40B4-BE49-F238E27FC236}">
                    <a16:creationId xmlns:a16="http://schemas.microsoft.com/office/drawing/2014/main" id="{FDA8849F-7D05-A81E-C41D-1977C2174A48}"/>
                  </a:ext>
                </a:extLst>
              </p:cNvPr>
              <p:cNvSpPr/>
              <p:nvPr userDrawn="1"/>
            </p:nvSpPr>
            <p:spPr>
              <a:xfrm>
                <a:off x="757647" y="1022945"/>
                <a:ext cx="4193833" cy="548492"/>
              </a:xfrm>
              <a:custGeom>
                <a:avLst/>
                <a:gdLst/>
                <a:ahLst/>
                <a:cxnLst>
                  <a:cxn ang="0">
                    <a:pos x="wd2" y="hd2"/>
                  </a:cxn>
                  <a:cxn ang="5400000">
                    <a:pos x="wd2" y="hd2"/>
                  </a:cxn>
                  <a:cxn ang="10800000">
                    <a:pos x="wd2" y="hd2"/>
                  </a:cxn>
                  <a:cxn ang="16200000">
                    <a:pos x="wd2" y="hd2"/>
                  </a:cxn>
                </a:cxnLst>
                <a:rect l="0" t="0" r="r" b="b"/>
                <a:pathLst>
                  <a:path w="21600" h="21600" extrusionOk="0">
                    <a:moveTo>
                      <a:pt x="0" y="2662"/>
                    </a:moveTo>
                    <a:lnTo>
                      <a:pt x="882" y="2662"/>
                    </a:lnTo>
                    <a:cubicBezTo>
                      <a:pt x="1028" y="2662"/>
                      <a:pt x="1163" y="2791"/>
                      <a:pt x="1280" y="3049"/>
                    </a:cubicBezTo>
                    <a:cubicBezTo>
                      <a:pt x="1398" y="3307"/>
                      <a:pt x="1500" y="3693"/>
                      <a:pt x="1584" y="4165"/>
                    </a:cubicBezTo>
                    <a:cubicBezTo>
                      <a:pt x="1668" y="4638"/>
                      <a:pt x="1730" y="5239"/>
                      <a:pt x="1775" y="5969"/>
                    </a:cubicBezTo>
                    <a:cubicBezTo>
                      <a:pt x="1820" y="6656"/>
                      <a:pt x="1842" y="7472"/>
                      <a:pt x="1842" y="8374"/>
                    </a:cubicBezTo>
                    <a:cubicBezTo>
                      <a:pt x="1842" y="9447"/>
                      <a:pt x="1814" y="10392"/>
                      <a:pt x="1763" y="11165"/>
                    </a:cubicBezTo>
                    <a:cubicBezTo>
                      <a:pt x="1707" y="11938"/>
                      <a:pt x="1634" y="12625"/>
                      <a:pt x="1544" y="13140"/>
                    </a:cubicBezTo>
                    <a:cubicBezTo>
                      <a:pt x="1455" y="13656"/>
                      <a:pt x="1348" y="14042"/>
                      <a:pt x="1224" y="14300"/>
                    </a:cubicBezTo>
                    <a:cubicBezTo>
                      <a:pt x="1101" y="14557"/>
                      <a:pt x="972" y="14686"/>
                      <a:pt x="837" y="14686"/>
                    </a:cubicBezTo>
                    <a:lnTo>
                      <a:pt x="590" y="14686"/>
                    </a:lnTo>
                    <a:lnTo>
                      <a:pt x="590" y="21299"/>
                    </a:lnTo>
                    <a:lnTo>
                      <a:pt x="0" y="21299"/>
                    </a:lnTo>
                    <a:lnTo>
                      <a:pt x="0" y="2662"/>
                    </a:lnTo>
                    <a:close/>
                    <a:moveTo>
                      <a:pt x="584" y="11251"/>
                    </a:moveTo>
                    <a:lnTo>
                      <a:pt x="798" y="11251"/>
                    </a:lnTo>
                    <a:cubicBezTo>
                      <a:pt x="854" y="11251"/>
                      <a:pt x="910" y="11208"/>
                      <a:pt x="966" y="11122"/>
                    </a:cubicBezTo>
                    <a:cubicBezTo>
                      <a:pt x="1022" y="11036"/>
                      <a:pt x="1067" y="10864"/>
                      <a:pt x="1106" y="10650"/>
                    </a:cubicBezTo>
                    <a:cubicBezTo>
                      <a:pt x="1146" y="10435"/>
                      <a:pt x="1179" y="10177"/>
                      <a:pt x="1202" y="9834"/>
                    </a:cubicBezTo>
                    <a:cubicBezTo>
                      <a:pt x="1224" y="9490"/>
                      <a:pt x="1241" y="9104"/>
                      <a:pt x="1241" y="8588"/>
                    </a:cubicBezTo>
                    <a:cubicBezTo>
                      <a:pt x="1241" y="7730"/>
                      <a:pt x="1202" y="7085"/>
                      <a:pt x="1129" y="6656"/>
                    </a:cubicBezTo>
                    <a:cubicBezTo>
                      <a:pt x="1050" y="6227"/>
                      <a:pt x="955" y="6012"/>
                      <a:pt x="826" y="6012"/>
                    </a:cubicBezTo>
                    <a:lnTo>
                      <a:pt x="590" y="6012"/>
                    </a:lnTo>
                    <a:lnTo>
                      <a:pt x="590" y="11251"/>
                    </a:lnTo>
                    <a:close/>
                    <a:moveTo>
                      <a:pt x="2179" y="21256"/>
                    </a:moveTo>
                    <a:lnTo>
                      <a:pt x="2179" y="7085"/>
                    </a:lnTo>
                    <a:lnTo>
                      <a:pt x="2628" y="7085"/>
                    </a:lnTo>
                    <a:lnTo>
                      <a:pt x="2685" y="9576"/>
                    </a:lnTo>
                    <a:cubicBezTo>
                      <a:pt x="2707" y="9233"/>
                      <a:pt x="2735" y="8889"/>
                      <a:pt x="2769" y="8546"/>
                    </a:cubicBezTo>
                    <a:cubicBezTo>
                      <a:pt x="2802" y="8202"/>
                      <a:pt x="2842" y="7901"/>
                      <a:pt x="2887" y="7644"/>
                    </a:cubicBezTo>
                    <a:cubicBezTo>
                      <a:pt x="2932" y="7386"/>
                      <a:pt x="2988" y="7171"/>
                      <a:pt x="3044" y="7043"/>
                    </a:cubicBezTo>
                    <a:cubicBezTo>
                      <a:pt x="3106" y="6871"/>
                      <a:pt x="3173" y="6828"/>
                      <a:pt x="3246" y="6828"/>
                    </a:cubicBezTo>
                    <a:cubicBezTo>
                      <a:pt x="3302" y="6828"/>
                      <a:pt x="3353" y="6871"/>
                      <a:pt x="3403" y="7000"/>
                    </a:cubicBezTo>
                    <a:cubicBezTo>
                      <a:pt x="3448" y="7128"/>
                      <a:pt x="3488" y="7214"/>
                      <a:pt x="3516" y="7386"/>
                    </a:cubicBezTo>
                    <a:lnTo>
                      <a:pt x="3426" y="10779"/>
                    </a:lnTo>
                    <a:cubicBezTo>
                      <a:pt x="3398" y="10650"/>
                      <a:pt x="3364" y="10564"/>
                      <a:pt x="3319" y="10435"/>
                    </a:cubicBezTo>
                    <a:cubicBezTo>
                      <a:pt x="3274" y="10349"/>
                      <a:pt x="3224" y="10306"/>
                      <a:pt x="3156" y="10306"/>
                    </a:cubicBezTo>
                    <a:cubicBezTo>
                      <a:pt x="3038" y="10306"/>
                      <a:pt x="2937" y="10607"/>
                      <a:pt x="2859" y="11208"/>
                    </a:cubicBezTo>
                    <a:cubicBezTo>
                      <a:pt x="2780" y="11809"/>
                      <a:pt x="2741" y="12840"/>
                      <a:pt x="2741" y="14257"/>
                    </a:cubicBezTo>
                    <a:lnTo>
                      <a:pt x="2741" y="21342"/>
                    </a:lnTo>
                    <a:lnTo>
                      <a:pt x="2179" y="21342"/>
                    </a:lnTo>
                    <a:close/>
                    <a:moveTo>
                      <a:pt x="5279" y="15416"/>
                    </a:moveTo>
                    <a:lnTo>
                      <a:pt x="4083" y="15416"/>
                    </a:lnTo>
                    <a:lnTo>
                      <a:pt x="4083" y="15545"/>
                    </a:lnTo>
                    <a:cubicBezTo>
                      <a:pt x="4083" y="16533"/>
                      <a:pt x="4134" y="17263"/>
                      <a:pt x="4235" y="17692"/>
                    </a:cubicBezTo>
                    <a:cubicBezTo>
                      <a:pt x="4336" y="18165"/>
                      <a:pt x="4459" y="18379"/>
                      <a:pt x="4611" y="18379"/>
                    </a:cubicBezTo>
                    <a:cubicBezTo>
                      <a:pt x="4718" y="18379"/>
                      <a:pt x="4807" y="18293"/>
                      <a:pt x="4886" y="18165"/>
                    </a:cubicBezTo>
                    <a:cubicBezTo>
                      <a:pt x="4965" y="17993"/>
                      <a:pt x="5032" y="17821"/>
                      <a:pt x="5088" y="17606"/>
                    </a:cubicBezTo>
                    <a:lnTo>
                      <a:pt x="5195" y="20612"/>
                    </a:lnTo>
                    <a:cubicBezTo>
                      <a:pt x="5128" y="20870"/>
                      <a:pt x="5038" y="21085"/>
                      <a:pt x="4931" y="21299"/>
                    </a:cubicBezTo>
                    <a:cubicBezTo>
                      <a:pt x="4824" y="21514"/>
                      <a:pt x="4695" y="21600"/>
                      <a:pt x="4538" y="21600"/>
                    </a:cubicBezTo>
                    <a:cubicBezTo>
                      <a:pt x="4398" y="21600"/>
                      <a:pt x="4268" y="21471"/>
                      <a:pt x="4145" y="21171"/>
                    </a:cubicBezTo>
                    <a:cubicBezTo>
                      <a:pt x="4021" y="20870"/>
                      <a:pt x="3909" y="20441"/>
                      <a:pt x="3819" y="19839"/>
                    </a:cubicBezTo>
                    <a:cubicBezTo>
                      <a:pt x="3724" y="19238"/>
                      <a:pt x="3651" y="18508"/>
                      <a:pt x="3594" y="17606"/>
                    </a:cubicBezTo>
                    <a:cubicBezTo>
                      <a:pt x="3538" y="16705"/>
                      <a:pt x="3510" y="15631"/>
                      <a:pt x="3510" y="14343"/>
                    </a:cubicBezTo>
                    <a:cubicBezTo>
                      <a:pt x="3510" y="13226"/>
                      <a:pt x="3533" y="12196"/>
                      <a:pt x="3578" y="11251"/>
                    </a:cubicBezTo>
                    <a:cubicBezTo>
                      <a:pt x="3622" y="10306"/>
                      <a:pt x="3684" y="9533"/>
                      <a:pt x="3768" y="8846"/>
                    </a:cubicBezTo>
                    <a:cubicBezTo>
                      <a:pt x="3853" y="8159"/>
                      <a:pt x="3948" y="7644"/>
                      <a:pt x="4066" y="7300"/>
                    </a:cubicBezTo>
                    <a:cubicBezTo>
                      <a:pt x="4178" y="6957"/>
                      <a:pt x="4308" y="6742"/>
                      <a:pt x="4448" y="6742"/>
                    </a:cubicBezTo>
                    <a:cubicBezTo>
                      <a:pt x="4701" y="6742"/>
                      <a:pt x="4903" y="7343"/>
                      <a:pt x="5060" y="8503"/>
                    </a:cubicBezTo>
                    <a:cubicBezTo>
                      <a:pt x="5212" y="9662"/>
                      <a:pt x="5290" y="11380"/>
                      <a:pt x="5290" y="13527"/>
                    </a:cubicBezTo>
                    <a:lnTo>
                      <a:pt x="5290" y="15416"/>
                    </a:lnTo>
                    <a:close/>
                    <a:moveTo>
                      <a:pt x="4695" y="12453"/>
                    </a:moveTo>
                    <a:cubicBezTo>
                      <a:pt x="4695" y="12110"/>
                      <a:pt x="4690" y="11809"/>
                      <a:pt x="4678" y="11466"/>
                    </a:cubicBezTo>
                    <a:cubicBezTo>
                      <a:pt x="4667" y="11165"/>
                      <a:pt x="4650" y="10864"/>
                      <a:pt x="4628" y="10607"/>
                    </a:cubicBezTo>
                    <a:cubicBezTo>
                      <a:pt x="4605" y="10349"/>
                      <a:pt x="4577" y="10177"/>
                      <a:pt x="4544" y="10006"/>
                    </a:cubicBezTo>
                    <a:cubicBezTo>
                      <a:pt x="4510" y="9877"/>
                      <a:pt x="4465" y="9791"/>
                      <a:pt x="4420" y="9791"/>
                    </a:cubicBezTo>
                    <a:cubicBezTo>
                      <a:pt x="4330" y="9791"/>
                      <a:pt x="4257" y="10049"/>
                      <a:pt x="4195" y="10521"/>
                    </a:cubicBezTo>
                    <a:cubicBezTo>
                      <a:pt x="4134" y="10993"/>
                      <a:pt x="4100" y="11637"/>
                      <a:pt x="4089" y="12496"/>
                    </a:cubicBezTo>
                    <a:lnTo>
                      <a:pt x="4695" y="12453"/>
                    </a:lnTo>
                    <a:close/>
                    <a:moveTo>
                      <a:pt x="6773" y="10693"/>
                    </a:moveTo>
                    <a:cubicBezTo>
                      <a:pt x="6706" y="10435"/>
                      <a:pt x="6633" y="10220"/>
                      <a:pt x="6554" y="10091"/>
                    </a:cubicBezTo>
                    <a:cubicBezTo>
                      <a:pt x="6476" y="9963"/>
                      <a:pt x="6402" y="9877"/>
                      <a:pt x="6329" y="9877"/>
                    </a:cubicBezTo>
                    <a:cubicBezTo>
                      <a:pt x="6262" y="9877"/>
                      <a:pt x="6206" y="9963"/>
                      <a:pt x="6167" y="10134"/>
                    </a:cubicBezTo>
                    <a:cubicBezTo>
                      <a:pt x="6127" y="10306"/>
                      <a:pt x="6105" y="10564"/>
                      <a:pt x="6105" y="10864"/>
                    </a:cubicBezTo>
                    <a:cubicBezTo>
                      <a:pt x="6105" y="11208"/>
                      <a:pt x="6127" y="11466"/>
                      <a:pt x="6167" y="11723"/>
                    </a:cubicBezTo>
                    <a:cubicBezTo>
                      <a:pt x="6206" y="11938"/>
                      <a:pt x="6285" y="12196"/>
                      <a:pt x="6402" y="12453"/>
                    </a:cubicBezTo>
                    <a:lnTo>
                      <a:pt x="6520" y="12711"/>
                    </a:lnTo>
                    <a:cubicBezTo>
                      <a:pt x="6672" y="13054"/>
                      <a:pt x="6790" y="13570"/>
                      <a:pt x="6869" y="14257"/>
                    </a:cubicBezTo>
                    <a:cubicBezTo>
                      <a:pt x="6947" y="14944"/>
                      <a:pt x="6987" y="15803"/>
                      <a:pt x="6987" y="16876"/>
                    </a:cubicBezTo>
                    <a:cubicBezTo>
                      <a:pt x="6987" y="17563"/>
                      <a:pt x="6970" y="18208"/>
                      <a:pt x="6930" y="18809"/>
                    </a:cubicBezTo>
                    <a:cubicBezTo>
                      <a:pt x="6891" y="19410"/>
                      <a:pt x="6835" y="19882"/>
                      <a:pt x="6768" y="20312"/>
                    </a:cubicBezTo>
                    <a:cubicBezTo>
                      <a:pt x="6695" y="20741"/>
                      <a:pt x="6610" y="21042"/>
                      <a:pt x="6515" y="21256"/>
                    </a:cubicBezTo>
                    <a:cubicBezTo>
                      <a:pt x="6414" y="21471"/>
                      <a:pt x="6307" y="21600"/>
                      <a:pt x="6183" y="21600"/>
                    </a:cubicBezTo>
                    <a:cubicBezTo>
                      <a:pt x="6054" y="21600"/>
                      <a:pt x="5936" y="21514"/>
                      <a:pt x="5835" y="21342"/>
                    </a:cubicBezTo>
                    <a:cubicBezTo>
                      <a:pt x="5734" y="21171"/>
                      <a:pt x="5639" y="20913"/>
                      <a:pt x="5554" y="20569"/>
                    </a:cubicBezTo>
                    <a:lnTo>
                      <a:pt x="5678" y="17435"/>
                    </a:lnTo>
                    <a:cubicBezTo>
                      <a:pt x="5751" y="17735"/>
                      <a:pt x="5830" y="17950"/>
                      <a:pt x="5914" y="18165"/>
                    </a:cubicBezTo>
                    <a:cubicBezTo>
                      <a:pt x="5993" y="18336"/>
                      <a:pt x="6077" y="18465"/>
                      <a:pt x="6161" y="18465"/>
                    </a:cubicBezTo>
                    <a:cubicBezTo>
                      <a:pt x="6256" y="18465"/>
                      <a:pt x="6329" y="18336"/>
                      <a:pt x="6369" y="18122"/>
                    </a:cubicBezTo>
                    <a:cubicBezTo>
                      <a:pt x="6408" y="17907"/>
                      <a:pt x="6431" y="17649"/>
                      <a:pt x="6431" y="17349"/>
                    </a:cubicBezTo>
                    <a:cubicBezTo>
                      <a:pt x="6431" y="17177"/>
                      <a:pt x="6425" y="17005"/>
                      <a:pt x="6419" y="16876"/>
                    </a:cubicBezTo>
                    <a:cubicBezTo>
                      <a:pt x="6408" y="16748"/>
                      <a:pt x="6397" y="16619"/>
                      <a:pt x="6369" y="16490"/>
                    </a:cubicBezTo>
                    <a:cubicBezTo>
                      <a:pt x="6346" y="16361"/>
                      <a:pt x="6313" y="16275"/>
                      <a:pt x="6268" y="16146"/>
                    </a:cubicBezTo>
                    <a:cubicBezTo>
                      <a:pt x="6223" y="16017"/>
                      <a:pt x="6172" y="15889"/>
                      <a:pt x="6105" y="15760"/>
                    </a:cubicBezTo>
                    <a:lnTo>
                      <a:pt x="5987" y="15502"/>
                    </a:lnTo>
                    <a:cubicBezTo>
                      <a:pt x="5835" y="15116"/>
                      <a:pt x="5723" y="14600"/>
                      <a:pt x="5656" y="13956"/>
                    </a:cubicBezTo>
                    <a:cubicBezTo>
                      <a:pt x="5588" y="13312"/>
                      <a:pt x="5549" y="12410"/>
                      <a:pt x="5549" y="11294"/>
                    </a:cubicBezTo>
                    <a:cubicBezTo>
                      <a:pt x="5549" y="10650"/>
                      <a:pt x="5566" y="10049"/>
                      <a:pt x="5599" y="9490"/>
                    </a:cubicBezTo>
                    <a:cubicBezTo>
                      <a:pt x="5633" y="8932"/>
                      <a:pt x="5684" y="8460"/>
                      <a:pt x="5745" y="8073"/>
                    </a:cubicBezTo>
                    <a:cubicBezTo>
                      <a:pt x="5807" y="7687"/>
                      <a:pt x="5886" y="7343"/>
                      <a:pt x="5976" y="7128"/>
                    </a:cubicBezTo>
                    <a:cubicBezTo>
                      <a:pt x="6066" y="6914"/>
                      <a:pt x="6172" y="6785"/>
                      <a:pt x="6290" y="6785"/>
                    </a:cubicBezTo>
                    <a:cubicBezTo>
                      <a:pt x="6408" y="6785"/>
                      <a:pt x="6520" y="6871"/>
                      <a:pt x="6622" y="7043"/>
                    </a:cubicBezTo>
                    <a:cubicBezTo>
                      <a:pt x="6723" y="7214"/>
                      <a:pt x="6812" y="7429"/>
                      <a:pt x="6897" y="7730"/>
                    </a:cubicBezTo>
                    <a:lnTo>
                      <a:pt x="6773" y="10693"/>
                    </a:lnTo>
                    <a:close/>
                    <a:moveTo>
                      <a:pt x="8992" y="15416"/>
                    </a:moveTo>
                    <a:lnTo>
                      <a:pt x="7795" y="15416"/>
                    </a:lnTo>
                    <a:lnTo>
                      <a:pt x="7795" y="15545"/>
                    </a:lnTo>
                    <a:cubicBezTo>
                      <a:pt x="7795" y="16533"/>
                      <a:pt x="7846" y="17263"/>
                      <a:pt x="7947" y="17692"/>
                    </a:cubicBezTo>
                    <a:cubicBezTo>
                      <a:pt x="8048" y="18165"/>
                      <a:pt x="8172" y="18379"/>
                      <a:pt x="8323" y="18379"/>
                    </a:cubicBezTo>
                    <a:cubicBezTo>
                      <a:pt x="8430" y="18379"/>
                      <a:pt x="8520" y="18293"/>
                      <a:pt x="8598" y="18165"/>
                    </a:cubicBezTo>
                    <a:cubicBezTo>
                      <a:pt x="8677" y="17993"/>
                      <a:pt x="8744" y="17821"/>
                      <a:pt x="8801" y="17606"/>
                    </a:cubicBezTo>
                    <a:lnTo>
                      <a:pt x="8907" y="20612"/>
                    </a:lnTo>
                    <a:cubicBezTo>
                      <a:pt x="8840" y="20870"/>
                      <a:pt x="8750" y="21085"/>
                      <a:pt x="8643" y="21299"/>
                    </a:cubicBezTo>
                    <a:cubicBezTo>
                      <a:pt x="8537" y="21514"/>
                      <a:pt x="8407" y="21600"/>
                      <a:pt x="8250" y="21600"/>
                    </a:cubicBezTo>
                    <a:cubicBezTo>
                      <a:pt x="8110" y="21600"/>
                      <a:pt x="7981" y="21471"/>
                      <a:pt x="7857" y="21171"/>
                    </a:cubicBezTo>
                    <a:cubicBezTo>
                      <a:pt x="7734" y="20870"/>
                      <a:pt x="7621" y="20441"/>
                      <a:pt x="7531" y="19839"/>
                    </a:cubicBezTo>
                    <a:cubicBezTo>
                      <a:pt x="7436" y="19238"/>
                      <a:pt x="7363" y="18508"/>
                      <a:pt x="7307" y="17606"/>
                    </a:cubicBezTo>
                    <a:cubicBezTo>
                      <a:pt x="7251" y="16705"/>
                      <a:pt x="7222" y="15631"/>
                      <a:pt x="7222" y="14343"/>
                    </a:cubicBezTo>
                    <a:cubicBezTo>
                      <a:pt x="7222" y="13226"/>
                      <a:pt x="7245" y="12196"/>
                      <a:pt x="7290" y="11251"/>
                    </a:cubicBezTo>
                    <a:cubicBezTo>
                      <a:pt x="7335" y="10306"/>
                      <a:pt x="7397" y="9533"/>
                      <a:pt x="7481" y="8846"/>
                    </a:cubicBezTo>
                    <a:cubicBezTo>
                      <a:pt x="7565" y="8159"/>
                      <a:pt x="7661" y="7644"/>
                      <a:pt x="7778" y="7300"/>
                    </a:cubicBezTo>
                    <a:cubicBezTo>
                      <a:pt x="7891" y="6957"/>
                      <a:pt x="8020" y="6742"/>
                      <a:pt x="8160" y="6742"/>
                    </a:cubicBezTo>
                    <a:cubicBezTo>
                      <a:pt x="8413" y="6742"/>
                      <a:pt x="8615" y="7343"/>
                      <a:pt x="8773" y="8503"/>
                    </a:cubicBezTo>
                    <a:cubicBezTo>
                      <a:pt x="8924" y="9662"/>
                      <a:pt x="9003" y="11380"/>
                      <a:pt x="9003" y="13527"/>
                    </a:cubicBezTo>
                    <a:lnTo>
                      <a:pt x="9003" y="15416"/>
                    </a:lnTo>
                    <a:close/>
                    <a:moveTo>
                      <a:pt x="8413" y="12453"/>
                    </a:moveTo>
                    <a:cubicBezTo>
                      <a:pt x="8413" y="12110"/>
                      <a:pt x="8407" y="11809"/>
                      <a:pt x="8396" y="11466"/>
                    </a:cubicBezTo>
                    <a:cubicBezTo>
                      <a:pt x="8385" y="11165"/>
                      <a:pt x="8368" y="10864"/>
                      <a:pt x="8346" y="10607"/>
                    </a:cubicBezTo>
                    <a:cubicBezTo>
                      <a:pt x="8323" y="10349"/>
                      <a:pt x="8295" y="10177"/>
                      <a:pt x="8261" y="10006"/>
                    </a:cubicBezTo>
                    <a:cubicBezTo>
                      <a:pt x="8228" y="9834"/>
                      <a:pt x="8183" y="9791"/>
                      <a:pt x="8138" y="9791"/>
                    </a:cubicBezTo>
                    <a:cubicBezTo>
                      <a:pt x="8048" y="9791"/>
                      <a:pt x="7975" y="10049"/>
                      <a:pt x="7913" y="10521"/>
                    </a:cubicBezTo>
                    <a:cubicBezTo>
                      <a:pt x="7851" y="10993"/>
                      <a:pt x="7818" y="11637"/>
                      <a:pt x="7807" y="12496"/>
                    </a:cubicBezTo>
                    <a:lnTo>
                      <a:pt x="8413" y="12453"/>
                    </a:lnTo>
                    <a:close/>
                    <a:moveTo>
                      <a:pt x="9913" y="21256"/>
                    </a:moveTo>
                    <a:lnTo>
                      <a:pt x="9340" y="21256"/>
                    </a:lnTo>
                    <a:lnTo>
                      <a:pt x="9340" y="7085"/>
                    </a:lnTo>
                    <a:lnTo>
                      <a:pt x="9783" y="7085"/>
                    </a:lnTo>
                    <a:lnTo>
                      <a:pt x="9851" y="8846"/>
                    </a:lnTo>
                    <a:cubicBezTo>
                      <a:pt x="9935" y="8202"/>
                      <a:pt x="10025" y="7687"/>
                      <a:pt x="10126" y="7300"/>
                    </a:cubicBezTo>
                    <a:cubicBezTo>
                      <a:pt x="10227" y="6914"/>
                      <a:pt x="10339" y="6742"/>
                      <a:pt x="10463" y="6742"/>
                    </a:cubicBezTo>
                    <a:cubicBezTo>
                      <a:pt x="10671" y="6742"/>
                      <a:pt x="10828" y="7171"/>
                      <a:pt x="10940" y="8030"/>
                    </a:cubicBezTo>
                    <a:cubicBezTo>
                      <a:pt x="11053" y="8889"/>
                      <a:pt x="11109" y="10177"/>
                      <a:pt x="11109" y="11852"/>
                    </a:cubicBezTo>
                    <a:lnTo>
                      <a:pt x="11109" y="21214"/>
                    </a:lnTo>
                    <a:lnTo>
                      <a:pt x="10536" y="21214"/>
                    </a:lnTo>
                    <a:lnTo>
                      <a:pt x="10536" y="12281"/>
                    </a:lnTo>
                    <a:cubicBezTo>
                      <a:pt x="10536" y="11594"/>
                      <a:pt x="10514" y="11036"/>
                      <a:pt x="10474" y="10650"/>
                    </a:cubicBezTo>
                    <a:cubicBezTo>
                      <a:pt x="10429" y="10263"/>
                      <a:pt x="10368" y="10048"/>
                      <a:pt x="10289" y="10048"/>
                    </a:cubicBezTo>
                    <a:cubicBezTo>
                      <a:pt x="10227" y="10048"/>
                      <a:pt x="10160" y="10177"/>
                      <a:pt x="10092" y="10478"/>
                    </a:cubicBezTo>
                    <a:cubicBezTo>
                      <a:pt x="10025" y="10736"/>
                      <a:pt x="9963" y="11122"/>
                      <a:pt x="9913" y="11551"/>
                    </a:cubicBezTo>
                    <a:lnTo>
                      <a:pt x="9913" y="21256"/>
                    </a:lnTo>
                    <a:close/>
                    <a:moveTo>
                      <a:pt x="12687" y="10220"/>
                    </a:moveTo>
                    <a:lnTo>
                      <a:pt x="12215" y="10220"/>
                    </a:lnTo>
                    <a:lnTo>
                      <a:pt x="12215" y="16189"/>
                    </a:lnTo>
                    <a:cubicBezTo>
                      <a:pt x="12215" y="16833"/>
                      <a:pt x="12232" y="17306"/>
                      <a:pt x="12271" y="17563"/>
                    </a:cubicBezTo>
                    <a:cubicBezTo>
                      <a:pt x="12311" y="17821"/>
                      <a:pt x="12361" y="17950"/>
                      <a:pt x="12429" y="17950"/>
                    </a:cubicBezTo>
                    <a:cubicBezTo>
                      <a:pt x="12479" y="17950"/>
                      <a:pt x="12530" y="17907"/>
                      <a:pt x="12580" y="17821"/>
                    </a:cubicBezTo>
                    <a:cubicBezTo>
                      <a:pt x="12631" y="17735"/>
                      <a:pt x="12670" y="17649"/>
                      <a:pt x="12698" y="17478"/>
                    </a:cubicBezTo>
                    <a:lnTo>
                      <a:pt x="12783" y="20441"/>
                    </a:lnTo>
                    <a:cubicBezTo>
                      <a:pt x="12738" y="20612"/>
                      <a:pt x="12670" y="20784"/>
                      <a:pt x="12586" y="20956"/>
                    </a:cubicBezTo>
                    <a:cubicBezTo>
                      <a:pt x="12496" y="21128"/>
                      <a:pt x="12401" y="21213"/>
                      <a:pt x="12305" y="21213"/>
                    </a:cubicBezTo>
                    <a:cubicBezTo>
                      <a:pt x="12064" y="21213"/>
                      <a:pt x="11895" y="20870"/>
                      <a:pt x="11800" y="20140"/>
                    </a:cubicBezTo>
                    <a:cubicBezTo>
                      <a:pt x="11699" y="19453"/>
                      <a:pt x="11654" y="18379"/>
                      <a:pt x="11654" y="16919"/>
                    </a:cubicBezTo>
                    <a:lnTo>
                      <a:pt x="11654" y="10220"/>
                    </a:lnTo>
                    <a:lnTo>
                      <a:pt x="11362" y="10220"/>
                    </a:lnTo>
                    <a:lnTo>
                      <a:pt x="11362" y="7085"/>
                    </a:lnTo>
                    <a:lnTo>
                      <a:pt x="11654" y="7085"/>
                    </a:lnTo>
                    <a:lnTo>
                      <a:pt x="11654" y="2791"/>
                    </a:lnTo>
                    <a:lnTo>
                      <a:pt x="12221" y="2791"/>
                    </a:lnTo>
                    <a:lnTo>
                      <a:pt x="12221" y="7085"/>
                    </a:lnTo>
                    <a:lnTo>
                      <a:pt x="12693" y="7085"/>
                    </a:lnTo>
                    <a:lnTo>
                      <a:pt x="12693" y="10220"/>
                    </a:lnTo>
                    <a:close/>
                    <a:moveTo>
                      <a:pt x="13069" y="8331"/>
                    </a:moveTo>
                    <a:cubicBezTo>
                      <a:pt x="13176" y="7858"/>
                      <a:pt x="13294" y="7472"/>
                      <a:pt x="13428" y="7214"/>
                    </a:cubicBezTo>
                    <a:cubicBezTo>
                      <a:pt x="13563" y="6914"/>
                      <a:pt x="13698" y="6785"/>
                      <a:pt x="13833" y="6785"/>
                    </a:cubicBezTo>
                    <a:cubicBezTo>
                      <a:pt x="14063" y="6785"/>
                      <a:pt x="14243" y="7214"/>
                      <a:pt x="14383" y="8073"/>
                    </a:cubicBezTo>
                    <a:cubicBezTo>
                      <a:pt x="14524" y="8932"/>
                      <a:pt x="14591" y="10263"/>
                      <a:pt x="14591" y="12110"/>
                    </a:cubicBezTo>
                    <a:lnTo>
                      <a:pt x="14591" y="21299"/>
                    </a:lnTo>
                    <a:lnTo>
                      <a:pt x="14153" y="21299"/>
                    </a:lnTo>
                    <a:lnTo>
                      <a:pt x="14102" y="19882"/>
                    </a:lnTo>
                    <a:lnTo>
                      <a:pt x="14085" y="19882"/>
                    </a:lnTo>
                    <a:cubicBezTo>
                      <a:pt x="14035" y="20398"/>
                      <a:pt x="13962" y="20827"/>
                      <a:pt x="13872" y="21128"/>
                    </a:cubicBezTo>
                    <a:cubicBezTo>
                      <a:pt x="13782" y="21471"/>
                      <a:pt x="13676" y="21600"/>
                      <a:pt x="13552" y="21600"/>
                    </a:cubicBezTo>
                    <a:cubicBezTo>
                      <a:pt x="13445" y="21600"/>
                      <a:pt x="13355" y="21471"/>
                      <a:pt x="13277" y="21256"/>
                    </a:cubicBezTo>
                    <a:cubicBezTo>
                      <a:pt x="13198" y="21042"/>
                      <a:pt x="13131" y="20698"/>
                      <a:pt x="13080" y="20312"/>
                    </a:cubicBezTo>
                    <a:cubicBezTo>
                      <a:pt x="13030" y="19925"/>
                      <a:pt x="12990" y="19453"/>
                      <a:pt x="12962" y="18895"/>
                    </a:cubicBezTo>
                    <a:cubicBezTo>
                      <a:pt x="12934" y="18336"/>
                      <a:pt x="12923" y="17778"/>
                      <a:pt x="12923" y="17177"/>
                    </a:cubicBezTo>
                    <a:cubicBezTo>
                      <a:pt x="12923" y="16361"/>
                      <a:pt x="12945" y="15631"/>
                      <a:pt x="12996" y="15073"/>
                    </a:cubicBezTo>
                    <a:cubicBezTo>
                      <a:pt x="13041" y="14472"/>
                      <a:pt x="13108" y="13999"/>
                      <a:pt x="13187" y="13613"/>
                    </a:cubicBezTo>
                    <a:cubicBezTo>
                      <a:pt x="13266" y="13226"/>
                      <a:pt x="13361" y="12969"/>
                      <a:pt x="13473" y="12797"/>
                    </a:cubicBezTo>
                    <a:cubicBezTo>
                      <a:pt x="13580" y="12625"/>
                      <a:pt x="13698" y="12539"/>
                      <a:pt x="13822" y="12539"/>
                    </a:cubicBezTo>
                    <a:lnTo>
                      <a:pt x="14012" y="12539"/>
                    </a:lnTo>
                    <a:lnTo>
                      <a:pt x="14012" y="11766"/>
                    </a:lnTo>
                    <a:cubicBezTo>
                      <a:pt x="14012" y="11251"/>
                      <a:pt x="13990" y="10821"/>
                      <a:pt x="13939" y="10564"/>
                    </a:cubicBezTo>
                    <a:cubicBezTo>
                      <a:pt x="13889" y="10263"/>
                      <a:pt x="13822" y="10134"/>
                      <a:pt x="13732" y="10134"/>
                    </a:cubicBezTo>
                    <a:cubicBezTo>
                      <a:pt x="13653" y="10134"/>
                      <a:pt x="13580" y="10220"/>
                      <a:pt x="13501" y="10392"/>
                    </a:cubicBezTo>
                    <a:cubicBezTo>
                      <a:pt x="13428" y="10564"/>
                      <a:pt x="13344" y="10864"/>
                      <a:pt x="13254" y="11251"/>
                    </a:cubicBezTo>
                    <a:lnTo>
                      <a:pt x="13069" y="8331"/>
                    </a:lnTo>
                    <a:close/>
                    <a:moveTo>
                      <a:pt x="14024" y="15116"/>
                    </a:moveTo>
                    <a:lnTo>
                      <a:pt x="13895" y="15159"/>
                    </a:lnTo>
                    <a:cubicBezTo>
                      <a:pt x="13822" y="15159"/>
                      <a:pt x="13760" y="15245"/>
                      <a:pt x="13715" y="15330"/>
                    </a:cubicBezTo>
                    <a:cubicBezTo>
                      <a:pt x="13664" y="15416"/>
                      <a:pt x="13625" y="15545"/>
                      <a:pt x="13597" y="15717"/>
                    </a:cubicBezTo>
                    <a:cubicBezTo>
                      <a:pt x="13569" y="15846"/>
                      <a:pt x="13546" y="16060"/>
                      <a:pt x="13535" y="16232"/>
                    </a:cubicBezTo>
                    <a:cubicBezTo>
                      <a:pt x="13524" y="16447"/>
                      <a:pt x="13518" y="16662"/>
                      <a:pt x="13518" y="16876"/>
                    </a:cubicBezTo>
                    <a:cubicBezTo>
                      <a:pt x="13518" y="17478"/>
                      <a:pt x="13541" y="17907"/>
                      <a:pt x="13591" y="18122"/>
                    </a:cubicBezTo>
                    <a:cubicBezTo>
                      <a:pt x="13636" y="18336"/>
                      <a:pt x="13692" y="18465"/>
                      <a:pt x="13754" y="18465"/>
                    </a:cubicBezTo>
                    <a:cubicBezTo>
                      <a:pt x="13816" y="18465"/>
                      <a:pt x="13872" y="18336"/>
                      <a:pt x="13923" y="18036"/>
                    </a:cubicBezTo>
                    <a:cubicBezTo>
                      <a:pt x="13973" y="17778"/>
                      <a:pt x="14007" y="17478"/>
                      <a:pt x="14029" y="17134"/>
                    </a:cubicBezTo>
                    <a:lnTo>
                      <a:pt x="14029" y="15116"/>
                    </a:lnTo>
                    <a:close/>
                    <a:moveTo>
                      <a:pt x="16192" y="10220"/>
                    </a:moveTo>
                    <a:lnTo>
                      <a:pt x="15720" y="10220"/>
                    </a:lnTo>
                    <a:lnTo>
                      <a:pt x="15720" y="16189"/>
                    </a:lnTo>
                    <a:cubicBezTo>
                      <a:pt x="15720" y="16833"/>
                      <a:pt x="15737" y="17306"/>
                      <a:pt x="15776" y="17563"/>
                    </a:cubicBezTo>
                    <a:cubicBezTo>
                      <a:pt x="15815" y="17821"/>
                      <a:pt x="15866" y="17950"/>
                      <a:pt x="15933" y="17950"/>
                    </a:cubicBezTo>
                    <a:cubicBezTo>
                      <a:pt x="15984" y="17950"/>
                      <a:pt x="16034" y="17907"/>
                      <a:pt x="16085" y="17821"/>
                    </a:cubicBezTo>
                    <a:cubicBezTo>
                      <a:pt x="16135" y="17735"/>
                      <a:pt x="16175" y="17649"/>
                      <a:pt x="16203" y="17478"/>
                    </a:cubicBezTo>
                    <a:lnTo>
                      <a:pt x="16287" y="20441"/>
                    </a:lnTo>
                    <a:cubicBezTo>
                      <a:pt x="16242" y="20612"/>
                      <a:pt x="16175" y="20784"/>
                      <a:pt x="16090" y="20956"/>
                    </a:cubicBezTo>
                    <a:cubicBezTo>
                      <a:pt x="16001" y="21128"/>
                      <a:pt x="15905" y="21213"/>
                      <a:pt x="15810" y="21213"/>
                    </a:cubicBezTo>
                    <a:cubicBezTo>
                      <a:pt x="15568" y="21213"/>
                      <a:pt x="15400" y="20870"/>
                      <a:pt x="15304" y="20140"/>
                    </a:cubicBezTo>
                    <a:cubicBezTo>
                      <a:pt x="15203" y="19453"/>
                      <a:pt x="15158" y="18379"/>
                      <a:pt x="15158" y="16919"/>
                    </a:cubicBezTo>
                    <a:lnTo>
                      <a:pt x="15158" y="10220"/>
                    </a:lnTo>
                    <a:lnTo>
                      <a:pt x="14866" y="10220"/>
                    </a:lnTo>
                    <a:lnTo>
                      <a:pt x="14866" y="7085"/>
                    </a:lnTo>
                    <a:lnTo>
                      <a:pt x="15158" y="7085"/>
                    </a:lnTo>
                    <a:lnTo>
                      <a:pt x="15158" y="2791"/>
                    </a:lnTo>
                    <a:lnTo>
                      <a:pt x="15725" y="2791"/>
                    </a:lnTo>
                    <a:lnTo>
                      <a:pt x="15725" y="7085"/>
                    </a:lnTo>
                    <a:lnTo>
                      <a:pt x="16197" y="7085"/>
                    </a:lnTo>
                    <a:lnTo>
                      <a:pt x="16197" y="10220"/>
                    </a:lnTo>
                    <a:close/>
                    <a:moveTo>
                      <a:pt x="16871" y="4294"/>
                    </a:moveTo>
                    <a:cubicBezTo>
                      <a:pt x="16776" y="4294"/>
                      <a:pt x="16697" y="4080"/>
                      <a:pt x="16646" y="3650"/>
                    </a:cubicBezTo>
                    <a:cubicBezTo>
                      <a:pt x="16596" y="3221"/>
                      <a:pt x="16568" y="2705"/>
                      <a:pt x="16568" y="2147"/>
                    </a:cubicBezTo>
                    <a:cubicBezTo>
                      <a:pt x="16568" y="1546"/>
                      <a:pt x="16596" y="1031"/>
                      <a:pt x="16646" y="644"/>
                    </a:cubicBezTo>
                    <a:cubicBezTo>
                      <a:pt x="16697" y="215"/>
                      <a:pt x="16776" y="0"/>
                      <a:pt x="16866" y="0"/>
                    </a:cubicBezTo>
                    <a:cubicBezTo>
                      <a:pt x="16961" y="0"/>
                      <a:pt x="17034" y="215"/>
                      <a:pt x="17085" y="601"/>
                    </a:cubicBezTo>
                    <a:cubicBezTo>
                      <a:pt x="17135" y="1031"/>
                      <a:pt x="17163" y="1546"/>
                      <a:pt x="17163" y="2147"/>
                    </a:cubicBezTo>
                    <a:cubicBezTo>
                      <a:pt x="17163" y="2748"/>
                      <a:pt x="17135" y="3264"/>
                      <a:pt x="17085" y="3693"/>
                    </a:cubicBezTo>
                    <a:cubicBezTo>
                      <a:pt x="17045" y="4122"/>
                      <a:pt x="16972" y="4294"/>
                      <a:pt x="16871" y="4294"/>
                    </a:cubicBezTo>
                    <a:close/>
                    <a:moveTo>
                      <a:pt x="16585" y="21256"/>
                    </a:moveTo>
                    <a:lnTo>
                      <a:pt x="16585" y="7085"/>
                    </a:lnTo>
                    <a:lnTo>
                      <a:pt x="17158" y="7085"/>
                    </a:lnTo>
                    <a:lnTo>
                      <a:pt x="17158" y="21256"/>
                    </a:lnTo>
                    <a:lnTo>
                      <a:pt x="16585" y="21256"/>
                    </a:lnTo>
                    <a:close/>
                    <a:moveTo>
                      <a:pt x="19477" y="14085"/>
                    </a:moveTo>
                    <a:cubicBezTo>
                      <a:pt x="19477" y="15245"/>
                      <a:pt x="19455" y="16275"/>
                      <a:pt x="19404" y="17220"/>
                    </a:cubicBezTo>
                    <a:cubicBezTo>
                      <a:pt x="19354" y="18165"/>
                      <a:pt x="19286" y="18938"/>
                      <a:pt x="19196" y="19582"/>
                    </a:cubicBezTo>
                    <a:cubicBezTo>
                      <a:pt x="19106" y="20226"/>
                      <a:pt x="19005" y="20741"/>
                      <a:pt x="18887" y="21085"/>
                    </a:cubicBezTo>
                    <a:cubicBezTo>
                      <a:pt x="18769" y="21428"/>
                      <a:pt x="18640" y="21600"/>
                      <a:pt x="18505" y="21600"/>
                    </a:cubicBezTo>
                    <a:cubicBezTo>
                      <a:pt x="18371" y="21600"/>
                      <a:pt x="18241" y="21428"/>
                      <a:pt x="18124" y="21128"/>
                    </a:cubicBezTo>
                    <a:cubicBezTo>
                      <a:pt x="18006" y="20784"/>
                      <a:pt x="17905" y="20355"/>
                      <a:pt x="17820" y="19711"/>
                    </a:cubicBezTo>
                    <a:cubicBezTo>
                      <a:pt x="17736" y="19109"/>
                      <a:pt x="17669" y="18336"/>
                      <a:pt x="17618" y="17435"/>
                    </a:cubicBezTo>
                    <a:cubicBezTo>
                      <a:pt x="17568" y="16533"/>
                      <a:pt x="17545" y="15502"/>
                      <a:pt x="17545" y="14386"/>
                    </a:cubicBezTo>
                    <a:cubicBezTo>
                      <a:pt x="17545" y="13183"/>
                      <a:pt x="17568" y="12110"/>
                      <a:pt x="17618" y="11165"/>
                    </a:cubicBezTo>
                    <a:cubicBezTo>
                      <a:pt x="17669" y="10220"/>
                      <a:pt x="17736" y="9404"/>
                      <a:pt x="17826" y="8760"/>
                    </a:cubicBezTo>
                    <a:cubicBezTo>
                      <a:pt x="17916" y="8116"/>
                      <a:pt x="18017" y="7601"/>
                      <a:pt x="18135" y="7257"/>
                    </a:cubicBezTo>
                    <a:cubicBezTo>
                      <a:pt x="18253" y="6914"/>
                      <a:pt x="18382" y="6742"/>
                      <a:pt x="18517" y="6742"/>
                    </a:cubicBezTo>
                    <a:cubicBezTo>
                      <a:pt x="18651" y="6742"/>
                      <a:pt x="18781" y="6914"/>
                      <a:pt x="18899" y="7214"/>
                    </a:cubicBezTo>
                    <a:cubicBezTo>
                      <a:pt x="19017" y="7515"/>
                      <a:pt x="19118" y="7987"/>
                      <a:pt x="19202" y="8631"/>
                    </a:cubicBezTo>
                    <a:cubicBezTo>
                      <a:pt x="19286" y="9233"/>
                      <a:pt x="19354" y="10006"/>
                      <a:pt x="19404" y="10907"/>
                    </a:cubicBezTo>
                    <a:cubicBezTo>
                      <a:pt x="19455" y="11809"/>
                      <a:pt x="19477" y="12883"/>
                      <a:pt x="19477" y="14085"/>
                    </a:cubicBezTo>
                    <a:close/>
                    <a:moveTo>
                      <a:pt x="18893" y="14214"/>
                    </a:moveTo>
                    <a:cubicBezTo>
                      <a:pt x="18893" y="13441"/>
                      <a:pt x="18882" y="12797"/>
                      <a:pt x="18865" y="12239"/>
                    </a:cubicBezTo>
                    <a:cubicBezTo>
                      <a:pt x="18842" y="11680"/>
                      <a:pt x="18814" y="11251"/>
                      <a:pt x="18781" y="10907"/>
                    </a:cubicBezTo>
                    <a:cubicBezTo>
                      <a:pt x="18747" y="10564"/>
                      <a:pt x="18702" y="10306"/>
                      <a:pt x="18657" y="10134"/>
                    </a:cubicBezTo>
                    <a:cubicBezTo>
                      <a:pt x="18612" y="9963"/>
                      <a:pt x="18562" y="9920"/>
                      <a:pt x="18517" y="9920"/>
                    </a:cubicBezTo>
                    <a:cubicBezTo>
                      <a:pt x="18466" y="9920"/>
                      <a:pt x="18421" y="10006"/>
                      <a:pt x="18376" y="10134"/>
                    </a:cubicBezTo>
                    <a:cubicBezTo>
                      <a:pt x="18331" y="10263"/>
                      <a:pt x="18292" y="10521"/>
                      <a:pt x="18258" y="10821"/>
                    </a:cubicBezTo>
                    <a:cubicBezTo>
                      <a:pt x="18225" y="11165"/>
                      <a:pt x="18197" y="11594"/>
                      <a:pt x="18174" y="12153"/>
                    </a:cubicBezTo>
                    <a:cubicBezTo>
                      <a:pt x="18152" y="12711"/>
                      <a:pt x="18146" y="13355"/>
                      <a:pt x="18146" y="14214"/>
                    </a:cubicBezTo>
                    <a:cubicBezTo>
                      <a:pt x="18146" y="15631"/>
                      <a:pt x="18185" y="16705"/>
                      <a:pt x="18264" y="17349"/>
                    </a:cubicBezTo>
                    <a:cubicBezTo>
                      <a:pt x="18343" y="18036"/>
                      <a:pt x="18432" y="18336"/>
                      <a:pt x="18528" y="18336"/>
                    </a:cubicBezTo>
                    <a:cubicBezTo>
                      <a:pt x="18578" y="18336"/>
                      <a:pt x="18623" y="18250"/>
                      <a:pt x="18668" y="18122"/>
                    </a:cubicBezTo>
                    <a:cubicBezTo>
                      <a:pt x="18713" y="17993"/>
                      <a:pt x="18753" y="17735"/>
                      <a:pt x="18786" y="17435"/>
                    </a:cubicBezTo>
                    <a:cubicBezTo>
                      <a:pt x="18820" y="17091"/>
                      <a:pt x="18848" y="16662"/>
                      <a:pt x="18871" y="16146"/>
                    </a:cubicBezTo>
                    <a:cubicBezTo>
                      <a:pt x="18882" y="15631"/>
                      <a:pt x="18893" y="14987"/>
                      <a:pt x="18893" y="14214"/>
                    </a:cubicBezTo>
                    <a:close/>
                    <a:moveTo>
                      <a:pt x="20404" y="21256"/>
                    </a:moveTo>
                    <a:lnTo>
                      <a:pt x="19831" y="21256"/>
                    </a:lnTo>
                    <a:lnTo>
                      <a:pt x="19831" y="7085"/>
                    </a:lnTo>
                    <a:lnTo>
                      <a:pt x="20275" y="7085"/>
                    </a:lnTo>
                    <a:lnTo>
                      <a:pt x="20342" y="8846"/>
                    </a:lnTo>
                    <a:cubicBezTo>
                      <a:pt x="20426" y="8202"/>
                      <a:pt x="20516" y="7687"/>
                      <a:pt x="20617" y="7300"/>
                    </a:cubicBezTo>
                    <a:cubicBezTo>
                      <a:pt x="20718" y="6914"/>
                      <a:pt x="20831" y="6742"/>
                      <a:pt x="20954" y="6742"/>
                    </a:cubicBezTo>
                    <a:cubicBezTo>
                      <a:pt x="21162" y="6742"/>
                      <a:pt x="21319" y="7171"/>
                      <a:pt x="21432" y="8030"/>
                    </a:cubicBezTo>
                    <a:cubicBezTo>
                      <a:pt x="21544" y="8889"/>
                      <a:pt x="21600" y="10177"/>
                      <a:pt x="21600" y="11852"/>
                    </a:cubicBezTo>
                    <a:lnTo>
                      <a:pt x="21600" y="21214"/>
                    </a:lnTo>
                    <a:lnTo>
                      <a:pt x="21027" y="21214"/>
                    </a:lnTo>
                    <a:lnTo>
                      <a:pt x="21027" y="12281"/>
                    </a:lnTo>
                    <a:cubicBezTo>
                      <a:pt x="21027" y="11594"/>
                      <a:pt x="21005" y="11036"/>
                      <a:pt x="20965" y="10650"/>
                    </a:cubicBezTo>
                    <a:cubicBezTo>
                      <a:pt x="20920" y="10263"/>
                      <a:pt x="20859" y="10048"/>
                      <a:pt x="20780" y="10048"/>
                    </a:cubicBezTo>
                    <a:cubicBezTo>
                      <a:pt x="20718" y="10048"/>
                      <a:pt x="20651" y="10177"/>
                      <a:pt x="20583" y="10478"/>
                    </a:cubicBezTo>
                    <a:cubicBezTo>
                      <a:pt x="20516" y="10736"/>
                      <a:pt x="20454" y="11122"/>
                      <a:pt x="20404" y="11551"/>
                    </a:cubicBezTo>
                    <a:lnTo>
                      <a:pt x="20404" y="21256"/>
                    </a:lnTo>
                    <a:close/>
                  </a:path>
                </a:pathLst>
              </a:custGeom>
              <a:solidFill>
                <a:srgbClr val="002033"/>
              </a:solidFill>
              <a:ln w="12700">
                <a:miter lim="400000"/>
              </a:ln>
            </p:spPr>
            <p:txBody>
              <a:bodyPr lIns="38100" tIns="38100" rIns="38100" bIns="38100" anchor="ctr"/>
              <a:lstStyle/>
              <a:p>
                <a:pPr>
                  <a:defRPr sz="3000">
                    <a:solidFill>
                      <a:srgbClr val="FFFFFF"/>
                    </a:solidFill>
                  </a:defRPr>
                </a:pPr>
                <a:endParaRPr/>
              </a:p>
            </p:txBody>
          </p:sp>
          <p:sp>
            <p:nvSpPr>
              <p:cNvPr id="32" name="Shape">
                <a:extLst>
                  <a:ext uri="{FF2B5EF4-FFF2-40B4-BE49-F238E27FC236}">
                    <a16:creationId xmlns:a16="http://schemas.microsoft.com/office/drawing/2014/main" id="{0289A039-CDE0-CE6C-46D3-ECDB687F6BD1}"/>
                  </a:ext>
                </a:extLst>
              </p:cNvPr>
              <p:cNvSpPr/>
              <p:nvPr userDrawn="1"/>
            </p:nvSpPr>
            <p:spPr>
              <a:xfrm>
                <a:off x="5032172" y="1021854"/>
                <a:ext cx="1051185" cy="549583"/>
              </a:xfrm>
              <a:custGeom>
                <a:avLst/>
                <a:gdLst/>
                <a:ahLst/>
                <a:cxnLst>
                  <a:cxn ang="0">
                    <a:pos x="wd2" y="hd2"/>
                  </a:cxn>
                  <a:cxn ang="5400000">
                    <a:pos x="wd2" y="hd2"/>
                  </a:cxn>
                  <a:cxn ang="10800000">
                    <a:pos x="wd2" y="hd2"/>
                  </a:cxn>
                  <a:cxn ang="16200000">
                    <a:pos x="wd2" y="hd2"/>
                  </a:cxn>
                </a:cxnLst>
                <a:rect l="0" t="0" r="r" b="b"/>
                <a:pathLst>
                  <a:path w="21600" h="21600" extrusionOk="0">
                    <a:moveTo>
                      <a:pt x="15954" y="0"/>
                    </a:moveTo>
                    <a:cubicBezTo>
                      <a:pt x="13287" y="0"/>
                      <a:pt x="11002" y="3514"/>
                      <a:pt x="10441" y="8443"/>
                    </a:cubicBezTo>
                    <a:cubicBezTo>
                      <a:pt x="9052" y="8229"/>
                      <a:pt x="6050" y="7757"/>
                      <a:pt x="5198" y="7671"/>
                    </a:cubicBezTo>
                    <a:cubicBezTo>
                      <a:pt x="5154" y="7671"/>
                      <a:pt x="5109" y="7671"/>
                      <a:pt x="5041" y="7671"/>
                    </a:cubicBezTo>
                    <a:cubicBezTo>
                      <a:pt x="4638" y="7671"/>
                      <a:pt x="4280" y="7886"/>
                      <a:pt x="4033" y="8357"/>
                    </a:cubicBezTo>
                    <a:cubicBezTo>
                      <a:pt x="3563" y="9214"/>
                      <a:pt x="3563" y="10457"/>
                      <a:pt x="3563" y="10843"/>
                    </a:cubicBezTo>
                    <a:cubicBezTo>
                      <a:pt x="3563" y="11271"/>
                      <a:pt x="3563" y="12514"/>
                      <a:pt x="4033" y="13329"/>
                    </a:cubicBezTo>
                    <a:cubicBezTo>
                      <a:pt x="4280" y="13800"/>
                      <a:pt x="4638" y="14014"/>
                      <a:pt x="5041" y="14014"/>
                    </a:cubicBezTo>
                    <a:cubicBezTo>
                      <a:pt x="5086" y="14014"/>
                      <a:pt x="5131" y="14014"/>
                      <a:pt x="5198" y="14014"/>
                    </a:cubicBezTo>
                    <a:cubicBezTo>
                      <a:pt x="5803" y="13929"/>
                      <a:pt x="7417" y="13714"/>
                      <a:pt x="8313" y="13543"/>
                    </a:cubicBezTo>
                    <a:lnTo>
                      <a:pt x="9657" y="13329"/>
                    </a:lnTo>
                    <a:cubicBezTo>
                      <a:pt x="9971" y="13286"/>
                      <a:pt x="10262" y="13243"/>
                      <a:pt x="10464" y="13200"/>
                    </a:cubicBezTo>
                    <a:cubicBezTo>
                      <a:pt x="11046" y="18043"/>
                      <a:pt x="13332" y="21557"/>
                      <a:pt x="15954" y="21557"/>
                    </a:cubicBezTo>
                    <a:cubicBezTo>
                      <a:pt x="19068" y="21557"/>
                      <a:pt x="21600" y="16714"/>
                      <a:pt x="21600" y="10757"/>
                    </a:cubicBezTo>
                    <a:cubicBezTo>
                      <a:pt x="21600" y="4843"/>
                      <a:pt x="19068" y="0"/>
                      <a:pt x="15954" y="0"/>
                    </a:cubicBezTo>
                    <a:close/>
                    <a:moveTo>
                      <a:pt x="15954" y="17229"/>
                    </a:moveTo>
                    <a:cubicBezTo>
                      <a:pt x="14094" y="17229"/>
                      <a:pt x="12593" y="14357"/>
                      <a:pt x="12593" y="10800"/>
                    </a:cubicBezTo>
                    <a:cubicBezTo>
                      <a:pt x="12593" y="7243"/>
                      <a:pt x="14094" y="4371"/>
                      <a:pt x="15954" y="4371"/>
                    </a:cubicBezTo>
                    <a:cubicBezTo>
                      <a:pt x="17813" y="4371"/>
                      <a:pt x="19315" y="7243"/>
                      <a:pt x="19315" y="10800"/>
                    </a:cubicBezTo>
                    <a:cubicBezTo>
                      <a:pt x="19315" y="14357"/>
                      <a:pt x="17813" y="17229"/>
                      <a:pt x="15954" y="17229"/>
                    </a:cubicBezTo>
                    <a:close/>
                    <a:moveTo>
                      <a:pt x="9007" y="15514"/>
                    </a:moveTo>
                    <a:lnTo>
                      <a:pt x="9007" y="20014"/>
                    </a:lnTo>
                    <a:cubicBezTo>
                      <a:pt x="8627" y="20443"/>
                      <a:pt x="8134" y="20786"/>
                      <a:pt x="7506" y="21129"/>
                    </a:cubicBezTo>
                    <a:cubicBezTo>
                      <a:pt x="6879" y="21429"/>
                      <a:pt x="6207" y="21600"/>
                      <a:pt x="5467" y="21600"/>
                    </a:cubicBezTo>
                    <a:cubicBezTo>
                      <a:pt x="4324" y="21600"/>
                      <a:pt x="3339" y="21171"/>
                      <a:pt x="2532" y="20271"/>
                    </a:cubicBezTo>
                    <a:cubicBezTo>
                      <a:pt x="1725" y="19371"/>
                      <a:pt x="1098" y="18129"/>
                      <a:pt x="650" y="16500"/>
                    </a:cubicBezTo>
                    <a:cubicBezTo>
                      <a:pt x="224" y="14871"/>
                      <a:pt x="0" y="12986"/>
                      <a:pt x="0" y="10800"/>
                    </a:cubicBezTo>
                    <a:cubicBezTo>
                      <a:pt x="0" y="8657"/>
                      <a:pt x="246" y="6729"/>
                      <a:pt x="717" y="5143"/>
                    </a:cubicBezTo>
                    <a:cubicBezTo>
                      <a:pt x="1210" y="3514"/>
                      <a:pt x="1860" y="2271"/>
                      <a:pt x="2711" y="1371"/>
                    </a:cubicBezTo>
                    <a:cubicBezTo>
                      <a:pt x="3563" y="471"/>
                      <a:pt x="4549" y="43"/>
                      <a:pt x="5646" y="43"/>
                    </a:cubicBezTo>
                    <a:cubicBezTo>
                      <a:pt x="6229" y="43"/>
                      <a:pt x="6767" y="171"/>
                      <a:pt x="7282" y="386"/>
                    </a:cubicBezTo>
                    <a:cubicBezTo>
                      <a:pt x="7798" y="600"/>
                      <a:pt x="8246" y="900"/>
                      <a:pt x="8627" y="1243"/>
                    </a:cubicBezTo>
                    <a:lnTo>
                      <a:pt x="8402" y="4843"/>
                    </a:lnTo>
                    <a:cubicBezTo>
                      <a:pt x="8022" y="4500"/>
                      <a:pt x="7596" y="4200"/>
                      <a:pt x="7125" y="3986"/>
                    </a:cubicBezTo>
                    <a:cubicBezTo>
                      <a:pt x="6655" y="3771"/>
                      <a:pt x="6162" y="3643"/>
                      <a:pt x="5624" y="3643"/>
                    </a:cubicBezTo>
                    <a:cubicBezTo>
                      <a:pt x="4817" y="3643"/>
                      <a:pt x="4168" y="3943"/>
                      <a:pt x="3630" y="4586"/>
                    </a:cubicBezTo>
                    <a:cubicBezTo>
                      <a:pt x="3115" y="5186"/>
                      <a:pt x="2734" y="6043"/>
                      <a:pt x="2487" y="7114"/>
                    </a:cubicBezTo>
                    <a:cubicBezTo>
                      <a:pt x="2241" y="8186"/>
                      <a:pt x="2106" y="9386"/>
                      <a:pt x="2106" y="10714"/>
                    </a:cubicBezTo>
                    <a:cubicBezTo>
                      <a:pt x="2106" y="12129"/>
                      <a:pt x="2241" y="13371"/>
                      <a:pt x="2487" y="14443"/>
                    </a:cubicBezTo>
                    <a:cubicBezTo>
                      <a:pt x="2734" y="15514"/>
                      <a:pt x="3115" y="16371"/>
                      <a:pt x="3607" y="17014"/>
                    </a:cubicBezTo>
                    <a:cubicBezTo>
                      <a:pt x="4100" y="17614"/>
                      <a:pt x="4728" y="17957"/>
                      <a:pt x="5490" y="17957"/>
                    </a:cubicBezTo>
                    <a:cubicBezTo>
                      <a:pt x="5714" y="17957"/>
                      <a:pt x="5960" y="17914"/>
                      <a:pt x="6207" y="17871"/>
                    </a:cubicBezTo>
                    <a:cubicBezTo>
                      <a:pt x="6453" y="17829"/>
                      <a:pt x="6722" y="17743"/>
                      <a:pt x="6968" y="17614"/>
                    </a:cubicBezTo>
                    <a:lnTo>
                      <a:pt x="6968" y="15814"/>
                    </a:lnTo>
                    <a:cubicBezTo>
                      <a:pt x="7439" y="15729"/>
                      <a:pt x="7887" y="15686"/>
                      <a:pt x="8246" y="15643"/>
                    </a:cubicBezTo>
                    <a:lnTo>
                      <a:pt x="9007" y="15514"/>
                    </a:lnTo>
                    <a:close/>
                  </a:path>
                </a:pathLst>
              </a:custGeom>
              <a:solidFill>
                <a:srgbClr val="008C58"/>
              </a:solidFill>
              <a:ln w="12700">
                <a:miter lim="400000"/>
              </a:ln>
            </p:spPr>
            <p:txBody>
              <a:bodyPr lIns="38100" tIns="38100" rIns="38100" bIns="38100" anchor="ctr"/>
              <a:lstStyle/>
              <a:p>
                <a:pPr>
                  <a:defRPr sz="3000">
                    <a:solidFill>
                      <a:srgbClr val="FFFFFF"/>
                    </a:solidFill>
                  </a:defRPr>
                </a:pPr>
                <a:endParaRPr dirty="0"/>
              </a:p>
            </p:txBody>
          </p:sp>
        </p:grpSp>
      </p:grpSp>
      <p:sp>
        <p:nvSpPr>
          <p:cNvPr id="4" name="Date Placeholder 3">
            <a:extLst>
              <a:ext uri="{FF2B5EF4-FFF2-40B4-BE49-F238E27FC236}">
                <a16:creationId xmlns:a16="http://schemas.microsoft.com/office/drawing/2014/main" id="{830D9EAD-5A89-BB09-0D0C-947742203918}"/>
              </a:ext>
            </a:extLst>
          </p:cNvPr>
          <p:cNvSpPr>
            <a:spLocks noGrp="1"/>
          </p:cNvSpPr>
          <p:nvPr>
            <p:ph type="dt" sz="half" idx="2"/>
          </p:nvPr>
        </p:nvSpPr>
        <p:spPr>
          <a:xfrm>
            <a:off x="594360" y="6356351"/>
            <a:ext cx="2987040" cy="365125"/>
          </a:xfrm>
          <a:prstGeom prst="rect">
            <a:avLst/>
          </a:prstGeom>
        </p:spPr>
        <p:txBody>
          <a:bodyPr vert="horz" lIns="91440" tIns="45720" rIns="91440" bIns="45720" rtlCol="0" anchor="ctr"/>
          <a:lstStyle>
            <a:lvl1pPr algn="l">
              <a:defRPr sz="1200">
                <a:solidFill>
                  <a:schemeClr val="tx1">
                    <a:tint val="75000"/>
                  </a:schemeClr>
                </a:solidFill>
              </a:defRPr>
            </a:lvl1pPr>
          </a:lstStyle>
          <a:p>
            <a:r>
              <a:rPr lang="en-US" dirty="0"/>
              <a:t>Date</a:t>
            </a:r>
          </a:p>
        </p:txBody>
      </p:sp>
      <p:sp>
        <p:nvSpPr>
          <p:cNvPr id="5" name="Footer Placeholder 4">
            <a:extLst>
              <a:ext uri="{FF2B5EF4-FFF2-40B4-BE49-F238E27FC236}">
                <a16:creationId xmlns:a16="http://schemas.microsoft.com/office/drawing/2014/main" id="{3016801C-8438-73FF-72A3-65ED034005FE}"/>
              </a:ext>
            </a:extLst>
          </p:cNvPr>
          <p:cNvSpPr>
            <a:spLocks noGrp="1"/>
          </p:cNvSpPr>
          <p:nvPr>
            <p:ph type="ftr" sz="quarter" idx="3"/>
          </p:nvPr>
        </p:nvSpPr>
        <p:spPr>
          <a:xfrm>
            <a:off x="4038600" y="6356351"/>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r>
              <a:rPr lang="en-US"/>
              <a:t>Your Footer Here</a:t>
            </a:r>
          </a:p>
        </p:txBody>
      </p:sp>
      <p:sp>
        <p:nvSpPr>
          <p:cNvPr id="6" name="Slide Number Placeholder 5">
            <a:extLst>
              <a:ext uri="{FF2B5EF4-FFF2-40B4-BE49-F238E27FC236}">
                <a16:creationId xmlns:a16="http://schemas.microsoft.com/office/drawing/2014/main" id="{06C705E6-64A2-7D22-C58C-49386B460276}"/>
              </a:ext>
            </a:extLst>
          </p:cNvPr>
          <p:cNvSpPr>
            <a:spLocks noGrp="1"/>
          </p:cNvSpPr>
          <p:nvPr>
            <p:ph type="sldNum" sz="quarter" idx="4"/>
          </p:nvPr>
        </p:nvSpPr>
        <p:spPr>
          <a:xfrm>
            <a:off x="8610600" y="6356351"/>
            <a:ext cx="29210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C86EDDA2-A385-4D53-9944-861446547DDE}" type="slidenum">
              <a:rPr lang="en-US" smtClean="0"/>
              <a:t>‹#›</a:t>
            </a:fld>
            <a:endParaRPr lang="en-US"/>
          </a:p>
        </p:txBody>
      </p:sp>
    </p:spTree>
    <p:extLst>
      <p:ext uri="{BB962C8B-B14F-4D97-AF65-F5344CB8AC3E}">
        <p14:creationId xmlns:p14="http://schemas.microsoft.com/office/powerpoint/2010/main" val="2055134626"/>
      </p:ext>
    </p:extLst>
  </p:cSld>
  <p:clrMap bg1="lt1" tx1="dk1" bg2="lt2" tx2="dk2" accent1="accent1" accent2="accent2" accent3="accent3" accent4="accent4" accent5="accent5" accent6="accent6" hlink="hlink" folHlink="folHlink"/>
  <p:sldLayoutIdLst>
    <p:sldLayoutId id="2147483688" r:id="rId1"/>
    <p:sldLayoutId id="2147483707" r:id="rId2"/>
  </p:sldLayoutIdLst>
  <p:txStyles>
    <p:titleStyle>
      <a:lvl1pPr algn="l" defTabSz="914400" rtl="0" eaLnBrk="1" latinLnBrk="0" hangingPunct="1">
        <a:lnSpc>
          <a:spcPct val="90000"/>
        </a:lnSpc>
        <a:spcBef>
          <a:spcPct val="0"/>
        </a:spcBef>
        <a:buNone/>
        <a:defRPr lang="en-US" sz="3600" b="1" kern="1200">
          <a:solidFill>
            <a:schemeClr val="tx1"/>
          </a:solidFill>
          <a:latin typeface="Helvetica" panose="020B0500000000000000" pitchFamily="34" charset="0"/>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4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Pr>
        <a:solidFill>
          <a:schemeClr val="tx2"/>
        </a:soli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6"/>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1"/>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r>
              <a:rPr lang="en-US"/>
              <a:t>Date</a:t>
            </a:r>
          </a:p>
        </p:txBody>
      </p:sp>
      <p:sp>
        <p:nvSpPr>
          <p:cNvPr id="5" name="Footer Placeholder 4"/>
          <p:cNvSpPr>
            <a:spLocks noGrp="1"/>
          </p:cNvSpPr>
          <p:nvPr>
            <p:ph type="ftr" sz="quarter" idx="3"/>
          </p:nvPr>
        </p:nvSpPr>
        <p:spPr>
          <a:xfrm>
            <a:off x="4038600" y="6356351"/>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r>
              <a:rPr lang="en-US"/>
              <a:t>Your Footer Here</a:t>
            </a:r>
          </a:p>
        </p:txBody>
      </p:sp>
      <p:sp>
        <p:nvSpPr>
          <p:cNvPr id="6" name="Slide Number Placeholder 5"/>
          <p:cNvSpPr>
            <a:spLocks noGrp="1"/>
          </p:cNvSpPr>
          <p:nvPr>
            <p:ph type="sldNum" sz="quarter" idx="4"/>
          </p:nvPr>
        </p:nvSpPr>
        <p:spPr>
          <a:xfrm>
            <a:off x="8610600" y="6356351"/>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C86EDDA2-A385-4D53-9944-861446547DDE}" type="slidenum">
              <a:rPr lang="en-US" smtClean="0"/>
              <a:t>‹#›</a:t>
            </a:fld>
            <a:endParaRPr lang="en-US"/>
          </a:p>
        </p:txBody>
      </p:sp>
    </p:spTree>
    <p:extLst>
      <p:ext uri="{BB962C8B-B14F-4D97-AF65-F5344CB8AC3E}">
        <p14:creationId xmlns:p14="http://schemas.microsoft.com/office/powerpoint/2010/main" val="3586658964"/>
      </p:ext>
    </p:extLst>
  </p:cSld>
  <p:clrMap bg1="lt1" tx1="dk1" bg2="lt2" tx2="dk2" accent1="accent1" accent2="accent2" accent3="accent3" accent4="accent4" accent5="accent5" accent6="accent6" hlink="hlink" folHlink="folHlink"/>
  <p:sldLayoutIdLst>
    <p:sldLayoutId id="2147483706" r:id="rId1"/>
  </p:sldLayoutIdLst>
  <p:hf hdr="0"/>
  <p:txStyles>
    <p:titleStyle>
      <a:lvl1pPr algn="l" defTabSz="914400" rtl="0" eaLnBrk="1" latinLnBrk="0" hangingPunct="1">
        <a:lnSpc>
          <a:spcPct val="90000"/>
        </a:lnSpc>
        <a:spcBef>
          <a:spcPct val="0"/>
        </a:spcBef>
        <a:buNone/>
        <a:defRPr sz="4400" kern="1200">
          <a:solidFill>
            <a:schemeClr val="bg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bg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bg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bg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bg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bg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hyperlink" Target="https://www.presentationgo.com/faq/" TargetMode="External"/><Relationship Id="rId2" Type="http://schemas.openxmlformats.org/officeDocument/2006/relationships/notesSlide" Target="../notesSlides/notesSlide3.xml"/><Relationship Id="rId1" Type="http://schemas.openxmlformats.org/officeDocument/2006/relationships/slideLayout" Target="../slideLayouts/slideLayout3.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0360E73-2AFA-8795-95BD-B97281312D24}"/>
              </a:ext>
            </a:extLst>
          </p:cNvPr>
          <p:cNvSpPr>
            <a:spLocks noGrp="1"/>
          </p:cNvSpPr>
          <p:nvPr>
            <p:ph type="ctrTitle"/>
          </p:nvPr>
        </p:nvSpPr>
        <p:spPr/>
        <p:txBody>
          <a:bodyPr>
            <a:normAutofit/>
          </a:bodyPr>
          <a:lstStyle/>
          <a:p>
            <a:r>
              <a:rPr lang="en-US" dirty="0"/>
              <a:t>Title of Your Presentation</a:t>
            </a:r>
          </a:p>
        </p:txBody>
      </p:sp>
      <p:sp>
        <p:nvSpPr>
          <p:cNvPr id="3" name="Subtitle 2">
            <a:extLst>
              <a:ext uri="{FF2B5EF4-FFF2-40B4-BE49-F238E27FC236}">
                <a16:creationId xmlns:a16="http://schemas.microsoft.com/office/drawing/2014/main" id="{90CB8A0E-AE5F-4EDB-1A75-2D83297C80E9}"/>
              </a:ext>
            </a:extLst>
          </p:cNvPr>
          <p:cNvSpPr>
            <a:spLocks noGrp="1"/>
          </p:cNvSpPr>
          <p:nvPr>
            <p:ph type="subTitle" idx="1"/>
          </p:nvPr>
        </p:nvSpPr>
        <p:spPr/>
        <p:txBody>
          <a:bodyPr/>
          <a:lstStyle/>
          <a:p>
            <a:r>
              <a:rPr lang="en-US" dirty="0"/>
              <a:t>A Free Presentation Template</a:t>
            </a:r>
          </a:p>
        </p:txBody>
      </p:sp>
    </p:spTree>
    <p:extLst>
      <p:ext uri="{BB962C8B-B14F-4D97-AF65-F5344CB8AC3E}">
        <p14:creationId xmlns:p14="http://schemas.microsoft.com/office/powerpoint/2010/main" val="2698604318"/>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89486A6-930A-B80B-5CB1-F2D8FE32847A}"/>
              </a:ext>
            </a:extLst>
          </p:cNvPr>
          <p:cNvSpPr>
            <a:spLocks noGrp="1"/>
          </p:cNvSpPr>
          <p:nvPr>
            <p:ph type="title"/>
          </p:nvPr>
        </p:nvSpPr>
        <p:spPr/>
        <p:txBody>
          <a:bodyPr/>
          <a:lstStyle/>
          <a:p>
            <a:r>
              <a:rPr lang="en-US" dirty="0"/>
              <a:t>Title of Your Slide</a:t>
            </a:r>
          </a:p>
        </p:txBody>
      </p:sp>
      <p:sp>
        <p:nvSpPr>
          <p:cNvPr id="3" name="Content Placeholder 2">
            <a:extLst>
              <a:ext uri="{FF2B5EF4-FFF2-40B4-BE49-F238E27FC236}">
                <a16:creationId xmlns:a16="http://schemas.microsoft.com/office/drawing/2014/main" id="{A51E46E8-838A-46A5-21AF-D65C20AE9056}"/>
              </a:ext>
            </a:extLst>
          </p:cNvPr>
          <p:cNvSpPr>
            <a:spLocks noGrp="1"/>
          </p:cNvSpPr>
          <p:nvPr>
            <p:ph idx="1"/>
          </p:nvPr>
        </p:nvSpPr>
        <p:spPr/>
        <p:txBody>
          <a:bodyPr>
            <a:normAutofit/>
          </a:bodyPr>
          <a:lstStyle/>
          <a:p>
            <a:r>
              <a:rPr lang="en-US" noProof="1">
                <a:latin typeface="+mn-lt"/>
              </a:rPr>
              <a:t>Lorem ipsum dolor sit amet, nam utinam adolescens et, probo movet et vim. Congue verterem vis in, cu mea nisl utamur, eu qui tale persius probatus. Nulla facilisi etiam dignissim diam quis enim. </a:t>
            </a:r>
          </a:p>
          <a:p>
            <a:r>
              <a:rPr lang="en-US" noProof="1">
                <a:latin typeface="+mn-lt"/>
              </a:rPr>
              <a:t>Sed nisi lacus sed viverra tellus in hac habitasse. Etiam sit amet nisl purus in mollis nunc sed id.</a:t>
            </a:r>
          </a:p>
          <a:p>
            <a:r>
              <a:rPr lang="en-US" noProof="1">
                <a:latin typeface="+mn-lt"/>
              </a:rPr>
              <a:t>Aliquam vestibulum morbi blandit cursus risus at ultrices mi tempus. Euismod elementum nisi quis eleifend quam adipiscing vitae proin sagittis.</a:t>
            </a:r>
          </a:p>
        </p:txBody>
      </p:sp>
    </p:spTree>
    <p:extLst>
      <p:ext uri="{BB962C8B-B14F-4D97-AF65-F5344CB8AC3E}">
        <p14:creationId xmlns:p14="http://schemas.microsoft.com/office/powerpoint/2010/main" val="908816928"/>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 name="TextBox 14">
            <a:extLst>
              <a:ext uri="{FF2B5EF4-FFF2-40B4-BE49-F238E27FC236}">
                <a16:creationId xmlns:a16="http://schemas.microsoft.com/office/drawing/2014/main" id="{BA46F724-D3C0-8C2C-8F9E-DABDEC9945EC}"/>
              </a:ext>
            </a:extLst>
          </p:cNvPr>
          <p:cNvSpPr txBox="1"/>
          <p:nvPr/>
        </p:nvSpPr>
        <p:spPr>
          <a:xfrm>
            <a:off x="667330" y="5930556"/>
            <a:ext cx="3987117" cy="338554"/>
          </a:xfrm>
          <a:prstGeom prst="rect">
            <a:avLst/>
          </a:prstGeom>
          <a:noFill/>
        </p:spPr>
        <p:txBody>
          <a:bodyPr wrap="none" rtlCol="0">
            <a:spAutoFit/>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kumimoji="0" lang="en-CA" sz="1600" b="0" i="0" u="none" strike="noStrike" kern="1200" cap="none" spc="0" normalizeH="0" baseline="0" noProof="0" dirty="0">
                <a:ln>
                  <a:noFill/>
                </a:ln>
                <a:solidFill>
                  <a:srgbClr val="FFFFFF">
                    <a:alpha val="41000"/>
                  </a:srgbClr>
                </a:solidFill>
                <a:effectLst/>
                <a:uLnTx/>
                <a:uFillTx/>
                <a:latin typeface="Calibri Light" panose="020F0302020204030204"/>
                <a:ea typeface="+mn-ea"/>
                <a:cs typeface="+mn-cs"/>
              </a:rPr>
              <a:t>Visit our </a:t>
            </a:r>
            <a:r>
              <a:rPr kumimoji="0" lang="en-CA" sz="1600" b="1" i="0" u="none" strike="noStrike" kern="1200" cap="none" spc="0" normalizeH="0" baseline="0" noProof="0" dirty="0">
                <a:ln>
                  <a:noFill/>
                </a:ln>
                <a:solidFill>
                  <a:srgbClr val="FFFFFF">
                    <a:alpha val="41000"/>
                  </a:srgbClr>
                </a:solidFill>
                <a:effectLst/>
                <a:uLnTx/>
                <a:uFillTx/>
                <a:latin typeface="Calibri Light" panose="020F0302020204030204"/>
                <a:ea typeface="+mn-ea"/>
                <a:cs typeface="+mn-cs"/>
              </a:rPr>
              <a:t>FAQ</a:t>
            </a:r>
            <a:r>
              <a:rPr kumimoji="0" lang="en-CA" sz="1600" b="0" i="0" u="none" strike="noStrike" kern="1200" cap="none" spc="0" normalizeH="0" baseline="0" noProof="0" dirty="0">
                <a:ln>
                  <a:noFill/>
                </a:ln>
                <a:solidFill>
                  <a:srgbClr val="FFFFFF">
                    <a:alpha val="41000"/>
                  </a:srgbClr>
                </a:solidFill>
                <a:effectLst/>
                <a:uLnTx/>
                <a:uFillTx/>
                <a:latin typeface="Calibri Light" panose="020F0302020204030204"/>
                <a:ea typeface="+mn-ea"/>
                <a:cs typeface="+mn-cs"/>
              </a:rPr>
              <a:t> : </a:t>
            </a:r>
            <a:r>
              <a:rPr kumimoji="0" lang="en-CA" sz="1600" b="0" i="0" u="none" strike="noStrike" kern="1200" cap="none" spc="0" normalizeH="0" baseline="0" noProof="0" dirty="0">
                <a:ln>
                  <a:noFill/>
                </a:ln>
                <a:solidFill>
                  <a:srgbClr val="FFFFFF">
                    <a:alpha val="41000"/>
                  </a:srgbClr>
                </a:solidFill>
                <a:effectLst/>
                <a:uLnTx/>
                <a:uFillTx/>
                <a:latin typeface="Calibri Light" panose="020F0302020204030204"/>
                <a:ea typeface="+mn-ea"/>
                <a:cs typeface="+mn-cs"/>
                <a:hlinkClick r:id="rId3"/>
              </a:rPr>
              <a:t>www.presentationgo.com/faq/</a:t>
            </a:r>
            <a:endParaRPr kumimoji="0" lang="en-US" sz="1600" b="0" i="0" u="none" strike="noStrike" kern="1200" cap="none" spc="0" normalizeH="0" baseline="0" noProof="0" dirty="0">
              <a:ln>
                <a:noFill/>
              </a:ln>
              <a:solidFill>
                <a:srgbClr val="FFFFFF">
                  <a:alpha val="41000"/>
                </a:srgbClr>
              </a:solidFill>
              <a:effectLst/>
              <a:uLnTx/>
              <a:uFillTx/>
              <a:latin typeface="Calibri Light" panose="020F0302020204030204"/>
              <a:ea typeface="+mn-ea"/>
              <a:cs typeface="+mn-cs"/>
            </a:endParaRPr>
          </a:p>
        </p:txBody>
      </p:sp>
    </p:spTree>
    <p:extLst>
      <p:ext uri="{BB962C8B-B14F-4D97-AF65-F5344CB8AC3E}">
        <p14:creationId xmlns:p14="http://schemas.microsoft.com/office/powerpoint/2010/main" val="83232470"/>
      </p:ext>
    </p:extLst>
  </p:cSld>
  <p:clrMapOvr>
    <a:masterClrMapping/>
  </p:clrMapOvr>
</p:sld>
</file>

<file path=ppt/theme/theme1.xml><?xml version="1.0" encoding="utf-8"?>
<a:theme xmlns:a="http://schemas.openxmlformats.org/drawingml/2006/main" name="Template PresentationGO">
  <a:themeElements>
    <a:clrScheme name="PresentationGo">
      <a:dk1>
        <a:srgbClr val="000000"/>
      </a:dk1>
      <a:lt1>
        <a:srgbClr val="FFFFFF"/>
      </a:lt1>
      <a:dk2>
        <a:srgbClr val="001F33"/>
      </a:dk2>
      <a:lt2>
        <a:srgbClr val="F2F2F2"/>
      </a:lt2>
      <a:accent1>
        <a:srgbClr val="F15F47"/>
      </a:accent1>
      <a:accent2>
        <a:srgbClr val="FBA91E"/>
      </a:accent2>
      <a:accent3>
        <a:srgbClr val="FEDA2F"/>
      </a:accent3>
      <a:accent4>
        <a:srgbClr val="6EA56C"/>
      </a:accent4>
      <a:accent5>
        <a:srgbClr val="3AC6E1"/>
      </a:accent5>
      <a:accent6>
        <a:srgbClr val="244470"/>
      </a:accent6>
      <a:hlink>
        <a:srgbClr val="008B58"/>
      </a:hlink>
      <a:folHlink>
        <a:srgbClr val="008B58"/>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0495_T_PGO_Flag-Indonesia.potx" id="{B7474C53-15FB-4D3E-9F34-91206939E6EA}" vid="{5D9B2F1B-A93C-46E6-AB4D-0A75A17ED16E}"/>
    </a:ext>
  </a:extLst>
</a:theme>
</file>

<file path=ppt/theme/theme2.xml><?xml version="1.0" encoding="utf-8"?>
<a:theme xmlns:a="http://schemas.openxmlformats.org/drawingml/2006/main" name="Designed by PresentationGO">
  <a:themeElements>
    <a:clrScheme name="PresentationGo">
      <a:dk1>
        <a:srgbClr val="000000"/>
      </a:dk1>
      <a:lt1>
        <a:srgbClr val="FFFFFF"/>
      </a:lt1>
      <a:dk2>
        <a:srgbClr val="001F33"/>
      </a:dk2>
      <a:lt2>
        <a:srgbClr val="F2F2F2"/>
      </a:lt2>
      <a:accent1>
        <a:srgbClr val="F15F47"/>
      </a:accent1>
      <a:accent2>
        <a:srgbClr val="FBA91E"/>
      </a:accent2>
      <a:accent3>
        <a:srgbClr val="FEDA2F"/>
      </a:accent3>
      <a:accent4>
        <a:srgbClr val="6EA56C"/>
      </a:accent4>
      <a:accent5>
        <a:srgbClr val="3AC6E1"/>
      </a:accent5>
      <a:accent6>
        <a:srgbClr val="244470"/>
      </a:accent6>
      <a:hlink>
        <a:srgbClr val="008B58"/>
      </a:hlink>
      <a:folHlink>
        <a:srgbClr val="008B58"/>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0495_T_PGO_Flag-Indonesia.potx" id="{B7474C53-15FB-4D3E-9F34-91206939E6EA}" vid="{2D1DFDC8-7E99-4BDE-BDDB-B080CC775685}"/>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
  <TotalTime>9471</TotalTime>
  <Words>155</Words>
  <Application>Microsoft Office PowerPoint</Application>
  <PresentationFormat>Widescreen</PresentationFormat>
  <Paragraphs>13</Paragraphs>
  <Slides>3</Slides>
  <Notes>3</Notes>
  <HiddenSlides>0</HiddenSlides>
  <MMClips>0</MMClips>
  <ScaleCrop>false</ScaleCrop>
  <HeadingPairs>
    <vt:vector size="6" baseType="variant">
      <vt:variant>
        <vt:lpstr>Fonts Used</vt:lpstr>
      </vt:variant>
      <vt:variant>
        <vt:i4>4</vt:i4>
      </vt:variant>
      <vt:variant>
        <vt:lpstr>Theme</vt:lpstr>
      </vt:variant>
      <vt:variant>
        <vt:i4>2</vt:i4>
      </vt:variant>
      <vt:variant>
        <vt:lpstr>Slide Titles</vt:lpstr>
      </vt:variant>
      <vt:variant>
        <vt:i4>3</vt:i4>
      </vt:variant>
    </vt:vector>
  </HeadingPairs>
  <TitlesOfParts>
    <vt:vector size="9" baseType="lpstr">
      <vt:lpstr>Arial</vt:lpstr>
      <vt:lpstr>Calibri</vt:lpstr>
      <vt:lpstr>Calibri Light</vt:lpstr>
      <vt:lpstr>Helvetica</vt:lpstr>
      <vt:lpstr>Template PresentationGO</vt:lpstr>
      <vt:lpstr>Designed by PresentationGO</vt:lpstr>
      <vt:lpstr>Title of Your Presentation</vt:lpstr>
      <vt:lpstr>Title of Your Slide</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Flag of Indonesia</dc:title>
  <dc:creator>PresentationGO.com</dc:creator>
  <dc:description>© Copyright PresentationGO.com - Do not distribute or sale without written permission.</dc:description>
  <cp:lastModifiedBy>Christophe Barroche</cp:lastModifiedBy>
  <cp:revision>46</cp:revision>
  <dcterms:created xsi:type="dcterms:W3CDTF">2014-11-26T05:14:11Z</dcterms:created>
  <dcterms:modified xsi:type="dcterms:W3CDTF">2025-04-16T16:08:44Z</dcterms:modified>
  <cp:category>Maps &amp; Flags</cp:category>
</cp:coreProperties>
</file>