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592" autoAdjust="0"/>
    <p:restoredTop sz="94673" autoAdjust="0"/>
  </p:normalViewPr>
  <p:slideViewPr>
    <p:cSldViewPr snapToGrid="0">
      <p:cViewPr varScale="1">
        <p:scale>
          <a:sx n="122" d="100"/>
          <a:sy n="122" d="100"/>
        </p:scale>
        <p:origin x="1163" y="29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4/14/2025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517645"/>
            <a:ext cx="7150608" cy="1852748"/>
          </a:xfrm>
        </p:spPr>
        <p:txBody>
          <a:bodyPr anchor="b"/>
          <a:lstStyle>
            <a:lvl1pPr algn="ctr">
              <a:defRPr sz="6600">
                <a:solidFill>
                  <a:schemeClr val="accent4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119092" y="2509542"/>
            <a:ext cx="4588823" cy="134730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10515599" cy="1325563"/>
          </a:xfrm>
        </p:spPr>
        <p:txBody>
          <a:bodyPr/>
          <a:lstStyle>
            <a:lvl1pPr algn="l">
              <a:defRPr>
                <a:solidFill>
                  <a:schemeClr val="accent4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782765"/>
            <a:ext cx="7772398" cy="4419252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  <a:lvl2pPr algn="l">
              <a:defRPr>
                <a:solidFill>
                  <a:schemeClr val="bg1"/>
                </a:solidFill>
              </a:defRPr>
            </a:lvl2pPr>
            <a:lvl3pPr algn="l">
              <a:defRPr>
                <a:solidFill>
                  <a:schemeClr val="bg1"/>
                </a:solidFill>
              </a:defRPr>
            </a:lvl3pPr>
            <a:lvl4pPr algn="l">
              <a:defRPr>
                <a:solidFill>
                  <a:schemeClr val="bg1"/>
                </a:solidFill>
              </a:defRPr>
            </a:lvl4pPr>
            <a:lvl5pPr algn="l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154917"/>
          </a:xfrm>
        </p:spPr>
        <p:txBody>
          <a:bodyPr/>
          <a:lstStyle>
            <a:lvl1pPr algn="r">
              <a:defRPr>
                <a:solidFill>
                  <a:schemeClr val="accent4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28260" y="1674422"/>
            <a:ext cx="6425538" cy="3515096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  <a:lvl2pPr algn="r">
              <a:defRPr>
                <a:solidFill>
                  <a:schemeClr val="bg1"/>
                </a:solidFill>
              </a:defRPr>
            </a:lvl2pPr>
            <a:lvl3pPr algn="r">
              <a:defRPr>
                <a:solidFill>
                  <a:schemeClr val="bg1"/>
                </a:solidFill>
              </a:defRPr>
            </a:lvl3pPr>
            <a:lvl4pPr algn="r">
              <a:defRPr>
                <a:solidFill>
                  <a:schemeClr val="bg1"/>
                </a:solidFill>
              </a:defRPr>
            </a:lvl4pPr>
            <a:lvl5pPr algn="r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89517" y="800791"/>
            <a:ext cx="6164283" cy="2368561"/>
          </a:xfrm>
        </p:spPr>
        <p:txBody>
          <a:bodyPr anchor="b"/>
          <a:lstStyle>
            <a:lvl1pPr algn="r">
              <a:defRPr sz="6000">
                <a:solidFill>
                  <a:schemeClr val="accent4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89517" y="3335149"/>
            <a:ext cx="6164283" cy="1374769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E4E3721E-71FD-40EB-39FA-8EF09AD47D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89517" y="800791"/>
            <a:ext cx="6164283" cy="2368561"/>
          </a:xfrm>
        </p:spPr>
        <p:txBody>
          <a:bodyPr anchor="b"/>
          <a:lstStyle>
            <a:lvl1pPr algn="r">
              <a:defRPr sz="6000">
                <a:solidFill>
                  <a:schemeClr val="accent4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91D34F54-AC02-FE47-6DBC-9794DB58BC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89517" y="3335149"/>
            <a:ext cx="6164283" cy="1374769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8200" y="395570"/>
            <a:ext cx="1333500" cy="1333500"/>
          </a:xfrm>
          <a:prstGeom prst="ellipse">
            <a:avLst/>
          </a:prstGeom>
          <a:solidFill>
            <a:schemeClr val="accent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419927" y="731886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419927" y="959219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419927" y="1186552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8430EC8E-A7FB-4C03-797D-217D59A7A7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89517" y="0"/>
            <a:ext cx="6164283" cy="2368561"/>
          </a:xfrm>
        </p:spPr>
        <p:txBody>
          <a:bodyPr anchor="b"/>
          <a:lstStyle>
            <a:lvl1pPr algn="r">
              <a:defRPr sz="6000">
                <a:solidFill>
                  <a:schemeClr val="accent4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EE0D77C7-3619-455F-6261-1CF331D1F5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45525" y="2534358"/>
            <a:ext cx="5108275" cy="1374769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accent2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0F1BF281-29EB-5D1E-BA98-3DB7E6C65E5C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02AA9D9C-BAD2-ABB4-CAF6-4E2D2C022859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0DD69BFA-8E54-2B48-BCC2-3192FA98F7E5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F1E2FDC4-56E6-ED7A-F86F-2D57CCEADB36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F2758B44-23CA-1649-36FF-BB1CD976B7D2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53461421-2C99-47FA-22E7-D0BBF13EC96A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0A1C33F9-DB32-DB9D-C85B-ECA680070FAA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73AE02A9-432E-566C-3307-1EA60C6F2003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F95AFD6B-6C3B-1873-FE2D-5E496D047A44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D5BA6E4C-2583-8266-0A90-A8609569EAE2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B49D8BDA-3284-17D4-1332-AA6C4140D30F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0DE8854A-4BBE-3FEF-81A5-EC3A089D2B64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5987ED54-68BD-F2D5-257F-CD744D5400CF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1C5F9D23-B2C8-387B-4664-EF7AFB93FA59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F838B20D-5D1C-615B-D152-EDD091A49AFF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785042E9-D305-E3CE-6989-249E11553F63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8928E08C-847D-533E-C949-501858A2FC1A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C73E9AD8-94AD-0729-3FD5-1571CF2A0886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588D2925-C986-20DD-EBBF-27D8B8C5D551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91D26264-73B5-EA6A-34F8-1841F8DF4308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20848B92-9103-E743-98E0-6EA46A41E3E3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03716959-24C6-F98B-41F8-98D42FC894C4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7F812DE0-8689-F181-8414-9178CA5E8F45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75AAAF0D-2B58-6A4F-C73A-33D053584F45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9EEBC9A4-B4C9-BCE6-AB44-4A229470B388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1" name="Rectangle 90">
            <a:extLst>
              <a:ext uri="{FF2B5EF4-FFF2-40B4-BE49-F238E27FC236}">
                <a16:creationId xmlns:a16="http://schemas.microsoft.com/office/drawing/2014/main" id="{9545B0D3-EE16-D5F3-7602-7424595698C6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2" name="Rectangle 91">
            <a:extLst>
              <a:ext uri="{FF2B5EF4-FFF2-40B4-BE49-F238E27FC236}">
                <a16:creationId xmlns:a16="http://schemas.microsoft.com/office/drawing/2014/main" id="{7BF90F37-7032-C320-CADD-BEF6FEE400FC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3" name="Rectangle 92">
            <a:extLst>
              <a:ext uri="{FF2B5EF4-FFF2-40B4-BE49-F238E27FC236}">
                <a16:creationId xmlns:a16="http://schemas.microsoft.com/office/drawing/2014/main" id="{68D5BE73-7C24-2A9A-C67E-5FCFAC31BA0E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4" name="Rectangle 93">
            <a:extLst>
              <a:ext uri="{FF2B5EF4-FFF2-40B4-BE49-F238E27FC236}">
                <a16:creationId xmlns:a16="http://schemas.microsoft.com/office/drawing/2014/main" id="{F25B85E6-7CCD-91BF-E274-1819879612E6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5" name="Rectangle 94">
            <a:extLst>
              <a:ext uri="{FF2B5EF4-FFF2-40B4-BE49-F238E27FC236}">
                <a16:creationId xmlns:a16="http://schemas.microsoft.com/office/drawing/2014/main" id="{3BE50123-9320-BBD9-0AE5-D3ABE6F50776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6" name="Rectangle 95">
            <a:extLst>
              <a:ext uri="{FF2B5EF4-FFF2-40B4-BE49-F238E27FC236}">
                <a16:creationId xmlns:a16="http://schemas.microsoft.com/office/drawing/2014/main" id="{185A959A-DD09-5614-7C81-BD9A7B7E8AEF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7" name="Rectangle 96">
            <a:extLst>
              <a:ext uri="{FF2B5EF4-FFF2-40B4-BE49-F238E27FC236}">
                <a16:creationId xmlns:a16="http://schemas.microsoft.com/office/drawing/2014/main" id="{C9240ECD-9448-2A8B-8226-6C0F7CB22026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8" name="Rectangle 97">
            <a:extLst>
              <a:ext uri="{FF2B5EF4-FFF2-40B4-BE49-F238E27FC236}">
                <a16:creationId xmlns:a16="http://schemas.microsoft.com/office/drawing/2014/main" id="{261C5E9A-C0F7-071C-D50B-B37C8958248B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9" name="Rectangle 98">
            <a:extLst>
              <a:ext uri="{FF2B5EF4-FFF2-40B4-BE49-F238E27FC236}">
                <a16:creationId xmlns:a16="http://schemas.microsoft.com/office/drawing/2014/main" id="{A0AA9659-0EA7-9C97-0596-4673C6474163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0" name="Rectangle 99">
            <a:extLst>
              <a:ext uri="{FF2B5EF4-FFF2-40B4-BE49-F238E27FC236}">
                <a16:creationId xmlns:a16="http://schemas.microsoft.com/office/drawing/2014/main" id="{81E99360-878E-AC1C-3A41-5402C8ABAA76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1" name="Rectangle 100">
            <a:extLst>
              <a:ext uri="{FF2B5EF4-FFF2-40B4-BE49-F238E27FC236}">
                <a16:creationId xmlns:a16="http://schemas.microsoft.com/office/drawing/2014/main" id="{F5E69F9F-16F3-1E5C-C7C2-A59B7A6FA16B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2" name="Rectangle 101">
            <a:extLst>
              <a:ext uri="{FF2B5EF4-FFF2-40B4-BE49-F238E27FC236}">
                <a16:creationId xmlns:a16="http://schemas.microsoft.com/office/drawing/2014/main" id="{2D052A07-B152-5D6D-A58B-AF22A030A362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3" name="Rectangle 102">
            <a:extLst>
              <a:ext uri="{FF2B5EF4-FFF2-40B4-BE49-F238E27FC236}">
                <a16:creationId xmlns:a16="http://schemas.microsoft.com/office/drawing/2014/main" id="{109C6FAB-9415-9B05-4F02-E2DE83994BC6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4" name="Rectangle 103">
            <a:extLst>
              <a:ext uri="{FF2B5EF4-FFF2-40B4-BE49-F238E27FC236}">
                <a16:creationId xmlns:a16="http://schemas.microsoft.com/office/drawing/2014/main" id="{05B7888D-7103-D447-F19E-296F4A79D170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D0BC2722-8B02-2CA9-5C1D-B2C77B15CC25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1E70F9A4-EAB6-7DDB-9E5C-C8A9275A0160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7" name="Rectangle 106">
            <a:extLst>
              <a:ext uri="{FF2B5EF4-FFF2-40B4-BE49-F238E27FC236}">
                <a16:creationId xmlns:a16="http://schemas.microsoft.com/office/drawing/2014/main" id="{B0EA2BA6-6CE7-0520-4140-840600BF9885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8" name="Rectangle 107">
            <a:extLst>
              <a:ext uri="{FF2B5EF4-FFF2-40B4-BE49-F238E27FC236}">
                <a16:creationId xmlns:a16="http://schemas.microsoft.com/office/drawing/2014/main" id="{97D0DD16-AFDB-A3EB-D8AC-EDEB2E4ED002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D74C6097-729D-2C06-27B2-DF4C7B9BA032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0" name="Rectangle 109">
            <a:extLst>
              <a:ext uri="{FF2B5EF4-FFF2-40B4-BE49-F238E27FC236}">
                <a16:creationId xmlns:a16="http://schemas.microsoft.com/office/drawing/2014/main" id="{D2EBA417-0990-86BC-11E7-A0B35DEBA257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1" name="Rectangle 110">
            <a:extLst>
              <a:ext uri="{FF2B5EF4-FFF2-40B4-BE49-F238E27FC236}">
                <a16:creationId xmlns:a16="http://schemas.microsoft.com/office/drawing/2014/main" id="{2367D486-38CF-33CB-917D-4E95DAFED34F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2" name="Rectangle 111">
            <a:extLst>
              <a:ext uri="{FF2B5EF4-FFF2-40B4-BE49-F238E27FC236}">
                <a16:creationId xmlns:a16="http://schemas.microsoft.com/office/drawing/2014/main" id="{3FCC0536-A64D-5233-3483-43709735BEEF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3" name="Rectangle 112">
            <a:extLst>
              <a:ext uri="{FF2B5EF4-FFF2-40B4-BE49-F238E27FC236}">
                <a16:creationId xmlns:a16="http://schemas.microsoft.com/office/drawing/2014/main" id="{E7203CAF-10CC-F1DD-3654-677EFD1B9B56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3FFAB82B-AC92-B7D2-A63C-0C8E3975D077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A39CAE8B-9A92-136F-A69D-7A3F13A2C613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6" name="Rectangle 115">
            <a:extLst>
              <a:ext uri="{FF2B5EF4-FFF2-40B4-BE49-F238E27FC236}">
                <a16:creationId xmlns:a16="http://schemas.microsoft.com/office/drawing/2014/main" id="{C6367927-04FB-C6E8-6ABD-7686D20B07E3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7" name="Rectangle 116">
            <a:extLst>
              <a:ext uri="{FF2B5EF4-FFF2-40B4-BE49-F238E27FC236}">
                <a16:creationId xmlns:a16="http://schemas.microsoft.com/office/drawing/2014/main" id="{821DDDD9-8E2A-21DF-13D1-E5BB5077856C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8" name="Rectangle 117">
            <a:extLst>
              <a:ext uri="{FF2B5EF4-FFF2-40B4-BE49-F238E27FC236}">
                <a16:creationId xmlns:a16="http://schemas.microsoft.com/office/drawing/2014/main" id="{1E8726A3-D78D-8505-0113-F0B5AA413427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9" name="Rectangle 118">
            <a:extLst>
              <a:ext uri="{FF2B5EF4-FFF2-40B4-BE49-F238E27FC236}">
                <a16:creationId xmlns:a16="http://schemas.microsoft.com/office/drawing/2014/main" id="{E34BBAE2-2EE6-940A-26E6-C66FE89A712C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0" name="Rectangle 119">
            <a:extLst>
              <a:ext uri="{FF2B5EF4-FFF2-40B4-BE49-F238E27FC236}">
                <a16:creationId xmlns:a16="http://schemas.microsoft.com/office/drawing/2014/main" id="{52E859AC-21CA-EC1D-5E82-129E27042CB1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1" name="Rectangle 120">
            <a:extLst>
              <a:ext uri="{FF2B5EF4-FFF2-40B4-BE49-F238E27FC236}">
                <a16:creationId xmlns:a16="http://schemas.microsoft.com/office/drawing/2014/main" id="{6FEE67BE-33BD-AF99-C72F-DCAD9E916FAC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2" name="Rectangle 121">
            <a:extLst>
              <a:ext uri="{FF2B5EF4-FFF2-40B4-BE49-F238E27FC236}">
                <a16:creationId xmlns:a16="http://schemas.microsoft.com/office/drawing/2014/main" id="{8CD2AF0C-2B8D-B5A8-BD57-B95FC1733B08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3" name="Rectangle 122">
            <a:extLst>
              <a:ext uri="{FF2B5EF4-FFF2-40B4-BE49-F238E27FC236}">
                <a16:creationId xmlns:a16="http://schemas.microsoft.com/office/drawing/2014/main" id="{F9304735-290F-D34C-A749-2BE20F1A7981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792F1B4F-87C2-DF63-A414-BEC4885C026C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5" name="Rectangle 124">
            <a:extLst>
              <a:ext uri="{FF2B5EF4-FFF2-40B4-BE49-F238E27FC236}">
                <a16:creationId xmlns:a16="http://schemas.microsoft.com/office/drawing/2014/main" id="{13E76512-D184-2CE4-DA61-E12AB67B18B1}"/>
              </a:ext>
            </a:extLst>
          </p:cNvPr>
          <p:cNvSpPr/>
          <p:nvPr userDrawn="1"/>
        </p:nvSpPr>
        <p:spPr>
          <a:xfrm>
            <a:off x="10459487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4">
              <a:lumMod val="60000"/>
              <a:lumOff val="40000"/>
            </a:schemeClr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10515599" cy="1325563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782765"/>
            <a:ext cx="7772398" cy="4419252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154917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28260" y="1674422"/>
            <a:ext cx="6425538" cy="3515096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89517" y="800791"/>
            <a:ext cx="6164283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89517" y="3335149"/>
            <a:ext cx="6164283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1370F320-32BF-B492-9803-D1703E20743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Birds Forest">
      <a:dk1>
        <a:srgbClr val="000000"/>
      </a:dk1>
      <a:lt1>
        <a:srgbClr val="DFDCD0"/>
      </a:lt1>
      <a:dk2>
        <a:srgbClr val="110F0F"/>
      </a:dk2>
      <a:lt2>
        <a:srgbClr val="DFDCD0"/>
      </a:lt2>
      <a:accent1>
        <a:srgbClr val="DBAC76"/>
      </a:accent1>
      <a:accent2>
        <a:srgbClr val="DFDCCF"/>
      </a:accent2>
      <a:accent3>
        <a:srgbClr val="CAC3B0"/>
      </a:accent3>
      <a:accent4>
        <a:srgbClr val="A28D00"/>
      </a:accent4>
      <a:accent5>
        <a:srgbClr val="5B9B4B"/>
      </a:accent5>
      <a:accent6>
        <a:srgbClr val="706147"/>
      </a:accent6>
      <a:hlink>
        <a:srgbClr val="E3C459"/>
      </a:hlink>
      <a:folHlink>
        <a:srgbClr val="F29B13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92_T_PGO_Easter-Egg-Basket.pptx" id="{5AE2B6AC-F460-4E89-953A-0C90032AAC7D}" vid="{14693074-E937-4285-89A9-39638DBD059F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92_T_PGO_Easter-Egg-Basket.pptx" id="{5AE2B6AC-F460-4E89-953A-0C90032AAC7D}" vid="{6AA79A01-A489-41B7-9B46-26254333A38E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80</TotalTime>
  <Words>355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Easter Egg Basket</dc:title>
  <dc:creator>PresentationGO.com</dc:creator>
  <dc:description>© Copyright PresentationGO.com</dc:description>
  <cp:lastModifiedBy>Christophe Barroche</cp:lastModifiedBy>
  <cp:revision>8</cp:revision>
  <dcterms:created xsi:type="dcterms:W3CDTF">2025-04-14T16:16:11Z</dcterms:created>
  <dcterms:modified xsi:type="dcterms:W3CDTF">2025-04-14T17:38:36Z</dcterms:modified>
  <cp:category>Templates</cp:category>
</cp:coreProperties>
</file>