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5" r:id="rId2"/>
  </p:sldMasterIdLst>
  <p:notesMasterIdLst>
    <p:notesMasterId r:id="rId6"/>
  </p:notesMasterIdLst>
  <p:sldIdLst>
    <p:sldId id="311" r:id="rId3"/>
    <p:sldId id="313" r:id="rId4"/>
    <p:sldId id="30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5A6"/>
    <a:srgbClr val="CEBA8B"/>
    <a:srgbClr val="D0BA94"/>
    <a:srgbClr val="941651"/>
    <a:srgbClr val="A26700"/>
    <a:srgbClr val="FF9BA4"/>
    <a:srgbClr val="805AAB"/>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85" autoAdjust="0"/>
    <p:restoredTop sz="96190" autoAdjust="0"/>
  </p:normalViewPr>
  <p:slideViewPr>
    <p:cSldViewPr snapToGrid="0" showGuides="1">
      <p:cViewPr varScale="1">
        <p:scale>
          <a:sx n="60" d="100"/>
          <a:sy n="60" d="100"/>
        </p:scale>
        <p:origin x="43" y="13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3/27/2025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952199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2512722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bg2"/>
                </a:solidFill>
              </a:defRPr>
            </a:lvl1pPr>
          </a:lstStyle>
          <a:p>
            <a:fld id="{C86EDDA2-A385-4D53-9944-861446547DDE}" type="slidenum">
              <a:rPr lang="en-US" smtClean="0"/>
              <a:pPr/>
              <a:t>‹#›</a:t>
            </a:fld>
            <a:endParaRPr lang="en-US"/>
          </a:p>
        </p:txBody>
      </p:sp>
      <p:sp>
        <p:nvSpPr>
          <p:cNvPr id="9" name="Title 1">
            <a:extLst>
              <a:ext uri="{FF2B5EF4-FFF2-40B4-BE49-F238E27FC236}">
                <a16:creationId xmlns:a16="http://schemas.microsoft.com/office/drawing/2014/main" id="{AED9B4CB-DFBD-831C-85D8-A888C034228B}"/>
              </a:ext>
            </a:extLst>
          </p:cNvPr>
          <p:cNvSpPr>
            <a:spLocks noGrp="1"/>
          </p:cNvSpPr>
          <p:nvPr>
            <p:ph type="ctrTitle"/>
          </p:nvPr>
        </p:nvSpPr>
        <p:spPr>
          <a:xfrm>
            <a:off x="594360" y="1839818"/>
            <a:ext cx="5008550" cy="2784074"/>
          </a:xfrm>
        </p:spPr>
        <p:txBody>
          <a:bodyPr anchor="b">
            <a:noAutofit/>
          </a:bodyPr>
          <a:lstStyle>
            <a:lvl1pPr algn="ctr">
              <a:defRPr sz="5400">
                <a:solidFill>
                  <a:schemeClr val="tx2">
                    <a:lumMod val="75000"/>
                    <a:lumOff val="25000"/>
                  </a:schemeClr>
                </a:solidFill>
              </a:defRPr>
            </a:lvl1pPr>
          </a:lstStyle>
          <a:p>
            <a:r>
              <a:rPr lang="en-US" dirty="0"/>
              <a:t>Click to edit Master title style</a:t>
            </a:r>
          </a:p>
        </p:txBody>
      </p:sp>
      <p:sp>
        <p:nvSpPr>
          <p:cNvPr id="10" name="Subtitle 2">
            <a:extLst>
              <a:ext uri="{FF2B5EF4-FFF2-40B4-BE49-F238E27FC236}">
                <a16:creationId xmlns:a16="http://schemas.microsoft.com/office/drawing/2014/main" id="{2DF4EF26-DBFC-75AA-6123-1D092B7A0E71}"/>
              </a:ext>
            </a:extLst>
          </p:cNvPr>
          <p:cNvSpPr>
            <a:spLocks noGrp="1"/>
          </p:cNvSpPr>
          <p:nvPr>
            <p:ph type="subTitle" idx="1"/>
          </p:nvPr>
        </p:nvSpPr>
        <p:spPr>
          <a:xfrm>
            <a:off x="594360" y="4750808"/>
            <a:ext cx="5008550" cy="1230827"/>
          </a:xfrm>
        </p:spPr>
        <p:txBody>
          <a:bodyPr>
            <a:normAutofit/>
          </a:bodyPr>
          <a:lstStyle>
            <a:lvl1pPr marL="0" indent="0" algn="ctr">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l="-6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C86EDDA2-A385-4D53-9944-861446547DDE}" type="slidenum">
              <a:rPr lang="en-US" smtClean="0"/>
              <a:pPr/>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3859481" y="365125"/>
            <a:ext cx="7672119" cy="1325563"/>
          </a:xfrm>
        </p:spPr>
        <p:txBody>
          <a:bodyPr/>
          <a:lstStyle>
            <a:lvl1pPr algn="l">
              <a:defRPr>
                <a:solidFill>
                  <a:schemeClr val="tx2">
                    <a:lumMod val="75000"/>
                    <a:lumOff val="25000"/>
                  </a:schemeClr>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5070764" y="1825625"/>
            <a:ext cx="6460836" cy="4351338"/>
          </a:xfrm>
        </p:spPr>
        <p:txBody>
          <a:bodyPr/>
          <a:lstStyle>
            <a:lvl1pPr algn="l">
              <a:defRPr>
                <a:latin typeface="+mn-lt"/>
              </a:defRPr>
            </a:lvl1pPr>
            <a:lvl2pPr algn="l">
              <a:defRPr>
                <a:latin typeface="+mn-lt"/>
              </a:defRPr>
            </a:lvl2pPr>
            <a:lvl3pPr algn="l">
              <a:defRPr>
                <a:latin typeface="+mn-lt"/>
              </a:defRPr>
            </a:lvl3pPr>
            <a:lvl4pPr algn="l">
              <a:defRPr>
                <a:latin typeface="+mn-lt"/>
              </a:defRPr>
            </a:lvl4pPr>
            <a:lvl5pPr algn="l">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734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107115"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465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757354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176520"/>
            <a:ext cx="10937240" cy="941079"/>
          </a:xfrm>
          <a:prstGeom prst="rect">
            <a:avLst/>
          </a:prstGeom>
        </p:spPr>
        <p:txBody>
          <a:bodyPr rIns="0" anchor="ctr">
            <a:normAutofit/>
          </a:bodyPr>
          <a:lstStyle/>
          <a:p>
            <a:pPr marL="0" lvl="0"/>
            <a:r>
              <a:rPr lang="en-US" dirty="0"/>
              <a:t>Click to edit Master title style</a:t>
            </a:r>
          </a:p>
        </p:txBody>
      </p:sp>
      <p:sp>
        <p:nvSpPr>
          <p:cNvPr id="3" name="Text Placeholder 2"/>
          <p:cNvSpPr>
            <a:spLocks noGrp="1"/>
          </p:cNvSpPr>
          <p:nvPr>
            <p:ph type="body" idx="1"/>
          </p:nvPr>
        </p:nvSpPr>
        <p:spPr>
          <a:xfrm>
            <a:off x="594360" y="1219200"/>
            <a:ext cx="1093724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4"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4" name="Date Placeholder 3">
            <a:extLst>
              <a:ext uri="{FF2B5EF4-FFF2-40B4-BE49-F238E27FC236}">
                <a16:creationId xmlns:a16="http://schemas.microsoft.com/office/drawing/2014/main" id="{830D9EAD-5A89-BB09-0D0C-947742203918}"/>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3016801C-8438-73FF-72A3-65ED034005F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06C705E6-64A2-7D22-C58C-49386B460276}"/>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7" r:id="rId2"/>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3586658964"/>
      </p:ext>
    </p:extLst>
  </p:cSld>
  <p:clrMap bg1="lt1" tx1="dk1" bg2="lt2" tx2="dk2" accent1="accent1" accent2="accent2" accent3="accent3" accent4="accent4" accent5="accent5" accent6="accent6" hlink="hlink" folHlink="folHlink"/>
  <p:sldLayoutIdLst>
    <p:sldLayoutId id="2147483706"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0E73-2AFA-8795-95BD-B97281312D24}"/>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90CB8A0E-AE5F-4EDB-1A75-2D83297C80E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69860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AB7CB-C3A5-87F7-D087-2F60FB4DAD9E}"/>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0154390E-F8E4-1D44-5428-D1A6A8C911C3}"/>
              </a:ext>
            </a:extLst>
          </p:cNvPr>
          <p:cNvSpPr>
            <a:spLocks noGrp="1"/>
          </p:cNvSpPr>
          <p:nvPr>
            <p:ph idx="1"/>
          </p:nvPr>
        </p:nvSpPr>
        <p:spPr/>
        <p:txBody>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p:txBody>
      </p:sp>
    </p:spTree>
    <p:extLst>
      <p:ext uri="{BB962C8B-B14F-4D97-AF65-F5344CB8AC3E}">
        <p14:creationId xmlns:p14="http://schemas.microsoft.com/office/powerpoint/2010/main" val="346135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BA46F724-D3C0-8C2C-8F9E-DABDEC9945EC}"/>
              </a:ext>
            </a:extLst>
          </p:cNvPr>
          <p:cNvSpPr txBox="1"/>
          <p:nvPr/>
        </p:nvSpPr>
        <p:spPr>
          <a:xfrm>
            <a:off x="667330" y="5930556"/>
            <a:ext cx="3987117"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Visit our </a:t>
            </a:r>
            <a:r>
              <a:rPr kumimoji="0" lang="en-CA" sz="1600" b="1"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FAQ</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 : </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hlinkClick r:id="rId3"/>
              </a:rPr>
              <a:t>www.presentationgo.com/faq/</a:t>
            </a:r>
            <a:endParaRPr kumimoji="0" lang="en-US"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8323247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1_T_PGO_Flag-Ukraine.pptx" id="{E0C8CCFE-7927-4F42-9693-B35E2EA3C40B}" vid="{C9AB149E-9003-4F63-901A-365EA51B51B6}"/>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1_T_PGO_Flag-Ukraine.pptx" id="{E0C8CCFE-7927-4F42-9693-B35E2EA3C40B}" vid="{EBCE7251-3F92-496F-BF16-6665CD8A6FE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9449</TotalTime>
  <Words>155</Words>
  <Application>Microsoft Office PowerPoint</Application>
  <PresentationFormat>Widescreen</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Helvetica</vt:lpstr>
      <vt:lpstr>Template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Ukraine</dc:title>
  <dc:creator>PresentationGO.com</dc:creator>
  <dc:description>© Copyright PresentationGO.com - Do not distribute or sale without written permission.</dc:description>
  <cp:lastModifiedBy>Christophe Barroche</cp:lastModifiedBy>
  <cp:revision>44</cp:revision>
  <dcterms:created xsi:type="dcterms:W3CDTF">2014-11-26T05:14:11Z</dcterms:created>
  <dcterms:modified xsi:type="dcterms:W3CDTF">2025-03-28T03:17:06Z</dcterms:modified>
  <cp:category>Flags</cp:category>
</cp:coreProperties>
</file>