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83" autoAdjust="0"/>
    <p:restoredTop sz="94673" autoAdjust="0"/>
  </p:normalViewPr>
  <p:slideViewPr>
    <p:cSldViewPr snapToGrid="0">
      <p:cViewPr varScale="1">
        <p:scale>
          <a:sx n="122" d="100"/>
          <a:sy n="122" d="100"/>
        </p:scale>
        <p:origin x="120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888" y="2833333"/>
            <a:ext cx="7150608" cy="1852748"/>
          </a:xfrm>
        </p:spPr>
        <p:txBody>
          <a:bodyPr anchor="b"/>
          <a:lstStyle>
            <a:lvl1pPr algn="ctr">
              <a:defRPr sz="66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4825230"/>
            <a:ext cx="715060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2185" y="1254369"/>
            <a:ext cx="5369170" cy="1029696"/>
          </a:xfrm>
        </p:spPr>
        <p:txBody>
          <a:bodyPr/>
          <a:lstStyle>
            <a:lvl1pPr algn="l"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2585" y="2438399"/>
            <a:ext cx="7291753" cy="3763617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031" y="904236"/>
            <a:ext cx="4583724" cy="1515926"/>
          </a:xfr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02522"/>
            <a:ext cx="7315200" cy="358955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5263" y="2919046"/>
            <a:ext cx="8528538" cy="1850538"/>
          </a:xfrm>
        </p:spPr>
        <p:txBody>
          <a:bodyPr anchor="b"/>
          <a:lstStyle>
            <a:lvl1pPr algn="r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25263" y="4935382"/>
            <a:ext cx="8528538" cy="70261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8752"/>
            <a:ext cx="7543800" cy="2368561"/>
          </a:xfrm>
        </p:spPr>
        <p:txBody>
          <a:bodyPr anchor="b"/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643110"/>
            <a:ext cx="754380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111" y="3393182"/>
            <a:ext cx="7469777" cy="1869365"/>
          </a:xfrm>
        </p:spPr>
        <p:txBody>
          <a:bodyPr anchor="b"/>
          <a:lstStyle>
            <a:lvl1pPr algn="ctr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61112" y="5371139"/>
            <a:ext cx="7489720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49" y="698807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5100" y="217495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5100" y="240228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45100" y="262962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5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163108-FB24-BA58-B0A1-77978547491D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9696181-5331-6EDC-4431-E3B85FDE9F5D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D6A78C-9FA3-44BA-CC76-B5D769543D7E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C5E479-020B-7F48-1A64-CA9D713BA1F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D646E3-CF17-185B-A528-2612370027C6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25D94B-7E63-DCA3-0444-46F0D5B84B38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7C1200-1D23-CA06-0C33-5DB9308CE9F2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265AEF-F888-6D17-B570-305D0C4D5401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DA2488-4793-F77B-6A8C-063ABC4D0A18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4341CF-B740-9383-957E-114094714B2A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A90BDE-EA8F-1974-2885-89681B00BB5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2418793-05E9-4513-4796-1CCCA8BF99A7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A81BEF-9846-4DFF-D8E3-D3542F38DD00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D4EDD5-CC5B-DEF8-E4CF-C82E1AE36CDC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8A3151C-72E3-4BFD-D7B8-950E892785F2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B0D4BFB-AC7E-20D9-087B-C2BFD168FA70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F8AAE8-B61D-D6DE-3A17-A6B69D414332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AE174-1118-F125-FB02-09CA1D27A09A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A2E698-114A-4794-01E8-C8727C50CE6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A4B0EE9-BD2F-6BE7-5C53-75B3A61B3B4C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8010681-D40F-980A-ADD8-6F5F785F766D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E2BA4E-63C3-6853-24B6-9EDA57252BB4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D203CB4-1B2C-B7E4-2F2C-F1F7E771777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D3926F1-8DA8-D971-9CAA-294F6EAAED52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B00CD82-B786-D3BE-ABEE-31A20F56E22A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F80972C-25F9-769A-DC8E-34FBE33565E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492BDDE-7724-A8CD-DE5D-1D5B02867557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4961F2F-7C25-1A96-0DB2-5823B6AA656E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A728DFC-F289-DE32-4565-152946797CAA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E9255BE-035B-A09D-A945-A864E34963BA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E0FC811-6F13-DB05-86B8-D6E495B944B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A9C2254-567B-B6C3-0D2B-2A4F26A1A95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816FAF2-44E3-C784-725D-8139C52A0262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9ABE11-A277-EE55-FC77-2FFEE756848E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B0C2B35-E404-1056-481D-6DC171B04AB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154745A-0BEA-8F68-CEAD-BE922F995D60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92DDE8E-7D01-39A7-04AF-7F50BC7FF586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5277B08-FC97-56DB-48EC-DC49DC40F2FF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2D26488-11AB-A2F3-4BC6-A033C2939B7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CF96D5F-4BD9-7DC0-0992-BCE08861DFD2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4775787-D543-0FD4-DF4B-1D9A1DA9AD0E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E73906C-6D44-AF03-7AD6-F36BAC7EC174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AD39388-181C-756C-F0D3-F9D73A658D79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23E812C-5C6C-5AE8-CCAB-D8B1F24B9E74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36069F6-C23F-F5B9-2282-6BDE2CA3E8D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7998020-0E9C-42B5-5545-6A9D0449CF84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6900C7E-D25F-A31C-9500-32C5588FAF6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F67B24B-C665-CB80-F179-50655D111649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425E0B1-0061-BC68-0795-DF6275A99EDA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CA533C6-2CBC-CFAC-E10B-3C89F54284A9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77B174-29B3-8ED0-DB9D-1D7A44EECCB5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D2BF239-4477-A86B-CFE9-B072B19912F2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5927D18-5D94-194F-9888-80FEEC98C3D9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3481510-BD9A-E315-122F-75850F2464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84AFA5B-B23B-3976-0A1B-39C8968113C6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22394C8-6421-1668-FA29-E75ACA79042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1406307-586D-1E88-9982-54EDEED4862F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BC7CD3B-167A-A494-5FB0-E5609A07A57B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1BD64720-7FDA-E94A-0FAA-4F7ED1C28FDF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D4FCAF8-7184-EA17-6107-481E926F0AA6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5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E12D29-21F3-EB5B-7A67-B79F0EA1A4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1_T_PGO_Easter-Marble.pptx" id="{9031940F-2D14-43DB-8231-63442A27DCEC}" vid="{0AF0D152-D105-4E80-894E-489EE54091C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1_T_PGO_Easter-Marble.pptx" id="{9031940F-2D14-43DB-8231-63442A27DCEC}" vid="{8A475A72-D482-4E20-929F-767AF064652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Marble</dc:title>
  <dc:creator>PresentationGO.com</dc:creator>
  <dc:description>© Copyright PresentationGO.com</dc:description>
  <cp:lastModifiedBy>Christophe Barroche</cp:lastModifiedBy>
  <cp:revision>4</cp:revision>
  <dcterms:created xsi:type="dcterms:W3CDTF">2025-04-14T16:15:19Z</dcterms:created>
  <dcterms:modified xsi:type="dcterms:W3CDTF">2025-04-14T16:54:20Z</dcterms:modified>
  <cp:category>Templates</cp:category>
</cp:coreProperties>
</file>