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08" autoAdjust="0"/>
    <p:restoredTop sz="94673" autoAdjust="0"/>
  </p:normalViewPr>
  <p:slideViewPr>
    <p:cSldViewPr snapToGrid="0">
      <p:cViewPr varScale="1">
        <p:scale>
          <a:sx n="79" d="100"/>
          <a:sy n="79" d="100"/>
        </p:scale>
        <p:origin x="60" y="90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285008"/>
            <a:ext cx="10515600" cy="1147234"/>
          </a:xfrm>
        </p:spPr>
        <p:txBody>
          <a:bodyPr anchor="b"/>
          <a:lstStyle>
            <a:lvl1pPr algn="ctr">
              <a:defRPr sz="6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58788" y="1571391"/>
            <a:ext cx="3674423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418" y="365125"/>
            <a:ext cx="8288382" cy="1325563"/>
          </a:xfrm>
        </p:spPr>
        <p:txBody>
          <a:bodyPr/>
          <a:lstStyle>
            <a:lvl1pPr algn="r"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5132" y="1782765"/>
            <a:ext cx="6508666" cy="4419252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6737EB-B7B4-555F-6D22-AB1C2971B9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8933761" cy="1325563"/>
          </a:xfrm>
        </p:spPr>
        <p:txBody>
          <a:bodyPr/>
          <a:lstStyle>
            <a:lvl1pPr algn="l"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D3996E-466D-ACB7-95D2-9A53E19BCD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5738870" cy="4419252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060439"/>
            <a:ext cx="5257800" cy="2368561"/>
          </a:xfrm>
        </p:spPr>
        <p:txBody>
          <a:bodyPr anchor="b"/>
          <a:lstStyle>
            <a:lvl1pPr algn="r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0" y="3594797"/>
            <a:ext cx="5257800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323305"/>
            <a:ext cx="5257800" cy="2368561"/>
          </a:xfrm>
        </p:spPr>
        <p:txBody>
          <a:bodyPr anchor="b"/>
          <a:lstStyle>
            <a:lvl1pPr algn="r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0" y="3857663"/>
            <a:ext cx="5257800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54231"/>
            <a:ext cx="7469777" cy="1869365"/>
          </a:xfrm>
        </p:spPr>
        <p:txBody>
          <a:bodyPr anchor="b"/>
          <a:lstStyle>
            <a:lvl1pPr algn="l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332188"/>
            <a:ext cx="7489720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836150" y="354231"/>
            <a:ext cx="1333500" cy="1333500"/>
          </a:xfrm>
          <a:prstGeom prst="ellipse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1870935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209826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232560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54E279D-7322-AD71-760E-6FD6EB1403AE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31471EA-6783-D076-DFC4-3FB789794C2F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16017C4-F22A-C1CE-2825-3D701A12EE25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E70F4A-D654-A9B0-02EE-2228060C98AF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37BD9A-5435-5D2B-91AC-54AFFDBFED9C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A4B707-CC11-74CB-793B-A5D12E8B017A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877FFE2-6BAF-4F61-5AC5-669D25BF9177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E9C5BE0-1C5A-B460-12AD-6EE649B8ED0E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2C55DD-9EEC-0334-62BB-2A2C3E9DF1F4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831D3B5-EDFB-24E0-0B51-F0CDA3977F26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7A23960-C16A-662D-A33C-6B3425A2E40F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B9EA308-57A7-8972-15B0-D3E5791B85FE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08FA8E7-429E-843F-5563-02D42D037CF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B62E378-3572-CD27-CB5B-DE85A7544BA8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54F8162-9EB1-F777-98E9-EC1F769E0D7E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F9A8897-F06E-F29F-404D-B7D83DDCCBA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37E7FBB-2F2E-4516-F248-E58EBB7E4DE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5BB00E7-0EF2-6B7E-A2C6-E6F5C670FD4B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E3EC319-447D-A0FE-A106-510DC0D801D8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99665DA-4F06-96DA-0474-F68CB6A5783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EB8C2E1-B93F-41FE-43A6-596C86087DD0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0D5520C-CBDA-A7C2-4E62-3A9EC879F03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15EC656-829C-DFEB-A928-8F3B83E865A0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719A385-80BB-0FE1-08AA-D66593630944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DA3FC36-5D10-8779-42AF-78430E459275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A08DB6A-3C44-CF8A-B022-1599BEA3109C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38D09E4-E270-BF4B-6E3F-ED6BB6B7FD7D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E4D545D-CDE4-48F0-4318-6A324F462411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F462A95-3CDC-4929-0935-91695238A4DE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59654CD-177A-0638-B57E-537F6DC9C37E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25FED31-7459-1C89-C1C9-C4D248C1FF49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853AE32-959E-2AA7-3546-9EC786D3EF16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1301FBD-8417-290D-9104-70E76341E210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BEF2D5D-6568-2905-F966-C6C0C7C5C715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0CA54A92-6643-64F8-E04A-60D5382DA7EE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B4B35A4-F191-F4DC-F013-763A648AD27E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9BBFA2B-64A7-6F45-5235-49B415D7DFD0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94D62B63-114A-472A-423F-4DB3FA195A2E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9B93B5F-0CDE-00A6-881C-D0C4E5BC967A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3FBEC54D-C432-159B-B586-AB44A1158106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5746B53-4632-24AF-9991-73DD89829F68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A4529E3-7E64-70F2-C824-CC7E5D7E1DD5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3ABDB01C-7A0E-CDEB-B6E7-C720F6569DF1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6B33B8A3-9521-CF87-A345-0BE28D2BE271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C1C91FA2-AEAA-F9E9-A972-81BF16E0DA62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40504DCE-35C9-A549-FF6C-38D49C25D4D7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12CC61F7-AECF-C32B-0858-7CDFD4DABADC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7A6CA7F-2BB1-BE3A-A7C7-CA7370293E1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FB88278E-4341-8E5B-E1A6-5AB39CF21E7E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56E9B2B6-5A24-95B6-8581-411D9D4BA089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943DD10D-6094-A6FE-0FF1-6A05257B927C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6F7F7D0F-6F9A-AAF7-6CB0-F4AB71FD136F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41E3806E-45A4-CC7E-0509-31511E1909D6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464EA739-BA09-5315-5E3D-BB6AA733E574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4E9ED0A9-EDCE-34CF-CDCD-6595D8BF880E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A00C46AA-3650-FF3A-CF7B-225E5E425B92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B01DEF90-E5A4-4355-91A6-7B89F5393514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D82B28EC-70DB-FD0E-602A-41253AA8DD2B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AF6E154E-9B7F-4128-3C3A-DBA04E6C7046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89585E51-C40A-A5CB-6FD0-B6047E2E2864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2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060439"/>
            <a:ext cx="5257800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0" y="3594797"/>
            <a:ext cx="5257800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323305"/>
            <a:ext cx="5257800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0" y="3857663"/>
            <a:ext cx="5257800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2DE9D552-E284-196B-DC0D-9C7E4AFD66A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algn="ctr"/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algn="ctr"/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pPr algn="ctr"/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Chalboard">
      <a:dk1>
        <a:srgbClr val="091115"/>
      </a:dk1>
      <a:lt1>
        <a:srgbClr val="FFFFFF"/>
      </a:lt1>
      <a:dk2>
        <a:srgbClr val="0F181B"/>
      </a:dk2>
      <a:lt2>
        <a:srgbClr val="E7E6E6"/>
      </a:lt2>
      <a:accent1>
        <a:srgbClr val="FBC58B"/>
      </a:accent1>
      <a:accent2>
        <a:srgbClr val="FEEA89"/>
      </a:accent2>
      <a:accent3>
        <a:srgbClr val="B4D68A"/>
      </a:accent3>
      <a:accent4>
        <a:srgbClr val="58AFCD"/>
      </a:accent4>
      <a:accent5>
        <a:srgbClr val="F2AE2F"/>
      </a:accent5>
      <a:accent6>
        <a:srgbClr val="F5B8D5"/>
      </a:accent6>
      <a:hlink>
        <a:srgbClr val="D0D2D4"/>
      </a:hlink>
      <a:folHlink>
        <a:srgbClr val="D0D2D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90_T_PGO_Peep-Petals.pptx" id="{C3B3396E-A84F-484B-8453-301FC9DA3EC0}" vid="{E771C352-0BE8-473F-B7A7-9AE10D4FD76A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90_T_PGO_Peep-Petals.pptx" id="{C3B3396E-A84F-484B-8453-301FC9DA3EC0}" vid="{09A658D6-281E-497D-97FE-E89D9C199A2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356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Peep &amp; Petals</dc:title>
  <dc:creator>PresentationGO.com</dc:creator>
  <dc:description>© Copyright PresentationGO.com</dc:description>
  <cp:lastModifiedBy>Christophe Barroche</cp:lastModifiedBy>
  <cp:revision>7</cp:revision>
  <dcterms:created xsi:type="dcterms:W3CDTF">2025-04-08T16:51:14Z</dcterms:created>
  <dcterms:modified xsi:type="dcterms:W3CDTF">2025-04-08T18:09:06Z</dcterms:modified>
  <cp:category>Templates</cp:category>
</cp:coreProperties>
</file>