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6"/>
  </p:notesMasterIdLst>
  <p:sldIdLst>
    <p:sldId id="311" r:id="rId3"/>
    <p:sldId id="313" r:id="rId4"/>
    <p:sldId id="30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85" autoAdjust="0"/>
    <p:restoredTop sz="96190" autoAdjust="0"/>
  </p:normalViewPr>
  <p:slideViewPr>
    <p:cSldViewPr snapToGrid="0" showGuides="1">
      <p:cViewPr varScale="1">
        <p:scale>
          <a:sx n="60" d="100"/>
          <a:sy n="60" d="100"/>
        </p:scale>
        <p:origin x="43" y="13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199955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 Copyright </a:t>
            </a:r>
            <a:r>
              <a:rPr lang="en-US" b="1"/>
              <a:t>PresentationGO.com</a:t>
            </a:r>
            <a:r>
              <a:rPr lang="en-US"/>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557004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DBFB0BE8-AFC2-5340-2C67-2B0136FE0B4A}"/>
              </a:ext>
            </a:extLst>
          </p:cNvPr>
          <p:cNvSpPr>
            <a:spLocks noGrp="1"/>
          </p:cNvSpPr>
          <p:nvPr>
            <p:ph type="dt" sz="half" idx="2"/>
          </p:nvPr>
        </p:nvSpPr>
        <p:spPr>
          <a:xfrm>
            <a:off x="594360" y="6356351"/>
            <a:ext cx="2987040" cy="365125"/>
          </a:xfrm>
          <a:prstGeom prst="rect">
            <a:avLst/>
          </a:prstGeom>
        </p:spPr>
        <p:txBody>
          <a:bodyPr vert="horz" lIns="91440" tIns="45720" rIns="91440" bIns="45720" rtlCol="0" anchor="ctr"/>
          <a:lstStyle>
            <a:lvl1pPr algn="l">
              <a:defRPr sz="1200">
                <a:solidFill>
                  <a:schemeClr val="bg2"/>
                </a:solidFill>
              </a:defRPr>
            </a:lvl1pPr>
          </a:lstStyle>
          <a:p>
            <a:r>
              <a:rPr lang="en-US"/>
              <a:t>Date</a:t>
            </a:r>
            <a:endParaRPr lang="en-US" dirty="0"/>
          </a:p>
        </p:txBody>
      </p:sp>
      <p:sp>
        <p:nvSpPr>
          <p:cNvPr id="7" name="Footer Placeholder 4">
            <a:extLst>
              <a:ext uri="{FF2B5EF4-FFF2-40B4-BE49-F238E27FC236}">
                <a16:creationId xmlns:a16="http://schemas.microsoft.com/office/drawing/2014/main" id="{9B1BA31B-BEBC-A0EC-C252-636AD2A5BED2}"/>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8" name="Slide Number Placeholder 5">
            <a:extLst>
              <a:ext uri="{FF2B5EF4-FFF2-40B4-BE49-F238E27FC236}">
                <a16:creationId xmlns:a16="http://schemas.microsoft.com/office/drawing/2014/main" id="{4F5FE582-3CD8-1FEF-7FB1-B75430BB1388}"/>
              </a:ext>
            </a:extLst>
          </p:cNvPr>
          <p:cNvSpPr>
            <a:spLocks noGrp="1"/>
          </p:cNvSpPr>
          <p:nvPr>
            <p:ph type="sldNum" sz="quarter" idx="4"/>
          </p:nvPr>
        </p:nvSpPr>
        <p:spPr>
          <a:xfrm>
            <a:off x="8610600" y="6356351"/>
            <a:ext cx="2921000" cy="365125"/>
          </a:xfrm>
          <a:prstGeom prst="rect">
            <a:avLst/>
          </a:prstGeom>
        </p:spPr>
        <p:txBody>
          <a:bodyPr vert="horz" lIns="91440" tIns="45720" rIns="91440" bIns="45720" rtlCol="0" anchor="ctr"/>
          <a:lstStyle>
            <a:lvl1pPr algn="r">
              <a:defRPr sz="1200">
                <a:solidFill>
                  <a:schemeClr val="bg2"/>
                </a:solidFill>
              </a:defRPr>
            </a:lvl1pPr>
          </a:lstStyle>
          <a:p>
            <a:fld id="{C86EDDA2-A385-4D53-9944-861446547DDE}" type="slidenum">
              <a:rPr lang="en-US" smtClean="0"/>
              <a:pPr/>
              <a:t>‹#›</a:t>
            </a:fld>
            <a:endParaRPr lang="en-US"/>
          </a:p>
        </p:txBody>
      </p:sp>
      <p:sp>
        <p:nvSpPr>
          <p:cNvPr id="9" name="Title 1">
            <a:extLst>
              <a:ext uri="{FF2B5EF4-FFF2-40B4-BE49-F238E27FC236}">
                <a16:creationId xmlns:a16="http://schemas.microsoft.com/office/drawing/2014/main" id="{AED9B4CB-DFBD-831C-85D8-A888C034228B}"/>
              </a:ext>
            </a:extLst>
          </p:cNvPr>
          <p:cNvSpPr>
            <a:spLocks noGrp="1"/>
          </p:cNvSpPr>
          <p:nvPr>
            <p:ph type="ctrTitle"/>
          </p:nvPr>
        </p:nvSpPr>
        <p:spPr>
          <a:xfrm>
            <a:off x="628649" y="0"/>
            <a:ext cx="5855277" cy="2272576"/>
          </a:xfrm>
        </p:spPr>
        <p:txBody>
          <a:bodyPr anchor="b">
            <a:noAutofit/>
          </a:bodyPr>
          <a:lstStyle>
            <a:lvl1pPr algn="ctr">
              <a:defRPr sz="5400">
                <a:solidFill>
                  <a:schemeClr val="accent1">
                    <a:lumMod val="75000"/>
                  </a:schemeClr>
                </a:solidFill>
              </a:defRPr>
            </a:lvl1pPr>
          </a:lstStyle>
          <a:p>
            <a:r>
              <a:rPr lang="en-US" dirty="0"/>
              <a:t>Click to edit Master title style</a:t>
            </a:r>
          </a:p>
        </p:txBody>
      </p:sp>
      <p:sp>
        <p:nvSpPr>
          <p:cNvPr id="10" name="Subtitle 2">
            <a:extLst>
              <a:ext uri="{FF2B5EF4-FFF2-40B4-BE49-F238E27FC236}">
                <a16:creationId xmlns:a16="http://schemas.microsoft.com/office/drawing/2014/main" id="{2DF4EF26-DBFC-75AA-6123-1D092B7A0E71}"/>
              </a:ext>
            </a:extLst>
          </p:cNvPr>
          <p:cNvSpPr>
            <a:spLocks noGrp="1"/>
          </p:cNvSpPr>
          <p:nvPr>
            <p:ph type="subTitle" idx="1"/>
          </p:nvPr>
        </p:nvSpPr>
        <p:spPr>
          <a:xfrm>
            <a:off x="628649" y="2383928"/>
            <a:ext cx="5855277" cy="1161186"/>
          </a:xfrm>
        </p:spPr>
        <p:txBody>
          <a:bodyPr>
            <a:normAutofit/>
          </a:bodyPr>
          <a:lstStyle>
            <a:lvl1pPr marL="0" indent="0" algn="ctr">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DBFB0BE8-AFC2-5340-2C67-2B0136FE0B4A}"/>
              </a:ext>
            </a:extLst>
          </p:cNvPr>
          <p:cNvSpPr>
            <a:spLocks noGrp="1"/>
          </p:cNvSpPr>
          <p:nvPr>
            <p:ph type="dt" sz="half" idx="2"/>
          </p:nvPr>
        </p:nvSpPr>
        <p:spPr>
          <a:xfrm>
            <a:off x="594360" y="6356351"/>
            <a:ext cx="298704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7" name="Footer Placeholder 4">
            <a:extLst>
              <a:ext uri="{FF2B5EF4-FFF2-40B4-BE49-F238E27FC236}">
                <a16:creationId xmlns:a16="http://schemas.microsoft.com/office/drawing/2014/main" id="{9B1BA31B-BEBC-A0EC-C252-636AD2A5BED2}"/>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bg2"/>
                </a:solidFill>
              </a:defRPr>
            </a:lvl1pPr>
          </a:lstStyle>
          <a:p>
            <a:r>
              <a:rPr lang="en-US"/>
              <a:t>Your Footer Here</a:t>
            </a:r>
          </a:p>
        </p:txBody>
      </p:sp>
      <p:sp>
        <p:nvSpPr>
          <p:cNvPr id="8" name="Slide Number Placeholder 5">
            <a:extLst>
              <a:ext uri="{FF2B5EF4-FFF2-40B4-BE49-F238E27FC236}">
                <a16:creationId xmlns:a16="http://schemas.microsoft.com/office/drawing/2014/main" id="{4F5FE582-3CD8-1FEF-7FB1-B75430BB1388}"/>
              </a:ext>
            </a:extLst>
          </p:cNvPr>
          <p:cNvSpPr>
            <a:spLocks noGrp="1"/>
          </p:cNvSpPr>
          <p:nvPr>
            <p:ph type="sldNum" sz="quarter" idx="4"/>
          </p:nvPr>
        </p:nvSpPr>
        <p:spPr>
          <a:xfrm>
            <a:off x="8610600" y="6356351"/>
            <a:ext cx="2921000" cy="365125"/>
          </a:xfrm>
          <a:prstGeom prst="rect">
            <a:avLst/>
          </a:prstGeom>
        </p:spPr>
        <p:txBody>
          <a:bodyPr vert="horz" lIns="91440" tIns="45720" rIns="91440" bIns="45720" rtlCol="0" anchor="ctr"/>
          <a:lstStyle>
            <a:lvl1pPr algn="r">
              <a:defRPr sz="1200">
                <a:solidFill>
                  <a:schemeClr val="bg2"/>
                </a:solidFill>
              </a:defRPr>
            </a:lvl1pPr>
          </a:lstStyle>
          <a:p>
            <a:fld id="{C86EDDA2-A385-4D53-9944-861446547DDE}" type="slidenum">
              <a:rPr lang="en-US" smtClean="0"/>
              <a:pPr/>
              <a:t>‹#›</a:t>
            </a:fld>
            <a:endParaRPr lang="en-US"/>
          </a:p>
        </p:txBody>
      </p:sp>
      <p:sp>
        <p:nvSpPr>
          <p:cNvPr id="2" name="Title 1">
            <a:extLst>
              <a:ext uri="{FF2B5EF4-FFF2-40B4-BE49-F238E27FC236}">
                <a16:creationId xmlns:a16="http://schemas.microsoft.com/office/drawing/2014/main" id="{3CAECDE6-A550-59AD-5F8F-FF2C67A2D767}"/>
              </a:ext>
            </a:extLst>
          </p:cNvPr>
          <p:cNvSpPr>
            <a:spLocks noGrp="1"/>
          </p:cNvSpPr>
          <p:nvPr>
            <p:ph type="title"/>
          </p:nvPr>
        </p:nvSpPr>
        <p:spPr>
          <a:xfrm>
            <a:off x="594360" y="365125"/>
            <a:ext cx="10937240" cy="1325563"/>
          </a:xfrm>
        </p:spPr>
        <p:txBody>
          <a:bodyPr/>
          <a:lstStyle>
            <a:lvl1pPr algn="l">
              <a:defRPr>
                <a:solidFill>
                  <a:schemeClr val="accent1">
                    <a:lumMod val="75000"/>
                  </a:schemeClr>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7B430C7-C1E3-CB7F-C3CA-7F4A71152655}"/>
              </a:ext>
            </a:extLst>
          </p:cNvPr>
          <p:cNvSpPr>
            <a:spLocks noGrp="1"/>
          </p:cNvSpPr>
          <p:nvPr>
            <p:ph idx="1"/>
          </p:nvPr>
        </p:nvSpPr>
        <p:spPr>
          <a:xfrm>
            <a:off x="594360" y="1825625"/>
            <a:ext cx="7278980" cy="4351338"/>
          </a:xfrm>
        </p:spPr>
        <p:txBody>
          <a:bodyPr/>
          <a:lstStyle>
            <a:lvl1pPr algn="l">
              <a:defRPr>
                <a:latin typeface="+mn-lt"/>
              </a:defRPr>
            </a:lvl1pPr>
            <a:lvl2pPr algn="l">
              <a:defRPr>
                <a:latin typeface="+mn-lt"/>
              </a:defRPr>
            </a:lvl2pPr>
            <a:lvl3pPr algn="l">
              <a:defRPr>
                <a:latin typeface="+mn-lt"/>
              </a:defRPr>
            </a:lvl3pPr>
            <a:lvl4pPr algn="l">
              <a:defRPr>
                <a:latin typeface="+mn-lt"/>
              </a:defRPr>
            </a:lvl4pPr>
            <a:lvl5pPr algn="l">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67345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0" y="176520"/>
            <a:ext cx="10937240" cy="941079"/>
          </a:xfrm>
          <a:prstGeom prst="rect">
            <a:avLst/>
          </a:prstGeom>
        </p:spPr>
        <p:txBody>
          <a:bodyPr rIns="0" anchor="ctr">
            <a:normAutofit/>
          </a:bodyPr>
          <a:lstStyle/>
          <a:p>
            <a:pPr marL="0" lvl="0"/>
            <a:r>
              <a:rPr lang="en-US" dirty="0"/>
              <a:t>Click to edit Master title style</a:t>
            </a:r>
          </a:p>
        </p:txBody>
      </p:sp>
      <p:sp>
        <p:nvSpPr>
          <p:cNvPr id="3" name="Text Placeholder 2"/>
          <p:cNvSpPr>
            <a:spLocks noGrp="1"/>
          </p:cNvSpPr>
          <p:nvPr>
            <p:ph type="body" idx="1"/>
          </p:nvPr>
        </p:nvSpPr>
        <p:spPr>
          <a:xfrm>
            <a:off x="594360" y="1219200"/>
            <a:ext cx="1093724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4"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4" name="Date Placeholder 3">
            <a:extLst>
              <a:ext uri="{FF2B5EF4-FFF2-40B4-BE49-F238E27FC236}">
                <a16:creationId xmlns:a16="http://schemas.microsoft.com/office/drawing/2014/main" id="{830D9EAD-5A89-BB09-0D0C-947742203918}"/>
              </a:ext>
            </a:extLst>
          </p:cNvPr>
          <p:cNvSpPr>
            <a:spLocks noGrp="1"/>
          </p:cNvSpPr>
          <p:nvPr>
            <p:ph type="dt" sz="half" idx="2"/>
          </p:nvPr>
        </p:nvSpPr>
        <p:spPr>
          <a:xfrm>
            <a:off x="594360" y="6356351"/>
            <a:ext cx="298704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Date</a:t>
            </a:r>
          </a:p>
        </p:txBody>
      </p:sp>
      <p:sp>
        <p:nvSpPr>
          <p:cNvPr id="5" name="Footer Placeholder 4">
            <a:extLst>
              <a:ext uri="{FF2B5EF4-FFF2-40B4-BE49-F238E27FC236}">
                <a16:creationId xmlns:a16="http://schemas.microsoft.com/office/drawing/2014/main" id="{3016801C-8438-73FF-72A3-65ED034005FE}"/>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a:extLst>
              <a:ext uri="{FF2B5EF4-FFF2-40B4-BE49-F238E27FC236}">
                <a16:creationId xmlns:a16="http://schemas.microsoft.com/office/drawing/2014/main" id="{06C705E6-64A2-7D22-C58C-49386B460276}"/>
              </a:ext>
            </a:extLst>
          </p:cNvPr>
          <p:cNvSpPr>
            <a:spLocks noGrp="1"/>
          </p:cNvSpPr>
          <p:nvPr>
            <p:ph type="sldNum" sz="quarter" idx="4"/>
          </p:nvPr>
        </p:nvSpPr>
        <p:spPr>
          <a:xfrm>
            <a:off x="8610600" y="6356351"/>
            <a:ext cx="2921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7"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60E73-2AFA-8795-95BD-B97281312D24}"/>
              </a:ext>
            </a:extLst>
          </p:cNvPr>
          <p:cNvSpPr>
            <a:spLocks noGrp="1"/>
          </p:cNvSpPr>
          <p:nvPr>
            <p:ph type="ctrTitle"/>
          </p:nvPr>
        </p:nvSpPr>
        <p:spPr/>
        <p:txBody>
          <a:bodyPr>
            <a:normAutofit/>
          </a:bodyPr>
          <a:lstStyle/>
          <a:p>
            <a:r>
              <a:rPr lang="en-US" dirty="0"/>
              <a:t>Title of Your Presentation</a:t>
            </a:r>
          </a:p>
        </p:txBody>
      </p:sp>
      <p:sp>
        <p:nvSpPr>
          <p:cNvPr id="3" name="Subtitle 2">
            <a:extLst>
              <a:ext uri="{FF2B5EF4-FFF2-40B4-BE49-F238E27FC236}">
                <a16:creationId xmlns:a16="http://schemas.microsoft.com/office/drawing/2014/main" id="{90CB8A0E-AE5F-4EDB-1A75-2D83297C80E9}"/>
              </a:ext>
            </a:extLst>
          </p:cNvPr>
          <p:cNvSpPr>
            <a:spLocks noGrp="1"/>
          </p:cNvSpPr>
          <p:nvPr>
            <p:ph type="subTitle" idx="1"/>
          </p:nvPr>
        </p:nvSpPr>
        <p:spPr/>
        <p:txBody>
          <a:bodyPr/>
          <a:lstStyle/>
          <a:p>
            <a:r>
              <a:rPr lang="en-US" dirty="0"/>
              <a:t>A Free Presentation Template</a:t>
            </a:r>
          </a:p>
        </p:txBody>
      </p:sp>
    </p:spTree>
    <p:extLst>
      <p:ext uri="{BB962C8B-B14F-4D97-AF65-F5344CB8AC3E}">
        <p14:creationId xmlns:p14="http://schemas.microsoft.com/office/powerpoint/2010/main" val="2698604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5091F-F2DF-E08E-8E74-88D791078E97}"/>
              </a:ext>
            </a:extLst>
          </p:cNvPr>
          <p:cNvSpPr>
            <a:spLocks noGrp="1"/>
          </p:cNvSpPr>
          <p:nvPr>
            <p:ph type="title"/>
          </p:nvPr>
        </p:nvSpPr>
        <p:spPr/>
        <p:txBody>
          <a:bodyPr/>
          <a:lstStyle/>
          <a:p>
            <a:r>
              <a:rPr lang="en-US" dirty="0"/>
              <a:t>Title of Your Slide</a:t>
            </a:r>
          </a:p>
        </p:txBody>
      </p:sp>
      <p:sp>
        <p:nvSpPr>
          <p:cNvPr id="3" name="Content Placeholder 2">
            <a:extLst>
              <a:ext uri="{FF2B5EF4-FFF2-40B4-BE49-F238E27FC236}">
                <a16:creationId xmlns:a16="http://schemas.microsoft.com/office/drawing/2014/main" id="{9BC749E7-F99C-47D4-6C82-3727E1F1ECD4}"/>
              </a:ext>
            </a:extLst>
          </p:cNvPr>
          <p:cNvSpPr>
            <a:spLocks noGrp="1"/>
          </p:cNvSpPr>
          <p:nvPr>
            <p:ph idx="1"/>
          </p:nvPr>
        </p:nvSpPr>
        <p:spPr/>
        <p:txBody>
          <a:bodyPr/>
          <a:lstStyle/>
          <a:p>
            <a:r>
              <a:rPr lang="en-US" noProof="1">
                <a:latin typeface="+mn-lt"/>
              </a:rPr>
              <a:t>Lorem ipsum dolor sit amet, nam utinam adolescens et, probo movet et vim. Congue verterem vis in, cu mea nisl utamur, eu qui tale persius probatus. Nulla facilisi etiam dignissim diam quis enim. </a:t>
            </a:r>
          </a:p>
          <a:p>
            <a:r>
              <a:rPr lang="en-US" noProof="1">
                <a:latin typeface="+mn-lt"/>
              </a:rPr>
              <a:t>Sed nisi lacus sed viverra tellus in hac habitasse. Etiam sit amet nisl purus in mollis nunc sed id.</a:t>
            </a:r>
          </a:p>
          <a:p>
            <a:r>
              <a:rPr lang="en-US" noProof="1">
                <a:latin typeface="+mn-lt"/>
              </a:rPr>
              <a:t>Aliquam vestibulum morbi blandit cursus risus at ultrices mi tempus. Euismod elementum nisi quis eleifend quam adipiscing vitae proin sagittis.</a:t>
            </a:r>
          </a:p>
        </p:txBody>
      </p:sp>
    </p:spTree>
    <p:extLst>
      <p:ext uri="{BB962C8B-B14F-4D97-AF65-F5344CB8AC3E}">
        <p14:creationId xmlns:p14="http://schemas.microsoft.com/office/powerpoint/2010/main" val="3103041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9448</TotalTime>
  <Words>155</Words>
  <Application>Microsoft Office PowerPoint</Application>
  <PresentationFormat>Widescreen</PresentationFormat>
  <Paragraphs>13</Paragraphs>
  <Slides>3</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vt:i4>
      </vt:variant>
    </vt:vector>
  </HeadingPairs>
  <TitlesOfParts>
    <vt:vector size="9" baseType="lpstr">
      <vt:lpstr>Arial</vt:lpstr>
      <vt:lpstr>Calibri</vt:lpstr>
      <vt:lpstr>Calibri Light</vt:lpstr>
      <vt:lpstr>Helvetica</vt:lpstr>
      <vt:lpstr>Template PresentationGO</vt:lpstr>
      <vt:lpstr>Designed by PresentationGO</vt:lpstr>
      <vt:lpstr>Title of Your Presentation</vt:lpstr>
      <vt:lpstr>Title of Your Slide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Flag of Spain</dc:title>
  <dc:creator>PresentationGO.com</dc:creator>
  <dc:description>© Copyright PresentationGO.com - Do not distribute or sale without written permission.</dc:description>
  <cp:lastModifiedBy>Christophe Barroche</cp:lastModifiedBy>
  <cp:revision>43</cp:revision>
  <dcterms:created xsi:type="dcterms:W3CDTF">2014-11-26T05:14:11Z</dcterms:created>
  <dcterms:modified xsi:type="dcterms:W3CDTF">2025-03-28T02:32:49Z</dcterms:modified>
  <cp:category>Flags</cp:category>
</cp:coreProperties>
</file>