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7" autoAdjust="0"/>
    <p:restoredTop sz="94717" autoAdjust="0"/>
  </p:normalViewPr>
  <p:slideViewPr>
    <p:cSldViewPr snapToGrid="0">
      <p:cViewPr varScale="1">
        <p:scale>
          <a:sx n="123" d="100"/>
          <a:sy n="123" d="100"/>
        </p:scale>
        <p:origin x="1065" y="13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432044"/>
            <a:ext cx="5257800" cy="1852748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429000"/>
            <a:ext cx="5257800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16981" cy="132556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16980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68514A-7D5C-DE55-98EE-0743F6D3B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16981" cy="132556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EECB9-2150-9194-949B-71B85427B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16980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4551" y="931420"/>
            <a:ext cx="4929249" cy="2368561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24551" y="3465778"/>
            <a:ext cx="4929249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0439"/>
            <a:ext cx="5004460" cy="2368561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594797"/>
            <a:ext cx="5004460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731768"/>
            <a:ext cx="5257800" cy="1869365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709725"/>
            <a:ext cx="5271837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710097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08543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31276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54009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gradFill>
          <a:gsLst>
            <a:gs pos="91000">
              <a:schemeClr val="bg1">
                <a:lumMod val="40000"/>
                <a:lumOff val="60000"/>
              </a:schemeClr>
            </a:gs>
            <a:gs pos="2000">
              <a:schemeClr val="accent6">
                <a:lumMod val="60000"/>
                <a:lumOff val="40000"/>
              </a:schemeClr>
            </a:gs>
            <a:gs pos="61000">
              <a:schemeClr val="accent5">
                <a:lumMod val="75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E4E5A0-28A8-FD11-E29E-63E95BC74E8C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2767035-B656-E1B8-574C-EB79FAC1D469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0A8336-2BD5-AFA3-DBB3-482E564F4A73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4139CF-56D3-F365-0068-3DB58B767332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79961C-B811-3D9B-A729-5BA55BD11D1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38C9047-DF9A-4181-E031-4E04E3048B2F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9BA70FF-7D81-8910-126A-6FAFC7232450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637034-8096-099D-65F3-4EB49FCAEA2C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BDDF3AE-A788-BD5E-FA5B-124ADB86E77F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1BE63D-B229-5DF6-54A8-583EE85B6640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7663A07-C117-A337-5801-AFDE60CA6878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AD05402-88B8-AB74-8552-D60F66FBEC40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DFA889-00B5-0788-56AE-D91F20B39157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3D50A5-EEEC-1B30-FC0E-DE5DCB1CDCEA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9E1C94F-4FC0-BB70-D63F-9988405014C0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E1CE7C4-57C7-21B4-73C1-14722DF3E590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2BED14F-42FC-B8FA-176E-9F04ACE69CEE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BE8FAA6-0326-10E4-3EA2-73C70B9CC91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78F21AC-58B4-3298-2ADA-6846471E4867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BE7C49C-69FB-2CFC-DAF7-28486478233D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62958B9-0F90-2898-5EFE-942AA8506E8A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BAEA94-BF13-9FC0-B6B8-B363CCC4192B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44D8663-F8C6-4BB2-481E-3615CC09D095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98D7E16-E6C1-EC34-5C35-DAF058D8474B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E6730FE-B631-B977-9762-3B816E7B8EEE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F2E45DF-2117-3694-DE3E-FF5FBE5A3D6D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247D18D-9BDA-FFE7-01BC-BFBB34904CCD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5A2F67A-EC04-D7E3-3810-908004F77FFF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813E62A-E5BA-E158-1F7A-357A4F77E029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9ED39-9121-B04C-0718-8440024D2915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0A50C68-392F-F621-5883-6CE1996F3FC1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E366AC6-6165-31A7-0CE9-5CB37E2839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CB47DD4-81CC-1FD3-05A7-489F1CBF4278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66B0497-E9CC-ABB4-30F0-F1FB9FA4CBA8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6A94B0B-2F07-A001-9582-21F5EB3547DF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FE0DB7-4AAA-84D6-9CDA-2D5E3A5F040A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1A14410-06A2-6564-D2D6-D9029CC6219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3E4229A-2DA1-5410-0CB4-8611CB4B605C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487415B-4193-BA67-FCEE-5EF8A6604888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3692D14-386B-5CDC-E62D-9CC638D5FD0B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7C826F7-F817-E422-306D-FABC1A4445F5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1B3BD93-3761-D956-B0C1-5A312F51023C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9119926-035A-8C89-8993-9F049D80F64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CD5D0A1-515C-FA52-34A6-ECD1218C9A74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C123E87-EDBE-DB1B-6CC5-E195864F736C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C149210-8F84-9A2C-A646-A276367C8A3E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8766205-045F-E38E-DC90-9EE2088E747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2EE383E-0A00-4FDC-35BD-7FA63572E746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131E859-8669-49D8-C00A-85C9575EB5EF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6137E80-6E78-4CF4-234F-0A5EBEA6FA8A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428CB12C-921F-DCBA-2125-58A132920BE0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81C61B9-269A-F20A-ECAF-F92576F494D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EB2DC51-14D1-EF47-4026-FABF8ECFE3C2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ADCEF562-7C59-875A-9B20-6AD4C8AB9660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F49B1D6-8ED4-2589-5DF0-467652809CD1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2312146-EC53-2A69-13E9-5FD7EECA74A2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E67C8A0-1DB7-B254-7C2A-4344B6852A95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0DDE4E9-2E01-0740-0FF4-4B8D5D662B1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02A0BB2-1228-85CA-86AE-B58D33D5FF1D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E18E2A6B-B7BF-119C-68B3-333357FF52A8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91000">
              <a:schemeClr val="bg1">
                <a:lumMod val="40000"/>
                <a:lumOff val="60000"/>
              </a:schemeClr>
            </a:gs>
            <a:gs pos="2000">
              <a:schemeClr val="accent6">
                <a:lumMod val="60000"/>
                <a:lumOff val="40000"/>
              </a:schemeClr>
            </a:gs>
            <a:gs pos="61000">
              <a:schemeClr val="accent5">
                <a:lumMod val="75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58A2725-12DD-0D14-8A26-949B01A42D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EE9930A-FF69-5A06-D5AD-15D53AF44490}"/>
              </a:ext>
            </a:extLst>
          </p:cNvPr>
          <p:cNvGrpSpPr/>
          <p:nvPr/>
        </p:nvGrpSpPr>
        <p:grpSpPr>
          <a:xfrm>
            <a:off x="886579" y="4899793"/>
            <a:ext cx="1236741" cy="954107"/>
            <a:chOff x="4408080" y="382498"/>
            <a:chExt cx="1236741" cy="95410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8060149-7CD5-BC7E-550C-41638E5109AF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>
                  <a:solidFill>
                    <a:schemeClr val="tx2"/>
                  </a:solidFill>
                </a:rPr>
                <a:t>Image</a:t>
              </a:r>
            </a:p>
            <a:p>
              <a:pPr algn="ctr"/>
              <a:endParaRPr lang="en-US" sz="3200" b="1" cap="all" dirty="0">
                <a:solidFill>
                  <a:schemeClr val="tx2"/>
                </a:solidFill>
              </a:endParaRPr>
            </a:p>
            <a:p>
              <a:pPr algn="ctr"/>
              <a:r>
                <a:rPr lang="en-US" sz="1200" b="1" cap="all" dirty="0">
                  <a:solidFill>
                    <a:schemeClr val="tx2"/>
                  </a:solidFill>
                </a:rPr>
                <a:t> Placeholder</a:t>
              </a:r>
            </a:p>
          </p:txBody>
        </p:sp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77468D79-2672-1EEF-CC5B-2E9C899A3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unny Bunny">
      <a:dk1>
        <a:srgbClr val="000000"/>
      </a:dk1>
      <a:lt1>
        <a:srgbClr val="E45043"/>
      </a:lt1>
      <a:dk2>
        <a:srgbClr val="F5F6F9"/>
      </a:dk2>
      <a:lt2>
        <a:srgbClr val="E04F42"/>
      </a:lt2>
      <a:accent1>
        <a:srgbClr val="E75144"/>
      </a:accent1>
      <a:accent2>
        <a:srgbClr val="211E1E"/>
      </a:accent2>
      <a:accent3>
        <a:srgbClr val="00AE6C"/>
      </a:accent3>
      <a:accent4>
        <a:srgbClr val="FFE900"/>
      </a:accent4>
      <a:accent5>
        <a:srgbClr val="72D9EC"/>
      </a:accent5>
      <a:accent6>
        <a:srgbClr val="FFAF00"/>
      </a:accent6>
      <a:hlink>
        <a:srgbClr val="FEFFFF"/>
      </a:hlink>
      <a:folHlink>
        <a:srgbClr val="000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9_T_PGO_Sunny-Bunny.pptx" id="{F7C869FE-2F80-48D9-BB8D-9A9E2762B152}" vid="{0ED21990-071B-4AA6-AEBC-FA97B232E86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9_T_PGO_Sunny-Bunny.pptx" id="{F7C869FE-2F80-48D9-BB8D-9A9E2762B152}" vid="{C369C187-360D-4364-960A-405D5B62B2B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360</Words>
  <Application>Microsoft Office PowerPoint</Application>
  <PresentationFormat>Widescreen</PresentationFormat>
  <Paragraphs>55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Sunny Bunny</dc:title>
  <dc:creator>PresentationGO.com</dc:creator>
  <dc:description>© Copyright PresentationGO.com</dc:description>
  <cp:lastModifiedBy>Christophe Barroche</cp:lastModifiedBy>
  <cp:revision>5</cp:revision>
  <dcterms:created xsi:type="dcterms:W3CDTF">2025-04-08T16:50:17Z</dcterms:created>
  <dcterms:modified xsi:type="dcterms:W3CDTF">2025-04-08T17:29:58Z</dcterms:modified>
  <cp:category>Templates</cp:category>
</cp:coreProperties>
</file>