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5" r:id="rId2"/>
  </p:sldMasterIdLst>
  <p:notesMasterIdLst>
    <p:notesMasterId r:id="rId6"/>
  </p:notesMasterIdLst>
  <p:sldIdLst>
    <p:sldId id="311" r:id="rId3"/>
    <p:sldId id="313" r:id="rId4"/>
    <p:sldId id="30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95A6"/>
    <a:srgbClr val="CEBA8B"/>
    <a:srgbClr val="D0BA94"/>
    <a:srgbClr val="941651"/>
    <a:srgbClr val="A26700"/>
    <a:srgbClr val="FF9BA4"/>
    <a:srgbClr val="805AAB"/>
    <a:srgbClr val="254470"/>
    <a:srgbClr val="3BC7E2"/>
    <a:srgbClr val="FFDB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411" autoAdjust="0"/>
    <p:restoredTop sz="96203" autoAdjust="0"/>
  </p:normalViewPr>
  <p:slideViewPr>
    <p:cSldViewPr snapToGrid="0" showGuides="1">
      <p:cViewPr varScale="1">
        <p:scale>
          <a:sx n="81" d="100"/>
          <a:sy n="81" d="100"/>
        </p:scale>
        <p:origin x="60" y="91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3/27/2025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4013062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2190762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
        <p:nvSpPr>
          <p:cNvPr id="9" name="Title 1">
            <a:extLst>
              <a:ext uri="{FF2B5EF4-FFF2-40B4-BE49-F238E27FC236}">
                <a16:creationId xmlns:a16="http://schemas.microsoft.com/office/drawing/2014/main" id="{AED9B4CB-DFBD-831C-85D8-A888C034228B}"/>
              </a:ext>
            </a:extLst>
          </p:cNvPr>
          <p:cNvSpPr>
            <a:spLocks noGrp="1"/>
          </p:cNvSpPr>
          <p:nvPr>
            <p:ph type="ctrTitle"/>
          </p:nvPr>
        </p:nvSpPr>
        <p:spPr>
          <a:xfrm>
            <a:off x="404578" y="1787075"/>
            <a:ext cx="4572863" cy="3122671"/>
          </a:xfrm>
        </p:spPr>
        <p:txBody>
          <a:bodyPr anchor="b">
            <a:noAutofit/>
          </a:bodyPr>
          <a:lstStyle>
            <a:lvl1pPr algn="ctr">
              <a:defRPr sz="5400">
                <a:solidFill>
                  <a:srgbClr val="00634C"/>
                </a:solidFill>
              </a:defRPr>
            </a:lvl1pPr>
          </a:lstStyle>
          <a:p>
            <a:r>
              <a:rPr lang="en-US" dirty="0"/>
              <a:t>Click to edit Master title style</a:t>
            </a:r>
          </a:p>
        </p:txBody>
      </p:sp>
      <p:sp>
        <p:nvSpPr>
          <p:cNvPr id="10" name="Subtitle 2">
            <a:extLst>
              <a:ext uri="{FF2B5EF4-FFF2-40B4-BE49-F238E27FC236}">
                <a16:creationId xmlns:a16="http://schemas.microsoft.com/office/drawing/2014/main" id="{2DF4EF26-DBFC-75AA-6123-1D092B7A0E71}"/>
              </a:ext>
            </a:extLst>
          </p:cNvPr>
          <p:cNvSpPr>
            <a:spLocks noGrp="1"/>
          </p:cNvSpPr>
          <p:nvPr>
            <p:ph type="subTitle" idx="1"/>
          </p:nvPr>
        </p:nvSpPr>
        <p:spPr>
          <a:xfrm>
            <a:off x="404578" y="4977441"/>
            <a:ext cx="4572863" cy="1311215"/>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a:lum/>
          </a:blip>
          <a:srcRect/>
          <a:stretch>
            <a:fillRect l="-15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
        <p:nvSpPr>
          <p:cNvPr id="2" name="Title 1">
            <a:extLst>
              <a:ext uri="{FF2B5EF4-FFF2-40B4-BE49-F238E27FC236}">
                <a16:creationId xmlns:a16="http://schemas.microsoft.com/office/drawing/2014/main" id="{3CAECDE6-A550-59AD-5F8F-FF2C67A2D767}"/>
              </a:ext>
            </a:extLst>
          </p:cNvPr>
          <p:cNvSpPr>
            <a:spLocks noGrp="1"/>
          </p:cNvSpPr>
          <p:nvPr>
            <p:ph type="title"/>
          </p:nvPr>
        </p:nvSpPr>
        <p:spPr>
          <a:xfrm>
            <a:off x="594360" y="365125"/>
            <a:ext cx="10937240" cy="1325563"/>
          </a:xfrm>
        </p:spPr>
        <p:txBody>
          <a:bodyPr/>
          <a:lstStyle>
            <a:lvl1pPr algn="r">
              <a:defRPr>
                <a:solidFill>
                  <a:srgbClr val="00634C"/>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7B430C7-C1E3-CB7F-C3CA-7F4A71152655}"/>
              </a:ext>
            </a:extLst>
          </p:cNvPr>
          <p:cNvSpPr>
            <a:spLocks noGrp="1"/>
          </p:cNvSpPr>
          <p:nvPr>
            <p:ph idx="1"/>
          </p:nvPr>
        </p:nvSpPr>
        <p:spPr>
          <a:xfrm>
            <a:off x="4038600" y="1825625"/>
            <a:ext cx="7493000" cy="4351338"/>
          </a:xfrm>
        </p:spPr>
        <p:txBody>
          <a:bodyPr/>
          <a:lstStyle>
            <a:lvl1pPr algn="r">
              <a:defRPr/>
            </a:lvl1pPr>
            <a:lvl2pPr algn="r">
              <a:defRPr/>
            </a:lvl2pPr>
            <a:lvl3pPr algn="r">
              <a:defRPr/>
            </a:lvl3pPr>
            <a:lvl4pPr algn="r">
              <a:defRPr/>
            </a:lvl4pPr>
            <a:lvl5pPr algn="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67345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107115"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4659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7573548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176520"/>
            <a:ext cx="10937240" cy="941079"/>
          </a:xfrm>
          <a:prstGeom prst="rect">
            <a:avLst/>
          </a:prstGeom>
        </p:spPr>
        <p:txBody>
          <a:bodyPr rIns="0" anchor="ctr">
            <a:normAutofit/>
          </a:bodyPr>
          <a:lstStyle/>
          <a:p>
            <a:pPr marL="0" lvl="0"/>
            <a:r>
              <a:rPr lang="en-US" dirty="0"/>
              <a:t>Click to edit Master title style</a:t>
            </a:r>
          </a:p>
        </p:txBody>
      </p:sp>
      <p:sp>
        <p:nvSpPr>
          <p:cNvPr id="3" name="Text Placeholder 2"/>
          <p:cNvSpPr>
            <a:spLocks noGrp="1"/>
          </p:cNvSpPr>
          <p:nvPr>
            <p:ph type="body" idx="1"/>
          </p:nvPr>
        </p:nvSpPr>
        <p:spPr>
          <a:xfrm>
            <a:off x="594360" y="1219200"/>
            <a:ext cx="1093724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4"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grpSp>
        <p:nvGrpSpPr>
          <p:cNvPr id="28" name="Group 27">
            <a:extLst>
              <a:ext uri="{FF2B5EF4-FFF2-40B4-BE49-F238E27FC236}">
                <a16:creationId xmlns:a16="http://schemas.microsoft.com/office/drawing/2014/main" id="{942380E3-5C89-CD99-CE73-F8FB2B0B2EA9}"/>
              </a:ext>
            </a:extLst>
          </p:cNvPr>
          <p:cNvGrpSpPr/>
          <p:nvPr userDrawn="1"/>
        </p:nvGrpSpPr>
        <p:grpSpPr>
          <a:xfrm>
            <a:off x="12313760" y="-58780"/>
            <a:ext cx="1738741" cy="604829"/>
            <a:chOff x="-1808527" y="-16654"/>
            <a:chExt cx="1738741" cy="604829"/>
          </a:xfrm>
        </p:grpSpPr>
        <p:grpSp>
          <p:nvGrpSpPr>
            <p:cNvPr id="29" name="Group 28">
              <a:extLst>
                <a:ext uri="{FF2B5EF4-FFF2-40B4-BE49-F238E27FC236}">
                  <a16:creationId xmlns:a16="http://schemas.microsoft.com/office/drawing/2014/main" id="{6C1B17E7-B758-E92C-41FE-C3FCB408B5B7}"/>
                </a:ext>
              </a:extLst>
            </p:cNvPr>
            <p:cNvGrpSpPr/>
            <p:nvPr userDrawn="1"/>
          </p:nvGrpSpPr>
          <p:grpSpPr>
            <a:xfrm>
              <a:off x="-1808527" y="-16654"/>
              <a:ext cx="1738741" cy="604829"/>
              <a:chOff x="-2250002" y="21447"/>
              <a:chExt cx="1738741" cy="604829"/>
            </a:xfrm>
          </p:grpSpPr>
          <p:sp>
            <p:nvSpPr>
              <p:cNvPr id="33" name="TextBox 32">
                <a:extLst>
                  <a:ext uri="{FF2B5EF4-FFF2-40B4-BE49-F238E27FC236}">
                    <a16:creationId xmlns:a16="http://schemas.microsoft.com/office/drawing/2014/main" id="{2592DBB0-24EB-F018-C3D8-D6F02FE0B075}"/>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34" name="TextBox 33">
                <a:extLst>
                  <a:ext uri="{FF2B5EF4-FFF2-40B4-BE49-F238E27FC236}">
                    <a16:creationId xmlns:a16="http://schemas.microsoft.com/office/drawing/2014/main" id="{0A718598-70D7-48B6-C739-86B6B29AA51D}"/>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30" name="Group 29">
              <a:extLst>
                <a:ext uri="{FF2B5EF4-FFF2-40B4-BE49-F238E27FC236}">
                  <a16:creationId xmlns:a16="http://schemas.microsoft.com/office/drawing/2014/main" id="{283F2B32-CF9B-039E-6BAD-EACA915072DD}"/>
                </a:ext>
              </a:extLst>
            </p:cNvPr>
            <p:cNvGrpSpPr/>
            <p:nvPr userDrawn="1"/>
          </p:nvGrpSpPr>
          <p:grpSpPr>
            <a:xfrm>
              <a:off x="-1719071" y="218885"/>
              <a:ext cx="1547194" cy="159662"/>
              <a:chOff x="757647" y="1021854"/>
              <a:chExt cx="5325710" cy="549583"/>
            </a:xfrm>
          </p:grpSpPr>
          <p:sp>
            <p:nvSpPr>
              <p:cNvPr id="31" name="Shape">
                <a:extLst>
                  <a:ext uri="{FF2B5EF4-FFF2-40B4-BE49-F238E27FC236}">
                    <a16:creationId xmlns:a16="http://schemas.microsoft.com/office/drawing/2014/main" id="{FDA8849F-7D05-A81E-C41D-1977C2174A48}"/>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289A039-CDE0-CE6C-46D3-ECDB687F6BD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4" name="Date Placeholder 3">
            <a:extLst>
              <a:ext uri="{FF2B5EF4-FFF2-40B4-BE49-F238E27FC236}">
                <a16:creationId xmlns:a16="http://schemas.microsoft.com/office/drawing/2014/main" id="{830D9EAD-5A89-BB09-0D0C-947742203918}"/>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5" name="Footer Placeholder 4">
            <a:extLst>
              <a:ext uri="{FF2B5EF4-FFF2-40B4-BE49-F238E27FC236}">
                <a16:creationId xmlns:a16="http://schemas.microsoft.com/office/drawing/2014/main" id="{3016801C-8438-73FF-72A3-65ED034005F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06C705E6-64A2-7D22-C58C-49386B460276}"/>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7" r:id="rId2"/>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3586658964"/>
      </p:ext>
    </p:extLst>
  </p:cSld>
  <p:clrMap bg1="lt1" tx1="dk1" bg2="lt2" tx2="dk2" accent1="accent1" accent2="accent2" accent3="accent3" accent4="accent4" accent5="accent5" accent6="accent6" hlink="hlink" folHlink="folHlink"/>
  <p:sldLayoutIdLst>
    <p:sldLayoutId id="2147483706"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resentationgo.com/faq/"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60E73-2AFA-8795-95BD-B97281312D24}"/>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90CB8A0E-AE5F-4EDB-1A75-2D83297C80E9}"/>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69860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60898-07DE-857C-E30A-5E9A26A2A9F1}"/>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F8471BC-4464-E2F9-7B4C-7EEA3678EA0B}"/>
              </a:ext>
            </a:extLst>
          </p:cNvPr>
          <p:cNvSpPr>
            <a:spLocks noGrp="1"/>
          </p:cNvSpPr>
          <p:nvPr>
            <p:ph idx="1"/>
          </p:nvPr>
        </p:nvSpPr>
        <p:spPr/>
        <p:txBody>
          <a:bodyPr/>
          <a:lstStyle/>
          <a:p>
            <a:r>
              <a:rPr lang="en-US" noProof="1">
                <a:latin typeface="+mn-lt"/>
              </a:rPr>
              <a:t>Lorem ipsum dolor sit amet, nam utinam adolescens et, probo movet et vim. Congue verterem vis in, cu mea nisl utamur, eu qui tale persius probatus. Nulla facilisi etiam dignissim diam quis enim. </a:t>
            </a:r>
          </a:p>
          <a:p>
            <a:r>
              <a:rPr lang="en-US" noProof="1">
                <a:latin typeface="+mn-lt"/>
              </a:rPr>
              <a:t>Sed nisi lacus sed viverra tellus in hac habitasse. Etiam sit amet nisl purus in mollis nunc sed id.</a:t>
            </a:r>
          </a:p>
          <a:p>
            <a:r>
              <a:rPr lang="en-US" noProof="1">
                <a:latin typeface="+mn-lt"/>
              </a:rPr>
              <a:t>Aliquam vestibulum morbi blandit cursus risus at ultrices mi tempus. Euismod elementum nisi quis eleifend quam adipiscing vitae proin sagittis.</a:t>
            </a:r>
          </a:p>
          <a:p>
            <a:endParaRPr lang="en-US" dirty="0">
              <a:latin typeface="+mn-lt"/>
            </a:endParaRPr>
          </a:p>
        </p:txBody>
      </p:sp>
    </p:spTree>
    <p:extLst>
      <p:ext uri="{BB962C8B-B14F-4D97-AF65-F5344CB8AC3E}">
        <p14:creationId xmlns:p14="http://schemas.microsoft.com/office/powerpoint/2010/main" val="573150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BA46F724-D3C0-8C2C-8F9E-DABDEC9945EC}"/>
              </a:ext>
            </a:extLst>
          </p:cNvPr>
          <p:cNvSpPr txBox="1"/>
          <p:nvPr/>
        </p:nvSpPr>
        <p:spPr>
          <a:xfrm>
            <a:off x="667330" y="5930556"/>
            <a:ext cx="3987117"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Visit our </a:t>
            </a:r>
            <a:r>
              <a:rPr kumimoji="0" lang="en-CA" sz="1600" b="1"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FAQ</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 : </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hlinkClick r:id="rId3"/>
              </a:rPr>
              <a:t>www.presentationgo.com/faq/</a:t>
            </a:r>
            <a:endParaRPr kumimoji="0" lang="en-US"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83232470"/>
      </p:ext>
    </p:extLst>
  </p:cSld>
  <p:clrMapOvr>
    <a:masterClrMapping/>
  </p:clrMapOvr>
</p:sld>
</file>

<file path=ppt/theme/theme1.xml><?xml version="1.0" encoding="utf-8"?>
<a:theme xmlns:a="http://schemas.openxmlformats.org/drawingml/2006/main" name="Template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89_T_PGO_Flag-Bangladesh.pptx" id="{7BF17F7D-ABFD-4143-9BA2-C5602CBCAEEA}" vid="{E5CFF02B-4FDE-4DC0-A666-29A57C31590B}"/>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89_T_PGO_Flag-Bangladesh.pptx" id="{7BF17F7D-ABFD-4143-9BA2-C5602CBCAEEA}" vid="{E4256979-BA40-462E-809D-8DDB6F6127F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9481</TotalTime>
  <Words>155</Words>
  <Application>Microsoft Office PowerPoint</Application>
  <PresentationFormat>Widescreen</PresentationFormat>
  <Paragraphs>13</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Helvetica</vt:lpstr>
      <vt:lpstr>Template PresentationGO</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Flag of Italy</dc:title>
  <dc:creator>PresentationGO.com</dc:creator>
  <dc:description>© Copyright PresentationGO.com - Do not distribute or sale without written permission.</dc:description>
  <cp:lastModifiedBy>Christophe Barroche</cp:lastModifiedBy>
  <cp:revision>48</cp:revision>
  <dcterms:created xsi:type="dcterms:W3CDTF">2014-11-26T05:14:11Z</dcterms:created>
  <dcterms:modified xsi:type="dcterms:W3CDTF">2025-03-28T02:32:26Z</dcterms:modified>
  <cp:category>Flags</cp:category>
</cp:coreProperties>
</file>