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40" r:id="rId1"/>
    <p:sldMasterId id="2147483749" r:id="rId2"/>
  </p:sldMasterIdLst>
  <p:notesMasterIdLst>
    <p:notesMasterId r:id="rId11"/>
  </p:notesMasterIdLst>
  <p:sldIdLst>
    <p:sldId id="342" r:id="rId3"/>
    <p:sldId id="345" r:id="rId4"/>
    <p:sldId id="346" r:id="rId5"/>
    <p:sldId id="343" r:id="rId6"/>
    <p:sldId id="344" r:id="rId7"/>
    <p:sldId id="347" r:id="rId8"/>
    <p:sldId id="348" r:id="rId9"/>
    <p:sldId id="349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FD7B7"/>
    <a:srgbClr val="CD77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24" autoAdjust="0"/>
    <p:restoredTop sz="94673" autoAdjust="0"/>
  </p:normalViewPr>
  <p:slideViewPr>
    <p:cSldViewPr snapToGrid="0">
      <p:cViewPr>
        <p:scale>
          <a:sx n="75" d="100"/>
          <a:sy n="75" d="100"/>
        </p:scale>
        <p:origin x="3130" y="1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F5E78B-FE7C-474B-AC91-ABC1B62969E2}" type="datetimeFigureOut">
              <a:rPr lang="en-US" smtClean="0"/>
              <a:t>3/26/2025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50B4EB-D9F6-4F2F-973A-15D71B3F5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2784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38680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5490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73142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8514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24252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16831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A50B4EB-D9F6-4F2F-973A-15D71B3F505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84440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A50B4EB-D9F6-4F2F-973A-15D71B3F5057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1626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A2A6FDFB-46FD-4D32-A054-BC9C55F6A0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7558" y="475013"/>
            <a:ext cx="6293923" cy="1615044"/>
          </a:xfrm>
        </p:spPr>
        <p:txBody>
          <a:bodyPr anchor="b"/>
          <a:lstStyle>
            <a:lvl1pPr algn="ctr"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Subtitle 2">
            <a:extLst>
              <a:ext uri="{FF2B5EF4-FFF2-40B4-BE49-F238E27FC236}">
                <a16:creationId xmlns:a16="http://schemas.microsoft.com/office/drawing/2014/main" id="{C1F0D0AA-12EA-49AC-BF55-4B2556467E4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0716" y="2301181"/>
            <a:ext cx="3645725" cy="1347307"/>
          </a:xfr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D611355A-2485-4AA5-91FA-EA5F3157B7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3" name="Footer Placeholder 4">
            <a:extLst>
              <a:ext uri="{FF2B5EF4-FFF2-40B4-BE49-F238E27FC236}">
                <a16:creationId xmlns:a16="http://schemas.microsoft.com/office/drawing/2014/main" id="{64A10338-DE30-4CA9-A21B-D50D6579B1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24" name="Slide Number Placeholder 5">
            <a:extLst>
              <a:ext uri="{FF2B5EF4-FFF2-40B4-BE49-F238E27FC236}">
                <a16:creationId xmlns:a16="http://schemas.microsoft.com/office/drawing/2014/main" id="{49D5EB62-2B81-475B-92EC-DEB93DC3B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802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68C53B7-7FCD-400A-9752-7BFFD8BB3D7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10C428BE-FED7-45A5-9425-7445C51F35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18FDE52B-46E4-490F-8D9A-1A96457A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6C261E5-2A11-B514-D91E-B719E92EB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6857010" cy="14072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9E17E13-1B26-2031-5CDA-8C2C36D682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919"/>
            <a:ext cx="4810246" cy="45651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839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8888851-8419-4D40-B1E3-9D279F24C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6525"/>
            <a:ext cx="6857010" cy="140726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9CCD0F33-6122-4DA2-AA9D-CA48CEFB92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919"/>
            <a:ext cx="6358128" cy="456515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9" name="Date Placeholder 3">
            <a:extLst>
              <a:ext uri="{FF2B5EF4-FFF2-40B4-BE49-F238E27FC236}">
                <a16:creationId xmlns:a16="http://schemas.microsoft.com/office/drawing/2014/main" id="{7A8A3FA1-377F-4383-B7E8-14D9409AF6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20" name="Footer Placeholder 4">
            <a:extLst>
              <a:ext uri="{FF2B5EF4-FFF2-40B4-BE49-F238E27FC236}">
                <a16:creationId xmlns:a16="http://schemas.microsoft.com/office/drawing/2014/main" id="{566F5CF8-699B-4A09-9AD0-718B0175E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21" name="Slide Number Placeholder 5">
            <a:extLst>
              <a:ext uri="{FF2B5EF4-FFF2-40B4-BE49-F238E27FC236}">
                <a16:creationId xmlns:a16="http://schemas.microsoft.com/office/drawing/2014/main" id="{7C55771C-35B2-4842-A572-EEE14A727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72B7600-67E3-4D97-B453-880E2742B98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423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7E228BF-1CA5-4856-ADE1-3CF4E8475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3305"/>
            <a:ext cx="6572003" cy="2368561"/>
          </a:xfrm>
        </p:spPr>
        <p:txBody>
          <a:bodyPr anchor="b"/>
          <a:lstStyle>
            <a:lvl1pPr algn="l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A75560DB-B208-41C1-AC26-ACACF8AE7C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3857663"/>
            <a:ext cx="5257800" cy="1374769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BE4794E-B8B9-45F1-346F-E7297097AA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6DD4566-751E-E458-97E3-FDF9013940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5969B7F-7392-2D98-F2DD-7EC3980E89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82239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8A6F9C6-84D1-561D-B117-D97F3735A0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092AC689-5953-34D0-2444-AC89D4AC5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20C0D48-72D0-9B1C-7F45-71EC7D8EA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2C795C7-AA77-98C9-C8AD-1664D381C7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519" y="551409"/>
            <a:ext cx="6069281" cy="2368561"/>
          </a:xfr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D7EDE4BA-59FC-C803-C965-4306C641A6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40" y="3085767"/>
            <a:ext cx="4394860" cy="1374769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823048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907DC5D-4F3E-4A99-A621-6F93F32265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135" y="662989"/>
            <a:ext cx="6393721" cy="1869365"/>
          </a:xfrm>
        </p:spPr>
        <p:txBody>
          <a:bodyPr anchor="b"/>
          <a:lstStyle>
            <a:lvl1pPr algn="r">
              <a:defRPr sz="60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9DA8F992-7750-4566-AB4F-B2E8F3794C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3008" y="2640946"/>
            <a:ext cx="6410791" cy="788054"/>
          </a:xfrm>
        </p:spPr>
        <p:txBody>
          <a:bodyPr/>
          <a:lstStyle>
            <a:lvl1pPr marL="0" indent="0" algn="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Picture Placeholder 15">
            <a:extLst>
              <a:ext uri="{FF2B5EF4-FFF2-40B4-BE49-F238E27FC236}">
                <a16:creationId xmlns:a16="http://schemas.microsoft.com/office/drawing/2014/main" id="{33CC49E4-6647-47F5-895A-9CFC416CE1C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0020300" y="3745843"/>
            <a:ext cx="1333500" cy="1333500"/>
          </a:xfrm>
          <a:prstGeom prst="ellipse">
            <a:avLst/>
          </a:prstGeom>
          <a:solidFill>
            <a:schemeClr val="accent2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4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A537F86F-E8D6-44FF-939F-7EB5A46935E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52000" y="5262547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7" name="Text Placeholder 17">
            <a:extLst>
              <a:ext uri="{FF2B5EF4-FFF2-40B4-BE49-F238E27FC236}">
                <a16:creationId xmlns:a16="http://schemas.microsoft.com/office/drawing/2014/main" id="{17C97F11-0CC0-4E01-8422-61438304329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52000" y="5489880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Mobile / email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322609FE-C556-4394-9CD9-CACD20BC72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652000" y="5717213"/>
            <a:ext cx="1701800" cy="228600"/>
          </a:xfrm>
          <a:noFill/>
        </p:spPr>
        <p:txBody>
          <a:bodyPr anchor="ctr">
            <a:noAutofit/>
          </a:bodyPr>
          <a:lstStyle>
            <a:lvl1pPr marL="0" indent="0" algn="r">
              <a:buNone/>
              <a:defRPr sz="12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/>
            <a:r>
              <a:rPr lang="en-US" dirty="0"/>
              <a:t>Company</a:t>
            </a:r>
          </a:p>
        </p:txBody>
      </p:sp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CE4E427-9DC8-F2A9-D2F1-4487E164C9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r>
              <a:rPr lang="en-US"/>
              <a:t>Date</a:t>
            </a:r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C12BA2E-5B78-367E-BFBA-376FC426B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BE75FDB-C307-D84D-32D1-0AA4CAE99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59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lor and Typography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0D08B00A-9A13-4AB1-A72D-2F499BA2EBAB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8" name="Text Placeholder 2">
            <a:extLst>
              <a:ext uri="{FF2B5EF4-FFF2-40B4-BE49-F238E27FC236}">
                <a16:creationId xmlns:a16="http://schemas.microsoft.com/office/drawing/2014/main" id="{BB3FC47E-3339-49A8-AEF2-ECC3BF1514FB}"/>
              </a:ext>
            </a:extLst>
          </p:cNvPr>
          <p:cNvSpPr>
            <a:spLocks noGrp="1"/>
          </p:cNvSpPr>
          <p:nvPr userDrawn="1">
            <p:ph type="body" sz="quarter" idx="10"/>
          </p:nvPr>
        </p:nvSpPr>
        <p:spPr>
          <a:xfrm>
            <a:off x="838199" y="3709150"/>
            <a:ext cx="10515600" cy="1325880"/>
          </a:xfrm>
        </p:spPr>
        <p:txBody>
          <a:bodyPr vert="horz" lIns="91440" tIns="45720" rIns="91440" bIns="45720" rtlCol="0" anchor="ctr">
            <a:normAutofit/>
          </a:bodyPr>
          <a:lstStyle>
            <a:lvl1pPr marL="0" indent="0">
              <a:buNone/>
              <a:defRPr lang="en-US" sz="4400" b="1" dirty="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marL="228600" lvl="0" indent="-228600">
              <a:spcBef>
                <a:spcPct val="0"/>
              </a:spcBef>
            </a:pPr>
            <a:r>
              <a:rPr lang="en-US"/>
              <a:t>Click to edit Master text styles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829D5438-3BC8-4817-9C86-A9AAA6047492}"/>
              </a:ext>
            </a:extLst>
          </p:cNvPr>
          <p:cNvSpPr txBox="1"/>
          <p:nvPr userDrawn="1"/>
        </p:nvSpPr>
        <p:spPr>
          <a:xfrm>
            <a:off x="4677206" y="4033186"/>
            <a:ext cx="243528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600" dirty="0">
                <a:solidFill>
                  <a:schemeClr val="bg2"/>
                </a:solidFill>
              </a:rPr>
              <a:t>Aa</a:t>
            </a:r>
          </a:p>
        </p:txBody>
      </p:sp>
      <p:sp>
        <p:nvSpPr>
          <p:cNvPr id="90" name="Text Placeholder 7">
            <a:extLst>
              <a:ext uri="{FF2B5EF4-FFF2-40B4-BE49-F238E27FC236}">
                <a16:creationId xmlns:a16="http://schemas.microsoft.com/office/drawing/2014/main" id="{676EAA04-3941-4EEF-875A-DA2DBBB0CA82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4697757" y="6124726"/>
            <a:ext cx="2394180" cy="564999"/>
          </a:xfrm>
        </p:spPr>
        <p:txBody>
          <a:bodyPr anchor="ctr"/>
          <a:lstStyle>
            <a:lvl1pPr marL="0" indent="0" algn="ctr"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Font name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A749023-47F0-1079-3A96-C5446451D048}"/>
              </a:ext>
            </a:extLst>
          </p:cNvPr>
          <p:cNvSpPr/>
          <p:nvPr userDrawn="1"/>
        </p:nvSpPr>
        <p:spPr>
          <a:xfrm>
            <a:off x="838199" y="1830763"/>
            <a:ext cx="894312" cy="1741127"/>
          </a:xfrm>
          <a:prstGeom prst="rect">
            <a:avLst/>
          </a:prstGeom>
          <a:solidFill>
            <a:schemeClr val="bg1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A2136E-F2F9-8732-66F8-871171713572}"/>
              </a:ext>
            </a:extLst>
          </p:cNvPr>
          <p:cNvSpPr/>
          <p:nvPr userDrawn="1"/>
        </p:nvSpPr>
        <p:spPr>
          <a:xfrm>
            <a:off x="838199" y="1830763"/>
            <a:ext cx="894312" cy="1551307"/>
          </a:xfrm>
          <a:prstGeom prst="rect">
            <a:avLst/>
          </a:prstGeom>
          <a:solidFill>
            <a:schemeClr val="bg1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C87E8A-2A96-A83E-796E-E03889BB9146}"/>
              </a:ext>
            </a:extLst>
          </p:cNvPr>
          <p:cNvSpPr/>
          <p:nvPr userDrawn="1"/>
        </p:nvSpPr>
        <p:spPr>
          <a:xfrm>
            <a:off x="838199" y="1830763"/>
            <a:ext cx="894312" cy="1361486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2346450-E097-B4AE-E2B4-B6C0AD7F3AA7}"/>
              </a:ext>
            </a:extLst>
          </p:cNvPr>
          <p:cNvSpPr/>
          <p:nvPr userDrawn="1"/>
        </p:nvSpPr>
        <p:spPr>
          <a:xfrm>
            <a:off x="838199" y="1830763"/>
            <a:ext cx="894312" cy="1171666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203747-4202-6874-D3F7-1E59CD35076C}"/>
              </a:ext>
            </a:extLst>
          </p:cNvPr>
          <p:cNvSpPr/>
          <p:nvPr userDrawn="1"/>
        </p:nvSpPr>
        <p:spPr>
          <a:xfrm>
            <a:off x="838199" y="1830763"/>
            <a:ext cx="894312" cy="981846"/>
          </a:xfrm>
          <a:prstGeom prst="rect">
            <a:avLst/>
          </a:prstGeom>
          <a:solidFill>
            <a:schemeClr val="bg1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9A837D-2D31-F90E-56B8-BF523ED6DF1F}"/>
              </a:ext>
            </a:extLst>
          </p:cNvPr>
          <p:cNvSpPr/>
          <p:nvPr userDrawn="1"/>
        </p:nvSpPr>
        <p:spPr>
          <a:xfrm>
            <a:off x="838200" y="1830763"/>
            <a:ext cx="894312" cy="7882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1246E9-4152-7780-38F4-34553E2319A7}"/>
              </a:ext>
            </a:extLst>
          </p:cNvPr>
          <p:cNvSpPr/>
          <p:nvPr userDrawn="1"/>
        </p:nvSpPr>
        <p:spPr>
          <a:xfrm>
            <a:off x="1907231" y="1830763"/>
            <a:ext cx="894312" cy="1741127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B041E99-3C44-5B07-A411-2AEB1C255E49}"/>
              </a:ext>
            </a:extLst>
          </p:cNvPr>
          <p:cNvSpPr/>
          <p:nvPr userDrawn="1"/>
        </p:nvSpPr>
        <p:spPr>
          <a:xfrm>
            <a:off x="1907231" y="1830763"/>
            <a:ext cx="894312" cy="1551307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E03A0FD-25D1-039D-E0B8-CF4ED7377C3D}"/>
              </a:ext>
            </a:extLst>
          </p:cNvPr>
          <p:cNvSpPr/>
          <p:nvPr userDrawn="1"/>
        </p:nvSpPr>
        <p:spPr>
          <a:xfrm>
            <a:off x="1907231" y="1830763"/>
            <a:ext cx="894312" cy="1361486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512E32E-8272-736A-160A-43A827CC1A65}"/>
              </a:ext>
            </a:extLst>
          </p:cNvPr>
          <p:cNvSpPr/>
          <p:nvPr userDrawn="1"/>
        </p:nvSpPr>
        <p:spPr>
          <a:xfrm>
            <a:off x="1907231" y="1830763"/>
            <a:ext cx="894312" cy="1171666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48993C-C1D2-B247-5C2B-E1E3CADC0F21}"/>
              </a:ext>
            </a:extLst>
          </p:cNvPr>
          <p:cNvSpPr/>
          <p:nvPr userDrawn="1"/>
        </p:nvSpPr>
        <p:spPr>
          <a:xfrm>
            <a:off x="1907231" y="1830763"/>
            <a:ext cx="894312" cy="981846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2502AE2-EC0F-A690-8EE5-500DDD853E80}"/>
              </a:ext>
            </a:extLst>
          </p:cNvPr>
          <p:cNvSpPr/>
          <p:nvPr userDrawn="1"/>
        </p:nvSpPr>
        <p:spPr>
          <a:xfrm>
            <a:off x="1907232" y="1830763"/>
            <a:ext cx="894312" cy="78825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D0A55B6-389F-C9D2-B40C-1F8ED1F39FA1}"/>
              </a:ext>
            </a:extLst>
          </p:cNvPr>
          <p:cNvSpPr/>
          <p:nvPr userDrawn="1"/>
        </p:nvSpPr>
        <p:spPr>
          <a:xfrm>
            <a:off x="2976263" y="1830763"/>
            <a:ext cx="894312" cy="174112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5E668A-D56C-3FE1-951C-5C827017229C}"/>
              </a:ext>
            </a:extLst>
          </p:cNvPr>
          <p:cNvSpPr/>
          <p:nvPr userDrawn="1"/>
        </p:nvSpPr>
        <p:spPr>
          <a:xfrm>
            <a:off x="2976263" y="1830763"/>
            <a:ext cx="894312" cy="1551307"/>
          </a:xfrm>
          <a:prstGeom prst="rect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898C797-C286-FB4C-F5AF-8CCF3B14BB9E}"/>
              </a:ext>
            </a:extLst>
          </p:cNvPr>
          <p:cNvSpPr/>
          <p:nvPr userDrawn="1"/>
        </p:nvSpPr>
        <p:spPr>
          <a:xfrm>
            <a:off x="2976263" y="1830763"/>
            <a:ext cx="894312" cy="1361486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7D51831-553C-3A89-7300-45F96B55430B}"/>
              </a:ext>
            </a:extLst>
          </p:cNvPr>
          <p:cNvSpPr/>
          <p:nvPr userDrawn="1"/>
        </p:nvSpPr>
        <p:spPr>
          <a:xfrm>
            <a:off x="2976263" y="1830763"/>
            <a:ext cx="894312" cy="1171666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5A64C09-4C07-9F4A-C2A6-D99823EA3CC7}"/>
              </a:ext>
            </a:extLst>
          </p:cNvPr>
          <p:cNvSpPr/>
          <p:nvPr userDrawn="1"/>
        </p:nvSpPr>
        <p:spPr>
          <a:xfrm>
            <a:off x="2976263" y="1830763"/>
            <a:ext cx="894312" cy="981846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50529A8-CCE1-C445-ACB6-EA32E39C3506}"/>
              </a:ext>
            </a:extLst>
          </p:cNvPr>
          <p:cNvSpPr/>
          <p:nvPr userDrawn="1"/>
        </p:nvSpPr>
        <p:spPr>
          <a:xfrm>
            <a:off x="2976264" y="1830763"/>
            <a:ext cx="894312" cy="7882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5C3351-1814-2C80-051D-9B951DA41620}"/>
              </a:ext>
            </a:extLst>
          </p:cNvPr>
          <p:cNvSpPr/>
          <p:nvPr userDrawn="1"/>
        </p:nvSpPr>
        <p:spPr>
          <a:xfrm>
            <a:off x="4045295" y="1830763"/>
            <a:ext cx="894312" cy="1741127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73C6BA-F939-4CD1-CBF0-AA72E04218D2}"/>
              </a:ext>
            </a:extLst>
          </p:cNvPr>
          <p:cNvSpPr/>
          <p:nvPr userDrawn="1"/>
        </p:nvSpPr>
        <p:spPr>
          <a:xfrm>
            <a:off x="4045295" y="1830763"/>
            <a:ext cx="894312" cy="1551307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71672DA-8778-30A5-0956-C8401BE1B43C}"/>
              </a:ext>
            </a:extLst>
          </p:cNvPr>
          <p:cNvSpPr/>
          <p:nvPr userDrawn="1"/>
        </p:nvSpPr>
        <p:spPr>
          <a:xfrm>
            <a:off x="4045295" y="1830763"/>
            <a:ext cx="894312" cy="13614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759DE89D-949E-070D-AB6C-BD4818B268EE}"/>
              </a:ext>
            </a:extLst>
          </p:cNvPr>
          <p:cNvSpPr/>
          <p:nvPr userDrawn="1"/>
        </p:nvSpPr>
        <p:spPr>
          <a:xfrm>
            <a:off x="4045295" y="1830763"/>
            <a:ext cx="894312" cy="117166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E548EA5-8494-49EB-8A92-B129390063EE}"/>
              </a:ext>
            </a:extLst>
          </p:cNvPr>
          <p:cNvSpPr/>
          <p:nvPr userDrawn="1"/>
        </p:nvSpPr>
        <p:spPr>
          <a:xfrm>
            <a:off x="4045295" y="1830763"/>
            <a:ext cx="894312" cy="98184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C6C4ABC-F945-A4CF-B0B8-62D9DF5B9AA9}"/>
              </a:ext>
            </a:extLst>
          </p:cNvPr>
          <p:cNvSpPr/>
          <p:nvPr userDrawn="1"/>
        </p:nvSpPr>
        <p:spPr>
          <a:xfrm>
            <a:off x="4045296" y="1830763"/>
            <a:ext cx="894312" cy="78825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62AA8D4-CDB4-9E6B-7227-F14238A273BF}"/>
              </a:ext>
            </a:extLst>
          </p:cNvPr>
          <p:cNvSpPr/>
          <p:nvPr userDrawn="1"/>
        </p:nvSpPr>
        <p:spPr>
          <a:xfrm>
            <a:off x="5114327" y="1830763"/>
            <a:ext cx="894312" cy="1741127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2E25AFE0-7559-B26E-0D6F-03E56C92DFA4}"/>
              </a:ext>
            </a:extLst>
          </p:cNvPr>
          <p:cNvSpPr/>
          <p:nvPr userDrawn="1"/>
        </p:nvSpPr>
        <p:spPr>
          <a:xfrm>
            <a:off x="5114327" y="1830763"/>
            <a:ext cx="894312" cy="1551307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499D9A1-F19B-6501-046F-DF38325E3A09}"/>
              </a:ext>
            </a:extLst>
          </p:cNvPr>
          <p:cNvSpPr/>
          <p:nvPr userDrawn="1"/>
        </p:nvSpPr>
        <p:spPr>
          <a:xfrm>
            <a:off x="5114327" y="1830763"/>
            <a:ext cx="894312" cy="13614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969FA75-BA99-73B7-66FB-0C8539B7F8C2}"/>
              </a:ext>
            </a:extLst>
          </p:cNvPr>
          <p:cNvSpPr/>
          <p:nvPr userDrawn="1"/>
        </p:nvSpPr>
        <p:spPr>
          <a:xfrm>
            <a:off x="5114327" y="1830763"/>
            <a:ext cx="894312" cy="1171666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E3881017-975D-309A-7004-CAB1889BE667}"/>
              </a:ext>
            </a:extLst>
          </p:cNvPr>
          <p:cNvSpPr/>
          <p:nvPr userDrawn="1"/>
        </p:nvSpPr>
        <p:spPr>
          <a:xfrm>
            <a:off x="5114327" y="1830763"/>
            <a:ext cx="894312" cy="98184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B70FB1E-4DB7-BD92-512B-0FD8A308E43A}"/>
              </a:ext>
            </a:extLst>
          </p:cNvPr>
          <p:cNvSpPr/>
          <p:nvPr userDrawn="1"/>
        </p:nvSpPr>
        <p:spPr>
          <a:xfrm>
            <a:off x="5114328" y="1830763"/>
            <a:ext cx="894312" cy="7882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9C395E2-40C3-21BF-6561-74B51F177D6F}"/>
              </a:ext>
            </a:extLst>
          </p:cNvPr>
          <p:cNvSpPr/>
          <p:nvPr userDrawn="1"/>
        </p:nvSpPr>
        <p:spPr>
          <a:xfrm>
            <a:off x="6183359" y="1830763"/>
            <a:ext cx="894312" cy="1741127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5B57CFF-33BA-D962-C009-6265CE386BAC}"/>
              </a:ext>
            </a:extLst>
          </p:cNvPr>
          <p:cNvSpPr/>
          <p:nvPr userDrawn="1"/>
        </p:nvSpPr>
        <p:spPr>
          <a:xfrm>
            <a:off x="6183359" y="1830763"/>
            <a:ext cx="894312" cy="1551307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6E98B3C-5065-5CDF-7075-8FE4E257B444}"/>
              </a:ext>
            </a:extLst>
          </p:cNvPr>
          <p:cNvSpPr/>
          <p:nvPr userDrawn="1"/>
        </p:nvSpPr>
        <p:spPr>
          <a:xfrm>
            <a:off x="6183359" y="1830763"/>
            <a:ext cx="894312" cy="136148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3579EA5-FD33-5713-F024-AED945BC4C20}"/>
              </a:ext>
            </a:extLst>
          </p:cNvPr>
          <p:cNvSpPr/>
          <p:nvPr userDrawn="1"/>
        </p:nvSpPr>
        <p:spPr>
          <a:xfrm>
            <a:off x="6183359" y="1830763"/>
            <a:ext cx="894312" cy="117166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6FBBF2EE-8310-FDE1-ABEB-53D74A114E9D}"/>
              </a:ext>
            </a:extLst>
          </p:cNvPr>
          <p:cNvSpPr/>
          <p:nvPr userDrawn="1"/>
        </p:nvSpPr>
        <p:spPr>
          <a:xfrm>
            <a:off x="6183359" y="1830763"/>
            <a:ext cx="894312" cy="9818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019F868-94C7-B829-D161-9A0FB4FB6C7B}"/>
              </a:ext>
            </a:extLst>
          </p:cNvPr>
          <p:cNvSpPr/>
          <p:nvPr userDrawn="1"/>
        </p:nvSpPr>
        <p:spPr>
          <a:xfrm>
            <a:off x="6183360" y="1830763"/>
            <a:ext cx="894312" cy="7882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FFDD721-2F66-FF77-AA94-3940A8DDC35B}"/>
              </a:ext>
            </a:extLst>
          </p:cNvPr>
          <p:cNvSpPr/>
          <p:nvPr userDrawn="1"/>
        </p:nvSpPr>
        <p:spPr>
          <a:xfrm>
            <a:off x="7252391" y="1830763"/>
            <a:ext cx="894312" cy="1741127"/>
          </a:xfrm>
          <a:prstGeom prst="rect">
            <a:avLst/>
          </a:prstGeom>
          <a:solidFill>
            <a:schemeClr val="accent3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16E3EE4-52C4-3D58-9283-A469C0F9163F}"/>
              </a:ext>
            </a:extLst>
          </p:cNvPr>
          <p:cNvSpPr/>
          <p:nvPr userDrawn="1"/>
        </p:nvSpPr>
        <p:spPr>
          <a:xfrm>
            <a:off x="7252391" y="1830763"/>
            <a:ext cx="894312" cy="1551307"/>
          </a:xfrm>
          <a:prstGeom prst="rect">
            <a:avLst/>
          </a:prstGeom>
          <a:solidFill>
            <a:schemeClr val="accent3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2C12F96E-8F16-C085-8943-0F6B817A843C}"/>
              </a:ext>
            </a:extLst>
          </p:cNvPr>
          <p:cNvSpPr/>
          <p:nvPr userDrawn="1"/>
        </p:nvSpPr>
        <p:spPr>
          <a:xfrm>
            <a:off x="7252391" y="1830763"/>
            <a:ext cx="894312" cy="1361486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0BD5EDB7-45BD-4695-D5C9-14A14814C0A0}"/>
              </a:ext>
            </a:extLst>
          </p:cNvPr>
          <p:cNvSpPr/>
          <p:nvPr userDrawn="1"/>
        </p:nvSpPr>
        <p:spPr>
          <a:xfrm>
            <a:off x="7252391" y="1830763"/>
            <a:ext cx="894312" cy="1171666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8560A04-4CAE-E62A-C710-BE28AC90A69E}"/>
              </a:ext>
            </a:extLst>
          </p:cNvPr>
          <p:cNvSpPr/>
          <p:nvPr userDrawn="1"/>
        </p:nvSpPr>
        <p:spPr>
          <a:xfrm>
            <a:off x="7252391" y="1830763"/>
            <a:ext cx="894312" cy="981846"/>
          </a:xfrm>
          <a:prstGeom prst="rect">
            <a:avLst/>
          </a:prstGeom>
          <a:solidFill>
            <a:schemeClr val="accent3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99ABF49-A135-1EC7-CA1E-3FAFEE2C3117}"/>
              </a:ext>
            </a:extLst>
          </p:cNvPr>
          <p:cNvSpPr/>
          <p:nvPr userDrawn="1"/>
        </p:nvSpPr>
        <p:spPr>
          <a:xfrm>
            <a:off x="7252392" y="1830763"/>
            <a:ext cx="894312" cy="7882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4791AE5D-3428-D4BA-B525-2AE169D8B65D}"/>
              </a:ext>
            </a:extLst>
          </p:cNvPr>
          <p:cNvSpPr/>
          <p:nvPr userDrawn="1"/>
        </p:nvSpPr>
        <p:spPr>
          <a:xfrm>
            <a:off x="8321423" y="1830763"/>
            <a:ext cx="894312" cy="1741127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8F0BA895-109F-C470-B0FF-222AA6360422}"/>
              </a:ext>
            </a:extLst>
          </p:cNvPr>
          <p:cNvSpPr/>
          <p:nvPr userDrawn="1"/>
        </p:nvSpPr>
        <p:spPr>
          <a:xfrm>
            <a:off x="8321423" y="1830763"/>
            <a:ext cx="894312" cy="1551307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8431080F-F578-3242-4F33-612FD19FA6F3}"/>
              </a:ext>
            </a:extLst>
          </p:cNvPr>
          <p:cNvSpPr/>
          <p:nvPr userDrawn="1"/>
        </p:nvSpPr>
        <p:spPr>
          <a:xfrm>
            <a:off x="8321423" y="1830763"/>
            <a:ext cx="894312" cy="136148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3FDA89D8-1617-2A4D-C48D-FAE678C4E1DF}"/>
              </a:ext>
            </a:extLst>
          </p:cNvPr>
          <p:cNvSpPr/>
          <p:nvPr userDrawn="1"/>
        </p:nvSpPr>
        <p:spPr>
          <a:xfrm>
            <a:off x="8321423" y="1830763"/>
            <a:ext cx="894312" cy="117166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685800">
              <a:defRPr/>
            </a:pPr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763AAFE-3413-773D-1558-D1EBAAC22CAD}"/>
              </a:ext>
            </a:extLst>
          </p:cNvPr>
          <p:cNvSpPr/>
          <p:nvPr userDrawn="1"/>
        </p:nvSpPr>
        <p:spPr>
          <a:xfrm>
            <a:off x="8321423" y="1830763"/>
            <a:ext cx="894312" cy="9818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CB8B631-4557-03E0-7E37-9CE0200AEB3D}"/>
              </a:ext>
            </a:extLst>
          </p:cNvPr>
          <p:cNvSpPr/>
          <p:nvPr userDrawn="1"/>
        </p:nvSpPr>
        <p:spPr>
          <a:xfrm>
            <a:off x="8321424" y="1830763"/>
            <a:ext cx="894312" cy="7882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E6BCE9AF-01DD-E9A6-DE30-D08551A64026}"/>
              </a:ext>
            </a:extLst>
          </p:cNvPr>
          <p:cNvSpPr/>
          <p:nvPr userDrawn="1"/>
        </p:nvSpPr>
        <p:spPr>
          <a:xfrm>
            <a:off x="9390455" y="1830763"/>
            <a:ext cx="894312" cy="1741127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C00F648-7987-71FD-C226-97FAAAE40446}"/>
              </a:ext>
            </a:extLst>
          </p:cNvPr>
          <p:cNvSpPr/>
          <p:nvPr userDrawn="1"/>
        </p:nvSpPr>
        <p:spPr>
          <a:xfrm>
            <a:off x="9390455" y="1830763"/>
            <a:ext cx="894312" cy="1551307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C0CC80A-F985-77C2-C974-E305A4E63211}"/>
              </a:ext>
            </a:extLst>
          </p:cNvPr>
          <p:cNvSpPr/>
          <p:nvPr userDrawn="1"/>
        </p:nvSpPr>
        <p:spPr>
          <a:xfrm>
            <a:off x="9390455" y="1830763"/>
            <a:ext cx="894312" cy="1361486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C6B2D55-4B93-91AD-1D37-B1742D9DCD72}"/>
              </a:ext>
            </a:extLst>
          </p:cNvPr>
          <p:cNvSpPr/>
          <p:nvPr userDrawn="1"/>
        </p:nvSpPr>
        <p:spPr>
          <a:xfrm>
            <a:off x="9390455" y="1830763"/>
            <a:ext cx="894312" cy="1171666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47618AD-94EB-DC62-EEFF-FB121FFD9B84}"/>
              </a:ext>
            </a:extLst>
          </p:cNvPr>
          <p:cNvSpPr/>
          <p:nvPr userDrawn="1"/>
        </p:nvSpPr>
        <p:spPr>
          <a:xfrm>
            <a:off x="9390455" y="1830763"/>
            <a:ext cx="894312" cy="98184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B31E4EC-202B-94CF-F119-51F5A6066BDC}"/>
              </a:ext>
            </a:extLst>
          </p:cNvPr>
          <p:cNvSpPr/>
          <p:nvPr userDrawn="1"/>
        </p:nvSpPr>
        <p:spPr>
          <a:xfrm>
            <a:off x="9390456" y="1830763"/>
            <a:ext cx="894312" cy="7882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73F6833-F1B9-F694-87A9-AF88D4DA2CE3}"/>
              </a:ext>
            </a:extLst>
          </p:cNvPr>
          <p:cNvSpPr/>
          <p:nvPr userDrawn="1"/>
        </p:nvSpPr>
        <p:spPr>
          <a:xfrm>
            <a:off x="10459488" y="1830763"/>
            <a:ext cx="894312" cy="1741127"/>
          </a:xfrm>
          <a:prstGeom prst="rect">
            <a:avLst/>
          </a:prstGeom>
          <a:solidFill>
            <a:schemeClr val="accent6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7E4C104-E01A-9A49-FFCB-102E4D09F218}"/>
              </a:ext>
            </a:extLst>
          </p:cNvPr>
          <p:cNvSpPr/>
          <p:nvPr userDrawn="1"/>
        </p:nvSpPr>
        <p:spPr>
          <a:xfrm>
            <a:off x="10459488" y="1830763"/>
            <a:ext cx="894312" cy="1551307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A3972D0-44F4-0A33-5153-23FE0CBB54DC}"/>
              </a:ext>
            </a:extLst>
          </p:cNvPr>
          <p:cNvSpPr/>
          <p:nvPr userDrawn="1"/>
        </p:nvSpPr>
        <p:spPr>
          <a:xfrm>
            <a:off x="10459488" y="1830763"/>
            <a:ext cx="894312" cy="1361486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55B6CC6C-25E0-8C18-3741-8C7F5BCE10AA}"/>
              </a:ext>
            </a:extLst>
          </p:cNvPr>
          <p:cNvSpPr/>
          <p:nvPr userDrawn="1"/>
        </p:nvSpPr>
        <p:spPr>
          <a:xfrm>
            <a:off x="10459488" y="1830763"/>
            <a:ext cx="894312" cy="117166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76FBAFB3-59C5-EB21-8CED-B44827066B37}"/>
              </a:ext>
            </a:extLst>
          </p:cNvPr>
          <p:cNvSpPr/>
          <p:nvPr userDrawn="1"/>
        </p:nvSpPr>
        <p:spPr>
          <a:xfrm>
            <a:off x="10459488" y="1830763"/>
            <a:ext cx="894312" cy="98184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8326CE1B-0B59-6DED-611D-1CE09F7ADAED}"/>
              </a:ext>
            </a:extLst>
          </p:cNvPr>
          <p:cNvSpPr/>
          <p:nvPr userDrawn="1"/>
        </p:nvSpPr>
        <p:spPr>
          <a:xfrm>
            <a:off x="10459487" y="1830763"/>
            <a:ext cx="894312" cy="78825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defTabSz="685800"/>
            <a:endParaRPr lang="en-US" sz="1350">
              <a:solidFill>
                <a:srgbClr val="FFFFFF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17878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985807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D6C7F94-AC2B-4ABA-8168-9102B651E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99E8B4-649E-4A8B-B6EE-CC6C44EF5A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133B5-720F-4407-9AAB-3B5E07088D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1AE36-FE6A-4E21-B178-40F00D0FF5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6154408-120E-4EFA-AC50-C50B6469D22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672B7600-67E3-4D97-B453-880E2742B982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410614-AD67-A1B8-2188-18AA53B1285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C748174B-C7A3-7CB0-60BE-F217DB306B75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D689C4C-F2D8-275E-34C5-D53400CB0FE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41CE954A-C5CF-833F-B550-534A538735A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7836CFB-B425-F952-7EC0-F257F88D040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F2DC34CA-2B11-D3D8-1C3E-5C962AD37979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6" name="Shape">
                <a:extLst>
                  <a:ext uri="{FF2B5EF4-FFF2-40B4-BE49-F238E27FC236}">
                    <a16:creationId xmlns:a16="http://schemas.microsoft.com/office/drawing/2014/main" id="{55AAA279-AE2A-8A5A-9892-A14475DA3DC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936847CB-A8E6-F01E-04F6-121152D346B3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9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579092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42" r:id="rId2"/>
    <p:sldLayoutId id="2147483743" r:id="rId3"/>
    <p:sldLayoutId id="2147483744" r:id="rId4"/>
    <p:sldLayoutId id="2147483745" r:id="rId5"/>
    <p:sldLayoutId id="2147483746" r:id="rId6"/>
    <p:sldLayoutId id="2147483747" r:id="rId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EE5F91A-C045-8080-A0BF-661C8A332F3A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B0838BA6-0E81-42FC-BA9D-E59707611A8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F610A8BD-15E8-E5F8-83B0-B1211BF64F17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226636ED-538E-914B-8011-38A24C8084E4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70567FE-FB45-616B-8180-476C39211726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0" name="Shape">
                <a:extLst>
                  <a:ext uri="{FF2B5EF4-FFF2-40B4-BE49-F238E27FC236}">
                    <a16:creationId xmlns:a16="http://schemas.microsoft.com/office/drawing/2014/main" id="{7BBD3F98-3DE2-A4C3-6723-83DE8ED5042F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1" name="Shape">
                <a:extLst>
                  <a:ext uri="{FF2B5EF4-FFF2-40B4-BE49-F238E27FC236}">
                    <a16:creationId xmlns:a16="http://schemas.microsoft.com/office/drawing/2014/main" id="{5A4ECCA2-E5CC-DD21-DA27-A85F4D39892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F65537A9-36A4-C362-0176-D7BC8A6F38F7}"/>
              </a:ext>
            </a:extLst>
          </p:cNvPr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6855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96478-0438-4D0D-A7E9-EF6F93B41D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7558" y="475013"/>
            <a:ext cx="6293923" cy="1615044"/>
          </a:xfrm>
        </p:spPr>
        <p:txBody>
          <a:bodyPr>
            <a:normAutofit fontScale="90000"/>
          </a:bodyPr>
          <a:lstStyle/>
          <a:p>
            <a:r>
              <a:rPr lang="en-US" dirty="0"/>
              <a:t>Title of Your Presentation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D2917B-2853-4208-8FE6-72388B0C5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0716" y="2301181"/>
            <a:ext cx="3645725" cy="1347307"/>
          </a:xfrm>
        </p:spPr>
        <p:txBody>
          <a:bodyPr/>
          <a:lstStyle/>
          <a:p>
            <a:r>
              <a:rPr lang="en-US" dirty="0"/>
              <a:t>A Free Presentation Template</a:t>
            </a:r>
          </a:p>
        </p:txBody>
      </p:sp>
    </p:spTree>
    <p:extLst>
      <p:ext uri="{BB962C8B-B14F-4D97-AF65-F5344CB8AC3E}">
        <p14:creationId xmlns:p14="http://schemas.microsoft.com/office/powerpoint/2010/main" val="4174885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CD26F59-6975-4286-98FB-2D4E00457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1337D04-F29E-4894-AA2C-9C669787F8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E294D89-4B92-4C25-93C3-28017F1DCB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2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Title of Your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noProof="1"/>
              <a:t>Lorem ipsum dolor sit amet, tollit epicuri est ex, exerci accumsan singulis ei mel. Non blandit massa enim nec dui nunc mattis enim. </a:t>
            </a:r>
          </a:p>
          <a:p>
            <a:r>
              <a:rPr lang="en-US" noProof="1"/>
              <a:t>Duis aute irure dolor in reprehenderit in voluptate velit esse cillum dolore eu fugiat nulla pariatur. </a:t>
            </a:r>
          </a:p>
        </p:txBody>
      </p:sp>
    </p:spTree>
    <p:extLst>
      <p:ext uri="{BB962C8B-B14F-4D97-AF65-F5344CB8AC3E}">
        <p14:creationId xmlns:p14="http://schemas.microsoft.com/office/powerpoint/2010/main" val="233149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349B84D-A234-4296-B4C9-92A57C6D1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857010" cy="1178667"/>
          </a:xfrm>
        </p:spPr>
        <p:txBody>
          <a:bodyPr/>
          <a:lstStyle/>
          <a:p>
            <a:r>
              <a:rPr lang="en-US" dirty="0"/>
              <a:t>Title of Your Slide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780FC3-EBC9-4538-91F6-C3852A6555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6919"/>
            <a:ext cx="6358128" cy="4565159"/>
          </a:xfrm>
        </p:spPr>
        <p:txBody>
          <a:bodyPr>
            <a:normAutofit/>
          </a:bodyPr>
          <a:lstStyle/>
          <a:p>
            <a:r>
              <a:rPr lang="en-US" noProof="1"/>
              <a:t>Lorem ipsum dolor sit amet, tollit epicuri est ex, exerci accumsan singulis ei mel. Non blandit massa enim nec dui nunc mattis enim. Fermentum et sollicitudin ac orci.</a:t>
            </a:r>
          </a:p>
          <a:p>
            <a:r>
              <a:rPr lang="en-US" noProof="1"/>
              <a:t>Duis aute irure dolor in reprehenderit in voluptate velit esse cillum dolore eu fugiat nulla pariatur. Excepteur sint occaecat cupidatat non proident, sunt in.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B2E0B8-7E8C-4D5B-8720-7D6DF574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508D2D0-7ED2-46AF-8889-FC3188626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492738-5ABF-4B0E-8DE3-867BE4D42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257221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23305"/>
            <a:ext cx="6572003" cy="2368561"/>
          </a:xfrm>
        </p:spPr>
        <p:txBody>
          <a:bodyPr/>
          <a:lstStyle/>
          <a:p>
            <a:r>
              <a:rPr lang="en-US" dirty="0"/>
              <a:t>Title of Your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3857663"/>
            <a:ext cx="5257800" cy="1374769"/>
          </a:xfrm>
        </p:spPr>
        <p:txBody>
          <a:bodyPr/>
          <a:lstStyle/>
          <a:p>
            <a:r>
              <a:rPr lang="en-US" dirty="0"/>
              <a:t>Here Goes the Subtitle of Your Section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D3DC3FBB-70C8-4B6F-AF79-5136DB1FBA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23E8A3A-6FB3-4A01-980B-E2DB20DE2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2ABB03D-568D-4321-8FC9-B6B10C349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4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121226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290AD6-CF4F-40D6-93FA-5F998F8EE6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F2D6725-98B3-4236-A20D-B359CC0DFA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E8A21-3691-4C04-B978-15B30DA2E9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5</a:t>
            </a:fld>
            <a:endParaRPr lang="en-US" noProof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84E382-9EF1-4EBC-8F04-8C4130B8A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4519" y="551409"/>
            <a:ext cx="6069281" cy="2368561"/>
          </a:xfrm>
        </p:spPr>
        <p:txBody>
          <a:bodyPr/>
          <a:lstStyle/>
          <a:p>
            <a:r>
              <a:rPr lang="en-US" dirty="0"/>
              <a:t>Title of Your Section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1BD888B-972E-42BE-8FD6-806C5A5A35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58940" y="3085767"/>
            <a:ext cx="4394860" cy="1374769"/>
          </a:xfrm>
        </p:spPr>
        <p:txBody>
          <a:bodyPr/>
          <a:lstStyle/>
          <a:p>
            <a:r>
              <a:rPr lang="en-US" dirty="0"/>
              <a:t>Here Goes the Subtitle of Your Section</a:t>
            </a:r>
          </a:p>
        </p:txBody>
      </p:sp>
    </p:spTree>
    <p:extLst>
      <p:ext uri="{BB962C8B-B14F-4D97-AF65-F5344CB8AC3E}">
        <p14:creationId xmlns:p14="http://schemas.microsoft.com/office/powerpoint/2010/main" val="250750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CB435-CC94-4A79-91D6-FFCD67E9C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40135" y="662989"/>
            <a:ext cx="6393721" cy="1869365"/>
          </a:xfrm>
        </p:spPr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CB89D-0D9C-4549-AD4E-9811C01F93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943008" y="2640946"/>
            <a:ext cx="6410791" cy="788054"/>
          </a:xfrm>
        </p:spPr>
        <p:txBody>
          <a:bodyPr>
            <a:noAutofit/>
          </a:bodyPr>
          <a:lstStyle/>
          <a:p>
            <a:r>
              <a:rPr lang="en-US" noProof="1"/>
              <a:t>Lorem ipsum dolor sit amet, tollit epicuri est ex, exerci accumsan singulis ei mel.</a:t>
            </a:r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04E3CB68-AC58-3F9A-D218-F196DBE57B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706E319-CFF6-47B5-A20A-6B1263E9CF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652000" y="5262547"/>
            <a:ext cx="1701800" cy="228600"/>
          </a:xfrm>
        </p:spPr>
        <p:txBody>
          <a:bodyPr/>
          <a:lstStyle/>
          <a:p>
            <a:r>
              <a:rPr lang="en-US" dirty="0"/>
              <a:t>First / Last Name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98D2B60-6EBF-438D-ACDF-B187F775919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652000" y="5489880"/>
            <a:ext cx="1701800" cy="228600"/>
          </a:xfrm>
        </p:spPr>
        <p:txBody>
          <a:bodyPr/>
          <a:lstStyle/>
          <a:p>
            <a:r>
              <a:rPr lang="en-US" dirty="0"/>
              <a:t>(123) 456-7890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CEAF7DC0-4335-4DB8-9A10-5BE769E7078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652000" y="5717213"/>
            <a:ext cx="1701800" cy="228600"/>
          </a:xfrm>
        </p:spPr>
        <p:txBody>
          <a:bodyPr/>
          <a:lstStyle/>
          <a:p>
            <a:r>
              <a:rPr lang="en-US" dirty="0"/>
              <a:t>Your Company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7E543D-C5A6-4D43-B39E-5403AE638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pPr lvl="0"/>
            <a:r>
              <a:rPr lang="en-US" noProof="0"/>
              <a:t>Date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CD98-5237-4EFB-ACE2-3AF54D228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pPr lvl="0"/>
            <a:r>
              <a:rPr lang="en-US" noProof="0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978E58-1DFD-4153-BE18-AC20F7B49F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lvl="0"/>
            <a:fld id="{672B7600-67E3-4D97-B453-880E2742B982}" type="slidenum">
              <a:rPr lang="en-US" noProof="0" smtClean="0"/>
              <a:pPr lvl="0"/>
              <a:t>6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48035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830BCEAC-9D2A-4F2E-911E-7147EC865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Color Theme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0AC6566-81E8-42BE-A88A-2D036A429A3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199" y="3709150"/>
            <a:ext cx="10515600" cy="1325880"/>
          </a:xfrm>
        </p:spPr>
        <p:txBody>
          <a:bodyPr/>
          <a:lstStyle/>
          <a:p>
            <a:r>
              <a:rPr lang="en-US" dirty="0"/>
              <a:t>Typography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38A80D6-0B80-42D9-A22D-0E8D2FA473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7757" y="6124726"/>
            <a:ext cx="2394180" cy="564999"/>
          </a:xfrm>
        </p:spPr>
        <p:txBody>
          <a:bodyPr>
            <a:noAutofit/>
          </a:bodyPr>
          <a:lstStyle/>
          <a:p>
            <a:r>
              <a:rPr lang="en-US" dirty="0"/>
              <a:t>Calibri</a:t>
            </a:r>
          </a:p>
        </p:txBody>
      </p:sp>
    </p:spTree>
    <p:extLst>
      <p:ext uri="{BB962C8B-B14F-4D97-AF65-F5344CB8AC3E}">
        <p14:creationId xmlns:p14="http://schemas.microsoft.com/office/powerpoint/2010/main" val="332821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3CA2960-8E7A-DAA4-F91D-C5D4431CDD69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66195373"/>
      </p:ext>
    </p:extLst>
  </p:cSld>
  <p:clrMapOvr>
    <a:masterClrMapping/>
  </p:clrMapOvr>
</p:sld>
</file>

<file path=ppt/theme/theme1.xml><?xml version="1.0" encoding="utf-8"?>
<a:theme xmlns:a="http://schemas.openxmlformats.org/drawingml/2006/main" name="PresentationGO">
  <a:themeElements>
    <a:clrScheme name="PGO - Bunny Basket">
      <a:dk1>
        <a:srgbClr val="000000"/>
      </a:dk1>
      <a:lt1>
        <a:srgbClr val="FEFEEE"/>
      </a:lt1>
      <a:dk2>
        <a:srgbClr val="5E5E5E"/>
      </a:dk2>
      <a:lt2>
        <a:srgbClr val="FEFEEE"/>
      </a:lt2>
      <a:accent1>
        <a:srgbClr val="F8A870"/>
      </a:accent1>
      <a:accent2>
        <a:srgbClr val="FBDF7F"/>
      </a:accent2>
      <a:accent3>
        <a:srgbClr val="FAC4B5"/>
      </a:accent3>
      <a:accent4>
        <a:srgbClr val="9BD4BA"/>
      </a:accent4>
      <a:accent5>
        <a:srgbClr val="AB93BE"/>
      </a:accent5>
      <a:accent6>
        <a:srgbClr val="7384D0"/>
      </a:accent6>
      <a:hlink>
        <a:srgbClr val="0000FF"/>
      </a:hlink>
      <a:folHlink>
        <a:srgbClr val="FF00FF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3" id="{338531BE-2421-CE4E-85F5-97FFFC96AA75}" vid="{884F235C-AD65-604A-AB7F-0E21D888022B}"/>
    </a:ext>
  </a:extLst>
</a:theme>
</file>

<file path=ppt/theme/theme2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3" id="{338531BE-2421-CE4E-85F5-97FFFC96AA75}" vid="{CA9CD40A-AB23-5A43-9FEF-AE61A37F9AE3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0000_T_PGO_Cute Bunny</Template>
  <TotalTime>10</TotalTime>
  <Words>341</Words>
  <Application>Microsoft Office PowerPoint</Application>
  <PresentationFormat>Widescreen</PresentationFormat>
  <Paragraphs>52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PresentationGO</vt:lpstr>
      <vt:lpstr>Designed by PresentationGO</vt:lpstr>
      <vt:lpstr>Title of Your Presentation</vt:lpstr>
      <vt:lpstr>Title of Your Slide</vt:lpstr>
      <vt:lpstr>Title of Your Slide</vt:lpstr>
      <vt:lpstr>Title of Your Section</vt:lpstr>
      <vt:lpstr>Title of Your Section</vt:lpstr>
      <vt:lpstr>Thank You!</vt:lpstr>
      <vt:lpstr>Color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Bunny Basket</dc:title>
  <dc:creator>PresentationGO.com</dc:creator>
  <dc:description>© Copyright PresentationGO.com</dc:description>
  <cp:lastModifiedBy>Christophe Barroche</cp:lastModifiedBy>
  <cp:revision>7</cp:revision>
  <dcterms:created xsi:type="dcterms:W3CDTF">2025-03-25T17:50:19Z</dcterms:created>
  <dcterms:modified xsi:type="dcterms:W3CDTF">2025-03-26T15:57:35Z</dcterms:modified>
  <cp:category>Templates</cp:category>
</cp:coreProperties>
</file>