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53" autoAdjust="0"/>
    <p:restoredTop sz="94673" autoAdjust="0"/>
  </p:normalViewPr>
  <p:slideViewPr>
    <p:cSldViewPr snapToGrid="0">
      <p:cViewPr varScale="1">
        <p:scale>
          <a:sx n="122" d="100"/>
          <a:sy n="122" d="100"/>
        </p:scale>
        <p:origin x="1168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87032"/>
            <a:ext cx="10515600" cy="1313489"/>
          </a:xfrm>
        </p:spPr>
        <p:txBody>
          <a:bodyPr anchor="b"/>
          <a:lstStyle>
            <a:lvl1pPr algn="ctr"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1839671"/>
            <a:ext cx="10515600" cy="815549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8288382" cy="1325563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6393873" cy="4419252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928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25040"/>
            <a:ext cx="10515600" cy="40851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15783"/>
            <a:ext cx="5257800" cy="2368561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050141"/>
            <a:ext cx="3591295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81351"/>
            <a:ext cx="10515600" cy="1304925"/>
          </a:xfrm>
        </p:spPr>
        <p:txBody>
          <a:bodyPr anchor="b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5152073"/>
            <a:ext cx="10515600" cy="86871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DBBCE60-F34D-D332-4824-518150925B0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932925" y="282123"/>
            <a:ext cx="1657509" cy="1945624"/>
          </a:xfrm>
          <a:custGeom>
            <a:avLst/>
            <a:gdLst>
              <a:gd name="connsiteX0" fmla="*/ 697655 w 1657509"/>
              <a:gd name="connsiteY0" fmla="*/ 1148 h 1945624"/>
              <a:gd name="connsiteX1" fmla="*/ 1603661 w 1657509"/>
              <a:gd name="connsiteY1" fmla="*/ 731649 h 1945624"/>
              <a:gd name="connsiteX2" fmla="*/ 1121983 w 1657509"/>
              <a:gd name="connsiteY2" fmla="*/ 1915016 h 1945624"/>
              <a:gd name="connsiteX3" fmla="*/ 53849 w 1657509"/>
              <a:gd name="connsiteY3" fmla="*/ 1213975 h 1945624"/>
              <a:gd name="connsiteX4" fmla="*/ 535527 w 1657509"/>
              <a:gd name="connsiteY4" fmla="*/ 30608 h 1945624"/>
              <a:gd name="connsiteX5" fmla="*/ 697655 w 1657509"/>
              <a:gd name="connsiteY5" fmla="*/ 1148 h 194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57509" h="1945624">
                <a:moveTo>
                  <a:pt x="697655" y="1148"/>
                </a:moveTo>
                <a:cubicBezTo>
                  <a:pt x="1078109" y="-20889"/>
                  <a:pt x="1461959" y="276330"/>
                  <a:pt x="1603661" y="731649"/>
                </a:cubicBezTo>
                <a:cubicBezTo>
                  <a:pt x="1765607" y="1252014"/>
                  <a:pt x="1549953" y="1781825"/>
                  <a:pt x="1121983" y="1915016"/>
                </a:cubicBezTo>
                <a:cubicBezTo>
                  <a:pt x="694014" y="2048207"/>
                  <a:pt x="215794" y="1734339"/>
                  <a:pt x="53849" y="1213975"/>
                </a:cubicBezTo>
                <a:cubicBezTo>
                  <a:pt x="-108097" y="693611"/>
                  <a:pt x="107557" y="163799"/>
                  <a:pt x="535527" y="30608"/>
                </a:cubicBezTo>
                <a:cubicBezTo>
                  <a:pt x="589023" y="13959"/>
                  <a:pt x="643304" y="4296"/>
                  <a:pt x="697655" y="1148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62989"/>
            <a:ext cx="5918860" cy="1869365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5"/>
            <a:ext cx="3626921" cy="133349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31283" y="28510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4">
                    <a:lumMod val="7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31283" y="51243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4">
                    <a:lumMod val="7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31283" y="73977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4">
                    <a:lumMod val="7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2C19217-9978-0298-5913-2048246C529F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DA0D988-6374-E500-9658-DEDF64D1D148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7729F1-8677-DC49-E29E-73DFA15EE41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2E722A-2F7E-B5FD-EFB1-9B96DD7E7105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1A27DA-E6EE-FDC3-F33C-69044948AD2E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4174C0-2766-75E2-202B-7F552EE6D9D5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47D0F94-AC0B-749B-16B5-972CD5E53C59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6D6CA2-4724-6B3A-C0A4-3EBF91FEB91E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9B5157E-02BC-3DFD-B2C5-0939D526602B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BD41182-A9DD-A679-9AEE-77E64DB5279C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B51D370-B99A-AC53-1B46-06BD44272B0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A2F059-B4BB-6C64-4AC9-6EA3F5C83A57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EF2A387-DC37-B316-3585-4A1BC69516D6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C2DD8CE-D09B-619F-8FB0-742DD1ACBA9B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B2363FF-E10E-DEF4-6CBC-DAD5EA6E7EA5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C59DDBD-0542-E368-D850-E5A6B458A8FB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954D0D1-0024-CC9B-B21F-A2CCA7EECD94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0D2C89D-C48F-D726-ED18-F77D1D14DDB7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0CED473-C9D9-B29F-4381-18AB9592119A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41A8F12-2730-A06A-9D72-0A9B92BE5498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9061484-A5C8-A584-19E3-5841D32CFA9B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51DFEF3-4DDD-F26E-1566-D2BCF912F096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2357636-E216-12AF-9E94-47E20BEA931D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311C6D0-D106-3815-6741-EC33699083AF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CCAED15-18D8-79C0-FB5F-1B71F16547C8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E47DB32-AC87-56A0-0ED9-9514B1F31536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3CCA2EA-D22E-0B29-B930-D94CC6B32C84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AF785BA-747B-9C40-4814-10409E793CFF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B98BB8E-F559-6538-CE4F-BF1BFEE74A41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759105F-9023-36AB-4904-331CE84F361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A6BC9EA-4AF7-AFA6-772B-3DD57479E2A6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0F68A6F-F562-B99E-C658-4A0A592ABF98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A98B13F-1C14-BF2F-BF4C-308EAA6B2F39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3F16E5-D993-65DB-8A01-FA455A8AF666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8CEC7B-295F-E9FA-1DB2-83B537FC81EE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0582729-2A58-6C8E-658A-435D652ADABE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1BAE3B0-11B3-39EB-E1F2-E2C86AF54EE5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5B4882C-D207-8AC3-2741-B41552CF8705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1F32570-3BEA-C0AA-FB9E-E4B117BC66DF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9FC2357-A4B6-F0C9-92B9-2FF4AD50DEA9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1478913-1C59-B29B-07DF-8E6ABD18A4B7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731526F-5387-7D8E-1862-43563F10D6B0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0714194-52EB-D0AB-1816-C6E5E9B3053A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E6A87B-94D7-22E4-34CE-E1434C03D991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C8036B8C-564A-2DCF-7B42-C55A111AE590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BEF712C-AB96-DDBA-1582-7022B80C2915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23DA506-ED47-E916-19ED-AAA145E7862F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4B7CDDB-D90C-869E-3D3E-EB5483C74F71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378FDD7-881B-63B7-A682-266D6DF736EC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D0038576-EFE2-1DFF-9493-8079F1DB3316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6B30C4F-C4B7-0707-7A28-67796E3AE0E4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C42BA13A-1C6A-C5A5-FC36-BD46E710F00E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D5F8921-C041-460B-C752-F1C05A0E6E08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E7E7301-D9C9-EBAE-4927-9C0B4CB026D5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4FD8A55E-C872-57FF-7192-4E2B48E4DA69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E3A83545-13BE-FD7B-713A-671E62555EC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26B15FEE-767D-90F6-D0B1-B168A3521036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B23AD8C-B7FC-A6CC-3C0F-3B81542B8C37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B712FB70-42D7-D88F-26D9-5B04880AD338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DD286377-0276-26B3-8751-DCD583B39042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8288382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6393873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928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25040"/>
            <a:ext cx="10515600" cy="408511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15783"/>
            <a:ext cx="525780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050141"/>
            <a:ext cx="3591295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81351"/>
            <a:ext cx="10515600" cy="1304925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5152073"/>
            <a:ext cx="10515600" cy="868717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BDB2B482-DB45-59BC-6C31-E86105FF48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2257ECE-BFA7-FECB-E173-749BE22841CC}"/>
              </a:ext>
            </a:extLst>
          </p:cNvPr>
          <p:cNvGrpSpPr/>
          <p:nvPr/>
        </p:nvGrpSpPr>
        <p:grpSpPr>
          <a:xfrm>
            <a:off x="10068679" y="3935539"/>
            <a:ext cx="1236741" cy="954107"/>
            <a:chOff x="4408080" y="382498"/>
            <a:chExt cx="1236741" cy="954107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34E8A1D-E343-980D-0B94-B58DA48C8220}"/>
                </a:ext>
              </a:extLst>
            </p:cNvPr>
            <p:cNvSpPr txBox="1"/>
            <p:nvPr/>
          </p:nvSpPr>
          <p:spPr>
            <a:xfrm>
              <a:off x="4408080" y="382498"/>
              <a:ext cx="1236741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b="1" cap="all" dirty="0"/>
                <a:t>Image</a:t>
              </a:r>
            </a:p>
            <a:p>
              <a:pPr algn="ctr"/>
              <a:endParaRPr lang="en-US" sz="3200" b="1" cap="all" dirty="0"/>
            </a:p>
            <a:p>
              <a:pPr algn="ctr"/>
              <a:r>
                <a:rPr lang="en-US" sz="1200" b="1" cap="all" dirty="0"/>
                <a:t> Placeholder</a:t>
              </a:r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E7A15068-64B3-F2A5-9FBD-0F14072CAD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814920" y="667699"/>
              <a:ext cx="423060" cy="383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Easter Egg Charm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FBDB95"/>
      </a:accent1>
      <a:accent2>
        <a:srgbClr val="F5AA96"/>
      </a:accent2>
      <a:accent3>
        <a:srgbClr val="A5D7CD"/>
      </a:accent3>
      <a:accent4>
        <a:srgbClr val="E18ABD"/>
      </a:accent4>
      <a:accent5>
        <a:srgbClr val="EF4C4D"/>
      </a:accent5>
      <a:accent6>
        <a:srgbClr val="000000"/>
      </a:accent6>
      <a:hlink>
        <a:srgbClr val="202933"/>
      </a:hlink>
      <a:folHlink>
        <a:srgbClr val="F5F6F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7_T_PGO_Easter-Egg-Charm.pptx" id="{2A71ADAD-1326-4F27-9611-24F4E3BE5B9D}" vid="{871BF420-4C26-4FC2-932B-8B6D76F393C8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7_T_PGO_Easter-Egg-Charm.pptx" id="{2A71ADAD-1326-4F27-9611-24F4E3BE5B9D}" vid="{E0ABFA0C-583F-4864-84CD-6DF8275CCFF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</TotalTime>
  <Words>357</Words>
  <Application>Microsoft Office PowerPoint</Application>
  <PresentationFormat>Widescreen</PresentationFormat>
  <Paragraphs>55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Easter Egg Charm</dc:title>
  <dc:creator>PresentationGO.com</dc:creator>
  <dc:description>© Copyright PresentationGO.com</dc:description>
  <cp:lastModifiedBy>Christophe Barroche</cp:lastModifiedBy>
  <cp:revision>9</cp:revision>
  <dcterms:created xsi:type="dcterms:W3CDTF">2025-03-25T17:48:48Z</dcterms:created>
  <dcterms:modified xsi:type="dcterms:W3CDTF">2025-03-26T15:58:18Z</dcterms:modified>
  <cp:category>Templates</cp:category>
</cp:coreProperties>
</file>