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50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81" autoAdjust="0"/>
    <p:restoredTop sz="94558" autoAdjust="0"/>
  </p:normalViewPr>
  <p:slideViewPr>
    <p:cSldViewPr snapToGrid="0">
      <p:cViewPr varScale="1">
        <p:scale>
          <a:sx n="122" d="100"/>
          <a:sy n="122" d="100"/>
        </p:scale>
        <p:origin x="804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512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3509" y="636860"/>
            <a:ext cx="7744981" cy="2374645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3509" y="3011505"/>
            <a:ext cx="7744981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E7D4E-00E0-0C04-6318-BE1E3DFBB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5B7D7-9AF3-D844-41A1-D641438B0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8"/>
            <a:ext cx="10515600" cy="3589932"/>
          </a:xfrm>
        </p:spPr>
        <p:txBody>
          <a:bodyPr/>
          <a:lstStyle>
            <a:lvl1pPr algn="l"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 algn="l"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 algn="l"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 algn="l"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 algn="l"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8"/>
            <a:ext cx="8898924" cy="3874138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35911"/>
            <a:ext cx="7077891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2770269"/>
            <a:ext cx="7077891" cy="1374769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6297" y="1335662"/>
            <a:ext cx="7599406" cy="236856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96297" y="3870021"/>
            <a:ext cx="7599406" cy="89968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139" y="346146"/>
            <a:ext cx="7212991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140" y="2324103"/>
            <a:ext cx="7232248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36440" y="3313357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84584" y="363154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84584" y="38588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684584" y="408621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4E0FC1F-0CA0-E30B-C6BB-003E234C7E3D}"/>
              </a:ext>
            </a:extLst>
          </p:cNvPr>
          <p:cNvGrpSpPr/>
          <p:nvPr userDrawn="1"/>
        </p:nvGrpSpPr>
        <p:grpSpPr>
          <a:xfrm>
            <a:off x="3284819" y="3503053"/>
            <a:ext cx="1236741" cy="954107"/>
            <a:chOff x="4408080" y="382498"/>
            <a:chExt cx="1236741" cy="95410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74C86F3-3D2D-0A40-BC68-C4F6B609870F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9E5E5E36-F601-5D49-411F-8F7A3DE15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C8D47C-8AA8-64A5-DA1E-CAE79F685D6F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9AB2369-5680-BB14-DB0A-79F149D74376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82070E-959C-003D-A1B8-CE779D2CA81E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FC0D9-015E-5005-B83B-83A146111B42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7A564A-87F9-A56D-9EF1-6407442499E3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261A94-1762-11E4-86FF-AF6130BC0745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1AAB13-147A-626D-6887-7A0CE565CEAF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73199A9-E6D0-9DD3-C513-8BCCB85618C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6606F3-2C4D-C2E3-7521-C42CDF98E9AC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7E088EE-306F-6E2B-86E3-0BF31B37D5C5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FC7C3-E15C-9B5A-F0EB-F96A55F6456C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963C3EB-49A3-C9BE-4817-17C4DEA406D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6EA111-8241-5B29-B9D0-74348C362532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C820A61-9949-3498-AC75-AA097F62D1BC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F655381-4805-3E42-10A6-1DD376F8A343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B4AC8B-E8C5-BF7E-D1EE-4C60152DC0AC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65E2F3B-C1B3-A1AD-A331-1ADFF0A8417A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E7F2596-5325-A5CE-0C77-D84F3599A796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D90B4DB-DA43-404F-932D-DB62903D31A5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E50D315-2E26-1BD0-CA3C-6442B83B92C5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FFEEED5-971B-1570-4D6C-E980BBB709C1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099CE33-D1C1-7902-EAE0-6B5B4C8266A0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67D7F79-757D-ED37-C5BF-1599087CE5C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B648C49-17E3-51C8-0A3D-78D9CB03D087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1CB7795-6451-64D2-3280-06D7B7D7CFA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2AC592-CA40-67BC-C1E1-16671D571095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6DABFA1-E225-7216-91A5-B9C5A3B48613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CA5289D-917D-4496-9B24-6F5CDEAB6FEA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9E68A93-271D-405B-D145-672767825ADC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CCA0ABD-2589-5154-E2DD-0A34CE7A0755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6277CA0-3F12-56B6-AC7D-21A94998F13E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9E80CD4-94BB-AB24-2B1D-AA61C214A91C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E5239A6-769D-18CC-A669-CF2597161489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36360D5-6AD1-BB5A-BCA6-70810F6225A2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508C5E29-F238-67D3-2E04-319915DDEBA4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A94873F-A4E1-1F62-6C2E-78D8DCB1C434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9B0E5CF-63A0-C689-A1CD-910C178DF17A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59420EB-C6B8-1315-56ED-013FCBC094DF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27067D9-AC39-8636-61FD-5EC901839C0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BBCDBBB-0F3E-2FA4-DDB8-0AE00C2C2110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8837E25-1ED2-4531-9DBA-2E5EE134AD68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37A2316-DF10-D707-E7D5-0607EC8977B6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610CCD7-2AFC-651A-D9D8-FA12F7FCA39B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05B35FA-199A-2F89-54BD-3213724ECE16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6D750AE-E747-7008-1424-93E198956279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010F468-A23E-F850-63A8-D290C376D0DE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BCB01F8-8502-FF84-38FC-B894D177D0D2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42264F9-CE1A-8011-3F35-F60936A24D54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830355B-C55C-5CE2-8997-90B1109C39DB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F21B5D6-0931-C8D2-3AE4-83F35BE2ABE7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D22B7A4-8EAC-81E1-D9F4-6CA872B00E5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D0515CD-EACB-D7B2-5502-CB3FDA7DDCF9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DBE8A6D-AE0D-7E24-D3B6-3F8E0AA32983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06A6A02-1B09-D5EB-1878-A02FFBE1FA1D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09220DD-F7E1-DB37-ADDA-2566A1AFCA92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4E18FC7-EF51-A893-C208-C7B107E1EC60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7087338-2156-2213-7CF0-93995C1A6234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7DBB9EA-27E0-3032-2FDF-F5E4A2F3B478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178471CC-7721-99CB-AD0B-2B2C6EF23824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F52D67A-D13F-193D-8FCF-CA14EA9FDE7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A4A76C1-4CC9-62BB-8612-34524BCF92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/>
              <a:t>Title of Your Presentation</a:t>
            </a:r>
            <a:endParaRPr lang="en-US" dirty="0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46B18C85-8571-7499-2CCB-A63574E9DE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  <a:p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11C8BF-6CEC-5EFD-6BB9-E8A7596C0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1F2496-5F71-E339-F0E4-563E3736D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03A11A-F30B-A2AC-3DDE-EAE4A2FAD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5600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738"/>
            <a:ext cx="10515600" cy="3589337"/>
          </a:xfrm>
        </p:spPr>
        <p:txBody>
          <a:bodyPr>
            <a:normAutofit fontScale="92500"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  <a:p>
            <a:r>
              <a:rPr lang="en-US" noProof="1"/>
              <a:t>Amet consectetur adipiscing elit pellentesque habitant morbi tristique senectus et. In dictum non consectetur a erat nam at lectus urna.</a:t>
            </a: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2304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28058"/>
            <a:ext cx="8898924" cy="3874138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7054" y="235911"/>
            <a:ext cx="7077891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57054" y="2770269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6297" y="1335662"/>
            <a:ext cx="7599406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96297" y="3870021"/>
            <a:ext cx="7599406" cy="899688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1139" y="346146"/>
            <a:ext cx="7212991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51140" y="2324103"/>
            <a:ext cx="7232248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964237FC-E93B-A22F-95EA-15DF98F96B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684584" y="3631544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84584" y="3858877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684584" y="4086210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C673D74-FA7A-DA40-72A9-F89456259564}"/>
              </a:ext>
            </a:extLst>
          </p:cNvPr>
          <p:cNvGrpSpPr/>
          <p:nvPr/>
        </p:nvGrpSpPr>
        <p:grpSpPr>
          <a:xfrm>
            <a:off x="3284819" y="3496123"/>
            <a:ext cx="1236741" cy="954107"/>
            <a:chOff x="4408080" y="382498"/>
            <a:chExt cx="1236741" cy="95410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083515A-EC18-A586-6F42-09F570F50C7F}"/>
                </a:ext>
              </a:extLst>
            </p:cNvPr>
            <p:cNvSpPr txBox="1"/>
            <p:nvPr/>
          </p:nvSpPr>
          <p:spPr>
            <a:xfrm>
              <a:off x="4408080" y="382498"/>
              <a:ext cx="1236741" cy="95410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b="1" cap="all" dirty="0"/>
                <a:t>Image</a:t>
              </a:r>
            </a:p>
            <a:p>
              <a:pPr algn="ctr"/>
              <a:endParaRPr lang="en-US" sz="3200" b="1" cap="all" dirty="0"/>
            </a:p>
            <a:p>
              <a:pPr algn="ctr"/>
              <a:r>
                <a:rPr lang="en-US" sz="1200" b="1" cap="all" dirty="0"/>
                <a:t> Placeholder</a:t>
              </a:r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7FECCFB8-3956-B633-7D4F-4F64363F50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814920" y="667699"/>
              <a:ext cx="423060" cy="383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6_T_PGO_Spring-Garden.pptx" id="{20B6E761-AA55-4FD0-B081-35BCAD6A9A2F}" vid="{38B64027-EC22-4217-B78D-AB9070246797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86_T_PGO_Spring-Garden.pptx" id="{20B6E761-AA55-4FD0-B081-35BCAD6A9A2F}" vid="{7B72C7C4-6AC2-4EA2-B600-0782E3A2A88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384</Words>
  <Application>Microsoft Office PowerPoint</Application>
  <PresentationFormat>Widescreen</PresentationFormat>
  <Paragraphs>59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Spring Garden</dc:title>
  <dc:creator>PresentationGO.com</dc:creator>
  <dc:description>© Copyright PresentationGO.com</dc:description>
  <cp:lastModifiedBy>Christophe Barroche</cp:lastModifiedBy>
  <cp:revision>9</cp:revision>
  <dcterms:created xsi:type="dcterms:W3CDTF">2025-03-20T16:25:42Z</dcterms:created>
  <dcterms:modified xsi:type="dcterms:W3CDTF">2025-03-20T18:32:30Z</dcterms:modified>
  <cp:category>Templates</cp:category>
</cp:coreProperties>
</file>