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1" autoAdjust="0"/>
    <p:restoredTop sz="94558" autoAdjust="0"/>
  </p:normalViewPr>
  <p:slideViewPr>
    <p:cSldViewPr snapToGrid="0">
      <p:cViewPr varScale="1">
        <p:scale>
          <a:sx n="122" d="100"/>
          <a:sy n="122" d="100"/>
        </p:scale>
        <p:origin x="80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DEA321-2C82-E476-7752-4871D3660FC7}"/>
              </a:ext>
            </a:extLst>
          </p:cNvPr>
          <p:cNvSpPr/>
          <p:nvPr userDrawn="1"/>
        </p:nvSpPr>
        <p:spPr>
          <a:xfrm>
            <a:off x="2133600" y="0"/>
            <a:ext cx="10058401" cy="4502727"/>
          </a:xfrm>
          <a:prstGeom prst="rect">
            <a:avLst/>
          </a:prstGeom>
          <a:gradFill flip="none" rotWithShape="1">
            <a:gsLst>
              <a:gs pos="39000">
                <a:schemeClr val="tx1">
                  <a:alpha val="0"/>
                </a:schemeClr>
              </a:gs>
              <a:gs pos="74000">
                <a:schemeClr val="tx1">
                  <a:alpha val="30000"/>
                </a:schemeClr>
              </a:gs>
              <a:gs pos="83000">
                <a:schemeClr val="tx1">
                  <a:alpha val="40000"/>
                </a:schemeClr>
              </a:gs>
              <a:gs pos="100000">
                <a:schemeClr val="tx1">
                  <a:alpha val="5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3275" y="1219201"/>
            <a:ext cx="7805451" cy="2673178"/>
          </a:xfrm>
        </p:spPr>
        <p:txBody>
          <a:bodyPr anchor="b">
            <a:noAutofit/>
          </a:bodyPr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7464" y="4003590"/>
            <a:ext cx="4977068" cy="1739180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716AA8-7081-9B52-D453-908119C3F08E}"/>
              </a:ext>
            </a:extLst>
          </p:cNvPr>
          <p:cNvSpPr/>
          <p:nvPr userDrawn="1"/>
        </p:nvSpPr>
        <p:spPr>
          <a:xfrm>
            <a:off x="0" y="1"/>
            <a:ext cx="12192001" cy="2431472"/>
          </a:xfrm>
          <a:prstGeom prst="rect">
            <a:avLst/>
          </a:prstGeom>
          <a:gradFill flip="none" rotWithShape="1">
            <a:gsLst>
              <a:gs pos="39000">
                <a:schemeClr val="tx1">
                  <a:alpha val="0"/>
                </a:schemeClr>
              </a:gs>
              <a:gs pos="74000">
                <a:schemeClr val="tx1">
                  <a:alpha val="30000"/>
                </a:schemeClr>
              </a:gs>
              <a:gs pos="83000">
                <a:schemeClr val="tx1">
                  <a:alpha val="40000"/>
                </a:schemeClr>
              </a:gs>
              <a:gs pos="100000">
                <a:schemeClr val="tx1">
                  <a:alpha val="5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8314" y="365124"/>
            <a:ext cx="5385486" cy="136118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4604" y="1890584"/>
            <a:ext cx="7869195" cy="430149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178" y="1388278"/>
            <a:ext cx="7809471" cy="83230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4854"/>
            <a:ext cx="8120449" cy="38072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1780"/>
            <a:ext cx="8046308" cy="236856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636138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0308" y="1842289"/>
            <a:ext cx="7077891" cy="236856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50308" y="4376647"/>
            <a:ext cx="5933303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297505"/>
            <a:ext cx="8725931" cy="1869365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75462"/>
            <a:ext cx="8749228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93641" y="1101388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45100" y="142650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5100" y="165383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45100" y="18811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6AF8C8-2C6B-19B8-D88B-F8F8C3B80B52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B53BE-F947-DBCF-F965-52B17E67C043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1572AA-9EA8-66F6-9C0B-89E14202D8FB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90B19F-9820-7EAA-ADFF-060328D024C2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EDE353-2141-AB7D-2407-DBE2759999C2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ED8339-EE67-B939-C3D1-078891419A2D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C59DC7-D1B4-BBA2-DCEC-E8618366F83E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80C9F1-D3AF-38F4-F492-E0B2D3C624C1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1A27CC-9D6A-2723-CE94-058BA7EA32A8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D1E00-C53F-3369-B80E-909A22166E97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892FFB2-7C9B-1304-A1B1-33EF1253A4E9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2F6C14-F644-673D-4314-DEFADB344733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1FF94D-7B2F-2A8F-D519-1CFA0E71347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C6F953-B8AE-E730-2DC2-ED30DEF2CC8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64F7B8-C99F-1746-1E7F-DBF7A7BE27AE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459A376-AC25-9AE2-521A-42F21377F635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C2D9939-2550-2680-B123-0C0C04D6C64D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C43B791-F8DB-CE25-BCFD-E6C8609C9577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7BA0F7E-2320-BA44-F3E0-2F1833E4352D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1F66436-3C45-1117-CF69-48902CA7F2B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726368D-7CF0-12E9-17D2-380300F08521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FF71AA3-9DF0-AD85-259F-79B446798994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4EC3800-4955-982A-0204-A2E2013B1E70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FE1C9EF-8152-BF88-5CDE-ACB85B1C68B1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E1455C-9BB0-6A70-0681-8425903AE4D4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A498852-B873-3469-A1F0-BB694957D784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E6FBDE-8429-76C0-5070-9C6226BD8FB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6692CD3-066C-6D70-C9BA-95098F83F886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7966971-B91A-1A61-B753-8077CC207EA2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A3DEC4B-C464-A7ED-C795-6D3901E73E80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6A5CD5F-48C2-9A06-B67C-E1CFEF0F22B9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5379928-D220-8B99-54BD-FA834DCD6AFB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1A66B84-BD0B-2DDA-A8BE-D386BB6058B9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FA36606-0C0F-0541-F38C-8748EBB70CEB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E3586C5-4D17-A59A-59B3-CDAE77BE7C7B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D67A16-2094-4CC4-7059-114F74F645A6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0BA7540-5BBD-987D-CA1D-CD3BF7182A75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CE3B188-5953-74FF-A3A7-26F05DD092E4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C8C005D-006E-6CEE-C462-8EE2A3CF1F52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5B993AA-FCD4-6509-954F-1913556C73BF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519FC5D-1B6F-2D1C-4931-F1065434CD1B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94A7BE0-9EBC-02D2-E27D-C5CF61D2D4F6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31CBB46-5926-EF80-5716-1518CBC13468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2D73766-AC98-7692-A02C-FCDC3BF66183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A9C345B-1EA7-0918-900F-655608993981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C44AA13-6BA6-F876-98DD-6EBBEF756847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3BD2923-69C2-DE23-68F9-252E7CBF992E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33B0069-AF59-8B9E-E339-8FF116E8171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2DDE907-2E2E-A4B4-FA99-C17949DEAD1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2CFA87A-CDC6-4F85-E023-D56DEBDE71C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E317041-46E1-5084-1562-EA631F481E28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E539812-8CB7-C4C6-DA95-6DE6D4E63BB8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0123575-F4A4-B2F4-7863-6EBBC2B007E2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E27CF6F-461C-3E6F-8D27-AE548E78C2D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D4BE2C2-F81C-FB50-0DA8-7DFAD93745C1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C62260E-56DB-0514-73E4-B9F1F939E354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363FAB2-F86E-10AD-EC74-EAE93FE7320F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DD4566D-C47B-75E0-ED2F-392C803C11E0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89DE02A-8AAE-7DA7-BADC-F7A82BC52C25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3D95E9A-0478-223D-421C-4DC69504E586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8314" y="365124"/>
            <a:ext cx="5385486" cy="1361187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4563" y="1890713"/>
            <a:ext cx="7869237" cy="4302125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178" y="1388278"/>
            <a:ext cx="7809471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4854"/>
            <a:ext cx="8120449" cy="3807224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1780"/>
            <a:ext cx="8046308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636138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0308" y="1842289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50308" y="4376647"/>
            <a:ext cx="5933303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297505"/>
            <a:ext cx="872593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75462"/>
            <a:ext cx="8749228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DE8D9CF-6210-243B-D77B-EB62C5201C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45100" y="1426505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5100" y="1653838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45100" y="1881171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5_T_PGO_Rustic-Springtime.pptx" id="{C3F3FBC7-C855-4E12-817E-36C3CB61EDF7}" vid="{9198A0D4-987D-4E44-98FE-18F4E94B6E70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5_T_PGO_Rustic-Springtime.pptx" id="{C3F3FBC7-C855-4E12-817E-36C3CB61EDF7}" vid="{A926A841-41E2-4D2C-8786-D019DB05EB9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Rustic Springtime</dc:title>
  <dc:creator>PresentationGO.com</dc:creator>
  <dc:description>© Copyright PresentationGO.com</dc:description>
  <cp:lastModifiedBy>Christophe Barroche</cp:lastModifiedBy>
  <cp:revision>10</cp:revision>
  <dcterms:created xsi:type="dcterms:W3CDTF">2025-03-20T16:25:09Z</dcterms:created>
  <dcterms:modified xsi:type="dcterms:W3CDTF">2025-03-20T18:21:04Z</dcterms:modified>
  <cp:category>Templates</cp:category>
</cp:coreProperties>
</file>