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27" autoAdjust="0"/>
    <p:restoredTop sz="94602" autoAdjust="0"/>
  </p:normalViewPr>
  <p:slideViewPr>
    <p:cSldViewPr snapToGrid="0">
      <p:cViewPr varScale="1">
        <p:scale>
          <a:sx n="74" d="100"/>
          <a:sy n="74" d="100"/>
        </p:scale>
        <p:origin x="60" y="10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6171627-4F8F-E4F9-A509-B897A8205F84}"/>
              </a:ext>
            </a:extLst>
          </p:cNvPr>
          <p:cNvSpPr/>
          <p:nvPr userDrawn="1"/>
        </p:nvSpPr>
        <p:spPr>
          <a:xfrm>
            <a:off x="4704215" y="4406049"/>
            <a:ext cx="7487785" cy="2451951"/>
          </a:xfrm>
          <a:custGeom>
            <a:avLst/>
            <a:gdLst>
              <a:gd name="connsiteX0" fmla="*/ 3079244 w 7487785"/>
              <a:gd name="connsiteY0" fmla="*/ 538 h 2451951"/>
              <a:gd name="connsiteX1" fmla="*/ 4426846 w 7487785"/>
              <a:gd name="connsiteY1" fmla="*/ 657656 h 2451951"/>
              <a:gd name="connsiteX2" fmla="*/ 7410950 w 7487785"/>
              <a:gd name="connsiteY2" fmla="*/ 1299132 h 2451951"/>
              <a:gd name="connsiteX3" fmla="*/ 7487785 w 7487785"/>
              <a:gd name="connsiteY3" fmla="*/ 1345431 h 2451951"/>
              <a:gd name="connsiteX4" fmla="*/ 7487785 w 7487785"/>
              <a:gd name="connsiteY4" fmla="*/ 1353131 h 2451951"/>
              <a:gd name="connsiteX5" fmla="*/ 7241392 w 7487785"/>
              <a:gd name="connsiteY5" fmla="*/ 1357646 h 2451951"/>
              <a:gd name="connsiteX6" fmla="*/ 4128879 w 7487785"/>
              <a:gd name="connsiteY6" fmla="*/ 2226086 h 2451951"/>
              <a:gd name="connsiteX7" fmla="*/ 3752905 w 7487785"/>
              <a:gd name="connsiteY7" fmla="*/ 2451951 h 2451951"/>
              <a:gd name="connsiteX8" fmla="*/ 0 w 7487785"/>
              <a:gd name="connsiteY8" fmla="*/ 2451951 h 2451951"/>
              <a:gd name="connsiteX9" fmla="*/ 282237 w 7487785"/>
              <a:gd name="connsiteY9" fmla="*/ 2106180 h 2451951"/>
              <a:gd name="connsiteX10" fmla="*/ 2727122 w 7487785"/>
              <a:gd name="connsiteY10" fmla="*/ 68583 h 2451951"/>
              <a:gd name="connsiteX11" fmla="*/ 3079244 w 7487785"/>
              <a:gd name="connsiteY11" fmla="*/ 538 h 2451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487785" h="2451951">
                <a:moveTo>
                  <a:pt x="3079244" y="538"/>
                </a:moveTo>
                <a:cubicBezTo>
                  <a:pt x="3530704" y="18553"/>
                  <a:pt x="3780493" y="483738"/>
                  <a:pt x="4426846" y="657656"/>
                </a:cubicBezTo>
                <a:cubicBezTo>
                  <a:pt x="5172638" y="858331"/>
                  <a:pt x="6882790" y="1036118"/>
                  <a:pt x="7410950" y="1299132"/>
                </a:cubicBezTo>
                <a:lnTo>
                  <a:pt x="7487785" y="1345431"/>
                </a:lnTo>
                <a:lnTo>
                  <a:pt x="7487785" y="1353131"/>
                </a:lnTo>
                <a:lnTo>
                  <a:pt x="7241392" y="1357646"/>
                </a:lnTo>
                <a:cubicBezTo>
                  <a:pt x="6114294" y="1399027"/>
                  <a:pt x="5056088" y="1709560"/>
                  <a:pt x="4128879" y="2226086"/>
                </a:cubicBezTo>
                <a:lnTo>
                  <a:pt x="3752905" y="2451951"/>
                </a:lnTo>
                <a:lnTo>
                  <a:pt x="0" y="2451951"/>
                </a:lnTo>
                <a:lnTo>
                  <a:pt x="282237" y="2106180"/>
                </a:lnTo>
                <a:cubicBezTo>
                  <a:pt x="975227" y="1297589"/>
                  <a:pt x="1801900" y="607533"/>
                  <a:pt x="2727122" y="68583"/>
                </a:cubicBezTo>
                <a:cubicBezTo>
                  <a:pt x="2860137" y="16038"/>
                  <a:pt x="2975060" y="-3619"/>
                  <a:pt x="3079244" y="538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34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5" name="Freeform 36">
            <a:extLst>
              <a:ext uri="{FF2B5EF4-FFF2-40B4-BE49-F238E27FC236}">
                <a16:creationId xmlns:a16="http://schemas.microsoft.com/office/drawing/2014/main" id="{FC91FDDB-3BAD-BFA6-8A56-513E7039299E}"/>
              </a:ext>
            </a:extLst>
          </p:cNvPr>
          <p:cNvSpPr/>
          <p:nvPr userDrawn="1"/>
        </p:nvSpPr>
        <p:spPr>
          <a:xfrm>
            <a:off x="3466811" y="955"/>
            <a:ext cx="8736635" cy="4515886"/>
          </a:xfrm>
          <a:custGeom>
            <a:avLst/>
            <a:gdLst>
              <a:gd name="connsiteX0" fmla="*/ 2899499 w 8736634"/>
              <a:gd name="connsiteY0" fmla="*/ 0 h 4473677"/>
              <a:gd name="connsiteX1" fmla="*/ 0 w 8736634"/>
              <a:gd name="connsiteY1" fmla="*/ 0 h 4473677"/>
              <a:gd name="connsiteX2" fmla="*/ 3963570 w 8736634"/>
              <a:gd name="connsiteY2" fmla="*/ 4473678 h 4473677"/>
              <a:gd name="connsiteX3" fmla="*/ 8736635 w 8736634"/>
              <a:gd name="connsiteY3" fmla="*/ 3189353 h 4473677"/>
              <a:gd name="connsiteX4" fmla="*/ 2898545 w 8736634"/>
              <a:gd name="connsiteY4" fmla="*/ 0 h 4473677"/>
              <a:gd name="connsiteX0" fmla="*/ 2899499 w 8787716"/>
              <a:gd name="connsiteY0" fmla="*/ 0 h 4652076"/>
              <a:gd name="connsiteX1" fmla="*/ 0 w 8787716"/>
              <a:gd name="connsiteY1" fmla="*/ 0 h 4652076"/>
              <a:gd name="connsiteX2" fmla="*/ 3963570 w 8787716"/>
              <a:gd name="connsiteY2" fmla="*/ 4473678 h 4652076"/>
              <a:gd name="connsiteX3" fmla="*/ 5646996 w 8787716"/>
              <a:gd name="connsiteY3" fmla="*/ 3708404 h 4652076"/>
              <a:gd name="connsiteX4" fmla="*/ 8736635 w 8787716"/>
              <a:gd name="connsiteY4" fmla="*/ 3189353 h 4652076"/>
              <a:gd name="connsiteX5" fmla="*/ 2898545 w 8787716"/>
              <a:gd name="connsiteY5" fmla="*/ 0 h 4652076"/>
              <a:gd name="connsiteX6" fmla="*/ 2899499 w 8787716"/>
              <a:gd name="connsiteY6" fmla="*/ 0 h 4652076"/>
              <a:gd name="connsiteX0" fmla="*/ 2899499 w 8736635"/>
              <a:gd name="connsiteY0" fmla="*/ 0 h 4652076"/>
              <a:gd name="connsiteX1" fmla="*/ 0 w 8736635"/>
              <a:gd name="connsiteY1" fmla="*/ 0 h 4652076"/>
              <a:gd name="connsiteX2" fmla="*/ 3963570 w 8736635"/>
              <a:gd name="connsiteY2" fmla="*/ 4473678 h 4652076"/>
              <a:gd name="connsiteX3" fmla="*/ 5646996 w 8736635"/>
              <a:gd name="connsiteY3" fmla="*/ 3708404 h 4652076"/>
              <a:gd name="connsiteX4" fmla="*/ 8736635 w 8736635"/>
              <a:gd name="connsiteY4" fmla="*/ 3189353 h 4652076"/>
              <a:gd name="connsiteX5" fmla="*/ 2898545 w 8736635"/>
              <a:gd name="connsiteY5" fmla="*/ 0 h 4652076"/>
              <a:gd name="connsiteX6" fmla="*/ 2899499 w 8736635"/>
              <a:gd name="connsiteY6" fmla="*/ 0 h 4652076"/>
              <a:gd name="connsiteX0" fmla="*/ 2899499 w 8736635"/>
              <a:gd name="connsiteY0" fmla="*/ 0 h 4649754"/>
              <a:gd name="connsiteX1" fmla="*/ 0 w 8736635"/>
              <a:gd name="connsiteY1" fmla="*/ 0 h 4649754"/>
              <a:gd name="connsiteX2" fmla="*/ 3963570 w 8736635"/>
              <a:gd name="connsiteY2" fmla="*/ 4473678 h 4649754"/>
              <a:gd name="connsiteX3" fmla="*/ 6285351 w 8736635"/>
              <a:gd name="connsiteY3" fmla="*/ 3686838 h 4649754"/>
              <a:gd name="connsiteX4" fmla="*/ 8736635 w 8736635"/>
              <a:gd name="connsiteY4" fmla="*/ 3189353 h 4649754"/>
              <a:gd name="connsiteX5" fmla="*/ 2898545 w 8736635"/>
              <a:gd name="connsiteY5" fmla="*/ 0 h 4649754"/>
              <a:gd name="connsiteX6" fmla="*/ 2899499 w 8736635"/>
              <a:gd name="connsiteY6" fmla="*/ 0 h 4649754"/>
              <a:gd name="connsiteX0" fmla="*/ 2899499 w 8736635"/>
              <a:gd name="connsiteY0" fmla="*/ 0 h 4515886"/>
              <a:gd name="connsiteX1" fmla="*/ 0 w 8736635"/>
              <a:gd name="connsiteY1" fmla="*/ 0 h 4515886"/>
              <a:gd name="connsiteX2" fmla="*/ 3963570 w 8736635"/>
              <a:gd name="connsiteY2" fmla="*/ 4473678 h 4515886"/>
              <a:gd name="connsiteX3" fmla="*/ 6285351 w 8736635"/>
              <a:gd name="connsiteY3" fmla="*/ 3686838 h 4515886"/>
              <a:gd name="connsiteX4" fmla="*/ 8736635 w 8736635"/>
              <a:gd name="connsiteY4" fmla="*/ 3189353 h 4515886"/>
              <a:gd name="connsiteX5" fmla="*/ 2898545 w 8736635"/>
              <a:gd name="connsiteY5" fmla="*/ 0 h 4515886"/>
              <a:gd name="connsiteX6" fmla="*/ 2899499 w 8736635"/>
              <a:gd name="connsiteY6" fmla="*/ 0 h 451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36635" h="4515886">
                <a:moveTo>
                  <a:pt x="2899499" y="0"/>
                </a:moveTo>
                <a:lnTo>
                  <a:pt x="0" y="0"/>
                </a:lnTo>
                <a:cubicBezTo>
                  <a:pt x="808542" y="1883101"/>
                  <a:pt x="2207280" y="3451557"/>
                  <a:pt x="3963570" y="4473678"/>
                </a:cubicBezTo>
                <a:cubicBezTo>
                  <a:pt x="5003940" y="4707869"/>
                  <a:pt x="5489840" y="3900892"/>
                  <a:pt x="6285351" y="3686838"/>
                </a:cubicBezTo>
                <a:cubicBezTo>
                  <a:pt x="7080862" y="3472784"/>
                  <a:pt x="8409707" y="3872118"/>
                  <a:pt x="8736635" y="3189353"/>
                </a:cubicBezTo>
                <a:cubicBezTo>
                  <a:pt x="6286220" y="3189353"/>
                  <a:pt x="4132334" y="1918381"/>
                  <a:pt x="2898545" y="0"/>
                </a:cubicBezTo>
                <a:lnTo>
                  <a:pt x="2899499" y="0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660" y="2403565"/>
            <a:ext cx="4649638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5660" y="4395462"/>
            <a:ext cx="4649638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C9C73F94-C6A2-FA9E-0EC3-4A12762B2650}"/>
              </a:ext>
            </a:extLst>
          </p:cNvPr>
          <p:cNvSpPr/>
          <p:nvPr userDrawn="1"/>
        </p:nvSpPr>
        <p:spPr>
          <a:xfrm>
            <a:off x="7436105" y="3190308"/>
            <a:ext cx="4755895" cy="2568644"/>
          </a:xfrm>
          <a:custGeom>
            <a:avLst/>
            <a:gdLst>
              <a:gd name="connsiteX0" fmla="*/ 0 w 4773064"/>
              <a:gd name="connsiteY0" fmla="*/ 1284324 h 2568644"/>
              <a:gd name="connsiteX1" fmla="*/ 4773065 w 4773064"/>
              <a:gd name="connsiteY1" fmla="*/ 2568644 h 2568644"/>
              <a:gd name="connsiteX2" fmla="*/ 4773065 w 4773064"/>
              <a:gd name="connsiteY2" fmla="*/ 0 h 2568644"/>
              <a:gd name="connsiteX3" fmla="*/ 0 w 4773064"/>
              <a:gd name="connsiteY3" fmla="*/ 1284324 h 2568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73064" h="2568644">
                <a:moveTo>
                  <a:pt x="0" y="1284324"/>
                </a:moveTo>
                <a:cubicBezTo>
                  <a:pt x="1402552" y="2100495"/>
                  <a:pt x="3032984" y="2568644"/>
                  <a:pt x="4773065" y="2568644"/>
                </a:cubicBezTo>
                <a:lnTo>
                  <a:pt x="4773065" y="0"/>
                </a:lnTo>
                <a:cubicBezTo>
                  <a:pt x="3032984" y="0"/>
                  <a:pt x="1402552" y="468154"/>
                  <a:pt x="0" y="1284324"/>
                </a:cubicBezTo>
                <a:close/>
              </a:path>
            </a:pathLst>
          </a:custGeom>
          <a:solidFill>
            <a:schemeClr val="accent4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615353F-9677-D39D-DC8C-20289262571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365357" y="1"/>
            <a:ext cx="5826643" cy="3189341"/>
          </a:xfrm>
          <a:custGeom>
            <a:avLst/>
            <a:gdLst>
              <a:gd name="connsiteX0" fmla="*/ 0 w 5997268"/>
              <a:gd name="connsiteY0" fmla="*/ 0 h 3189341"/>
              <a:gd name="connsiteX1" fmla="*/ 5997268 w 5997268"/>
              <a:gd name="connsiteY1" fmla="*/ 0 h 3189341"/>
              <a:gd name="connsiteX2" fmla="*/ 5997268 w 5997268"/>
              <a:gd name="connsiteY2" fmla="*/ 3189341 h 3189341"/>
              <a:gd name="connsiteX3" fmla="*/ 5978876 w 5997268"/>
              <a:gd name="connsiteY3" fmla="*/ 3189341 h 3189341"/>
              <a:gd name="connsiteX4" fmla="*/ 5552889 w 5997268"/>
              <a:gd name="connsiteY4" fmla="*/ 3175564 h 3189341"/>
              <a:gd name="connsiteX5" fmla="*/ 170625 w 5997268"/>
              <a:gd name="connsiteY5" fmla="*/ 953 h 3189341"/>
              <a:gd name="connsiteX6" fmla="*/ 0 w 5997268"/>
              <a:gd name="connsiteY6" fmla="*/ 953 h 3189341"/>
              <a:gd name="connsiteX0" fmla="*/ 0 w 5997268"/>
              <a:gd name="connsiteY0" fmla="*/ 953 h 3189341"/>
              <a:gd name="connsiteX1" fmla="*/ 5997268 w 5997268"/>
              <a:gd name="connsiteY1" fmla="*/ 0 h 3189341"/>
              <a:gd name="connsiteX2" fmla="*/ 5997268 w 5997268"/>
              <a:gd name="connsiteY2" fmla="*/ 3189341 h 3189341"/>
              <a:gd name="connsiteX3" fmla="*/ 5978876 w 5997268"/>
              <a:gd name="connsiteY3" fmla="*/ 3189341 h 3189341"/>
              <a:gd name="connsiteX4" fmla="*/ 5552889 w 5997268"/>
              <a:gd name="connsiteY4" fmla="*/ 3175564 h 3189341"/>
              <a:gd name="connsiteX5" fmla="*/ 170625 w 5997268"/>
              <a:gd name="connsiteY5" fmla="*/ 953 h 3189341"/>
              <a:gd name="connsiteX6" fmla="*/ 0 w 5997268"/>
              <a:gd name="connsiteY6" fmla="*/ 953 h 3189341"/>
              <a:gd name="connsiteX0" fmla="*/ 0 w 5826643"/>
              <a:gd name="connsiteY0" fmla="*/ 953 h 3189341"/>
              <a:gd name="connsiteX1" fmla="*/ 5826643 w 5826643"/>
              <a:gd name="connsiteY1" fmla="*/ 0 h 3189341"/>
              <a:gd name="connsiteX2" fmla="*/ 5826643 w 5826643"/>
              <a:gd name="connsiteY2" fmla="*/ 3189341 h 3189341"/>
              <a:gd name="connsiteX3" fmla="*/ 5808251 w 5826643"/>
              <a:gd name="connsiteY3" fmla="*/ 3189341 h 3189341"/>
              <a:gd name="connsiteX4" fmla="*/ 5382264 w 5826643"/>
              <a:gd name="connsiteY4" fmla="*/ 3175564 h 3189341"/>
              <a:gd name="connsiteX5" fmla="*/ 0 w 5826643"/>
              <a:gd name="connsiteY5" fmla="*/ 953 h 3189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26643" h="3189341">
                <a:moveTo>
                  <a:pt x="0" y="953"/>
                </a:moveTo>
                <a:lnTo>
                  <a:pt x="5826643" y="0"/>
                </a:lnTo>
                <a:lnTo>
                  <a:pt x="5826643" y="3189341"/>
                </a:lnTo>
                <a:lnTo>
                  <a:pt x="5808251" y="3189341"/>
                </a:lnTo>
                <a:lnTo>
                  <a:pt x="5382264" y="3175564"/>
                </a:lnTo>
                <a:cubicBezTo>
                  <a:pt x="3122033" y="3028906"/>
                  <a:pt x="1156678" y="1799435"/>
                  <a:pt x="0" y="953"/>
                </a:cubicBezTo>
                <a:close/>
              </a:path>
            </a:pathLst>
          </a:custGeom>
          <a:noFill/>
        </p:spPr>
        <p:txBody>
          <a:bodyPr vert="horz" wrap="square" lIns="91440" tIns="45720" rIns="91440" bIns="45720" rtlCol="0" anchor="ctr">
            <a:noAutofit/>
          </a:bodyPr>
          <a:lstStyle>
            <a:lvl1pPr marL="0" indent="0">
              <a:buNone/>
              <a:defRPr lang="en-US">
                <a:solidFill>
                  <a:schemeClr val="bg2"/>
                </a:solidFill>
              </a:defRPr>
            </a:lvl1pPr>
          </a:lstStyle>
          <a:p>
            <a:pPr marL="228600" lvl="0" indent="-22860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9">
            <a:extLst>
              <a:ext uri="{FF2B5EF4-FFF2-40B4-BE49-F238E27FC236}">
                <a16:creationId xmlns:a16="http://schemas.microsoft.com/office/drawing/2014/main" id="{7B873F36-8EBC-D757-27AA-1ABA5C6C3760}"/>
              </a:ext>
            </a:extLst>
          </p:cNvPr>
          <p:cNvSpPr/>
          <p:nvPr userDrawn="1"/>
        </p:nvSpPr>
        <p:spPr>
          <a:xfrm>
            <a:off x="6987015" y="955"/>
            <a:ext cx="5204985" cy="5177336"/>
          </a:xfrm>
          <a:custGeom>
            <a:avLst/>
            <a:gdLst>
              <a:gd name="connsiteX0" fmla="*/ 1406366 w 5204985"/>
              <a:gd name="connsiteY0" fmla="*/ 676009 h 5177335"/>
              <a:gd name="connsiteX1" fmla="*/ 1466433 w 5204985"/>
              <a:gd name="connsiteY1" fmla="*/ 0 h 5177335"/>
              <a:gd name="connsiteX2" fmla="*/ 43858 w 5204985"/>
              <a:gd name="connsiteY2" fmla="*/ 0 h 5177335"/>
              <a:gd name="connsiteX3" fmla="*/ 0 w 5204985"/>
              <a:gd name="connsiteY3" fmla="*/ 676009 h 5177335"/>
              <a:gd name="connsiteX4" fmla="*/ 2590574 w 5204985"/>
              <a:gd name="connsiteY4" fmla="*/ 5177336 h 5177335"/>
              <a:gd name="connsiteX5" fmla="*/ 5204985 w 5204985"/>
              <a:gd name="connsiteY5" fmla="*/ 4473678 h 5177335"/>
              <a:gd name="connsiteX6" fmla="*/ 1407319 w 5204985"/>
              <a:gd name="connsiteY6" fmla="*/ 676009 h 5177335"/>
              <a:gd name="connsiteX0" fmla="*/ 1406366 w 5258247"/>
              <a:gd name="connsiteY0" fmla="*/ 676009 h 5411564"/>
              <a:gd name="connsiteX1" fmla="*/ 1466433 w 5258247"/>
              <a:gd name="connsiteY1" fmla="*/ 0 h 5411564"/>
              <a:gd name="connsiteX2" fmla="*/ 43858 w 5258247"/>
              <a:gd name="connsiteY2" fmla="*/ 0 h 5411564"/>
              <a:gd name="connsiteX3" fmla="*/ 0 w 5258247"/>
              <a:gd name="connsiteY3" fmla="*/ 676009 h 5411564"/>
              <a:gd name="connsiteX4" fmla="*/ 2590574 w 5258247"/>
              <a:gd name="connsiteY4" fmla="*/ 5177336 h 5411564"/>
              <a:gd name="connsiteX5" fmla="*/ 3565247 w 5258247"/>
              <a:gd name="connsiteY5" fmla="*/ 4741418 h 5411564"/>
              <a:gd name="connsiteX6" fmla="*/ 5204985 w 5258247"/>
              <a:gd name="connsiteY6" fmla="*/ 4473678 h 5411564"/>
              <a:gd name="connsiteX7" fmla="*/ 1407319 w 5258247"/>
              <a:gd name="connsiteY7" fmla="*/ 676009 h 5411564"/>
              <a:gd name="connsiteX8" fmla="*/ 1406366 w 5258247"/>
              <a:gd name="connsiteY8" fmla="*/ 676009 h 5411564"/>
              <a:gd name="connsiteX0" fmla="*/ 1406366 w 5258247"/>
              <a:gd name="connsiteY0" fmla="*/ 676009 h 5177336"/>
              <a:gd name="connsiteX1" fmla="*/ 1466433 w 5258247"/>
              <a:gd name="connsiteY1" fmla="*/ 0 h 5177336"/>
              <a:gd name="connsiteX2" fmla="*/ 43858 w 5258247"/>
              <a:gd name="connsiteY2" fmla="*/ 0 h 5177336"/>
              <a:gd name="connsiteX3" fmla="*/ 0 w 5258247"/>
              <a:gd name="connsiteY3" fmla="*/ 676009 h 5177336"/>
              <a:gd name="connsiteX4" fmla="*/ 2590574 w 5258247"/>
              <a:gd name="connsiteY4" fmla="*/ 5177336 h 5177336"/>
              <a:gd name="connsiteX5" fmla="*/ 3565247 w 5258247"/>
              <a:gd name="connsiteY5" fmla="*/ 4741418 h 5177336"/>
              <a:gd name="connsiteX6" fmla="*/ 5204985 w 5258247"/>
              <a:gd name="connsiteY6" fmla="*/ 4473678 h 5177336"/>
              <a:gd name="connsiteX7" fmla="*/ 1407319 w 5258247"/>
              <a:gd name="connsiteY7" fmla="*/ 676009 h 5177336"/>
              <a:gd name="connsiteX8" fmla="*/ 1406366 w 5258247"/>
              <a:gd name="connsiteY8" fmla="*/ 676009 h 5177336"/>
              <a:gd name="connsiteX0" fmla="*/ 1406366 w 5259199"/>
              <a:gd name="connsiteY0" fmla="*/ 676009 h 5177336"/>
              <a:gd name="connsiteX1" fmla="*/ 1466433 w 5259199"/>
              <a:gd name="connsiteY1" fmla="*/ 0 h 5177336"/>
              <a:gd name="connsiteX2" fmla="*/ 43858 w 5259199"/>
              <a:gd name="connsiteY2" fmla="*/ 0 h 5177336"/>
              <a:gd name="connsiteX3" fmla="*/ 0 w 5259199"/>
              <a:gd name="connsiteY3" fmla="*/ 676009 h 5177336"/>
              <a:gd name="connsiteX4" fmla="*/ 2590574 w 5259199"/>
              <a:gd name="connsiteY4" fmla="*/ 5177336 h 5177336"/>
              <a:gd name="connsiteX5" fmla="*/ 3597596 w 5259199"/>
              <a:gd name="connsiteY5" fmla="*/ 4823369 h 5177336"/>
              <a:gd name="connsiteX6" fmla="*/ 5204985 w 5259199"/>
              <a:gd name="connsiteY6" fmla="*/ 4473678 h 5177336"/>
              <a:gd name="connsiteX7" fmla="*/ 1407319 w 5259199"/>
              <a:gd name="connsiteY7" fmla="*/ 676009 h 5177336"/>
              <a:gd name="connsiteX8" fmla="*/ 1406366 w 5259199"/>
              <a:gd name="connsiteY8" fmla="*/ 676009 h 5177336"/>
              <a:gd name="connsiteX0" fmla="*/ 1406366 w 5204985"/>
              <a:gd name="connsiteY0" fmla="*/ 676009 h 5177336"/>
              <a:gd name="connsiteX1" fmla="*/ 1466433 w 5204985"/>
              <a:gd name="connsiteY1" fmla="*/ 0 h 5177336"/>
              <a:gd name="connsiteX2" fmla="*/ 43858 w 5204985"/>
              <a:gd name="connsiteY2" fmla="*/ 0 h 5177336"/>
              <a:gd name="connsiteX3" fmla="*/ 0 w 5204985"/>
              <a:gd name="connsiteY3" fmla="*/ 676009 h 5177336"/>
              <a:gd name="connsiteX4" fmla="*/ 2590574 w 5204985"/>
              <a:gd name="connsiteY4" fmla="*/ 5177336 h 5177336"/>
              <a:gd name="connsiteX5" fmla="*/ 3597596 w 5204985"/>
              <a:gd name="connsiteY5" fmla="*/ 4823369 h 5177336"/>
              <a:gd name="connsiteX6" fmla="*/ 5204985 w 5204985"/>
              <a:gd name="connsiteY6" fmla="*/ 4473678 h 5177336"/>
              <a:gd name="connsiteX7" fmla="*/ 1407319 w 5204985"/>
              <a:gd name="connsiteY7" fmla="*/ 676009 h 5177336"/>
              <a:gd name="connsiteX8" fmla="*/ 1406366 w 5204985"/>
              <a:gd name="connsiteY8" fmla="*/ 676009 h 5177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04985" h="5177336">
                <a:moveTo>
                  <a:pt x="1406366" y="676009"/>
                </a:moveTo>
                <a:cubicBezTo>
                  <a:pt x="1406366" y="445272"/>
                  <a:pt x="1427342" y="219298"/>
                  <a:pt x="1466433" y="0"/>
                </a:cubicBezTo>
                <a:lnTo>
                  <a:pt x="43858" y="0"/>
                </a:lnTo>
                <a:cubicBezTo>
                  <a:pt x="15254" y="221207"/>
                  <a:pt x="0" y="447176"/>
                  <a:pt x="0" y="676009"/>
                </a:cubicBezTo>
                <a:cubicBezTo>
                  <a:pt x="0" y="2597248"/>
                  <a:pt x="1041187" y="4275354"/>
                  <a:pt x="2590574" y="5177336"/>
                </a:cubicBezTo>
                <a:cubicBezTo>
                  <a:pt x="3258107" y="5128128"/>
                  <a:pt x="3161861" y="4940645"/>
                  <a:pt x="3597596" y="4823369"/>
                </a:cubicBezTo>
                <a:cubicBezTo>
                  <a:pt x="4033331" y="4706093"/>
                  <a:pt x="4913346" y="5123211"/>
                  <a:pt x="5204985" y="4473678"/>
                </a:cubicBezTo>
                <a:cubicBezTo>
                  <a:pt x="3107354" y="4473678"/>
                  <a:pt x="1407319" y="2773640"/>
                  <a:pt x="1407319" y="676009"/>
                </a:cubicBezTo>
                <a:lnTo>
                  <a:pt x="1406366" y="676009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A934265-F4B3-E428-2A36-9609A0FD2668}"/>
              </a:ext>
            </a:extLst>
          </p:cNvPr>
          <p:cNvSpPr/>
          <p:nvPr userDrawn="1"/>
        </p:nvSpPr>
        <p:spPr>
          <a:xfrm>
            <a:off x="7817510" y="5110060"/>
            <a:ext cx="4374490" cy="1747941"/>
          </a:xfrm>
          <a:custGeom>
            <a:avLst/>
            <a:gdLst>
              <a:gd name="connsiteX0" fmla="*/ 1969948 w 4374490"/>
              <a:gd name="connsiteY0" fmla="*/ 1045 h 1747941"/>
              <a:gd name="connsiteX1" fmla="*/ 2752004 w 4374490"/>
              <a:gd name="connsiteY1" fmla="*/ 348304 h 1747941"/>
              <a:gd name="connsiteX2" fmla="*/ 4374490 w 4374490"/>
              <a:gd name="connsiteY2" fmla="*/ 770939 h 1747941"/>
              <a:gd name="connsiteX3" fmla="*/ 2085902 w 4374490"/>
              <a:gd name="connsiteY3" fmla="*/ 1537803 h 1747941"/>
              <a:gd name="connsiteX4" fmla="*/ 1832565 w 4374490"/>
              <a:gd name="connsiteY4" fmla="*/ 1747941 h 1747941"/>
              <a:gd name="connsiteX5" fmla="*/ 0 w 4374490"/>
              <a:gd name="connsiteY5" fmla="*/ 1747941 h 1747941"/>
              <a:gd name="connsiteX6" fmla="*/ 169905 w 4374490"/>
              <a:gd name="connsiteY6" fmla="*/ 1500671 h 1747941"/>
              <a:gd name="connsiteX7" fmla="*/ 1760079 w 4374490"/>
              <a:gd name="connsiteY7" fmla="*/ 67276 h 1747941"/>
              <a:gd name="connsiteX8" fmla="*/ 1969948 w 4374490"/>
              <a:gd name="connsiteY8" fmla="*/ 1045 h 1747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74490" h="1747941">
                <a:moveTo>
                  <a:pt x="1969948" y="1045"/>
                </a:moveTo>
                <a:cubicBezTo>
                  <a:pt x="2241160" y="-18936"/>
                  <a:pt x="2397969" y="253017"/>
                  <a:pt x="2752004" y="348304"/>
                </a:cubicBezTo>
                <a:cubicBezTo>
                  <a:pt x="3187739" y="465581"/>
                  <a:pt x="4051275" y="562583"/>
                  <a:pt x="4374490" y="770939"/>
                </a:cubicBezTo>
                <a:cubicBezTo>
                  <a:pt x="3515176" y="770939"/>
                  <a:pt x="2722293" y="1056370"/>
                  <a:pt x="2085902" y="1537803"/>
                </a:cubicBezTo>
                <a:lnTo>
                  <a:pt x="1832565" y="1747941"/>
                </a:lnTo>
                <a:lnTo>
                  <a:pt x="0" y="1747941"/>
                </a:lnTo>
                <a:lnTo>
                  <a:pt x="169905" y="1500671"/>
                </a:lnTo>
                <a:cubicBezTo>
                  <a:pt x="594478" y="920127"/>
                  <a:pt x="1136033" y="430190"/>
                  <a:pt x="1760079" y="67276"/>
                </a:cubicBezTo>
                <a:cubicBezTo>
                  <a:pt x="1838681" y="25813"/>
                  <a:pt x="1907361" y="5656"/>
                  <a:pt x="1969948" y="1045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34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7371C8E-59CB-32D9-74B1-9D76C09B6F4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93381" y="0"/>
            <a:ext cx="3798618" cy="4475586"/>
          </a:xfrm>
          <a:custGeom>
            <a:avLst/>
            <a:gdLst>
              <a:gd name="connsiteX0" fmla="*/ 4529558 w 4529558"/>
              <a:gd name="connsiteY0" fmla="*/ 4474635 h 4475586"/>
              <a:gd name="connsiteX1" fmla="*/ 4529558 w 4529558"/>
              <a:gd name="connsiteY1" fmla="*/ 4475586 h 4475586"/>
              <a:gd name="connsiteX2" fmla="*/ 4529026 w 4529558"/>
              <a:gd name="connsiteY2" fmla="*/ 4475586 h 4475586"/>
              <a:gd name="connsiteX3" fmla="*/ 0 w 4529558"/>
              <a:gd name="connsiteY3" fmla="*/ 0 h 4475586"/>
              <a:gd name="connsiteX4" fmla="*/ 4529558 w 4529558"/>
              <a:gd name="connsiteY4" fmla="*/ 0 h 4475586"/>
              <a:gd name="connsiteX5" fmla="*/ 4529558 w 4529558"/>
              <a:gd name="connsiteY5" fmla="*/ 4474633 h 4475586"/>
              <a:gd name="connsiteX6" fmla="*/ 4141230 w 4529558"/>
              <a:gd name="connsiteY6" fmla="*/ 4455029 h 4475586"/>
              <a:gd name="connsiteX7" fmla="*/ 731893 w 4529558"/>
              <a:gd name="connsiteY7" fmla="*/ 676964 h 4475586"/>
              <a:gd name="connsiteX8" fmla="*/ 730940 w 4529558"/>
              <a:gd name="connsiteY8" fmla="*/ 676964 h 4475586"/>
              <a:gd name="connsiteX9" fmla="*/ 791007 w 4529558"/>
              <a:gd name="connsiteY9" fmla="*/ 955 h 4475586"/>
              <a:gd name="connsiteX10" fmla="*/ 0 w 4529558"/>
              <a:gd name="connsiteY10" fmla="*/ 955 h 4475586"/>
              <a:gd name="connsiteX0" fmla="*/ 4529558 w 4529558"/>
              <a:gd name="connsiteY0" fmla="*/ 4474635 h 4475586"/>
              <a:gd name="connsiteX1" fmla="*/ 4529558 w 4529558"/>
              <a:gd name="connsiteY1" fmla="*/ 4475586 h 4475586"/>
              <a:gd name="connsiteX2" fmla="*/ 4529026 w 4529558"/>
              <a:gd name="connsiteY2" fmla="*/ 4475586 h 4475586"/>
              <a:gd name="connsiteX3" fmla="*/ 4529558 w 4529558"/>
              <a:gd name="connsiteY3" fmla="*/ 4474635 h 4475586"/>
              <a:gd name="connsiteX4" fmla="*/ 0 w 4529558"/>
              <a:gd name="connsiteY4" fmla="*/ 955 h 4475586"/>
              <a:gd name="connsiteX5" fmla="*/ 4529558 w 4529558"/>
              <a:gd name="connsiteY5" fmla="*/ 0 h 4475586"/>
              <a:gd name="connsiteX6" fmla="*/ 4529558 w 4529558"/>
              <a:gd name="connsiteY6" fmla="*/ 4474633 h 4475586"/>
              <a:gd name="connsiteX7" fmla="*/ 4141230 w 4529558"/>
              <a:gd name="connsiteY7" fmla="*/ 4455029 h 4475586"/>
              <a:gd name="connsiteX8" fmla="*/ 731893 w 4529558"/>
              <a:gd name="connsiteY8" fmla="*/ 676964 h 4475586"/>
              <a:gd name="connsiteX9" fmla="*/ 730940 w 4529558"/>
              <a:gd name="connsiteY9" fmla="*/ 676964 h 4475586"/>
              <a:gd name="connsiteX10" fmla="*/ 791007 w 4529558"/>
              <a:gd name="connsiteY10" fmla="*/ 955 h 4475586"/>
              <a:gd name="connsiteX11" fmla="*/ 0 w 4529558"/>
              <a:gd name="connsiteY11" fmla="*/ 955 h 4475586"/>
              <a:gd name="connsiteX0" fmla="*/ 3798618 w 3798618"/>
              <a:gd name="connsiteY0" fmla="*/ 4474635 h 4475586"/>
              <a:gd name="connsiteX1" fmla="*/ 3798618 w 3798618"/>
              <a:gd name="connsiteY1" fmla="*/ 4475586 h 4475586"/>
              <a:gd name="connsiteX2" fmla="*/ 3798086 w 3798618"/>
              <a:gd name="connsiteY2" fmla="*/ 4475586 h 4475586"/>
              <a:gd name="connsiteX3" fmla="*/ 3798618 w 3798618"/>
              <a:gd name="connsiteY3" fmla="*/ 4474635 h 4475586"/>
              <a:gd name="connsiteX4" fmla="*/ 60067 w 3798618"/>
              <a:gd name="connsiteY4" fmla="*/ 955 h 4475586"/>
              <a:gd name="connsiteX5" fmla="*/ 3798618 w 3798618"/>
              <a:gd name="connsiteY5" fmla="*/ 0 h 4475586"/>
              <a:gd name="connsiteX6" fmla="*/ 3798618 w 3798618"/>
              <a:gd name="connsiteY6" fmla="*/ 4474633 h 4475586"/>
              <a:gd name="connsiteX7" fmla="*/ 3410290 w 3798618"/>
              <a:gd name="connsiteY7" fmla="*/ 4455029 h 4475586"/>
              <a:gd name="connsiteX8" fmla="*/ 953 w 3798618"/>
              <a:gd name="connsiteY8" fmla="*/ 676964 h 4475586"/>
              <a:gd name="connsiteX9" fmla="*/ 0 w 3798618"/>
              <a:gd name="connsiteY9" fmla="*/ 676964 h 4475586"/>
              <a:gd name="connsiteX10" fmla="*/ 60067 w 3798618"/>
              <a:gd name="connsiteY10" fmla="*/ 955 h 4475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8618" h="4475586">
                <a:moveTo>
                  <a:pt x="3798618" y="4474635"/>
                </a:moveTo>
                <a:lnTo>
                  <a:pt x="3798618" y="4475586"/>
                </a:lnTo>
                <a:lnTo>
                  <a:pt x="3798086" y="4475586"/>
                </a:lnTo>
                <a:lnTo>
                  <a:pt x="3798618" y="4474635"/>
                </a:lnTo>
                <a:close/>
                <a:moveTo>
                  <a:pt x="60067" y="955"/>
                </a:moveTo>
                <a:lnTo>
                  <a:pt x="3798618" y="0"/>
                </a:lnTo>
                <a:lnTo>
                  <a:pt x="3798618" y="4474633"/>
                </a:lnTo>
                <a:lnTo>
                  <a:pt x="3410290" y="4455029"/>
                </a:lnTo>
                <a:cubicBezTo>
                  <a:pt x="1495124" y="4260575"/>
                  <a:pt x="953" y="2643493"/>
                  <a:pt x="953" y="676964"/>
                </a:cubicBezTo>
                <a:lnTo>
                  <a:pt x="0" y="676964"/>
                </a:lnTo>
                <a:cubicBezTo>
                  <a:pt x="0" y="446227"/>
                  <a:pt x="20976" y="220253"/>
                  <a:pt x="60067" y="955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3774116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49344" y="6356350"/>
            <a:ext cx="100445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963653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5963653" cy="4864021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14807E34-57CD-26AC-37F7-EF65C692B2BD}"/>
              </a:ext>
            </a:extLst>
          </p:cNvPr>
          <p:cNvSpPr/>
          <p:nvPr userDrawn="1"/>
        </p:nvSpPr>
        <p:spPr>
          <a:xfrm>
            <a:off x="9577589" y="4475586"/>
            <a:ext cx="2614410" cy="1406366"/>
          </a:xfrm>
          <a:custGeom>
            <a:avLst/>
            <a:gdLst>
              <a:gd name="connsiteX0" fmla="*/ 0 w 2614410"/>
              <a:gd name="connsiteY0" fmla="*/ 702704 h 1406366"/>
              <a:gd name="connsiteX1" fmla="*/ 2614411 w 2614410"/>
              <a:gd name="connsiteY1" fmla="*/ 1406367 h 1406366"/>
              <a:gd name="connsiteX2" fmla="*/ 2614411 w 2614410"/>
              <a:gd name="connsiteY2" fmla="*/ 0 h 1406366"/>
              <a:gd name="connsiteX3" fmla="*/ 0 w 2614410"/>
              <a:gd name="connsiteY3" fmla="*/ 703658 h 1406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4410" h="1406366">
                <a:moveTo>
                  <a:pt x="0" y="702704"/>
                </a:moveTo>
                <a:cubicBezTo>
                  <a:pt x="768494" y="1149880"/>
                  <a:pt x="1660942" y="1406367"/>
                  <a:pt x="2614411" y="1406367"/>
                </a:cubicBezTo>
                <a:lnTo>
                  <a:pt x="2614411" y="0"/>
                </a:lnTo>
                <a:cubicBezTo>
                  <a:pt x="1661897" y="0"/>
                  <a:pt x="768494" y="256482"/>
                  <a:pt x="0" y="703658"/>
                </a:cubicBezTo>
                <a:close/>
              </a:path>
            </a:pathLst>
          </a:custGeom>
          <a:solidFill>
            <a:schemeClr val="accent4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>
            <a:extLst>
              <a:ext uri="{FF2B5EF4-FFF2-40B4-BE49-F238E27FC236}">
                <a16:creationId xmlns:a16="http://schemas.microsoft.com/office/drawing/2014/main" id="{F92B6A57-096B-3AAA-7CC5-1844B30675F6}"/>
              </a:ext>
            </a:extLst>
          </p:cNvPr>
          <p:cNvSpPr/>
          <p:nvPr userDrawn="1"/>
        </p:nvSpPr>
        <p:spPr>
          <a:xfrm>
            <a:off x="0" y="1680664"/>
            <a:ext cx="5204988" cy="5177336"/>
          </a:xfrm>
          <a:custGeom>
            <a:avLst/>
            <a:gdLst>
              <a:gd name="connsiteX0" fmla="*/ 3798621 w 5204987"/>
              <a:gd name="connsiteY0" fmla="*/ 4501328 h 5177335"/>
              <a:gd name="connsiteX1" fmla="*/ 3738552 w 5204987"/>
              <a:gd name="connsiteY1" fmla="*/ 5177336 h 5177335"/>
              <a:gd name="connsiteX2" fmla="*/ 5161127 w 5204987"/>
              <a:gd name="connsiteY2" fmla="*/ 5177336 h 5177335"/>
              <a:gd name="connsiteX3" fmla="*/ 5204988 w 5204987"/>
              <a:gd name="connsiteY3" fmla="*/ 4501328 h 5177335"/>
              <a:gd name="connsiteX4" fmla="*/ 2614413 w 5204987"/>
              <a:gd name="connsiteY4" fmla="*/ 0 h 5177335"/>
              <a:gd name="connsiteX5" fmla="*/ 0 w 5204987"/>
              <a:gd name="connsiteY5" fmla="*/ 703663 h 5177335"/>
              <a:gd name="connsiteX6" fmla="*/ 3797667 w 5204987"/>
              <a:gd name="connsiteY6" fmla="*/ 4501328 h 5177335"/>
              <a:gd name="connsiteX0" fmla="*/ 3848410 w 5254777"/>
              <a:gd name="connsiteY0" fmla="*/ 4740062 h 5416070"/>
              <a:gd name="connsiteX1" fmla="*/ 3788341 w 5254777"/>
              <a:gd name="connsiteY1" fmla="*/ 5416070 h 5416070"/>
              <a:gd name="connsiteX2" fmla="*/ 5210916 w 5254777"/>
              <a:gd name="connsiteY2" fmla="*/ 5416070 h 5416070"/>
              <a:gd name="connsiteX3" fmla="*/ 5254777 w 5254777"/>
              <a:gd name="connsiteY3" fmla="*/ 4740062 h 5416070"/>
              <a:gd name="connsiteX4" fmla="*/ 2664202 w 5254777"/>
              <a:gd name="connsiteY4" fmla="*/ 238734 h 5416070"/>
              <a:gd name="connsiteX5" fmla="*/ 1740566 w 5254777"/>
              <a:gd name="connsiteY5" fmla="*/ 654985 h 5416070"/>
              <a:gd name="connsiteX6" fmla="*/ 49789 w 5254777"/>
              <a:gd name="connsiteY6" fmla="*/ 942397 h 5416070"/>
              <a:gd name="connsiteX7" fmla="*/ 3847456 w 5254777"/>
              <a:gd name="connsiteY7" fmla="*/ 4740062 h 5416070"/>
              <a:gd name="connsiteX8" fmla="*/ 3848410 w 5254777"/>
              <a:gd name="connsiteY8" fmla="*/ 4740062 h 5416070"/>
              <a:gd name="connsiteX0" fmla="*/ 3798621 w 5204988"/>
              <a:gd name="connsiteY0" fmla="*/ 4740062 h 5416070"/>
              <a:gd name="connsiteX1" fmla="*/ 3738552 w 5204988"/>
              <a:gd name="connsiteY1" fmla="*/ 5416070 h 5416070"/>
              <a:gd name="connsiteX2" fmla="*/ 5161127 w 5204988"/>
              <a:gd name="connsiteY2" fmla="*/ 5416070 h 5416070"/>
              <a:gd name="connsiteX3" fmla="*/ 5204988 w 5204988"/>
              <a:gd name="connsiteY3" fmla="*/ 4740062 h 5416070"/>
              <a:gd name="connsiteX4" fmla="*/ 2614413 w 5204988"/>
              <a:gd name="connsiteY4" fmla="*/ 238734 h 5416070"/>
              <a:gd name="connsiteX5" fmla="*/ 1690777 w 5204988"/>
              <a:gd name="connsiteY5" fmla="*/ 654985 h 5416070"/>
              <a:gd name="connsiteX6" fmla="*/ 0 w 5204988"/>
              <a:gd name="connsiteY6" fmla="*/ 942397 h 5416070"/>
              <a:gd name="connsiteX7" fmla="*/ 3797667 w 5204988"/>
              <a:gd name="connsiteY7" fmla="*/ 4740062 h 5416070"/>
              <a:gd name="connsiteX8" fmla="*/ 3798621 w 5204988"/>
              <a:gd name="connsiteY8" fmla="*/ 4740062 h 5416070"/>
              <a:gd name="connsiteX0" fmla="*/ 3798621 w 5204988"/>
              <a:gd name="connsiteY0" fmla="*/ 4501328 h 5177336"/>
              <a:gd name="connsiteX1" fmla="*/ 3738552 w 5204988"/>
              <a:gd name="connsiteY1" fmla="*/ 5177336 h 5177336"/>
              <a:gd name="connsiteX2" fmla="*/ 5161127 w 5204988"/>
              <a:gd name="connsiteY2" fmla="*/ 5177336 h 5177336"/>
              <a:gd name="connsiteX3" fmla="*/ 5204988 w 5204988"/>
              <a:gd name="connsiteY3" fmla="*/ 4501328 h 5177336"/>
              <a:gd name="connsiteX4" fmla="*/ 2614413 w 5204988"/>
              <a:gd name="connsiteY4" fmla="*/ 0 h 5177336"/>
              <a:gd name="connsiteX5" fmla="*/ 1690777 w 5204988"/>
              <a:gd name="connsiteY5" fmla="*/ 416251 h 5177336"/>
              <a:gd name="connsiteX6" fmla="*/ 0 w 5204988"/>
              <a:gd name="connsiteY6" fmla="*/ 703663 h 5177336"/>
              <a:gd name="connsiteX7" fmla="*/ 3797667 w 5204988"/>
              <a:gd name="connsiteY7" fmla="*/ 4501328 h 5177336"/>
              <a:gd name="connsiteX8" fmla="*/ 3798621 w 5204988"/>
              <a:gd name="connsiteY8" fmla="*/ 4501328 h 5177336"/>
              <a:gd name="connsiteX0" fmla="*/ 3798621 w 5204988"/>
              <a:gd name="connsiteY0" fmla="*/ 4501328 h 5177336"/>
              <a:gd name="connsiteX1" fmla="*/ 3738552 w 5204988"/>
              <a:gd name="connsiteY1" fmla="*/ 5177336 h 5177336"/>
              <a:gd name="connsiteX2" fmla="*/ 5161127 w 5204988"/>
              <a:gd name="connsiteY2" fmla="*/ 5177336 h 5177336"/>
              <a:gd name="connsiteX3" fmla="*/ 5204988 w 5204988"/>
              <a:gd name="connsiteY3" fmla="*/ 4501328 h 5177336"/>
              <a:gd name="connsiteX4" fmla="*/ 2614413 w 5204988"/>
              <a:gd name="connsiteY4" fmla="*/ 0 h 5177336"/>
              <a:gd name="connsiteX5" fmla="*/ 1561381 w 5204988"/>
              <a:gd name="connsiteY5" fmla="*/ 347240 h 5177336"/>
              <a:gd name="connsiteX6" fmla="*/ 0 w 5204988"/>
              <a:gd name="connsiteY6" fmla="*/ 703663 h 5177336"/>
              <a:gd name="connsiteX7" fmla="*/ 3797667 w 5204988"/>
              <a:gd name="connsiteY7" fmla="*/ 4501328 h 5177336"/>
              <a:gd name="connsiteX8" fmla="*/ 3798621 w 5204988"/>
              <a:gd name="connsiteY8" fmla="*/ 4501328 h 5177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04988" h="5177336">
                <a:moveTo>
                  <a:pt x="3798621" y="4501328"/>
                </a:moveTo>
                <a:cubicBezTo>
                  <a:pt x="3798621" y="4732069"/>
                  <a:pt x="3777645" y="4958038"/>
                  <a:pt x="3738552" y="5177336"/>
                </a:cubicBezTo>
                <a:lnTo>
                  <a:pt x="5161127" y="5177336"/>
                </a:lnTo>
                <a:cubicBezTo>
                  <a:pt x="5189731" y="4956134"/>
                  <a:pt x="5204988" y="4730160"/>
                  <a:pt x="5204988" y="4501328"/>
                </a:cubicBezTo>
                <a:cubicBezTo>
                  <a:pt x="5204988" y="2580088"/>
                  <a:pt x="4163800" y="901982"/>
                  <a:pt x="2614413" y="0"/>
                </a:cubicBezTo>
                <a:cubicBezTo>
                  <a:pt x="1467994" y="121410"/>
                  <a:pt x="1997117" y="229963"/>
                  <a:pt x="1561381" y="347240"/>
                </a:cubicBezTo>
                <a:cubicBezTo>
                  <a:pt x="1125646" y="464517"/>
                  <a:pt x="338966" y="65949"/>
                  <a:pt x="0" y="703663"/>
                </a:cubicBezTo>
                <a:cubicBezTo>
                  <a:pt x="2097631" y="703663"/>
                  <a:pt x="3797667" y="2403696"/>
                  <a:pt x="3797667" y="4501328"/>
                </a:cubicBezTo>
                <a:lnTo>
                  <a:pt x="3798621" y="4501328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EEF4C3C-6EE0-ED8A-66CA-7AAACE035076}"/>
              </a:ext>
            </a:extLst>
          </p:cNvPr>
          <p:cNvSpPr/>
          <p:nvPr userDrawn="1"/>
        </p:nvSpPr>
        <p:spPr>
          <a:xfrm>
            <a:off x="0" y="955"/>
            <a:ext cx="4379283" cy="1753262"/>
          </a:xfrm>
          <a:custGeom>
            <a:avLst/>
            <a:gdLst>
              <a:gd name="connsiteX0" fmla="*/ 4379283 w 4379282"/>
              <a:gd name="connsiteY0" fmla="*/ 0 h 1688594"/>
              <a:gd name="connsiteX1" fmla="*/ 2551483 w 4379282"/>
              <a:gd name="connsiteY1" fmla="*/ 0 h 1688594"/>
              <a:gd name="connsiteX2" fmla="*/ 0 w 4379282"/>
              <a:gd name="connsiteY2" fmla="*/ 984936 h 1688594"/>
              <a:gd name="connsiteX3" fmla="*/ 2614413 w 4379282"/>
              <a:gd name="connsiteY3" fmla="*/ 1688594 h 1688594"/>
              <a:gd name="connsiteX4" fmla="*/ 4379283 w 4379282"/>
              <a:gd name="connsiteY4" fmla="*/ 954 h 1688594"/>
              <a:gd name="connsiteX0" fmla="*/ 4394731 w 4394731"/>
              <a:gd name="connsiteY0" fmla="*/ 0 h 1732382"/>
              <a:gd name="connsiteX1" fmla="*/ 2566931 w 4394731"/>
              <a:gd name="connsiteY1" fmla="*/ 0 h 1732382"/>
              <a:gd name="connsiteX2" fmla="*/ 15448 w 4394731"/>
              <a:gd name="connsiteY2" fmla="*/ 984936 h 1732382"/>
              <a:gd name="connsiteX3" fmla="*/ 1550950 w 4394731"/>
              <a:gd name="connsiteY3" fmla="*/ 1215371 h 1732382"/>
              <a:gd name="connsiteX4" fmla="*/ 2629861 w 4394731"/>
              <a:gd name="connsiteY4" fmla="*/ 1688594 h 1732382"/>
              <a:gd name="connsiteX5" fmla="*/ 4394731 w 4394731"/>
              <a:gd name="connsiteY5" fmla="*/ 954 h 1732382"/>
              <a:gd name="connsiteX6" fmla="*/ 4394731 w 4394731"/>
              <a:gd name="connsiteY6" fmla="*/ 0 h 1732382"/>
              <a:gd name="connsiteX0" fmla="*/ 4396416 w 4396416"/>
              <a:gd name="connsiteY0" fmla="*/ 0 h 1753443"/>
              <a:gd name="connsiteX1" fmla="*/ 2568616 w 4396416"/>
              <a:gd name="connsiteY1" fmla="*/ 0 h 1753443"/>
              <a:gd name="connsiteX2" fmla="*/ 17133 w 4396416"/>
              <a:gd name="connsiteY2" fmla="*/ 984936 h 1753443"/>
              <a:gd name="connsiteX3" fmla="*/ 1414612 w 4396416"/>
              <a:gd name="connsiteY3" fmla="*/ 1448285 h 1753443"/>
              <a:gd name="connsiteX4" fmla="*/ 2631546 w 4396416"/>
              <a:gd name="connsiteY4" fmla="*/ 1688594 h 1753443"/>
              <a:gd name="connsiteX5" fmla="*/ 4396416 w 4396416"/>
              <a:gd name="connsiteY5" fmla="*/ 954 h 1753443"/>
              <a:gd name="connsiteX6" fmla="*/ 4396416 w 4396416"/>
              <a:gd name="connsiteY6" fmla="*/ 0 h 1753443"/>
              <a:gd name="connsiteX0" fmla="*/ 4379283 w 4379283"/>
              <a:gd name="connsiteY0" fmla="*/ 0 h 1753443"/>
              <a:gd name="connsiteX1" fmla="*/ 2551483 w 4379283"/>
              <a:gd name="connsiteY1" fmla="*/ 0 h 1753443"/>
              <a:gd name="connsiteX2" fmla="*/ 0 w 4379283"/>
              <a:gd name="connsiteY2" fmla="*/ 984936 h 1753443"/>
              <a:gd name="connsiteX3" fmla="*/ 1397479 w 4379283"/>
              <a:gd name="connsiteY3" fmla="*/ 1448285 h 1753443"/>
              <a:gd name="connsiteX4" fmla="*/ 2614413 w 4379283"/>
              <a:gd name="connsiteY4" fmla="*/ 1688594 h 1753443"/>
              <a:gd name="connsiteX5" fmla="*/ 4379283 w 4379283"/>
              <a:gd name="connsiteY5" fmla="*/ 954 h 1753443"/>
              <a:gd name="connsiteX6" fmla="*/ 4379283 w 4379283"/>
              <a:gd name="connsiteY6" fmla="*/ 0 h 1753443"/>
              <a:gd name="connsiteX0" fmla="*/ 4379283 w 4379283"/>
              <a:gd name="connsiteY0" fmla="*/ 0 h 1776178"/>
              <a:gd name="connsiteX1" fmla="*/ 2551483 w 4379283"/>
              <a:gd name="connsiteY1" fmla="*/ 0 h 1776178"/>
              <a:gd name="connsiteX2" fmla="*/ 0 w 4379283"/>
              <a:gd name="connsiteY2" fmla="*/ 984936 h 1776178"/>
              <a:gd name="connsiteX3" fmla="*/ 1259457 w 4379283"/>
              <a:gd name="connsiteY3" fmla="*/ 1577681 h 1776178"/>
              <a:gd name="connsiteX4" fmla="*/ 2614413 w 4379283"/>
              <a:gd name="connsiteY4" fmla="*/ 1688594 h 1776178"/>
              <a:gd name="connsiteX5" fmla="*/ 4379283 w 4379283"/>
              <a:gd name="connsiteY5" fmla="*/ 954 h 1776178"/>
              <a:gd name="connsiteX6" fmla="*/ 4379283 w 4379283"/>
              <a:gd name="connsiteY6" fmla="*/ 0 h 1776178"/>
              <a:gd name="connsiteX0" fmla="*/ 4379283 w 4379283"/>
              <a:gd name="connsiteY0" fmla="*/ 0 h 1753262"/>
              <a:gd name="connsiteX1" fmla="*/ 2551483 w 4379283"/>
              <a:gd name="connsiteY1" fmla="*/ 0 h 1753262"/>
              <a:gd name="connsiteX2" fmla="*/ 0 w 4379283"/>
              <a:gd name="connsiteY2" fmla="*/ 984936 h 1753262"/>
              <a:gd name="connsiteX3" fmla="*/ 1259457 w 4379283"/>
              <a:gd name="connsiteY3" fmla="*/ 1577681 h 1753262"/>
              <a:gd name="connsiteX4" fmla="*/ 2614413 w 4379283"/>
              <a:gd name="connsiteY4" fmla="*/ 1688594 h 1753262"/>
              <a:gd name="connsiteX5" fmla="*/ 4379283 w 4379283"/>
              <a:gd name="connsiteY5" fmla="*/ 954 h 1753262"/>
              <a:gd name="connsiteX6" fmla="*/ 4379283 w 4379283"/>
              <a:gd name="connsiteY6" fmla="*/ 0 h 1753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79283" h="1753262">
                <a:moveTo>
                  <a:pt x="4379283" y="0"/>
                </a:moveTo>
                <a:lnTo>
                  <a:pt x="2551483" y="0"/>
                </a:lnTo>
                <a:cubicBezTo>
                  <a:pt x="1877381" y="612129"/>
                  <a:pt x="982073" y="984936"/>
                  <a:pt x="0" y="984936"/>
                </a:cubicBezTo>
                <a:cubicBezTo>
                  <a:pt x="400013" y="1567060"/>
                  <a:pt x="823722" y="1460405"/>
                  <a:pt x="1259457" y="1577681"/>
                </a:cubicBezTo>
                <a:cubicBezTo>
                  <a:pt x="1695192" y="1694957"/>
                  <a:pt x="1795393" y="1839238"/>
                  <a:pt x="2614413" y="1688594"/>
                </a:cubicBezTo>
                <a:cubicBezTo>
                  <a:pt x="3327606" y="1273835"/>
                  <a:pt x="3933059" y="693174"/>
                  <a:pt x="4379283" y="954"/>
                </a:cubicBezTo>
                <a:lnTo>
                  <a:pt x="4379283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30CE7C0-B749-0008-B46C-5154D81E95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383372"/>
            <a:ext cx="3798621" cy="4474628"/>
          </a:xfrm>
          <a:custGeom>
            <a:avLst/>
            <a:gdLst>
              <a:gd name="connsiteX0" fmla="*/ 0 w 3798621"/>
              <a:gd name="connsiteY0" fmla="*/ 955 h 4474628"/>
              <a:gd name="connsiteX1" fmla="*/ 3797667 w 3798621"/>
              <a:gd name="connsiteY1" fmla="*/ 3798620 h 4474628"/>
              <a:gd name="connsiteX2" fmla="*/ 3798621 w 3798621"/>
              <a:gd name="connsiteY2" fmla="*/ 3798620 h 4474628"/>
              <a:gd name="connsiteX3" fmla="*/ 3738552 w 3798621"/>
              <a:gd name="connsiteY3" fmla="*/ 4474628 h 4474628"/>
              <a:gd name="connsiteX4" fmla="*/ 0 w 3798621"/>
              <a:gd name="connsiteY4" fmla="*/ 4474628 h 4474628"/>
              <a:gd name="connsiteX5" fmla="*/ 0 w 3798621"/>
              <a:gd name="connsiteY5" fmla="*/ 0 h 4474628"/>
              <a:gd name="connsiteX6" fmla="*/ 608 w 3798621"/>
              <a:gd name="connsiteY6" fmla="*/ 0 h 4474628"/>
              <a:gd name="connsiteX7" fmla="*/ 0 w 3798621"/>
              <a:gd name="connsiteY7" fmla="*/ 955 h 4474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98621" h="4474628">
                <a:moveTo>
                  <a:pt x="0" y="955"/>
                </a:moveTo>
                <a:cubicBezTo>
                  <a:pt x="2097631" y="955"/>
                  <a:pt x="3797667" y="1700988"/>
                  <a:pt x="3797667" y="3798620"/>
                </a:cubicBezTo>
                <a:lnTo>
                  <a:pt x="3798621" y="3798620"/>
                </a:lnTo>
                <a:cubicBezTo>
                  <a:pt x="3798621" y="4029361"/>
                  <a:pt x="3777645" y="4255330"/>
                  <a:pt x="3738552" y="4474628"/>
                </a:cubicBezTo>
                <a:lnTo>
                  <a:pt x="0" y="4474628"/>
                </a:lnTo>
                <a:close/>
                <a:moveTo>
                  <a:pt x="0" y="0"/>
                </a:moveTo>
                <a:lnTo>
                  <a:pt x="608" y="0"/>
                </a:lnTo>
                <a:lnTo>
                  <a:pt x="0" y="955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282" y="365125"/>
            <a:ext cx="6974518" cy="83230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8274" y="1328057"/>
            <a:ext cx="5915526" cy="4864021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10198" y="6356350"/>
            <a:ext cx="4149438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781308" y="6356350"/>
            <a:ext cx="1572491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Freeform 1">
            <a:extLst>
              <a:ext uri="{FF2B5EF4-FFF2-40B4-BE49-F238E27FC236}">
                <a16:creationId xmlns:a16="http://schemas.microsoft.com/office/drawing/2014/main" id="{45BBF5E4-7F1D-86CF-A41D-50B39311B0E8}"/>
              </a:ext>
            </a:extLst>
          </p:cNvPr>
          <p:cNvSpPr/>
          <p:nvPr userDrawn="1"/>
        </p:nvSpPr>
        <p:spPr>
          <a:xfrm>
            <a:off x="0" y="984936"/>
            <a:ext cx="2614413" cy="1406366"/>
          </a:xfrm>
          <a:custGeom>
            <a:avLst/>
            <a:gdLst>
              <a:gd name="connsiteX0" fmla="*/ 2614413 w 2614413"/>
              <a:gd name="connsiteY0" fmla="*/ 703658 h 1406366"/>
              <a:gd name="connsiteX1" fmla="*/ 0 w 2614413"/>
              <a:gd name="connsiteY1" fmla="*/ 0 h 1406366"/>
              <a:gd name="connsiteX2" fmla="*/ 0 w 2614413"/>
              <a:gd name="connsiteY2" fmla="*/ 1406367 h 1406366"/>
              <a:gd name="connsiteX3" fmla="*/ 2614413 w 2614413"/>
              <a:gd name="connsiteY3" fmla="*/ 702704 h 1406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4413" h="1406366">
                <a:moveTo>
                  <a:pt x="2614413" y="703658"/>
                </a:moveTo>
                <a:cubicBezTo>
                  <a:pt x="1845917" y="256482"/>
                  <a:pt x="953469" y="0"/>
                  <a:pt x="0" y="0"/>
                </a:cubicBezTo>
                <a:lnTo>
                  <a:pt x="0" y="1406367"/>
                </a:lnTo>
                <a:cubicBezTo>
                  <a:pt x="952517" y="1406367"/>
                  <a:pt x="1845917" y="1149884"/>
                  <a:pt x="2614413" y="702704"/>
                </a:cubicBezTo>
                <a:close/>
              </a:path>
            </a:pathLst>
          </a:custGeom>
          <a:solidFill>
            <a:schemeClr val="accent1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>
            <a:extLst>
              <a:ext uri="{FF2B5EF4-FFF2-40B4-BE49-F238E27FC236}">
                <a16:creationId xmlns:a16="http://schemas.microsoft.com/office/drawing/2014/main" id="{5F2D6233-8981-F925-FFD5-EE9577C6B814}"/>
              </a:ext>
            </a:extLst>
          </p:cNvPr>
          <p:cNvSpPr/>
          <p:nvPr userDrawn="1"/>
        </p:nvSpPr>
        <p:spPr>
          <a:xfrm>
            <a:off x="0" y="1"/>
            <a:ext cx="7527538" cy="5177336"/>
          </a:xfrm>
          <a:custGeom>
            <a:avLst/>
            <a:gdLst>
              <a:gd name="connsiteX0" fmla="*/ 3000568 w 7478058"/>
              <a:gd name="connsiteY0" fmla="*/ 3778600 h 5177335"/>
              <a:gd name="connsiteX1" fmla="*/ 0 w 7478058"/>
              <a:gd name="connsiteY1" fmla="*/ 2296910 h 5177335"/>
              <a:gd name="connsiteX2" fmla="*/ 0 w 7478058"/>
              <a:gd name="connsiteY2" fmla="*/ 4220054 h 5177335"/>
              <a:gd name="connsiteX3" fmla="*/ 3000568 w 7478058"/>
              <a:gd name="connsiteY3" fmla="*/ 5177336 h 5177335"/>
              <a:gd name="connsiteX4" fmla="*/ 7478059 w 7478058"/>
              <a:gd name="connsiteY4" fmla="*/ 2600111 h 5177335"/>
              <a:gd name="connsiteX5" fmla="*/ 6778209 w 7478058"/>
              <a:gd name="connsiteY5" fmla="*/ 0 h 5177335"/>
              <a:gd name="connsiteX6" fmla="*/ 3000568 w 7478058"/>
              <a:gd name="connsiteY6" fmla="*/ 3777646 h 5177335"/>
              <a:gd name="connsiteX0" fmla="*/ 3000568 w 7707913"/>
              <a:gd name="connsiteY0" fmla="*/ 3834090 h 5232826"/>
              <a:gd name="connsiteX1" fmla="*/ 0 w 7707913"/>
              <a:gd name="connsiteY1" fmla="*/ 2352400 h 5232826"/>
              <a:gd name="connsiteX2" fmla="*/ 0 w 7707913"/>
              <a:gd name="connsiteY2" fmla="*/ 4275544 h 5232826"/>
              <a:gd name="connsiteX3" fmla="*/ 3000568 w 7707913"/>
              <a:gd name="connsiteY3" fmla="*/ 5232826 h 5232826"/>
              <a:gd name="connsiteX4" fmla="*/ 7478059 w 7707913"/>
              <a:gd name="connsiteY4" fmla="*/ 2655601 h 5232826"/>
              <a:gd name="connsiteX5" fmla="*/ 7030528 w 7707913"/>
              <a:gd name="connsiteY5" fmla="*/ 1651377 h 5232826"/>
              <a:gd name="connsiteX6" fmla="*/ 6778209 w 7707913"/>
              <a:gd name="connsiteY6" fmla="*/ 55490 h 5232826"/>
              <a:gd name="connsiteX7" fmla="*/ 3000568 w 7707913"/>
              <a:gd name="connsiteY7" fmla="*/ 3833136 h 5232826"/>
              <a:gd name="connsiteX8" fmla="*/ 3000568 w 7707913"/>
              <a:gd name="connsiteY8" fmla="*/ 3834090 h 5232826"/>
              <a:gd name="connsiteX0" fmla="*/ 3000568 w 7727229"/>
              <a:gd name="connsiteY0" fmla="*/ 3837607 h 5236343"/>
              <a:gd name="connsiteX1" fmla="*/ 0 w 7727229"/>
              <a:gd name="connsiteY1" fmla="*/ 2355917 h 5236343"/>
              <a:gd name="connsiteX2" fmla="*/ 0 w 7727229"/>
              <a:gd name="connsiteY2" fmla="*/ 4279061 h 5236343"/>
              <a:gd name="connsiteX3" fmla="*/ 3000568 w 7727229"/>
              <a:gd name="connsiteY3" fmla="*/ 5236343 h 5236343"/>
              <a:gd name="connsiteX4" fmla="*/ 7478059 w 7727229"/>
              <a:gd name="connsiteY4" fmla="*/ 2659118 h 5236343"/>
              <a:gd name="connsiteX5" fmla="*/ 7146984 w 7727229"/>
              <a:gd name="connsiteY5" fmla="*/ 1547064 h 5236343"/>
              <a:gd name="connsiteX6" fmla="*/ 6778209 w 7727229"/>
              <a:gd name="connsiteY6" fmla="*/ 59007 h 5236343"/>
              <a:gd name="connsiteX7" fmla="*/ 3000568 w 7727229"/>
              <a:gd name="connsiteY7" fmla="*/ 3836653 h 5236343"/>
              <a:gd name="connsiteX8" fmla="*/ 3000568 w 7727229"/>
              <a:gd name="connsiteY8" fmla="*/ 3837607 h 5236343"/>
              <a:gd name="connsiteX0" fmla="*/ 3000568 w 7727229"/>
              <a:gd name="connsiteY0" fmla="*/ 3778600 h 5177336"/>
              <a:gd name="connsiteX1" fmla="*/ 0 w 7727229"/>
              <a:gd name="connsiteY1" fmla="*/ 2296910 h 5177336"/>
              <a:gd name="connsiteX2" fmla="*/ 0 w 7727229"/>
              <a:gd name="connsiteY2" fmla="*/ 4220054 h 5177336"/>
              <a:gd name="connsiteX3" fmla="*/ 3000568 w 7727229"/>
              <a:gd name="connsiteY3" fmla="*/ 5177336 h 5177336"/>
              <a:gd name="connsiteX4" fmla="*/ 7478059 w 7727229"/>
              <a:gd name="connsiteY4" fmla="*/ 2600111 h 5177336"/>
              <a:gd name="connsiteX5" fmla="*/ 7146984 w 7727229"/>
              <a:gd name="connsiteY5" fmla="*/ 1488057 h 5177336"/>
              <a:gd name="connsiteX6" fmla="*/ 6778209 w 7727229"/>
              <a:gd name="connsiteY6" fmla="*/ 0 h 5177336"/>
              <a:gd name="connsiteX7" fmla="*/ 3000568 w 7727229"/>
              <a:gd name="connsiteY7" fmla="*/ 3777646 h 5177336"/>
              <a:gd name="connsiteX8" fmla="*/ 3000568 w 7727229"/>
              <a:gd name="connsiteY8" fmla="*/ 3778600 h 5177336"/>
              <a:gd name="connsiteX0" fmla="*/ 3000568 w 7527538"/>
              <a:gd name="connsiteY0" fmla="*/ 3778600 h 5177336"/>
              <a:gd name="connsiteX1" fmla="*/ 0 w 7527538"/>
              <a:gd name="connsiteY1" fmla="*/ 2296910 h 5177336"/>
              <a:gd name="connsiteX2" fmla="*/ 0 w 7527538"/>
              <a:gd name="connsiteY2" fmla="*/ 4220054 h 5177336"/>
              <a:gd name="connsiteX3" fmla="*/ 3000568 w 7527538"/>
              <a:gd name="connsiteY3" fmla="*/ 5177336 h 5177336"/>
              <a:gd name="connsiteX4" fmla="*/ 7478059 w 7527538"/>
              <a:gd name="connsiteY4" fmla="*/ 2600111 h 5177336"/>
              <a:gd name="connsiteX5" fmla="*/ 7146984 w 7527538"/>
              <a:gd name="connsiteY5" fmla="*/ 1488057 h 5177336"/>
              <a:gd name="connsiteX6" fmla="*/ 6778209 w 7527538"/>
              <a:gd name="connsiteY6" fmla="*/ 0 h 5177336"/>
              <a:gd name="connsiteX7" fmla="*/ 3000568 w 7527538"/>
              <a:gd name="connsiteY7" fmla="*/ 3777646 h 5177336"/>
              <a:gd name="connsiteX8" fmla="*/ 3000568 w 7527538"/>
              <a:gd name="connsiteY8" fmla="*/ 3778600 h 5177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27538" h="5177336">
                <a:moveTo>
                  <a:pt x="3000568" y="3778600"/>
                </a:moveTo>
                <a:cubicBezTo>
                  <a:pt x="1778219" y="3778600"/>
                  <a:pt x="690310" y="3197938"/>
                  <a:pt x="0" y="2296910"/>
                </a:cubicBezTo>
                <a:lnTo>
                  <a:pt x="0" y="4220054"/>
                </a:lnTo>
                <a:cubicBezTo>
                  <a:pt x="846683" y="4822648"/>
                  <a:pt x="1882146" y="5177336"/>
                  <a:pt x="3000568" y="5177336"/>
                </a:cubicBezTo>
                <a:cubicBezTo>
                  <a:pt x="4912273" y="5177336"/>
                  <a:pt x="6581798" y="4141872"/>
                  <a:pt x="7478059" y="2600111"/>
                </a:cubicBezTo>
                <a:cubicBezTo>
                  <a:pt x="7666640" y="1681150"/>
                  <a:pt x="7263626" y="1921409"/>
                  <a:pt x="7146984" y="1488057"/>
                </a:cubicBezTo>
                <a:cubicBezTo>
                  <a:pt x="7030342" y="1054705"/>
                  <a:pt x="7438368" y="418502"/>
                  <a:pt x="6778209" y="0"/>
                </a:cubicBezTo>
                <a:cubicBezTo>
                  <a:pt x="6778209" y="2086193"/>
                  <a:pt x="5086756" y="3777646"/>
                  <a:pt x="3000568" y="3777646"/>
                </a:cubicBezTo>
                <a:lnTo>
                  <a:pt x="3000568" y="3778600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0D7FCE9D-72D4-04A0-25A5-2D261148266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778161" cy="3776693"/>
          </a:xfrm>
          <a:custGeom>
            <a:avLst/>
            <a:gdLst>
              <a:gd name="connsiteX0" fmla="*/ 0 w 6778161"/>
              <a:gd name="connsiteY0" fmla="*/ 0 h 3776693"/>
              <a:gd name="connsiteX1" fmla="*/ 6778161 w 6778161"/>
              <a:gd name="connsiteY1" fmla="*/ 0 h 3776693"/>
              <a:gd name="connsiteX2" fmla="*/ 6758704 w 6778161"/>
              <a:gd name="connsiteY2" fmla="*/ 385265 h 3776693"/>
              <a:gd name="connsiteX3" fmla="*/ 3000568 w 6778161"/>
              <a:gd name="connsiteY3" fmla="*/ 3776692 h 3776693"/>
              <a:gd name="connsiteX4" fmla="*/ 3000568 w 6778161"/>
              <a:gd name="connsiteY4" fmla="*/ 3776693 h 3776693"/>
              <a:gd name="connsiteX5" fmla="*/ 2968398 w 6778161"/>
              <a:gd name="connsiteY5" fmla="*/ 3776693 h 3776693"/>
              <a:gd name="connsiteX6" fmla="*/ 2773018 w 6778161"/>
              <a:gd name="connsiteY6" fmla="*/ 3770905 h 3776693"/>
              <a:gd name="connsiteX7" fmla="*/ 0 w 6778161"/>
              <a:gd name="connsiteY7" fmla="*/ 2295956 h 377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78161" h="3776693">
                <a:moveTo>
                  <a:pt x="0" y="0"/>
                </a:moveTo>
                <a:lnTo>
                  <a:pt x="6778161" y="0"/>
                </a:lnTo>
                <a:lnTo>
                  <a:pt x="6758704" y="385265"/>
                </a:lnTo>
                <a:cubicBezTo>
                  <a:pt x="6565236" y="2290064"/>
                  <a:pt x="4956370" y="3776692"/>
                  <a:pt x="3000568" y="3776692"/>
                </a:cubicBezTo>
                <a:lnTo>
                  <a:pt x="3000568" y="3776693"/>
                </a:lnTo>
                <a:lnTo>
                  <a:pt x="2968398" y="3776693"/>
                </a:lnTo>
                <a:lnTo>
                  <a:pt x="2773018" y="3770905"/>
                </a:lnTo>
                <a:cubicBezTo>
                  <a:pt x="1643784" y="3703812"/>
                  <a:pt x="647166" y="3140670"/>
                  <a:pt x="0" y="2295956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17432" y="5038881"/>
            <a:ext cx="6236368" cy="1145572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CC5564D2-C886-62A2-B79D-FEA4E8FB3B59}"/>
              </a:ext>
            </a:extLst>
          </p:cNvPr>
          <p:cNvSpPr/>
          <p:nvPr userDrawn="1"/>
        </p:nvSpPr>
        <p:spPr>
          <a:xfrm>
            <a:off x="6779702" y="954"/>
            <a:ext cx="1398740" cy="2600111"/>
          </a:xfrm>
          <a:custGeom>
            <a:avLst/>
            <a:gdLst>
              <a:gd name="connsiteX0" fmla="*/ 698891 w 1398740"/>
              <a:gd name="connsiteY0" fmla="*/ 2600111 h 2600111"/>
              <a:gd name="connsiteX1" fmla="*/ 1398741 w 1398740"/>
              <a:gd name="connsiteY1" fmla="*/ 0 h 2600111"/>
              <a:gd name="connsiteX2" fmla="*/ 0 w 1398740"/>
              <a:gd name="connsiteY2" fmla="*/ 0 h 2600111"/>
              <a:gd name="connsiteX3" fmla="*/ 699845 w 1398740"/>
              <a:gd name="connsiteY3" fmla="*/ 2600111 h 2600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8740" h="2600111">
                <a:moveTo>
                  <a:pt x="698891" y="2600111"/>
                </a:moveTo>
                <a:cubicBezTo>
                  <a:pt x="1143208" y="1836382"/>
                  <a:pt x="1398741" y="947747"/>
                  <a:pt x="1398741" y="0"/>
                </a:cubicBezTo>
                <a:lnTo>
                  <a:pt x="0" y="0"/>
                </a:lnTo>
                <a:cubicBezTo>
                  <a:pt x="0" y="947747"/>
                  <a:pt x="254578" y="1836382"/>
                  <a:pt x="699845" y="2600111"/>
                </a:cubicBezTo>
                <a:close/>
              </a:path>
            </a:pathLst>
          </a:custGeom>
          <a:solidFill>
            <a:schemeClr val="accent5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8547" y="1235243"/>
            <a:ext cx="3525252" cy="371492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129B389A-4354-5172-818F-8007235F1EFE}"/>
              </a:ext>
            </a:extLst>
          </p:cNvPr>
          <p:cNvSpPr/>
          <p:nvPr userDrawn="1"/>
        </p:nvSpPr>
        <p:spPr>
          <a:xfrm>
            <a:off x="0" y="1900918"/>
            <a:ext cx="9537546" cy="4957084"/>
          </a:xfrm>
          <a:custGeom>
            <a:avLst/>
            <a:gdLst>
              <a:gd name="connsiteX0" fmla="*/ 5189729 w 9537546"/>
              <a:gd name="connsiteY0" fmla="*/ 954 h 4957083"/>
              <a:gd name="connsiteX1" fmla="*/ 0 w 9537546"/>
              <a:gd name="connsiteY1" fmla="*/ 1396832 h 4957083"/>
              <a:gd name="connsiteX2" fmla="*/ 6405402 w 9537546"/>
              <a:gd name="connsiteY2" fmla="*/ 4957084 h 4957083"/>
              <a:gd name="connsiteX3" fmla="*/ 9537546 w 9537546"/>
              <a:gd name="connsiteY3" fmla="*/ 4957084 h 4957083"/>
              <a:gd name="connsiteX4" fmla="*/ 5188779 w 9537546"/>
              <a:gd name="connsiteY4" fmla="*/ 0 h 4957083"/>
              <a:gd name="connsiteX0" fmla="*/ 5234407 w 9582224"/>
              <a:gd name="connsiteY0" fmla="*/ 954 h 4957084"/>
              <a:gd name="connsiteX1" fmla="*/ 3685025 w 9582224"/>
              <a:gd name="connsiteY1" fmla="*/ 721513 h 4957084"/>
              <a:gd name="connsiteX2" fmla="*/ 44678 w 9582224"/>
              <a:gd name="connsiteY2" fmla="*/ 1396832 h 4957084"/>
              <a:gd name="connsiteX3" fmla="*/ 6450080 w 9582224"/>
              <a:gd name="connsiteY3" fmla="*/ 4957084 h 4957084"/>
              <a:gd name="connsiteX4" fmla="*/ 9582224 w 9582224"/>
              <a:gd name="connsiteY4" fmla="*/ 4957084 h 4957084"/>
              <a:gd name="connsiteX5" fmla="*/ 5233457 w 9582224"/>
              <a:gd name="connsiteY5" fmla="*/ 0 h 4957084"/>
              <a:gd name="connsiteX6" fmla="*/ 5234407 w 9582224"/>
              <a:gd name="connsiteY6" fmla="*/ 954 h 4957084"/>
              <a:gd name="connsiteX0" fmla="*/ 5234407 w 9582224"/>
              <a:gd name="connsiteY0" fmla="*/ 954 h 4957084"/>
              <a:gd name="connsiteX1" fmla="*/ 3685025 w 9582224"/>
              <a:gd name="connsiteY1" fmla="*/ 721513 h 4957084"/>
              <a:gd name="connsiteX2" fmla="*/ 44678 w 9582224"/>
              <a:gd name="connsiteY2" fmla="*/ 1396832 h 4957084"/>
              <a:gd name="connsiteX3" fmla="*/ 6450080 w 9582224"/>
              <a:gd name="connsiteY3" fmla="*/ 4957084 h 4957084"/>
              <a:gd name="connsiteX4" fmla="*/ 9582224 w 9582224"/>
              <a:gd name="connsiteY4" fmla="*/ 4957084 h 4957084"/>
              <a:gd name="connsiteX5" fmla="*/ 5233457 w 9582224"/>
              <a:gd name="connsiteY5" fmla="*/ 0 h 4957084"/>
              <a:gd name="connsiteX6" fmla="*/ 5234407 w 9582224"/>
              <a:gd name="connsiteY6" fmla="*/ 954 h 4957084"/>
              <a:gd name="connsiteX0" fmla="*/ 5189729 w 9537546"/>
              <a:gd name="connsiteY0" fmla="*/ 954 h 4957084"/>
              <a:gd name="connsiteX1" fmla="*/ 3640347 w 9537546"/>
              <a:gd name="connsiteY1" fmla="*/ 721513 h 4957084"/>
              <a:gd name="connsiteX2" fmla="*/ 0 w 9537546"/>
              <a:gd name="connsiteY2" fmla="*/ 1396832 h 4957084"/>
              <a:gd name="connsiteX3" fmla="*/ 6405402 w 9537546"/>
              <a:gd name="connsiteY3" fmla="*/ 4957084 h 4957084"/>
              <a:gd name="connsiteX4" fmla="*/ 9537546 w 9537546"/>
              <a:gd name="connsiteY4" fmla="*/ 4957084 h 4957084"/>
              <a:gd name="connsiteX5" fmla="*/ 5188779 w 9537546"/>
              <a:gd name="connsiteY5" fmla="*/ 0 h 4957084"/>
              <a:gd name="connsiteX6" fmla="*/ 5189729 w 9537546"/>
              <a:gd name="connsiteY6" fmla="*/ 954 h 4957084"/>
              <a:gd name="connsiteX0" fmla="*/ 5189729 w 9537546"/>
              <a:gd name="connsiteY0" fmla="*/ 954 h 4957084"/>
              <a:gd name="connsiteX1" fmla="*/ 3467819 w 9537546"/>
              <a:gd name="connsiteY1" fmla="*/ 574864 h 4957084"/>
              <a:gd name="connsiteX2" fmla="*/ 0 w 9537546"/>
              <a:gd name="connsiteY2" fmla="*/ 1396832 h 4957084"/>
              <a:gd name="connsiteX3" fmla="*/ 6405402 w 9537546"/>
              <a:gd name="connsiteY3" fmla="*/ 4957084 h 4957084"/>
              <a:gd name="connsiteX4" fmla="*/ 9537546 w 9537546"/>
              <a:gd name="connsiteY4" fmla="*/ 4957084 h 4957084"/>
              <a:gd name="connsiteX5" fmla="*/ 5188779 w 9537546"/>
              <a:gd name="connsiteY5" fmla="*/ 0 h 4957084"/>
              <a:gd name="connsiteX6" fmla="*/ 5189729 w 9537546"/>
              <a:gd name="connsiteY6" fmla="*/ 954 h 4957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37546" h="4957084">
                <a:moveTo>
                  <a:pt x="5189729" y="954"/>
                </a:moveTo>
                <a:cubicBezTo>
                  <a:pt x="4931657" y="121206"/>
                  <a:pt x="4332774" y="342218"/>
                  <a:pt x="3467819" y="574864"/>
                </a:cubicBezTo>
                <a:cubicBezTo>
                  <a:pt x="2602864" y="807510"/>
                  <a:pt x="324160" y="337221"/>
                  <a:pt x="0" y="1396832"/>
                </a:cubicBezTo>
                <a:cubicBezTo>
                  <a:pt x="2704038" y="1396832"/>
                  <a:pt x="5074363" y="2819409"/>
                  <a:pt x="6405402" y="4957084"/>
                </a:cubicBezTo>
                <a:lnTo>
                  <a:pt x="9537546" y="4957084"/>
                </a:lnTo>
                <a:cubicBezTo>
                  <a:pt x="8665122" y="2868987"/>
                  <a:pt x="7127179" y="1127956"/>
                  <a:pt x="5188779" y="0"/>
                </a:cubicBezTo>
                <a:lnTo>
                  <a:pt x="5189729" y="954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44AC409C-85D5-201C-93D7-EC85A7ED9CDD}"/>
              </a:ext>
            </a:extLst>
          </p:cNvPr>
          <p:cNvSpPr/>
          <p:nvPr userDrawn="1"/>
        </p:nvSpPr>
        <p:spPr>
          <a:xfrm>
            <a:off x="-11344" y="0"/>
            <a:ext cx="7584745" cy="1934168"/>
          </a:xfrm>
          <a:custGeom>
            <a:avLst/>
            <a:gdLst>
              <a:gd name="connsiteX0" fmla="*/ 2736455 w 7573400"/>
              <a:gd name="connsiteY0" fmla="*/ 0 h 1907892"/>
              <a:gd name="connsiteX1" fmla="*/ 0 w 7573400"/>
              <a:gd name="connsiteY1" fmla="*/ 512015 h 1907892"/>
              <a:gd name="connsiteX2" fmla="*/ 5189729 w 7573400"/>
              <a:gd name="connsiteY2" fmla="*/ 1907892 h 1907892"/>
              <a:gd name="connsiteX3" fmla="*/ 7573401 w 7573400"/>
              <a:gd name="connsiteY3" fmla="*/ 0 h 1907892"/>
              <a:gd name="connsiteX4" fmla="*/ 2735501 w 7573400"/>
              <a:gd name="connsiteY4" fmla="*/ 0 h 1907892"/>
              <a:gd name="connsiteX0" fmla="*/ 2736455 w 7573401"/>
              <a:gd name="connsiteY0" fmla="*/ 0 h 1933436"/>
              <a:gd name="connsiteX1" fmla="*/ 0 w 7573401"/>
              <a:gd name="connsiteY1" fmla="*/ 512015 h 1933436"/>
              <a:gd name="connsiteX2" fmla="*/ 3338423 w 7573401"/>
              <a:gd name="connsiteY2" fmla="*/ 1061049 h 1933436"/>
              <a:gd name="connsiteX3" fmla="*/ 5189729 w 7573401"/>
              <a:gd name="connsiteY3" fmla="*/ 1907892 h 1933436"/>
              <a:gd name="connsiteX4" fmla="*/ 7573401 w 7573401"/>
              <a:gd name="connsiteY4" fmla="*/ 0 h 1933436"/>
              <a:gd name="connsiteX5" fmla="*/ 2735501 w 7573401"/>
              <a:gd name="connsiteY5" fmla="*/ 0 h 1933436"/>
              <a:gd name="connsiteX6" fmla="*/ 2736455 w 7573401"/>
              <a:gd name="connsiteY6" fmla="*/ 0 h 1933436"/>
              <a:gd name="connsiteX0" fmla="*/ 2736455 w 7573401"/>
              <a:gd name="connsiteY0" fmla="*/ 0 h 1933436"/>
              <a:gd name="connsiteX1" fmla="*/ 0 w 7573401"/>
              <a:gd name="connsiteY1" fmla="*/ 512015 h 1933436"/>
              <a:gd name="connsiteX2" fmla="*/ 3338423 w 7573401"/>
              <a:gd name="connsiteY2" fmla="*/ 1061049 h 1933436"/>
              <a:gd name="connsiteX3" fmla="*/ 5189729 w 7573401"/>
              <a:gd name="connsiteY3" fmla="*/ 1907892 h 1933436"/>
              <a:gd name="connsiteX4" fmla="*/ 7573401 w 7573401"/>
              <a:gd name="connsiteY4" fmla="*/ 0 h 1933436"/>
              <a:gd name="connsiteX5" fmla="*/ 2735501 w 7573401"/>
              <a:gd name="connsiteY5" fmla="*/ 0 h 1933436"/>
              <a:gd name="connsiteX6" fmla="*/ 2736455 w 7573401"/>
              <a:gd name="connsiteY6" fmla="*/ 0 h 1933436"/>
              <a:gd name="connsiteX0" fmla="*/ 2736455 w 7573401"/>
              <a:gd name="connsiteY0" fmla="*/ 0 h 1933436"/>
              <a:gd name="connsiteX1" fmla="*/ 0 w 7573401"/>
              <a:gd name="connsiteY1" fmla="*/ 512015 h 1933436"/>
              <a:gd name="connsiteX2" fmla="*/ 3338423 w 7573401"/>
              <a:gd name="connsiteY2" fmla="*/ 1061049 h 1933436"/>
              <a:gd name="connsiteX3" fmla="*/ 5189729 w 7573401"/>
              <a:gd name="connsiteY3" fmla="*/ 1907892 h 1933436"/>
              <a:gd name="connsiteX4" fmla="*/ 7573401 w 7573401"/>
              <a:gd name="connsiteY4" fmla="*/ 0 h 1933436"/>
              <a:gd name="connsiteX5" fmla="*/ 2735501 w 7573401"/>
              <a:gd name="connsiteY5" fmla="*/ 0 h 1933436"/>
              <a:gd name="connsiteX6" fmla="*/ 2736455 w 7573401"/>
              <a:gd name="connsiteY6" fmla="*/ 0 h 1933436"/>
              <a:gd name="connsiteX0" fmla="*/ 2740115 w 7577061"/>
              <a:gd name="connsiteY0" fmla="*/ 0 h 1934168"/>
              <a:gd name="connsiteX1" fmla="*/ 3660 w 7577061"/>
              <a:gd name="connsiteY1" fmla="*/ 512015 h 1934168"/>
              <a:gd name="connsiteX2" fmla="*/ 3342083 w 7577061"/>
              <a:gd name="connsiteY2" fmla="*/ 1086929 h 1934168"/>
              <a:gd name="connsiteX3" fmla="*/ 5193389 w 7577061"/>
              <a:gd name="connsiteY3" fmla="*/ 1907892 h 1934168"/>
              <a:gd name="connsiteX4" fmla="*/ 7577061 w 7577061"/>
              <a:gd name="connsiteY4" fmla="*/ 0 h 1934168"/>
              <a:gd name="connsiteX5" fmla="*/ 2739161 w 7577061"/>
              <a:gd name="connsiteY5" fmla="*/ 0 h 1934168"/>
              <a:gd name="connsiteX6" fmla="*/ 2740115 w 7577061"/>
              <a:gd name="connsiteY6" fmla="*/ 0 h 1934168"/>
              <a:gd name="connsiteX0" fmla="*/ 2747799 w 7584745"/>
              <a:gd name="connsiteY0" fmla="*/ 0 h 1934168"/>
              <a:gd name="connsiteX1" fmla="*/ 11344 w 7584745"/>
              <a:gd name="connsiteY1" fmla="*/ 512015 h 1934168"/>
              <a:gd name="connsiteX2" fmla="*/ 3349767 w 7584745"/>
              <a:gd name="connsiteY2" fmla="*/ 1086929 h 1934168"/>
              <a:gd name="connsiteX3" fmla="*/ 5201073 w 7584745"/>
              <a:gd name="connsiteY3" fmla="*/ 1907892 h 1934168"/>
              <a:gd name="connsiteX4" fmla="*/ 7584745 w 7584745"/>
              <a:gd name="connsiteY4" fmla="*/ 0 h 1934168"/>
              <a:gd name="connsiteX5" fmla="*/ 2746845 w 7584745"/>
              <a:gd name="connsiteY5" fmla="*/ 0 h 1934168"/>
              <a:gd name="connsiteX6" fmla="*/ 2747799 w 7584745"/>
              <a:gd name="connsiteY6" fmla="*/ 0 h 1934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84745" h="1934168">
                <a:moveTo>
                  <a:pt x="2747799" y="0"/>
                </a:moveTo>
                <a:cubicBezTo>
                  <a:pt x="1899212" y="330856"/>
                  <a:pt x="609756" y="486135"/>
                  <a:pt x="11344" y="512015"/>
                </a:cubicBezTo>
                <a:cubicBezTo>
                  <a:pt x="-195544" y="520962"/>
                  <a:pt x="2484812" y="854283"/>
                  <a:pt x="3349767" y="1086929"/>
                </a:cubicBezTo>
                <a:cubicBezTo>
                  <a:pt x="4214722" y="1319575"/>
                  <a:pt x="4495243" y="2084734"/>
                  <a:pt x="5201073" y="1907892"/>
                </a:cubicBezTo>
                <a:cubicBezTo>
                  <a:pt x="6087799" y="1392065"/>
                  <a:pt x="6891576" y="747519"/>
                  <a:pt x="7584745" y="0"/>
                </a:cubicBezTo>
                <a:lnTo>
                  <a:pt x="2746845" y="0"/>
                </a:lnTo>
                <a:lnTo>
                  <a:pt x="2747799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F33E242-0276-5FD2-A343-BF1D8C1CCE6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3297750"/>
            <a:ext cx="6405400" cy="3567225"/>
          </a:xfrm>
          <a:custGeom>
            <a:avLst/>
            <a:gdLst>
              <a:gd name="connsiteX0" fmla="*/ 0 w 6556073"/>
              <a:gd name="connsiteY0" fmla="*/ 115363 h 3682588"/>
              <a:gd name="connsiteX1" fmla="*/ 252503 w 6556073"/>
              <a:gd name="connsiteY1" fmla="*/ 119509 h 3682588"/>
              <a:gd name="connsiteX2" fmla="*/ 6405400 w 6556073"/>
              <a:gd name="connsiteY2" fmla="*/ 3675615 h 3682588"/>
              <a:gd name="connsiteX3" fmla="*/ 6556073 w 6556073"/>
              <a:gd name="connsiteY3" fmla="*/ 3675615 h 3682588"/>
              <a:gd name="connsiteX4" fmla="*/ 6556073 w 6556073"/>
              <a:gd name="connsiteY4" fmla="*/ 3682588 h 3682588"/>
              <a:gd name="connsiteX5" fmla="*/ 0 w 6556073"/>
              <a:gd name="connsiteY5" fmla="*/ 3682588 h 3682588"/>
              <a:gd name="connsiteX6" fmla="*/ 0 w 6556073"/>
              <a:gd name="connsiteY6" fmla="*/ 0 h 3682588"/>
              <a:gd name="connsiteX7" fmla="*/ 47098 w 6556073"/>
              <a:gd name="connsiteY7" fmla="*/ 0 h 3682588"/>
              <a:gd name="connsiteX8" fmla="*/ 36011 w 6556073"/>
              <a:gd name="connsiteY8" fmla="*/ 20439 h 3682588"/>
              <a:gd name="connsiteX9" fmla="*/ 0 w 6556073"/>
              <a:gd name="connsiteY9" fmla="*/ 115358 h 3682588"/>
              <a:gd name="connsiteX0" fmla="*/ 0 w 6556073"/>
              <a:gd name="connsiteY0" fmla="*/ 115363 h 3682588"/>
              <a:gd name="connsiteX1" fmla="*/ 252503 w 6556073"/>
              <a:gd name="connsiteY1" fmla="*/ 119509 h 3682588"/>
              <a:gd name="connsiteX2" fmla="*/ 6405400 w 6556073"/>
              <a:gd name="connsiteY2" fmla="*/ 3675615 h 3682588"/>
              <a:gd name="connsiteX3" fmla="*/ 6556073 w 6556073"/>
              <a:gd name="connsiteY3" fmla="*/ 3675615 h 3682588"/>
              <a:gd name="connsiteX4" fmla="*/ 6556073 w 6556073"/>
              <a:gd name="connsiteY4" fmla="*/ 3682588 h 3682588"/>
              <a:gd name="connsiteX5" fmla="*/ 0 w 6556073"/>
              <a:gd name="connsiteY5" fmla="*/ 3682588 h 3682588"/>
              <a:gd name="connsiteX6" fmla="*/ 0 w 6556073"/>
              <a:gd name="connsiteY6" fmla="*/ 115363 h 3682588"/>
              <a:gd name="connsiteX7" fmla="*/ 0 w 6556073"/>
              <a:gd name="connsiteY7" fmla="*/ 0 h 3682588"/>
              <a:gd name="connsiteX8" fmla="*/ 47098 w 6556073"/>
              <a:gd name="connsiteY8" fmla="*/ 0 h 3682588"/>
              <a:gd name="connsiteX9" fmla="*/ 0 w 6556073"/>
              <a:gd name="connsiteY9" fmla="*/ 115358 h 3682588"/>
              <a:gd name="connsiteX10" fmla="*/ 0 w 6556073"/>
              <a:gd name="connsiteY10" fmla="*/ 0 h 3682588"/>
              <a:gd name="connsiteX0" fmla="*/ 0 w 6556073"/>
              <a:gd name="connsiteY0" fmla="*/ 115363 h 3682588"/>
              <a:gd name="connsiteX1" fmla="*/ 252503 w 6556073"/>
              <a:gd name="connsiteY1" fmla="*/ 119509 h 3682588"/>
              <a:gd name="connsiteX2" fmla="*/ 6405400 w 6556073"/>
              <a:gd name="connsiteY2" fmla="*/ 3675615 h 3682588"/>
              <a:gd name="connsiteX3" fmla="*/ 6556073 w 6556073"/>
              <a:gd name="connsiteY3" fmla="*/ 3675615 h 3682588"/>
              <a:gd name="connsiteX4" fmla="*/ 6556073 w 6556073"/>
              <a:gd name="connsiteY4" fmla="*/ 3682588 h 3682588"/>
              <a:gd name="connsiteX5" fmla="*/ 0 w 6556073"/>
              <a:gd name="connsiteY5" fmla="*/ 3682588 h 3682588"/>
              <a:gd name="connsiteX6" fmla="*/ 0 w 6556073"/>
              <a:gd name="connsiteY6" fmla="*/ 115363 h 3682588"/>
              <a:gd name="connsiteX7" fmla="*/ 0 w 6556073"/>
              <a:gd name="connsiteY7" fmla="*/ 0 h 3682588"/>
              <a:gd name="connsiteX8" fmla="*/ 0 w 6556073"/>
              <a:gd name="connsiteY8" fmla="*/ 115358 h 3682588"/>
              <a:gd name="connsiteX9" fmla="*/ 0 w 6556073"/>
              <a:gd name="connsiteY9" fmla="*/ 0 h 3682588"/>
              <a:gd name="connsiteX0" fmla="*/ 0 w 6556073"/>
              <a:gd name="connsiteY0" fmla="*/ 0 h 3567225"/>
              <a:gd name="connsiteX1" fmla="*/ 252503 w 6556073"/>
              <a:gd name="connsiteY1" fmla="*/ 4146 h 3567225"/>
              <a:gd name="connsiteX2" fmla="*/ 6405400 w 6556073"/>
              <a:gd name="connsiteY2" fmla="*/ 3560252 h 3567225"/>
              <a:gd name="connsiteX3" fmla="*/ 6556073 w 6556073"/>
              <a:gd name="connsiteY3" fmla="*/ 3560252 h 3567225"/>
              <a:gd name="connsiteX4" fmla="*/ 6556073 w 6556073"/>
              <a:gd name="connsiteY4" fmla="*/ 3567225 h 3567225"/>
              <a:gd name="connsiteX5" fmla="*/ 0 w 6556073"/>
              <a:gd name="connsiteY5" fmla="*/ 3567225 h 3567225"/>
              <a:gd name="connsiteX6" fmla="*/ 0 w 6556073"/>
              <a:gd name="connsiteY6" fmla="*/ 0 h 3567225"/>
              <a:gd name="connsiteX0" fmla="*/ 0 w 6556073"/>
              <a:gd name="connsiteY0" fmla="*/ 0 h 3567225"/>
              <a:gd name="connsiteX1" fmla="*/ 252503 w 6556073"/>
              <a:gd name="connsiteY1" fmla="*/ 4146 h 3567225"/>
              <a:gd name="connsiteX2" fmla="*/ 6405400 w 6556073"/>
              <a:gd name="connsiteY2" fmla="*/ 3560252 h 3567225"/>
              <a:gd name="connsiteX3" fmla="*/ 6556073 w 6556073"/>
              <a:gd name="connsiteY3" fmla="*/ 3560252 h 3567225"/>
              <a:gd name="connsiteX4" fmla="*/ 0 w 6556073"/>
              <a:gd name="connsiteY4" fmla="*/ 3567225 h 3567225"/>
              <a:gd name="connsiteX5" fmla="*/ 0 w 6556073"/>
              <a:gd name="connsiteY5" fmla="*/ 0 h 3567225"/>
              <a:gd name="connsiteX0" fmla="*/ 0 w 6405400"/>
              <a:gd name="connsiteY0" fmla="*/ 0 h 3567225"/>
              <a:gd name="connsiteX1" fmla="*/ 252503 w 6405400"/>
              <a:gd name="connsiteY1" fmla="*/ 4146 h 3567225"/>
              <a:gd name="connsiteX2" fmla="*/ 6405400 w 6405400"/>
              <a:gd name="connsiteY2" fmla="*/ 3560252 h 3567225"/>
              <a:gd name="connsiteX3" fmla="*/ 0 w 6405400"/>
              <a:gd name="connsiteY3" fmla="*/ 3567225 h 3567225"/>
              <a:gd name="connsiteX4" fmla="*/ 0 w 6405400"/>
              <a:gd name="connsiteY4" fmla="*/ 0 h 35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5400" h="3567225">
                <a:moveTo>
                  <a:pt x="0" y="0"/>
                </a:moveTo>
                <a:lnTo>
                  <a:pt x="252503" y="4146"/>
                </a:lnTo>
                <a:cubicBezTo>
                  <a:pt x="2851167" y="89610"/>
                  <a:pt x="5115956" y="1489380"/>
                  <a:pt x="6405400" y="3560252"/>
                </a:cubicBezTo>
                <a:lnTo>
                  <a:pt x="0" y="3567225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11C52158-C847-04D6-EFBA-FF1952FEF068}"/>
              </a:ext>
            </a:extLst>
          </p:cNvPr>
          <p:cNvSpPr/>
          <p:nvPr userDrawn="1"/>
        </p:nvSpPr>
        <p:spPr>
          <a:xfrm>
            <a:off x="0" y="512969"/>
            <a:ext cx="5189728" cy="2792709"/>
          </a:xfrm>
          <a:custGeom>
            <a:avLst/>
            <a:gdLst>
              <a:gd name="connsiteX0" fmla="*/ 5189729 w 5189728"/>
              <a:gd name="connsiteY0" fmla="*/ 1395878 h 2792709"/>
              <a:gd name="connsiteX1" fmla="*/ 0 w 5189728"/>
              <a:gd name="connsiteY1" fmla="*/ 0 h 2792709"/>
              <a:gd name="connsiteX2" fmla="*/ 0 w 5189728"/>
              <a:gd name="connsiteY2" fmla="*/ 2792709 h 2792709"/>
              <a:gd name="connsiteX3" fmla="*/ 5189729 w 5189728"/>
              <a:gd name="connsiteY3" fmla="*/ 1396832 h 279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9728" h="2792709">
                <a:moveTo>
                  <a:pt x="5189729" y="1395878"/>
                </a:moveTo>
                <a:cubicBezTo>
                  <a:pt x="3664179" y="508197"/>
                  <a:pt x="1891681" y="0"/>
                  <a:pt x="0" y="0"/>
                </a:cubicBezTo>
                <a:lnTo>
                  <a:pt x="0" y="2792709"/>
                </a:lnTo>
                <a:cubicBezTo>
                  <a:pt x="1891681" y="2792709"/>
                  <a:pt x="3665133" y="2284512"/>
                  <a:pt x="5189729" y="1396832"/>
                </a:cubicBezTo>
                <a:close/>
              </a:path>
            </a:pathLst>
          </a:custGeom>
          <a:solidFill>
            <a:schemeClr val="accent1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518972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37546" y="6356350"/>
            <a:ext cx="1816254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0" y="652699"/>
            <a:ext cx="4114800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10600" y="3187057"/>
            <a:ext cx="2743200" cy="1741141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342419EA-4BC8-0A14-0608-79DF6CA18343}"/>
              </a:ext>
            </a:extLst>
          </p:cNvPr>
          <p:cNvSpPr/>
          <p:nvPr userDrawn="1"/>
        </p:nvSpPr>
        <p:spPr>
          <a:xfrm>
            <a:off x="7680184" y="4081594"/>
            <a:ext cx="4511816" cy="2776406"/>
          </a:xfrm>
          <a:custGeom>
            <a:avLst/>
            <a:gdLst>
              <a:gd name="connsiteX0" fmla="*/ 0 w 4511816"/>
              <a:gd name="connsiteY0" fmla="*/ 2751712 h 2751711"/>
              <a:gd name="connsiteX1" fmla="*/ 1343441 w 4511816"/>
              <a:gd name="connsiteY1" fmla="*/ 2751712 h 2751711"/>
              <a:gd name="connsiteX2" fmla="*/ 4511816 w 4511816"/>
              <a:gd name="connsiteY2" fmla="*/ 635011 h 2751711"/>
              <a:gd name="connsiteX3" fmla="*/ 2152935 w 4511816"/>
              <a:gd name="connsiteY3" fmla="*/ 0 h 2751711"/>
              <a:gd name="connsiteX4" fmla="*/ 954 w 4511816"/>
              <a:gd name="connsiteY4" fmla="*/ 2751712 h 2751711"/>
              <a:gd name="connsiteX0" fmla="*/ 0 w 4543768"/>
              <a:gd name="connsiteY0" fmla="*/ 2880656 h 2880656"/>
              <a:gd name="connsiteX1" fmla="*/ 1343441 w 4543768"/>
              <a:gd name="connsiteY1" fmla="*/ 2880656 h 2880656"/>
              <a:gd name="connsiteX2" fmla="*/ 4511816 w 4543768"/>
              <a:gd name="connsiteY2" fmla="*/ 763955 h 2880656"/>
              <a:gd name="connsiteX3" fmla="*/ 2930307 w 4543768"/>
              <a:gd name="connsiteY3" fmla="*/ 482512 h 2880656"/>
              <a:gd name="connsiteX4" fmla="*/ 2152935 w 4543768"/>
              <a:gd name="connsiteY4" fmla="*/ 128944 h 2880656"/>
              <a:gd name="connsiteX5" fmla="*/ 954 w 4543768"/>
              <a:gd name="connsiteY5" fmla="*/ 2880656 h 2880656"/>
              <a:gd name="connsiteX6" fmla="*/ 0 w 4543768"/>
              <a:gd name="connsiteY6" fmla="*/ 2880656 h 2880656"/>
              <a:gd name="connsiteX0" fmla="*/ 0 w 4543768"/>
              <a:gd name="connsiteY0" fmla="*/ 2766563 h 2766563"/>
              <a:gd name="connsiteX1" fmla="*/ 1343441 w 4543768"/>
              <a:gd name="connsiteY1" fmla="*/ 2766563 h 2766563"/>
              <a:gd name="connsiteX2" fmla="*/ 4511816 w 4543768"/>
              <a:gd name="connsiteY2" fmla="*/ 649862 h 2766563"/>
              <a:gd name="connsiteX3" fmla="*/ 2930307 w 4543768"/>
              <a:gd name="connsiteY3" fmla="*/ 368419 h 2766563"/>
              <a:gd name="connsiteX4" fmla="*/ 2152935 w 4543768"/>
              <a:gd name="connsiteY4" fmla="*/ 14851 h 2766563"/>
              <a:gd name="connsiteX5" fmla="*/ 954 w 4543768"/>
              <a:gd name="connsiteY5" fmla="*/ 2766563 h 2766563"/>
              <a:gd name="connsiteX6" fmla="*/ 0 w 4543768"/>
              <a:gd name="connsiteY6" fmla="*/ 2766563 h 2766563"/>
              <a:gd name="connsiteX0" fmla="*/ 0 w 4545339"/>
              <a:gd name="connsiteY0" fmla="*/ 2769584 h 2769584"/>
              <a:gd name="connsiteX1" fmla="*/ 1343441 w 4545339"/>
              <a:gd name="connsiteY1" fmla="*/ 2769584 h 2769584"/>
              <a:gd name="connsiteX2" fmla="*/ 4511816 w 4545339"/>
              <a:gd name="connsiteY2" fmla="*/ 652883 h 2769584"/>
              <a:gd name="connsiteX3" fmla="*/ 3007945 w 4545339"/>
              <a:gd name="connsiteY3" fmla="*/ 302428 h 2769584"/>
              <a:gd name="connsiteX4" fmla="*/ 2152935 w 4545339"/>
              <a:gd name="connsiteY4" fmla="*/ 17872 h 2769584"/>
              <a:gd name="connsiteX5" fmla="*/ 954 w 4545339"/>
              <a:gd name="connsiteY5" fmla="*/ 2769584 h 2769584"/>
              <a:gd name="connsiteX6" fmla="*/ 0 w 4545339"/>
              <a:gd name="connsiteY6" fmla="*/ 2769584 h 2769584"/>
              <a:gd name="connsiteX0" fmla="*/ 0 w 4511816"/>
              <a:gd name="connsiteY0" fmla="*/ 2769584 h 2769584"/>
              <a:gd name="connsiteX1" fmla="*/ 1343441 w 4511816"/>
              <a:gd name="connsiteY1" fmla="*/ 2769584 h 2769584"/>
              <a:gd name="connsiteX2" fmla="*/ 4511816 w 4511816"/>
              <a:gd name="connsiteY2" fmla="*/ 652883 h 2769584"/>
              <a:gd name="connsiteX3" fmla="*/ 3007945 w 4511816"/>
              <a:gd name="connsiteY3" fmla="*/ 302428 h 2769584"/>
              <a:gd name="connsiteX4" fmla="*/ 2152935 w 4511816"/>
              <a:gd name="connsiteY4" fmla="*/ 17872 h 2769584"/>
              <a:gd name="connsiteX5" fmla="*/ 954 w 4511816"/>
              <a:gd name="connsiteY5" fmla="*/ 2769584 h 2769584"/>
              <a:gd name="connsiteX6" fmla="*/ 0 w 4511816"/>
              <a:gd name="connsiteY6" fmla="*/ 2769584 h 276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1816" h="2769584">
                <a:moveTo>
                  <a:pt x="0" y="2769584"/>
                </a:moveTo>
                <a:lnTo>
                  <a:pt x="1343441" y="2769584"/>
                </a:lnTo>
                <a:cubicBezTo>
                  <a:pt x="1858314" y="1527216"/>
                  <a:pt x="3082567" y="652883"/>
                  <a:pt x="4511816" y="652883"/>
                </a:cubicBezTo>
                <a:cubicBezTo>
                  <a:pt x="4137939" y="201434"/>
                  <a:pt x="3401092" y="408263"/>
                  <a:pt x="3007945" y="302428"/>
                </a:cubicBezTo>
                <a:cubicBezTo>
                  <a:pt x="2614798" y="196593"/>
                  <a:pt x="2968964" y="-71268"/>
                  <a:pt x="2152935" y="17872"/>
                </a:cubicBezTo>
                <a:cubicBezTo>
                  <a:pt x="1121280" y="617608"/>
                  <a:pt x="340390" y="1599681"/>
                  <a:pt x="954" y="2769584"/>
                </a:cubicBezTo>
                <a:lnTo>
                  <a:pt x="0" y="2769584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EBEE5FD-6E91-45CE-8756-72ADCB405FC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535174" y="1"/>
            <a:ext cx="4656826" cy="4102947"/>
          </a:xfrm>
          <a:custGeom>
            <a:avLst/>
            <a:gdLst>
              <a:gd name="connsiteX0" fmla="*/ 0 w 4656826"/>
              <a:gd name="connsiteY0" fmla="*/ 0 h 4102947"/>
              <a:gd name="connsiteX1" fmla="*/ 4656826 w 4656826"/>
              <a:gd name="connsiteY1" fmla="*/ 0 h 4102947"/>
              <a:gd name="connsiteX2" fmla="*/ 4656826 w 4656826"/>
              <a:gd name="connsiteY2" fmla="*/ 3474410 h 4102947"/>
              <a:gd name="connsiteX3" fmla="*/ 4335651 w 4656826"/>
              <a:gd name="connsiteY3" fmla="*/ 3485114 h 4102947"/>
              <a:gd name="connsiteX4" fmla="*/ 2554357 w 4656826"/>
              <a:gd name="connsiteY4" fmla="*/ 3966066 h 4102947"/>
              <a:gd name="connsiteX5" fmla="*/ 2300177 w 4656826"/>
              <a:gd name="connsiteY5" fmla="*/ 4102947 h 4102947"/>
              <a:gd name="connsiteX6" fmla="*/ 2063594 w 4656826"/>
              <a:gd name="connsiteY6" fmla="*/ 3953460 h 4102947"/>
              <a:gd name="connsiteX7" fmla="*/ 0 w 4656826"/>
              <a:gd name="connsiteY7" fmla="*/ 51486 h 4102947"/>
              <a:gd name="connsiteX8" fmla="*/ 0 w 4656826"/>
              <a:gd name="connsiteY8" fmla="*/ 0 h 410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56826" h="4102947">
                <a:moveTo>
                  <a:pt x="0" y="0"/>
                </a:moveTo>
                <a:lnTo>
                  <a:pt x="4656826" y="0"/>
                </a:lnTo>
                <a:lnTo>
                  <a:pt x="4656826" y="3474410"/>
                </a:lnTo>
                <a:lnTo>
                  <a:pt x="4335651" y="3485114"/>
                </a:lnTo>
                <a:cubicBezTo>
                  <a:pt x="3698871" y="3527708"/>
                  <a:pt x="3096893" y="3696070"/>
                  <a:pt x="2554357" y="3966066"/>
                </a:cubicBezTo>
                <a:lnTo>
                  <a:pt x="2300177" y="4102947"/>
                </a:lnTo>
                <a:lnTo>
                  <a:pt x="2063594" y="3953460"/>
                </a:lnTo>
                <a:cubicBezTo>
                  <a:pt x="819249" y="3109833"/>
                  <a:pt x="0" y="1677452"/>
                  <a:pt x="0" y="51486"/>
                </a:cubicBezTo>
                <a:cubicBezTo>
                  <a:pt x="0" y="34326"/>
                  <a:pt x="0" y="17165"/>
                  <a:pt x="0" y="0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76478"/>
            <a:ext cx="5839691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4435"/>
            <a:ext cx="5855282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229516" y="523734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229516" y="546467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229516" y="569201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3455658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9526" y="6356350"/>
            <a:ext cx="1974273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4">
            <a:extLst>
              <a:ext uri="{FF2B5EF4-FFF2-40B4-BE49-F238E27FC236}">
                <a16:creationId xmlns:a16="http://schemas.microsoft.com/office/drawing/2014/main" id="{AFE1B327-759B-B359-B5E5-4FC2AAAB0537}"/>
              </a:ext>
            </a:extLst>
          </p:cNvPr>
          <p:cNvSpPr/>
          <p:nvPr userDrawn="1"/>
        </p:nvSpPr>
        <p:spPr>
          <a:xfrm>
            <a:off x="9823330" y="3467586"/>
            <a:ext cx="2368670" cy="1269067"/>
          </a:xfrm>
          <a:custGeom>
            <a:avLst/>
            <a:gdLst>
              <a:gd name="connsiteX0" fmla="*/ 0 w 2358880"/>
              <a:gd name="connsiteY0" fmla="*/ 634057 h 1269067"/>
              <a:gd name="connsiteX1" fmla="*/ 2358881 w 2358880"/>
              <a:gd name="connsiteY1" fmla="*/ 1269068 h 1269067"/>
              <a:gd name="connsiteX2" fmla="*/ 2358881 w 2358880"/>
              <a:gd name="connsiteY2" fmla="*/ 0 h 1269067"/>
              <a:gd name="connsiteX3" fmla="*/ 0 w 2358880"/>
              <a:gd name="connsiteY3" fmla="*/ 635011 h 1269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58880" h="1269067">
                <a:moveTo>
                  <a:pt x="0" y="634057"/>
                </a:moveTo>
                <a:cubicBezTo>
                  <a:pt x="693174" y="1037377"/>
                  <a:pt x="1498855" y="1269068"/>
                  <a:pt x="2358881" y="1269068"/>
                </a:cubicBezTo>
                <a:lnTo>
                  <a:pt x="2358881" y="0"/>
                </a:lnTo>
                <a:cubicBezTo>
                  <a:pt x="1498855" y="0"/>
                  <a:pt x="693174" y="230741"/>
                  <a:pt x="0" y="635011"/>
                </a:cubicBezTo>
                <a:close/>
              </a:path>
            </a:pathLst>
          </a:custGeom>
          <a:solidFill>
            <a:schemeClr val="accent1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E719DF9-F49A-2460-FEC4-3AAB888C3FD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D5D4FE-50D9-FF3E-BF4E-A9C02F59F4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1AD8CD3-1A89-C5AE-5525-83CF668081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F20568B-9106-1550-4495-1CF7E74E8D3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F0D6CF4-641B-3A3F-D324-5553D61A08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03CD032-C02B-AD98-9426-951A35DDCAC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odern Ring">
      <a:dk1>
        <a:srgbClr val="38516E"/>
      </a:dk1>
      <a:lt1>
        <a:srgbClr val="F0F0F5"/>
      </a:lt1>
      <a:dk2>
        <a:srgbClr val="38516E"/>
      </a:dk2>
      <a:lt2>
        <a:srgbClr val="F0F0F5"/>
      </a:lt2>
      <a:accent1>
        <a:srgbClr val="F8B394"/>
      </a:accent1>
      <a:accent2>
        <a:srgbClr val="F29376"/>
      </a:accent2>
      <a:accent3>
        <a:srgbClr val="E17974"/>
      </a:accent3>
      <a:accent4>
        <a:srgbClr val="CF535A"/>
      </a:accent4>
      <a:accent5>
        <a:srgbClr val="B83944"/>
      </a:accent5>
      <a:accent6>
        <a:srgbClr val="89242C"/>
      </a:accent6>
      <a:hlink>
        <a:srgbClr val="F8B394"/>
      </a:hlink>
      <a:folHlink>
        <a:srgbClr val="CF535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4_T_PGO_Modern-Ring.pptx" id="{F3A7F351-BD8A-4BDB-81FB-5EE449989B46}" vid="{14C36A7B-D768-4B92-84E4-F61E54F6E147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4_T_PGO_Modern-Ring.pptx" id="{F3A7F351-BD8A-4BDB-81FB-5EE449989B46}" vid="{DF4C654B-8B1A-48EC-8125-75B491D0274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355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Ring</dc:title>
  <dc:creator>PresentationGO.com</dc:creator>
  <dc:description>© Copyright PresentationGO.com</dc:description>
  <cp:lastModifiedBy>Christophe Barroche</cp:lastModifiedBy>
  <cp:revision>19</cp:revision>
  <dcterms:created xsi:type="dcterms:W3CDTF">2025-03-17T17:38:35Z</dcterms:created>
  <dcterms:modified xsi:type="dcterms:W3CDTF">2025-03-17T19:40:13Z</dcterms:modified>
  <cp:category>Templates</cp:category>
</cp:coreProperties>
</file>