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handoutMasterIdLst>
    <p:handoutMasterId r:id="rId12"/>
  </p:handout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C3C1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2" autoAdjust="0"/>
    <p:restoredTop sz="94602" autoAdjust="0"/>
  </p:normalViewPr>
  <p:slideViewPr>
    <p:cSldViewPr snapToGrid="0">
      <p:cViewPr varScale="1">
        <p:scale>
          <a:sx n="122" d="100"/>
          <a:sy n="122" d="100"/>
        </p:scale>
        <p:origin x="810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>
      <p:cViewPr varScale="1">
        <p:scale>
          <a:sx n="95" d="100"/>
          <a:sy n="95" d="100"/>
        </p:scale>
        <p:origin x="1527" y="10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DF41DE1-182D-4DFD-CE1F-846CD60E09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386962-8B43-7CBF-CE5D-2538B13A256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04C123-644F-48B6-A49F-602EE74F6A07}" type="datetimeFigureOut">
              <a:rPr lang="en-US" smtClean="0"/>
              <a:t>3/17/2025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0D259D-3C12-840E-6506-7A3AEC1C66D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70598B-4D5C-D312-783F-5ADF260234D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0BC0BB-78DA-4659-8D5A-46B7746DCB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5957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3/17/2025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36344" y="2713298"/>
            <a:ext cx="5719313" cy="1852748"/>
          </a:xfrm>
        </p:spPr>
        <p:txBody>
          <a:bodyPr anchor="b">
            <a:noAutofit/>
          </a:bodyPr>
          <a:lstStyle>
            <a:lvl1pPr algn="ctr">
              <a:defRPr sz="6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36344" y="4705195"/>
            <a:ext cx="5719313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E7D4E-00E0-0C04-6318-BE1E3DFBB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971270" cy="832304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5B7D7-9AF3-D844-41A1-D641438B0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7"/>
            <a:ext cx="6971270" cy="4864021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3146" y="365125"/>
            <a:ext cx="6880654" cy="832304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3146" y="1328057"/>
            <a:ext cx="6880654" cy="4864021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  <a:lvl2pPr algn="r">
              <a:defRPr>
                <a:solidFill>
                  <a:schemeClr val="tx1"/>
                </a:solidFill>
              </a:defRPr>
            </a:lvl2pPr>
            <a:lvl3pPr algn="r">
              <a:defRPr>
                <a:solidFill>
                  <a:schemeClr val="tx1"/>
                </a:solidFill>
              </a:defRPr>
            </a:lvl3pPr>
            <a:lvl4pPr algn="r">
              <a:defRPr>
                <a:solidFill>
                  <a:schemeClr val="tx1"/>
                </a:solidFill>
              </a:defRPr>
            </a:lvl4pPr>
            <a:lvl5pPr algn="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5130114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5130114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1373" y="1323305"/>
            <a:ext cx="5002427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51373" y="3857663"/>
            <a:ext cx="5002427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59635"/>
            <a:ext cx="4722342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537592"/>
            <a:ext cx="4734950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4823130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36800" y="515778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36800" y="538511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6800" y="561245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rgbClr val="5AC3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5AC3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971270" cy="832304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738"/>
            <a:ext cx="6970713" cy="4864100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3146" y="365125"/>
            <a:ext cx="6880654" cy="832304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3146" y="1328057"/>
            <a:ext cx="6880654" cy="4864021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5130114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5130114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1373" y="1323305"/>
            <a:ext cx="5002427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51373" y="3857663"/>
            <a:ext cx="5002427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59635"/>
            <a:ext cx="4722342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537592"/>
            <a:ext cx="4734950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DF77EF36-2EC8-C780-4FAD-256706BB547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36800" y="5157786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336800" y="5385119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336800" y="5612452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83_T_PGO_Confetti-Gold-Ribbon.pptx" id="{A5A8DD2C-C721-47F3-8C1F-3A87685B6680}" vid="{30B6956B-B84A-46F9-ABF7-53777B367FCC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83_T_PGO_Confetti-Gold-Ribbon.pptx" id="{A5A8DD2C-C721-47F3-8C1F-3A87685B6680}" vid="{40D9D059-EFE1-499B-A8BA-931C7CF744A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Confetti Gold Ribbon</dc:title>
  <dc:creator>PresentationGO.com</dc:creator>
  <dc:description>© Copyright PresentationGO.com</dc:description>
  <cp:lastModifiedBy>Christophe Barroche</cp:lastModifiedBy>
  <cp:revision>7</cp:revision>
  <dcterms:created xsi:type="dcterms:W3CDTF">2025-03-17T17:36:06Z</dcterms:created>
  <dcterms:modified xsi:type="dcterms:W3CDTF">2025-03-17T18:57:40Z</dcterms:modified>
  <cp:category>Templates</cp:category>
</cp:coreProperties>
</file>