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42" autoAdjust="0"/>
    <p:restoredTop sz="94703" autoAdjust="0"/>
  </p:normalViewPr>
  <p:slideViewPr>
    <p:cSldViewPr snapToGrid="0">
      <p:cViewPr varScale="1">
        <p:scale>
          <a:sx n="79" d="100"/>
          <a:sy n="79" d="100"/>
        </p:scale>
        <p:origin x="60" y="9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F4F0E9-1365-812B-94C2-EB0522047AD9}"/>
              </a:ext>
            </a:extLst>
          </p:cNvPr>
          <p:cNvSpPr/>
          <p:nvPr userDrawn="1"/>
        </p:nvSpPr>
        <p:spPr>
          <a:xfrm>
            <a:off x="0" y="0"/>
            <a:ext cx="12192000" cy="359721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7600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2888" y="0"/>
            <a:ext cx="7150608" cy="2346642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2888" y="2485791"/>
            <a:ext cx="7150608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F7D639-DC4E-966A-EBEA-1FB1E03E18E9}"/>
              </a:ext>
            </a:extLst>
          </p:cNvPr>
          <p:cNvSpPr/>
          <p:nvPr userDrawn="1"/>
        </p:nvSpPr>
        <p:spPr>
          <a:xfrm>
            <a:off x="0" y="-1"/>
            <a:ext cx="12192000" cy="6202017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7600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10515598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5CB4B02-B328-8E2E-89BB-AB63FFE0163B}"/>
              </a:ext>
            </a:extLst>
          </p:cNvPr>
          <p:cNvSpPr/>
          <p:nvPr userDrawn="1"/>
        </p:nvSpPr>
        <p:spPr>
          <a:xfrm>
            <a:off x="0" y="-1"/>
            <a:ext cx="12192000" cy="6202017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7600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B04A3D-5E4D-8148-D8CD-22E44D170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EF9728-DCFE-83DE-0CAA-A29C28B3C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10515598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8E31DFC-B3FD-9ED2-3B31-CF24262F4927}"/>
              </a:ext>
            </a:extLst>
          </p:cNvPr>
          <p:cNvSpPr/>
          <p:nvPr userDrawn="1"/>
        </p:nvSpPr>
        <p:spPr>
          <a:xfrm>
            <a:off x="0" y="-1"/>
            <a:ext cx="12192000" cy="3429001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7600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9275"/>
            <a:ext cx="10515600" cy="145416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69234"/>
            <a:ext cx="10515600" cy="89464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C105C6B-22FD-5C19-D543-C74830862E85}"/>
              </a:ext>
            </a:extLst>
          </p:cNvPr>
          <p:cNvSpPr/>
          <p:nvPr userDrawn="1"/>
        </p:nvSpPr>
        <p:spPr>
          <a:xfrm>
            <a:off x="0" y="-1"/>
            <a:ext cx="12192000" cy="3429001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7600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15636"/>
            <a:ext cx="10515600" cy="1601809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183242"/>
            <a:ext cx="10515600" cy="82121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39E25BE-1F6E-27FB-249B-D3F3F5548932}"/>
              </a:ext>
            </a:extLst>
          </p:cNvPr>
          <p:cNvSpPr/>
          <p:nvPr userDrawn="1"/>
        </p:nvSpPr>
        <p:spPr>
          <a:xfrm>
            <a:off x="0" y="-1"/>
            <a:ext cx="12192000" cy="3429001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7600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662989"/>
            <a:ext cx="1333500" cy="13335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217969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240702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263435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7469777" cy="1869365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748972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2888" y="493894"/>
            <a:ext cx="7150608" cy="1852748"/>
          </a:xfrm>
        </p:spPr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2888" y="2485791"/>
            <a:ext cx="7150608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9275"/>
            <a:ext cx="10515600" cy="14541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69234"/>
            <a:ext cx="10515600" cy="894642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15636"/>
            <a:ext cx="10515600" cy="1601809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183242"/>
            <a:ext cx="10515600" cy="82121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7469777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748972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5E14F40-3370-6A9A-A272-DE8E25E2A8B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2179693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2407026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2634359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2_T_PGO_Clover-Forest.pptx" id="{C919FECD-8AC4-45AC-9DC7-9756C643BFFC}" vid="{BDD1F425-8DC7-4F54-A2E0-5C06FDCCEA7F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2_T_PGO_Clover-Forest.pptx" id="{C919FECD-8AC4-45AC-9DC7-9756C643BFFC}" vid="{73711CF8-AEB6-486E-B72E-5ED72449E3B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Clover Forest</dc:title>
  <dc:creator>PresentationGO.com</dc:creator>
  <dc:description>© Copyright PresentationGO.com</dc:description>
  <cp:lastModifiedBy>Christophe Barroche</cp:lastModifiedBy>
  <cp:revision>5</cp:revision>
  <dcterms:created xsi:type="dcterms:W3CDTF">2025-03-06T17:09:36Z</dcterms:created>
  <dcterms:modified xsi:type="dcterms:W3CDTF">2025-03-06T19:17:35Z</dcterms:modified>
  <cp:category>Templates</cp:category>
</cp:coreProperties>
</file>