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2" autoAdjust="0"/>
    <p:restoredTop sz="94744" autoAdjust="0"/>
  </p:normalViewPr>
  <p:slideViewPr>
    <p:cSldViewPr snapToGrid="0">
      <p:cViewPr varScale="1">
        <p:scale>
          <a:sx n="123" d="100"/>
          <a:sy n="123" d="100"/>
        </p:scale>
        <p:origin x="10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625C6B3-0C60-C453-E8DE-93070BF8F66E}"/>
              </a:ext>
            </a:extLst>
          </p:cNvPr>
          <p:cNvSpPr/>
          <p:nvPr userDrawn="1"/>
        </p:nvSpPr>
        <p:spPr>
          <a:xfrm rot="10800000">
            <a:off x="0" y="0"/>
            <a:ext cx="7688580" cy="6858000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  <a:alpha val="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168315"/>
            <a:ext cx="4541322" cy="1852748"/>
          </a:xfrm>
        </p:spPr>
        <p:txBody>
          <a:bodyPr anchor="b"/>
          <a:lstStyle>
            <a:lvl1pPr algn="ctr">
              <a:defRPr sz="6600"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160212"/>
            <a:ext cx="4541322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>
            <a:lvl1pPr algn="l">
              <a:defRPr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288381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10C49A-1D34-527E-4144-3BBA86D8E8FE}"/>
              </a:ext>
            </a:extLst>
          </p:cNvPr>
          <p:cNvSpPr/>
          <p:nvPr userDrawn="1"/>
        </p:nvSpPr>
        <p:spPr>
          <a:xfrm>
            <a:off x="1954530" y="0"/>
            <a:ext cx="10237470" cy="6858000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  <a:alpha val="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3854" y="365125"/>
            <a:ext cx="7529945" cy="1107415"/>
          </a:xfrm>
        </p:spPr>
        <p:txBody>
          <a:bodyPr/>
          <a:lstStyle>
            <a:lvl1pPr algn="r">
              <a:defRPr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7429" y="1603169"/>
            <a:ext cx="6358128" cy="4588909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54707E3-9FD2-EA0E-AE9D-E15B5C5E1FAF}"/>
              </a:ext>
            </a:extLst>
          </p:cNvPr>
          <p:cNvSpPr/>
          <p:nvPr userDrawn="1"/>
        </p:nvSpPr>
        <p:spPr>
          <a:xfrm rot="10800000">
            <a:off x="0" y="0"/>
            <a:ext cx="7688580" cy="6858000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  <a:alpha val="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715190"/>
            <a:ext cx="5257800" cy="2368561"/>
          </a:xfrm>
        </p:spPr>
        <p:txBody>
          <a:bodyPr anchor="b"/>
          <a:lstStyle>
            <a:lvl1pPr algn="l">
              <a:defRPr sz="6000"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249548"/>
            <a:ext cx="5550725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30D6681-38FA-CCD7-CC16-1400797880B2}"/>
              </a:ext>
            </a:extLst>
          </p:cNvPr>
          <p:cNvSpPr/>
          <p:nvPr userDrawn="1"/>
        </p:nvSpPr>
        <p:spPr>
          <a:xfrm>
            <a:off x="4503420" y="0"/>
            <a:ext cx="7688580" cy="6858000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  <a:alpha val="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2031" y="1323305"/>
            <a:ext cx="5641769" cy="2368561"/>
          </a:xfrm>
        </p:spPr>
        <p:txBody>
          <a:bodyPr anchor="b"/>
          <a:lstStyle>
            <a:lvl1pPr algn="r">
              <a:defRPr sz="6000"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2031" y="3857663"/>
            <a:ext cx="5641769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81B83B-6850-6073-C6F9-B3201445B160}"/>
              </a:ext>
            </a:extLst>
          </p:cNvPr>
          <p:cNvSpPr/>
          <p:nvPr userDrawn="1"/>
        </p:nvSpPr>
        <p:spPr>
          <a:xfrm>
            <a:off x="4503420" y="0"/>
            <a:ext cx="7688580" cy="6858000"/>
          </a:xfrm>
          <a:prstGeom prst="rect">
            <a:avLst/>
          </a:prstGeom>
          <a:gradFill>
            <a:gsLst>
              <a:gs pos="0">
                <a:schemeClr val="tx1">
                  <a:lumMod val="85000"/>
                  <a:lumOff val="15000"/>
                  <a:alpha val="0"/>
                </a:schemeClr>
              </a:gs>
              <a:gs pos="100000">
                <a:schemeClr val="tx1">
                  <a:lumMod val="95000"/>
                  <a:lumOff val="5000"/>
                </a:schemeClr>
              </a:gs>
            </a:gsLst>
            <a:lin ang="0" scaled="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621" y="3209978"/>
            <a:ext cx="6916235" cy="1869365"/>
          </a:xfrm>
        </p:spPr>
        <p:txBody>
          <a:bodyPr anchor="b"/>
          <a:lstStyle>
            <a:lvl1pPr algn="r">
              <a:defRPr sz="6000"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17621" y="5187935"/>
            <a:ext cx="6936179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722197"/>
            <a:ext cx="1333500" cy="1333500"/>
          </a:xfrm>
          <a:prstGeom prst="ellipse">
            <a:avLst/>
          </a:prstGeom>
          <a:solidFill>
            <a:schemeClr val="accent3">
              <a:lumMod val="75000"/>
              <a:lumOff val="2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223890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46623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6935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75000"/>
                    <a:lumOff val="2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75000"/>
              <a:lumOff val="2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168315"/>
            <a:ext cx="4541322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160212"/>
            <a:ext cx="4541322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288381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3854" y="365125"/>
            <a:ext cx="7529945" cy="110741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7429" y="1603169"/>
            <a:ext cx="6358128" cy="458890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715190"/>
            <a:ext cx="52578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249548"/>
            <a:ext cx="555072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2031" y="1323305"/>
            <a:ext cx="5641769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2031" y="3857663"/>
            <a:ext cx="5641769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621" y="3209978"/>
            <a:ext cx="6916235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17621" y="5187935"/>
            <a:ext cx="6936179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A49A0C41-D563-8F79-3FA5-D7CEB87CF3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223890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246623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269356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lover Stone">
      <a:dk1>
        <a:srgbClr val="000000"/>
      </a:dk1>
      <a:lt1>
        <a:srgbClr val="FFFFFF"/>
      </a:lt1>
      <a:dk2>
        <a:srgbClr val="0B5E4E"/>
      </a:dk2>
      <a:lt2>
        <a:srgbClr val="F8F8F8"/>
      </a:lt2>
      <a:accent1>
        <a:srgbClr val="337D71"/>
      </a:accent1>
      <a:accent2>
        <a:srgbClr val="003920"/>
      </a:accent2>
      <a:accent3>
        <a:srgbClr val="002817"/>
      </a:accent3>
      <a:accent4>
        <a:srgbClr val="D59B50"/>
      </a:accent4>
      <a:accent5>
        <a:srgbClr val="321401"/>
      </a:accent5>
      <a:accent6>
        <a:srgbClr val="EDCD64"/>
      </a:accent6>
      <a:hlink>
        <a:srgbClr val="EDCD64"/>
      </a:hlink>
      <a:folHlink>
        <a:srgbClr val="00392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1_T_PGO_Clover-Stone.pptx" id="{3B8D5513-9503-4CA1-A4B0-67A4F8E7B70C}" vid="{F5B91416-8069-4975-A54F-8A8ED6FD6F8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1_T_PGO_Clover-Stone.pptx" id="{3B8D5513-9503-4CA1-A4B0-67A4F8E7B70C}" vid="{8B526D61-0A0E-4070-A7EB-5946574919E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Clover Stone</dc:title>
  <dc:creator>PresentationGO.com</dc:creator>
  <dc:description>© Copyright PresentationGO.com</dc:description>
  <cp:lastModifiedBy>Christophe Barroche</cp:lastModifiedBy>
  <cp:revision>9</cp:revision>
  <dcterms:created xsi:type="dcterms:W3CDTF">2025-03-06T17:08:55Z</dcterms:created>
  <dcterms:modified xsi:type="dcterms:W3CDTF">2025-03-06T17:52:20Z</dcterms:modified>
  <cp:category>Templates</cp:category>
</cp:coreProperties>
</file>