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24" autoAdjust="0"/>
    <p:restoredTop sz="94673" autoAdjust="0"/>
  </p:normalViewPr>
  <p:slideViewPr>
    <p:cSldViewPr snapToGrid="0">
      <p:cViewPr varScale="1">
        <p:scale>
          <a:sx n="122" d="100"/>
          <a:sy n="122" d="100"/>
        </p:scale>
        <p:origin x="1130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063910"/>
            <a:ext cx="5705104" cy="1852748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055807"/>
            <a:ext cx="5705104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0670" y="1782765"/>
            <a:ext cx="5993128" cy="341788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algn="r"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2pPr>
            <a:lvl3pPr algn="r"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3pPr>
            <a:lvl4pPr algn="r"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4pPr>
            <a:lvl5pPr algn="r"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248400" cy="3000104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2pPr>
            <a:lvl3pPr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3pPr>
            <a:lvl4pPr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4pPr>
            <a:lvl5pPr>
              <a:defRPr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860168"/>
            <a:ext cx="6298870" cy="236856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394526"/>
            <a:ext cx="629887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2043"/>
            <a:ext cx="5930735" cy="236856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406401"/>
            <a:ext cx="5930735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6548252" cy="1869365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6565735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3745843"/>
            <a:ext cx="1333500" cy="1333500"/>
          </a:xfrm>
          <a:prstGeom prst="ellipse">
            <a:avLst/>
          </a:prstGeom>
          <a:solidFill>
            <a:schemeClr val="accent5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63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763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763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  <a:effectLst>
                  <a:outerShdw blurRad="317500" sx="102000" sy="102000" algn="ctr" rotWithShape="0">
                    <a:schemeClr val="tx1">
                      <a:lumMod val="50000"/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063910"/>
            <a:ext cx="5705104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055807"/>
            <a:ext cx="5705104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0670" y="1782765"/>
            <a:ext cx="5993128" cy="3417885"/>
          </a:xfrm>
        </p:spPr>
        <p:txBody>
          <a:bodyPr>
            <a:normAutofit fontScale="92500"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248400" cy="3000104"/>
          </a:xfrm>
        </p:spPr>
        <p:txBody>
          <a:bodyPr>
            <a:normAutofit fontScale="92500"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860168"/>
            <a:ext cx="629887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394526"/>
            <a:ext cx="629887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2043"/>
            <a:ext cx="593073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406401"/>
            <a:ext cx="593073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6548252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6565735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799626CC-C1B3-2168-E84B-03D17C2DCB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3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63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763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ardi Gras">
      <a:dk1>
        <a:srgbClr val="582186"/>
      </a:dk1>
      <a:lt1>
        <a:srgbClr val="FFFFFF"/>
      </a:lt1>
      <a:dk2>
        <a:srgbClr val="D885F7"/>
      </a:dk2>
      <a:lt2>
        <a:srgbClr val="CC7F4B"/>
      </a:lt2>
      <a:accent1>
        <a:srgbClr val="F8D1AF"/>
      </a:accent1>
      <a:accent2>
        <a:srgbClr val="1A0F13"/>
      </a:accent2>
      <a:accent3>
        <a:srgbClr val="BF7581"/>
      </a:accent3>
      <a:accent4>
        <a:srgbClr val="E48B5C"/>
      </a:accent4>
      <a:accent5>
        <a:srgbClr val="851EA8"/>
      </a:accent5>
      <a:accent6>
        <a:srgbClr val="C756D1"/>
      </a:accent6>
      <a:hlink>
        <a:srgbClr val="F5F6F9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0_T_PGO_Mardi-Gras.pptx" id="{4DA827B7-39DF-4ED2-8F77-3F3E76671729}" vid="{BDFE8DB6-1C28-40CF-B7A2-1EFFEA47A144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0_T_PGO_Mardi-Gras.pptx" id="{4DA827B7-39DF-4ED2-8F77-3F3E76671729}" vid="{2A9B36A3-1333-4EE3-945B-F4B18B9286A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Mardi Gras</dc:title>
  <dc:creator>PresentationGO.com</dc:creator>
  <dc:description>© Copyright PresentationGO.com</dc:description>
  <cp:lastModifiedBy>Christophe Barroche</cp:lastModifiedBy>
  <cp:revision>7</cp:revision>
  <dcterms:created xsi:type="dcterms:W3CDTF">2025-03-04T18:52:19Z</dcterms:created>
  <dcterms:modified xsi:type="dcterms:W3CDTF">2025-03-04T19:01:00Z</dcterms:modified>
  <cp:category>Templates</cp:category>
</cp:coreProperties>
</file>