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3245"/>
    <a:srgbClr val="00050C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69" autoAdjust="0"/>
    <p:restoredTop sz="94744" autoAdjust="0"/>
  </p:normalViewPr>
  <p:slideViewPr>
    <p:cSldViewPr snapToGrid="0">
      <p:cViewPr>
        <p:scale>
          <a:sx n="100" d="100"/>
          <a:sy n="100" d="100"/>
        </p:scale>
        <p:origin x="2163" y="76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2/28/2025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28260" y="2287069"/>
            <a:ext cx="6425540" cy="1852748"/>
          </a:xfrm>
        </p:spPr>
        <p:txBody>
          <a:bodyPr anchor="b"/>
          <a:lstStyle>
            <a:lvl1pPr algn="ctr">
              <a:defRPr sz="6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28260" y="4278966"/>
            <a:ext cx="6425540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574474" cy="1325563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8852065" cy="4419252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332" y="1377538"/>
            <a:ext cx="8337468" cy="1105396"/>
          </a:xfrm>
        </p:spPr>
        <p:txBody>
          <a:bodyPr/>
          <a:lstStyle>
            <a:lvl1pPr algn="r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332" y="2565070"/>
            <a:ext cx="8337468" cy="3627008"/>
          </a:xfrm>
        </p:spPr>
        <p:txBody>
          <a:bodyPr/>
          <a:lstStyle>
            <a:lvl1pPr algn="r">
              <a:defRPr>
                <a:solidFill>
                  <a:schemeClr val="bg1"/>
                </a:solidFill>
              </a:defRPr>
            </a:lvl1pPr>
            <a:lvl2pPr algn="r">
              <a:defRPr>
                <a:solidFill>
                  <a:schemeClr val="bg1"/>
                </a:solidFill>
              </a:defRPr>
            </a:lvl2pPr>
            <a:lvl3pPr algn="r">
              <a:defRPr>
                <a:solidFill>
                  <a:schemeClr val="bg1"/>
                </a:solidFill>
              </a:defRPr>
            </a:lvl3pPr>
            <a:lvl4pPr algn="r">
              <a:defRPr>
                <a:solidFill>
                  <a:schemeClr val="bg1"/>
                </a:solidFill>
              </a:defRPr>
            </a:lvl4pPr>
            <a:lvl5pPr algn="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98816"/>
            <a:ext cx="7077891" cy="1791813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56426"/>
            <a:ext cx="707789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8873" y="3040083"/>
            <a:ext cx="6864927" cy="1779939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8873" y="4985820"/>
            <a:ext cx="6864927" cy="773714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586791"/>
            <a:ext cx="6512626" cy="1869365"/>
          </a:xfrm>
        </p:spPr>
        <p:txBody>
          <a:bodyPr anchor="b"/>
          <a:lstStyle>
            <a:lvl1pPr algn="l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4564748"/>
            <a:ext cx="6530014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97037" y="62263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499927" y="89997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99927" y="112731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99927" y="135464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rgbClr val="0B32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B55A775-11A5-1DAD-8958-3C67DA3ACEA3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7EC4855-E43C-2837-1A83-8562C02D0C29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E7917F-D390-FDDE-4626-1D911D0CAE0F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330534-8CB2-7786-F2F2-92767B1B1FC4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407959-4F98-44A3-DECB-A49BF8526624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934341-045E-3F46-4C58-C7FA1C82EF38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09B2AAA-1403-5BF4-63DC-34869124CE01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69C77D0-67D7-8DE5-3598-FE0F49E749C3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BD6BF58-8CB8-8982-D38D-B04C52B191BB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FACBF60-79E5-240C-9445-C554D4AB8B62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AC47E37-1E82-1CC6-98E2-35CB329CFBE3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3AE5C0A-D1EE-7317-B878-FB4A1EB1CC8E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06A08D-EE9E-D0F0-E009-057D5FD46D48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3C46B3E-585A-815E-10B2-24FBB2412A4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3EB9A67-4A75-A406-BEEB-5F55907F0AAD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25C2022-B479-44D4-1A4B-722AB707FF5F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56FE223-0FCC-2680-6509-FF78FF69BC4A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DA5E27C-A7A4-0189-7A83-39B57AE86BCF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372AB6A-D0D5-9053-C74A-BB1AA20E6B6B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8DFC5AE6-6746-C454-796A-1B19035639BC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BB7AF2-E051-4900-F77E-75178404A8EF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7BC71B5-90A2-603D-1C11-D9F07978AB77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6CA88E7-D94B-ADCD-F5F8-190CDA0FA286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5DCDE9A-EFDB-EA14-7850-14F32A36AA49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2F44E90-8997-3249-317C-5637B374CB0A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EBEDEBF-4661-88C4-5DD1-41A60A62205C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0D9F678-A006-BB75-E60F-755A0CB08B54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F491D07-225E-E825-CDCB-78058DB986C6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F288908C-CCF5-4A66-4706-98506B69ED60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07992D5-BA3D-2977-D4AC-47C5224105B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B7005BC1-56E4-ADE1-EA2F-6167C5190FF6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4C1E6DC-4F40-1B5A-E543-36413D593935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4A3292A-4494-2143-889D-F2FB157A4B59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25B36BC-5C86-56E2-081F-BC6730162CA7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C94A45E-3E74-A67A-8EC6-A55AC0957E38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A3EE27A-25EA-79C7-9869-C7CB94567591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BF7A2EF-0120-914A-CF51-2B560F657151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7B91D5C-85A9-5DE6-ED05-0521864A8A05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E1F60D8A-65BC-4926-6303-272BDC0930A3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CC9CA42-A72A-11AE-8540-FFE5B03BAB27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9870D05-7944-100C-54E7-DF52D601B271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1284A31-9CBB-3BB3-5FC7-81EFEA14E885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7F0F93E-A968-DF4E-53CC-BCA73A6C05D4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964EB5B4-02E5-C7D7-EFB4-1873832A1487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0E007DB-C6AB-3F00-0988-7EA7B1FE206E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1F34789-81D9-FBA6-355B-892FFDE61D0C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A9B0691-DA6B-D09D-668C-8967D30D26BE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B17BFE7D-1C03-518A-0748-2C7B3F75C33D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C758375-259D-E56C-F3DA-A6C70D51FF80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AD41C88C-2A02-44BD-1F43-0B52296AA469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CBF5515D-646B-803B-2D26-9DF1294CB3B6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5D02D3C-B7EA-DE82-F6F8-33761A76D146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25AC5134-8835-4F1E-D55A-D2E0C74BF5FC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57D6B7B-7302-D49F-8746-DF6B4C032563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7BF2BDC4-F1E1-726D-C0C7-A0D0791353B4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91977468-FF3F-D9BE-8BA4-C81372CF498F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D9265B91-C48C-01F9-00E4-3A8D4BBBA26D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99328C2-C835-A4EA-FFC4-AED3F62773B0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CA21C9A6-EB4E-D7A2-BC5A-BEF0412A82FE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AA21606D-84EA-AA6B-ACD1-6D1C11264BEB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28260" y="2287069"/>
            <a:ext cx="6425540" cy="1852748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28260" y="4278966"/>
            <a:ext cx="6425540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5574474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5"/>
            <a:ext cx="8852065" cy="441925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  <a:p>
            <a:r>
              <a:rPr lang="en-US" noProof="1"/>
              <a:t>Aliquam vestibulum morbi blandit cursus risus at ultrices mi tempus. Euismod elementum nisi quis eleifend quam adipiscing vitae proin sagittis. Tempor nec feugiat nisl.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332" y="1377538"/>
            <a:ext cx="8337468" cy="110539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332" y="2565070"/>
            <a:ext cx="8337468" cy="3627008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  <a:p>
            <a:r>
              <a:rPr lang="en-US" noProof="1"/>
              <a:t>Aliquam vestibulum morbi blandit cursus risus at.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98816"/>
            <a:ext cx="7077891" cy="1791813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356426"/>
            <a:ext cx="707789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8873" y="3040083"/>
            <a:ext cx="6864927" cy="1779939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488873" y="4985820"/>
            <a:ext cx="6864927" cy="773714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2586791"/>
            <a:ext cx="6512626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4564748"/>
            <a:ext cx="6530014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106F1E9C-47B5-DE35-0541-91614C594F3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99927" y="899977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99927" y="1127310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99927" y="1354643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Celestial Lantern">
      <a:dk1>
        <a:srgbClr val="000000"/>
      </a:dk1>
      <a:lt1>
        <a:srgbClr val="FFFFFF"/>
      </a:lt1>
      <a:dk2>
        <a:srgbClr val="0D1231"/>
      </a:dk2>
      <a:lt2>
        <a:srgbClr val="E7E6E6"/>
      </a:lt2>
      <a:accent1>
        <a:srgbClr val="294495"/>
      </a:accent1>
      <a:accent2>
        <a:srgbClr val="EBAF1F"/>
      </a:accent2>
      <a:accent3>
        <a:srgbClr val="ABB0C5"/>
      </a:accent3>
      <a:accent4>
        <a:srgbClr val="EAE6DD"/>
      </a:accent4>
      <a:accent5>
        <a:srgbClr val="0D1433"/>
      </a:accent5>
      <a:accent6>
        <a:srgbClr val="254093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9_T_PGO_Celestial-Lantern.potx" id="{1BB992C5-70E3-4B9E-9A28-6E3770C48611}" vid="{10CF84B5-AF73-49A9-96B5-C3734C4631F1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79_T_PGO_Celestial-Lantern.potx" id="{1BB992C5-70E3-4B9E-9A28-6E3770C48611}" vid="{9159C4DB-B950-4C4B-9811-195CDE1F990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391</Words>
  <Application>Microsoft Office PowerPoint</Application>
  <PresentationFormat>Widescreen</PresentationFormat>
  <Paragraphs>54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Celestial Lantern</dc:title>
  <dc:creator>PresentationGO.com</dc:creator>
  <dc:description>© Copyright PresentationGO.com</dc:description>
  <cp:lastModifiedBy>Christophe Barroche</cp:lastModifiedBy>
  <cp:revision>10</cp:revision>
  <dcterms:created xsi:type="dcterms:W3CDTF">2025-02-27T23:49:46Z</dcterms:created>
  <dcterms:modified xsi:type="dcterms:W3CDTF">2025-02-28T18:40:27Z</dcterms:modified>
  <cp:category>Templates</cp:category>
</cp:coreProperties>
</file>