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7" autoAdjust="0"/>
    <p:restoredTop sz="94744" autoAdjust="0"/>
  </p:normalViewPr>
  <p:slideViewPr>
    <p:cSldViewPr snapToGrid="0">
      <p:cViewPr varScale="1">
        <p:scale>
          <a:sx n="123" d="100"/>
          <a:sy n="123" d="100"/>
        </p:scale>
        <p:origin x="1054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6352" y="3593354"/>
            <a:ext cx="4834247" cy="1852748"/>
          </a:xfrm>
        </p:spPr>
        <p:txBody>
          <a:bodyPr anchor="b"/>
          <a:lstStyle>
            <a:lvl1pPr algn="ctr"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6352" y="5585252"/>
            <a:ext cx="4834247" cy="934302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4" y="365125"/>
            <a:ext cx="5723907" cy="1325563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0692" y="1782765"/>
            <a:ext cx="7457704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5719" y="365125"/>
            <a:ext cx="5154882" cy="1515926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8263" y="1976846"/>
            <a:ext cx="5918859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1290" y="2130827"/>
            <a:ext cx="4535187" cy="2368561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01290" y="4665185"/>
            <a:ext cx="4535187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10" y="2867098"/>
            <a:ext cx="3656808" cy="2368561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10" y="5401456"/>
            <a:ext cx="3656808" cy="84496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019318"/>
            <a:ext cx="4114800" cy="1869365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9067" y="4975761"/>
            <a:ext cx="4125786" cy="107484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9250" y="683143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45100" y="216190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45100" y="238924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45100" y="261657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C7DEB3-6E87-901B-8A9F-23B67681790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3B830F-9998-885B-AFD5-07A6A6A013E8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A637F6-11B8-69C0-791F-398E08B88A26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C06D6C-2898-14CE-9AA6-75269638F76C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F13E08-2ECA-4061-9783-2F0A96D5C6FA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79D8C4-11D1-9403-8557-5F5EB7CC6164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7C9670-F10C-720D-368F-9987A91578B9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0D9E0E-7801-BDC4-F7B9-2D5021664C97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4F896F0-ABA3-7C49-BBF8-F868CC1D5276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5E1A6C-D1B9-76A8-F971-84C38713C429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2AF2F3-9CE6-7D17-EB43-CAC3ADFD083D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B0F442-4B03-AD42-B339-B84ECACC3FF8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60C524-2ECA-7516-D76C-7A91D658B42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4E8C8C-95D3-E5B5-ACAE-16D0406C87C0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9C26E67-DDA4-AFEF-BBE4-E6705DB7EA4B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872448A-A941-E7A6-3CAA-0694CFA47DB2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B6CB5F-65F7-6B01-D596-C3057A26423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CF5ED2-E084-0A3D-27DA-45BD4C8DD11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40E233C-130E-1A1E-5BD8-122133B63CF4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0D30A15-8E44-60B1-7506-845B7CE650E8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DCDAA3A-ACBA-935B-43A9-E7B9D19BD50B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4626477-BC3A-9DFB-8010-F66B72763057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61AB0DC-3CA2-638C-518A-B6360E6936B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6BF5387-BFCA-CF90-B308-3D0192F60842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F9800AF-9E24-4377-9788-7FC3E7B51CDD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2E09DF7-D4F0-FD65-C252-4ACD5A1D8CEE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B63B73-8DA4-6092-17A5-5CAC1C2EDC29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82DEE5D-FE97-3D5B-1A09-FADDE2FACB0A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0793710-9576-0354-3BC4-64FC8E4E05B2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E67162A-66D9-3353-87EA-AA9064884C01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B99BE09-E55E-5392-555C-4CDB17ADA038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7CA77D9-7216-E10C-9409-2E24098753A4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81105BC-83D5-58CC-621B-4F79C8A5308B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BA5FABD-C837-518C-0083-B10C20487923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FBC6476-84AD-45AA-AB9A-51A9C857F3C9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D51E012-0552-1F10-A98C-82561A34051C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99DB61C-1480-0E41-9CC4-F945213929CE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7078338-856E-FDD8-EE5D-635560A84D2F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0BCB322-490B-5A0C-96D7-C668FABDD1D3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C779B5E-9288-5CE2-5DED-BD92AE0FE58C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D419228-0452-7DB9-702F-EF978B3EE52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5160EF7-28BB-D188-6CF3-AE9DDF0C9172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68A671D-0D13-CCB8-F1AF-64B6E1B9F1D2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5CB097E-E046-9CDA-7FA9-648ABB4877BB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435A2AF-1EF7-A1FE-8ED9-5B91A3413D43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FC2DDA7-524B-26EB-2F44-22994B45AF1A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9C4A944-2D7B-5935-5EF6-2350B0169835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5AEA717-0E8D-6CFD-7BA5-B218EA03FE24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07B7A52-F4CB-42B9-BA0E-EDC6AAE99C15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5347988-B468-1BA0-1458-C6C14A777A3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8C99F95-7537-CAA1-54F9-4BD8C06E2539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46D5C55-B2BA-F4EB-E016-65AFC0AD62D4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1DB3377-07FD-73D5-FB8B-31FCA7D84CFF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BEEA2B8-2CFD-4124-A9FE-936EA904D20B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7E7BCC2-A45A-A66A-315D-DBB31F8CB07C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59989CF-5526-505B-0975-BB60DF334507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233933B-5AD2-7F0C-A309-865F070C1040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B9FDA250-0095-2BD3-9AF5-08ED56C540AB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158BF61-9B13-3936-C809-598622F38553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8A21290-17E7-A900-5A97-28453D599967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6352" y="3593354"/>
            <a:ext cx="4834247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6352" y="5585252"/>
            <a:ext cx="4834247" cy="934302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5714" y="365125"/>
            <a:ext cx="5723907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0692" y="1782765"/>
            <a:ext cx="7457704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5719" y="365125"/>
            <a:ext cx="5154882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8263" y="1976846"/>
            <a:ext cx="5918859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1290" y="2130827"/>
            <a:ext cx="4535187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01290" y="4665185"/>
            <a:ext cx="453518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10" y="2867098"/>
            <a:ext cx="3656808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10" y="5401456"/>
            <a:ext cx="3656808" cy="84496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3019318"/>
            <a:ext cx="4114800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9067" y="4975761"/>
            <a:ext cx="4125786" cy="1074840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7FFDE82-0C0C-0704-7A51-4E77F9A8B2E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45100" y="216190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5100" y="238924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45100" y="261657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8_T_PGO_Majestic-Arabesque.pptx" id="{6364AAD3-7422-4244-9F6D-5CA70824BEF8}" vid="{42731972-5F80-444C-A228-7831CD17A2E5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8_T_PGO_Majestic-Arabesque.pptx" id="{6364AAD3-7422-4244-9F6D-5CA70824BEF8}" vid="{8230C706-F3A2-48CF-B803-B1FB2BFB53D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Majestic Arabesque</dc:title>
  <dc:creator>PresentationGO.com</dc:creator>
  <dc:description>© Copyright PresentationGO.com</dc:description>
  <cp:lastModifiedBy>Christophe Barroche</cp:lastModifiedBy>
  <cp:revision>7</cp:revision>
  <dcterms:created xsi:type="dcterms:W3CDTF">2025-02-27T23:48:56Z</dcterms:created>
  <dcterms:modified xsi:type="dcterms:W3CDTF">2025-02-28T00:54:27Z</dcterms:modified>
  <cp:category>Templates</cp:category>
</cp:coreProperties>
</file>