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1316"/>
    <a:srgbClr val="000206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11" autoAdjust="0"/>
    <p:restoredTop sz="94755" autoAdjust="0"/>
  </p:normalViewPr>
  <p:slideViewPr>
    <p:cSldViewPr snapToGrid="0">
      <p:cViewPr varScale="1">
        <p:scale>
          <a:sx n="123" d="100"/>
          <a:sy n="123" d="100"/>
        </p:scale>
        <p:origin x="1087" y="2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3932" y="1918933"/>
            <a:ext cx="4679868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3932" y="3910830"/>
            <a:ext cx="467986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773884" cy="1325563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773883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8868" y="365125"/>
            <a:ext cx="7033596" cy="1024288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9522" y="1508166"/>
            <a:ext cx="5952942" cy="468391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481945" cy="2368561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48194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434444" cy="2368561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434444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5408221" cy="1869365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42266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rgbClr val="0813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6E1B0-B119-F664-3F45-604456D49F8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50B6DD-9D78-5C64-D717-3DD0EB7B713E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BECFEA-FFB5-EF18-F0F9-4CE4FA29901B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DE60E8-2C02-A589-769D-EEB0C872287F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2507B-F90A-E1EA-3790-B28C8880B639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BCC928-0BF1-A41D-1A62-4FE49F8D4E51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EEE70B-9FA1-FE2F-4CA4-0024A7882702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12D1C7-8DA8-D47C-8B54-93238638ACD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E35DB-B7F0-572D-3E2B-4660EBDDFCE8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A09438-8B4B-55D9-3172-76E938BE020E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5D9423-4444-CC46-48C5-3F0FE6E8F5C3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D8AC0C-998A-285E-D88D-E8D3CDF06A0C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EC798F-5EA0-17FB-3BC7-1D58E8E2960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69864C3-0B0D-2F5B-807A-7FCB2E88690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25314C3-2FB0-BBF1-5C72-9A3CFCD3CE2D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ACCD0FC-622A-3AC9-B27F-7191FF56E8DB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ED2F73-3852-B0C6-CB7B-403C09ACF3FB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62CAD83-AB6E-DA1E-9467-7A5D3B4681E1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E5932C-75CA-AC26-AB54-8A282E768B05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E77BC7-7E98-C3F3-F727-805F01FE56CD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F04A233-A5DC-C8CA-31F8-0D39B2E1206D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75EC668-4768-D2A1-2710-88D32D83D61A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DDB4E52-0606-99E1-C617-CE6AA727F929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5BC72E2-D091-BB43-09FE-383F8904C177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C221C46-6248-B324-B710-13C0F9AE2369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A12FB0-D0EC-F705-F132-F166C5AA1FFE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FC5A36-F20E-C01B-142A-BB669936CE94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3D4F5BB-08DD-1508-3661-8F4CA56F78F1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55BCD46-C27E-1667-0A83-FDDF83A90715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EF612FC-AF68-D299-1D04-F82050D62810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3B9AFCC-C5A0-7616-15D0-6F1224EACA4C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2A148ED-83C6-513E-1035-52F41BA4403C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3A523B0-F95C-184C-CB18-2EBCACBBE877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AEC319C-0259-F7BC-4F69-12A0A9129C3D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BDEB8AA-D685-C050-D4F4-BCD9E98E5DE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6BE9B86-7B38-D06E-915B-9658230DAB4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0BF7F72-EFC7-8012-F47A-523A814213F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36BB3F1-2432-FC22-ED49-C0F4687DFDC6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3D5B128-E8BF-C92B-9E06-9C3716238787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AD864AD-6C60-1285-F35D-44ED388DFB1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71A0BDE-366F-74D1-2DDF-C8D8FE21BF5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9C791BE-74CB-D1B8-694B-2B89A931085D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B79D8C3-6D53-F109-3282-CBF513E2978E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07612F5-8657-1346-89A6-C9A80FD6501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4E27D8B-79E4-BDC4-B3CD-D3DAE1A1A5A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36ABE04-D486-7A39-687A-6DA8624F834A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0A36CA5-A1FD-FE34-6C02-F81CD861CFC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F57A6D0-9635-BC9C-FE55-E32D0101DC8A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02F7E5D-04EC-50B5-EC7F-A9A8B3FF306E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41E4021-945D-F97B-85EA-0D4DCAF37D89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7A6844E-0E7D-23AC-05E3-42DAA84DCC2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C19440B-DE30-E525-3749-E4200ECB669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C6BC79A-CA8E-9DFD-A04B-8C855E2C096F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784FA259-B3EB-A744-BEBA-094589CA365D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C5BBAD4-BE87-4CE2-6480-869412349AB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DB5E9CE-C06B-CD7D-5471-7AD6E1D39FA3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0492416-FDE0-1D56-EEC2-A42E235306A8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2A98CE3-D290-02CD-EB75-34F3540E7758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C105998-4EC9-44A5-D3B9-2C185E43C7BF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CD03E90-B2C1-F1C5-53B8-6093731A813B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3932" y="1918933"/>
            <a:ext cx="4679868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3932" y="3910830"/>
            <a:ext cx="4679868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773884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6773883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8868" y="365125"/>
            <a:ext cx="7033596" cy="102428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9522" y="1508166"/>
            <a:ext cx="5952942" cy="468391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448194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48194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43444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43444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540822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42266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70394706-3F0E-0E48-6B24-C17A84DD2C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Arabian Night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7_T_PGO_Arabian-Nights.pptx" id="{025C4CC4-3C9F-4947-A1D2-9BAFB9FE3A59}" vid="{49CD2289-A761-4B1E-8A30-45A66D45C251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7_T_PGO_Arabian-Nights.pptx" id="{025C4CC4-3C9F-4947-A1D2-9BAFB9FE3A59}" vid="{19F2A6CB-B4F5-48ED-8AC0-0BC17E246BF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Arabian Nights</dc:title>
  <dc:creator>PresentationGO.com</dc:creator>
  <dc:description>© Copyright PresentationGO.com</dc:description>
  <cp:lastModifiedBy>Christophe Barroche</cp:lastModifiedBy>
  <cp:revision>9</cp:revision>
  <dcterms:created xsi:type="dcterms:W3CDTF">2025-02-27T23:48:18Z</dcterms:created>
  <dcterms:modified xsi:type="dcterms:W3CDTF">2025-02-28T00:22:52Z</dcterms:modified>
  <cp:category>Templates</cp:category>
</cp:coreProperties>
</file>