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559" autoAdjust="0"/>
    <p:restoredTop sz="94677" autoAdjust="0"/>
  </p:normalViewPr>
  <p:slideViewPr>
    <p:cSldViewPr snapToGrid="0">
      <p:cViewPr varScale="1">
        <p:scale>
          <a:sx n="85" d="100"/>
          <a:sy n="85" d="100"/>
        </p:scale>
        <p:origin x="65" y="7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17800" y="2403565"/>
            <a:ext cx="6756400" cy="1852748"/>
          </a:xfrm>
        </p:spPr>
        <p:txBody>
          <a:bodyPr anchor="b">
            <a:no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17800" y="4395462"/>
            <a:ext cx="6756400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8818" y="1803400"/>
            <a:ext cx="8288382" cy="84772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8817" y="2743199"/>
            <a:ext cx="8288381" cy="3458817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  <a:lvl2pPr algn="l">
              <a:defRPr>
                <a:solidFill>
                  <a:schemeClr val="accent2"/>
                </a:solidFill>
              </a:defRPr>
            </a:lvl2pPr>
            <a:lvl3pPr algn="l">
              <a:defRPr>
                <a:solidFill>
                  <a:schemeClr val="accent2"/>
                </a:solidFill>
              </a:defRPr>
            </a:lvl3pPr>
            <a:lvl4pPr algn="l">
              <a:defRPr>
                <a:solidFill>
                  <a:schemeClr val="accent2"/>
                </a:solidFill>
              </a:defRPr>
            </a:lvl4pPr>
            <a:lvl5pPr algn="l"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37138C-1498-359B-1A7B-A4DE94FDE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8818" y="1803400"/>
            <a:ext cx="8288382" cy="84772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A10DC8-F2DB-6498-D203-674ECC710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8817" y="2743199"/>
            <a:ext cx="8288381" cy="3458817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  <a:lvl2pPr algn="l">
              <a:defRPr>
                <a:solidFill>
                  <a:schemeClr val="accent2"/>
                </a:solidFill>
              </a:defRPr>
            </a:lvl2pPr>
            <a:lvl3pPr algn="l">
              <a:defRPr>
                <a:solidFill>
                  <a:schemeClr val="accent2"/>
                </a:solidFill>
              </a:defRPr>
            </a:lvl3pPr>
            <a:lvl4pPr algn="l">
              <a:defRPr>
                <a:solidFill>
                  <a:schemeClr val="accent2"/>
                </a:solidFill>
              </a:defRPr>
            </a:lvl4pPr>
            <a:lvl5pPr algn="l"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054" y="2286001"/>
            <a:ext cx="7077891" cy="196466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57054" y="4416465"/>
            <a:ext cx="7077891" cy="95987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AFFBE8D-2D07-9183-4F2F-610FBBD39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054" y="2286001"/>
            <a:ext cx="7077891" cy="196466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B32E7C6-BD88-2197-BA22-FAF6DBEF51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57054" y="4416465"/>
            <a:ext cx="7077891" cy="95987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1111" y="1876478"/>
            <a:ext cx="7469777" cy="186936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61112" y="3854435"/>
            <a:ext cx="7489720" cy="78805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74633" y="4832669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11333" y="515778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11333" y="538511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11333" y="561245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6B1C99F-A15C-C52D-0616-21256A4AFD5E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8A6B91-486F-F266-ED95-A9870ED2EB94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C09C89-D3BF-ECFD-FFAC-64B04C85D450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275FF4-04BF-F311-234D-543C1DC7D67A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B1B084-338B-5FA0-2DD6-280C362DFDE6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33DA55-3BAF-4013-2976-F0FA2FBB7F37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27415D4-221D-8960-0E0F-BB32D213CAC6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86A16C-D589-45A9-BCDE-A538614D5E7D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89FDAC-CBEF-A1FD-9FEE-A40457AE2E1E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628ADF-6C00-4AED-771B-96A5407843C0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69444C8-BCFC-C941-2C09-5B8B04B05FAA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4C456B-CA5F-530D-0B79-7F3E67C1D6D6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E45AB8-A3B7-0801-8710-AE744FE139D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F6A0E4F-A091-1ECE-2E13-96DFF587A2C3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B7DD205-91BA-8C7C-5D24-03219D917729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F6A540E-B709-53FC-8DD6-9987EB517176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2C9791F-355C-CF14-61E5-CE60991BD513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809F85F-AE38-2C3D-269E-DB07FDCF951F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F3C422D-C384-AD59-CE11-6B0D9F61E6EE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BCAB5C0-1AEF-890B-D44A-C605E0B60B5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5145D66-D658-0170-4299-A34D37598AE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FFE9ADA-E9BD-5D79-3612-EC4BD69DC281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B50E8D7-F6D5-4DC2-A636-A2B8FB3D8D4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2491D8F-4FD0-875D-E921-A8C814196D23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BACAC6C-DFFC-5E6C-DC0E-F4471416AF9A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9F78BDE-CF2B-B49F-87F8-5919E555E267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20FF1EB-5C4D-000B-58A5-8965C1E8CB0F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1C72E52-3C07-2F1D-8319-C53FF03B6618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74B822D-F1DC-086A-8F4B-58B021784F7A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77F9B34-4880-59F0-18BC-752634779714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EE47D05-DE20-EBD7-0147-E2B51AB09CE6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5129135-61D1-2843-4073-939BE6B0F6AC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BE62D9E-ADE7-18AF-613A-0172E27D9B4B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0377413-E790-BED6-51AD-666A157B1F5F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2A7CB49-7F00-81D6-DE81-B6A48A947C41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F66B1AD-BEC2-6C66-7828-09B3501FD531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0754740-8D29-B9C0-2BA1-B746CB29543F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B478DD9-04EE-03C6-1FFF-32FFB495751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C6A0685-E1B5-603A-FAB5-BA3FAC61CC2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A268007-3637-717C-37C1-A7433B54C47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4D84230-744F-DDE2-D1FD-64FB3ED8F990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396AA79-FD75-FEB5-27ED-E57FF566943A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755CAA0-5130-064C-58F9-8CE5F93F2569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5851C29-7AF2-CFC3-DF28-414074615A23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BF5D205-ADE1-9F87-D2AE-0D6332C66427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19A154F6-D3F7-418A-7267-E281D9D477F4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E1DFC28-AD00-AF0B-7A7F-1078568C90CC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FC66861-006C-AC25-1C1A-5C8FDE0719FE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0F658714-BF33-656B-6469-535E202E3F7E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429AFA3-0451-F62D-1D1B-5AE6D01BF63E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C1380D7-32E5-CD0C-59C2-E3377F253CB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5AF8274-7985-1685-DD8B-BA4E325D0231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6D19243-AA79-E008-7E53-973C65331C11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C1316FE-E9AB-E528-3348-E6951B99E2FC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118F5AC-F4AF-F6DA-5DFD-4BEA487B8E7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2663F9BE-6E9E-68DA-D910-7C2A4BDCD788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A8FD85C-04AB-568F-151C-58F0CA880965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FB05C11-DE4B-F40A-4358-1A5445D16799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7DE29D2-5EE8-6EE7-BD4D-D3B17D97C317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58CF87A8-C79E-0F6E-5844-F0AE530D72A2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19603" y="2403565"/>
            <a:ext cx="5952794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19603" y="4395462"/>
            <a:ext cx="5952794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8818" y="1803400"/>
            <a:ext cx="8288382" cy="8477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8817" y="2743199"/>
            <a:ext cx="8288381" cy="3458817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8818" y="1803400"/>
            <a:ext cx="8288382" cy="8477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8863" y="2743200"/>
            <a:ext cx="8288337" cy="3459163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054" y="2286001"/>
            <a:ext cx="7077891" cy="1964666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57054" y="4416465"/>
            <a:ext cx="7077891" cy="959870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054" y="2286001"/>
            <a:ext cx="7077891" cy="1964666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57463" y="4416425"/>
            <a:ext cx="7077075" cy="960438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1111" y="1876478"/>
            <a:ext cx="7469777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61112" y="3854435"/>
            <a:ext cx="748972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844B300E-C8B3-9C61-6E18-C9A07954596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11333" y="5157786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011333" y="538511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11333" y="5612452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Dark Leave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34A61"/>
      </a:accent1>
      <a:accent2>
        <a:srgbClr val="DFDDC4"/>
      </a:accent2>
      <a:accent3>
        <a:srgbClr val="EDE6D5"/>
      </a:accent3>
      <a:accent4>
        <a:srgbClr val="144159"/>
      </a:accent4>
      <a:accent5>
        <a:srgbClr val="6E8387"/>
      </a:accent5>
      <a:accent6>
        <a:srgbClr val="F5F3ED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6_T_PGO_Dark-Leaves.pptx" id="{3FF12F8F-C637-4FBF-9F45-2B4D6F8D3169}" vid="{B86CE41C-601A-47AA-B538-2BB9101A8696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6_T_PGO_Dark-Leaves.pptx" id="{3FF12F8F-C637-4FBF-9F45-2B4D6F8D3169}" vid="{388CF746-200A-4A60-ADAB-879FEAD0EE5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504</TotalTime>
  <Words>355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Dark Leaves</dc:title>
  <dc:creator>PresentationGO.com</dc:creator>
  <dc:description>© Copyright PresentationGO.com</dc:description>
  <cp:lastModifiedBy>Christophe Barroche</cp:lastModifiedBy>
  <cp:revision>8</cp:revision>
  <dcterms:created xsi:type="dcterms:W3CDTF">2025-02-27T17:46:55Z</dcterms:created>
  <dcterms:modified xsi:type="dcterms:W3CDTF">2025-03-12T18:26:44Z</dcterms:modified>
  <cp:category>Templates</cp:category>
</cp:coreProperties>
</file>