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2" autoAdjust="0"/>
    <p:restoredTop sz="94626" autoAdjust="0"/>
  </p:normalViewPr>
  <p:slideViewPr>
    <p:cSldViewPr snapToGrid="0">
      <p:cViewPr varScale="1">
        <p:scale>
          <a:sx n="136" d="100"/>
          <a:sy n="136" d="100"/>
        </p:scale>
        <p:origin x="103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reeform 40">
            <a:extLst>
              <a:ext uri="{FF2B5EF4-FFF2-40B4-BE49-F238E27FC236}">
                <a16:creationId xmlns:a16="http://schemas.microsoft.com/office/drawing/2014/main" id="{DCEFC6EE-E727-DB8B-1503-96DEC58963B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14390" y="2"/>
            <a:ext cx="9860806" cy="6857999"/>
          </a:xfrm>
          <a:custGeom>
            <a:avLst/>
            <a:gdLst>
              <a:gd name="connsiteX0" fmla="*/ 4833387 w 9860806"/>
              <a:gd name="connsiteY0" fmla="*/ 0 h 6857999"/>
              <a:gd name="connsiteX1" fmla="*/ 9362363 w 9860806"/>
              <a:gd name="connsiteY1" fmla="*/ 0 h 6857999"/>
              <a:gd name="connsiteX2" fmla="*/ 9750425 w 9860806"/>
              <a:gd name="connsiteY2" fmla="*/ 1833563 h 6857999"/>
              <a:gd name="connsiteX3" fmla="*/ 9637471 w 9860806"/>
              <a:gd name="connsiteY3" fmla="*/ 2141218 h 6857999"/>
              <a:gd name="connsiteX4" fmla="*/ 8350735 w 9860806"/>
              <a:gd name="connsiteY4" fmla="*/ 1816660 h 6857999"/>
              <a:gd name="connsiteX5" fmla="*/ 6062409 w 9860806"/>
              <a:gd name="connsiteY5" fmla="*/ 1239476 h 6857999"/>
              <a:gd name="connsiteX6" fmla="*/ 4861992 w 9860806"/>
              <a:gd name="connsiteY6" fmla="*/ 2473853 h 6857999"/>
              <a:gd name="connsiteX7" fmla="*/ 5505584 w 9860806"/>
              <a:gd name="connsiteY7" fmla="*/ 4741653 h 6857999"/>
              <a:gd name="connsiteX8" fmla="*/ 6106269 w 9860806"/>
              <a:gd name="connsiteY8" fmla="*/ 6857999 h 6857999"/>
              <a:gd name="connsiteX9" fmla="*/ 5725833 w 9860806"/>
              <a:gd name="connsiteY9" fmla="*/ 6857999 h 6857999"/>
              <a:gd name="connsiteX10" fmla="*/ 5724880 w 9860806"/>
              <a:gd name="connsiteY10" fmla="*/ 6857041 h 6857999"/>
              <a:gd name="connsiteX11" fmla="*/ 4509207 w 9860806"/>
              <a:gd name="connsiteY11" fmla="*/ 2573252 h 6857999"/>
              <a:gd name="connsiteX12" fmla="*/ 4842921 w 9860806"/>
              <a:gd name="connsiteY12" fmla="*/ 1254210 h 6857999"/>
              <a:gd name="connsiteX13" fmla="*/ 6152987 w 9860806"/>
              <a:gd name="connsiteY13" fmla="*/ 882784 h 6857999"/>
              <a:gd name="connsiteX14" fmla="*/ 6193986 w 9860806"/>
              <a:gd name="connsiteY14" fmla="*/ 858974 h 6857999"/>
              <a:gd name="connsiteX15" fmla="*/ 6170150 w 9860806"/>
              <a:gd name="connsiteY15" fmla="*/ 818972 h 6857999"/>
              <a:gd name="connsiteX16" fmla="*/ 5794826 w 9860806"/>
              <a:gd name="connsiteY16" fmla="*/ 774300 h 6857999"/>
              <a:gd name="connsiteX17" fmla="*/ 4795248 w 9860806"/>
              <a:gd name="connsiteY17" fmla="*/ 1208498 h 6857999"/>
              <a:gd name="connsiteX18" fmla="*/ 4445325 w 9860806"/>
              <a:gd name="connsiteY18" fmla="*/ 2592299 h 6857999"/>
              <a:gd name="connsiteX19" fmla="*/ 5656230 w 9860806"/>
              <a:gd name="connsiteY19" fmla="*/ 6857999 h 6857999"/>
              <a:gd name="connsiteX20" fmla="*/ 3256348 w 9860806"/>
              <a:gd name="connsiteY20" fmla="*/ 6857999 h 6857999"/>
              <a:gd name="connsiteX21" fmla="*/ 2468784 w 9860806"/>
              <a:gd name="connsiteY21" fmla="*/ 5915026 h 6857999"/>
              <a:gd name="connsiteX22" fmla="*/ 2300028 w 9860806"/>
              <a:gd name="connsiteY22" fmla="*/ 5713068 h 6857999"/>
              <a:gd name="connsiteX23" fmla="*/ 2355847 w 9860806"/>
              <a:gd name="connsiteY23" fmla="*/ 5625576 h 6857999"/>
              <a:gd name="connsiteX24" fmla="*/ 1722219 w 9860806"/>
              <a:gd name="connsiteY24" fmla="*/ 4191433 h 6857999"/>
              <a:gd name="connsiteX25" fmla="*/ 1723173 w 9860806"/>
              <a:gd name="connsiteY25" fmla="*/ 4192381 h 6857999"/>
              <a:gd name="connsiteX26" fmla="*/ 844073 w 9860806"/>
              <a:gd name="connsiteY26" fmla="*/ 3970660 h 6857999"/>
              <a:gd name="connsiteX27" fmla="*/ 412152 w 9860806"/>
              <a:gd name="connsiteY27" fmla="*/ 3453761 h 6857999"/>
              <a:gd name="connsiteX28" fmla="*/ 1465735 w 9860806"/>
              <a:gd name="connsiteY28" fmla="*/ 583881 h 6857999"/>
              <a:gd name="connsiteX29" fmla="*/ 4627438 w 9860806"/>
              <a:gd name="connsiteY29" fmla="*/ 35244 h 6857999"/>
              <a:gd name="connsiteX30" fmla="*/ 4627438 w 9860806"/>
              <a:gd name="connsiteY30" fmla="*/ 36193 h 6857999"/>
              <a:gd name="connsiteX0" fmla="*/ 4833387 w 9860806"/>
              <a:gd name="connsiteY0" fmla="*/ 0 h 6857999"/>
              <a:gd name="connsiteX1" fmla="*/ 9362363 w 9860806"/>
              <a:gd name="connsiteY1" fmla="*/ 0 h 6857999"/>
              <a:gd name="connsiteX2" fmla="*/ 9750425 w 9860806"/>
              <a:gd name="connsiteY2" fmla="*/ 1833563 h 6857999"/>
              <a:gd name="connsiteX3" fmla="*/ 9637471 w 9860806"/>
              <a:gd name="connsiteY3" fmla="*/ 2141218 h 6857999"/>
              <a:gd name="connsiteX4" fmla="*/ 8350735 w 9860806"/>
              <a:gd name="connsiteY4" fmla="*/ 1816660 h 6857999"/>
              <a:gd name="connsiteX5" fmla="*/ 6062409 w 9860806"/>
              <a:gd name="connsiteY5" fmla="*/ 1239476 h 6857999"/>
              <a:gd name="connsiteX6" fmla="*/ 4861992 w 9860806"/>
              <a:gd name="connsiteY6" fmla="*/ 2473853 h 6857999"/>
              <a:gd name="connsiteX7" fmla="*/ 5505584 w 9860806"/>
              <a:gd name="connsiteY7" fmla="*/ 4741653 h 6857999"/>
              <a:gd name="connsiteX8" fmla="*/ 6106269 w 9860806"/>
              <a:gd name="connsiteY8" fmla="*/ 6857999 h 6857999"/>
              <a:gd name="connsiteX9" fmla="*/ 5725833 w 9860806"/>
              <a:gd name="connsiteY9" fmla="*/ 6857999 h 6857999"/>
              <a:gd name="connsiteX10" fmla="*/ 5724880 w 9860806"/>
              <a:gd name="connsiteY10" fmla="*/ 6857041 h 6857999"/>
              <a:gd name="connsiteX11" fmla="*/ 4509207 w 9860806"/>
              <a:gd name="connsiteY11" fmla="*/ 2573252 h 6857999"/>
              <a:gd name="connsiteX12" fmla="*/ 4842921 w 9860806"/>
              <a:gd name="connsiteY12" fmla="*/ 1254210 h 6857999"/>
              <a:gd name="connsiteX13" fmla="*/ 6152987 w 9860806"/>
              <a:gd name="connsiteY13" fmla="*/ 882784 h 6857999"/>
              <a:gd name="connsiteX14" fmla="*/ 6193986 w 9860806"/>
              <a:gd name="connsiteY14" fmla="*/ 858974 h 6857999"/>
              <a:gd name="connsiteX15" fmla="*/ 6170150 w 9860806"/>
              <a:gd name="connsiteY15" fmla="*/ 818972 h 6857999"/>
              <a:gd name="connsiteX16" fmla="*/ 5794826 w 9860806"/>
              <a:gd name="connsiteY16" fmla="*/ 774300 h 6857999"/>
              <a:gd name="connsiteX17" fmla="*/ 4795248 w 9860806"/>
              <a:gd name="connsiteY17" fmla="*/ 1208498 h 6857999"/>
              <a:gd name="connsiteX18" fmla="*/ 4445325 w 9860806"/>
              <a:gd name="connsiteY18" fmla="*/ 2592299 h 6857999"/>
              <a:gd name="connsiteX19" fmla="*/ 5656230 w 9860806"/>
              <a:gd name="connsiteY19" fmla="*/ 6857999 h 6857999"/>
              <a:gd name="connsiteX20" fmla="*/ 3256348 w 9860806"/>
              <a:gd name="connsiteY20" fmla="*/ 6857999 h 6857999"/>
              <a:gd name="connsiteX21" fmla="*/ 2468784 w 9860806"/>
              <a:gd name="connsiteY21" fmla="*/ 5915026 h 6857999"/>
              <a:gd name="connsiteX22" fmla="*/ 2300028 w 9860806"/>
              <a:gd name="connsiteY22" fmla="*/ 5713068 h 6857999"/>
              <a:gd name="connsiteX23" fmla="*/ 2355847 w 9860806"/>
              <a:gd name="connsiteY23" fmla="*/ 5625576 h 6857999"/>
              <a:gd name="connsiteX24" fmla="*/ 1722219 w 9860806"/>
              <a:gd name="connsiteY24" fmla="*/ 4191433 h 6857999"/>
              <a:gd name="connsiteX25" fmla="*/ 1723173 w 9860806"/>
              <a:gd name="connsiteY25" fmla="*/ 4192381 h 6857999"/>
              <a:gd name="connsiteX26" fmla="*/ 844073 w 9860806"/>
              <a:gd name="connsiteY26" fmla="*/ 3970660 h 6857999"/>
              <a:gd name="connsiteX27" fmla="*/ 412152 w 9860806"/>
              <a:gd name="connsiteY27" fmla="*/ 3453761 h 6857999"/>
              <a:gd name="connsiteX28" fmla="*/ 1465735 w 9860806"/>
              <a:gd name="connsiteY28" fmla="*/ 583881 h 6857999"/>
              <a:gd name="connsiteX29" fmla="*/ 4627438 w 9860806"/>
              <a:gd name="connsiteY29" fmla="*/ 35244 h 6857999"/>
              <a:gd name="connsiteX30" fmla="*/ 4833387 w 9860806"/>
              <a:gd name="connsiteY30" fmla="*/ 0 h 6857999"/>
              <a:gd name="connsiteX0" fmla="*/ 4833387 w 9860806"/>
              <a:gd name="connsiteY0" fmla="*/ 0 h 6857999"/>
              <a:gd name="connsiteX1" fmla="*/ 9362363 w 9860806"/>
              <a:gd name="connsiteY1" fmla="*/ 0 h 6857999"/>
              <a:gd name="connsiteX2" fmla="*/ 9750425 w 9860806"/>
              <a:gd name="connsiteY2" fmla="*/ 1833563 h 6857999"/>
              <a:gd name="connsiteX3" fmla="*/ 9637471 w 9860806"/>
              <a:gd name="connsiteY3" fmla="*/ 2141218 h 6857999"/>
              <a:gd name="connsiteX4" fmla="*/ 8350735 w 9860806"/>
              <a:gd name="connsiteY4" fmla="*/ 1816660 h 6857999"/>
              <a:gd name="connsiteX5" fmla="*/ 6062409 w 9860806"/>
              <a:gd name="connsiteY5" fmla="*/ 1239476 h 6857999"/>
              <a:gd name="connsiteX6" fmla="*/ 4861992 w 9860806"/>
              <a:gd name="connsiteY6" fmla="*/ 2473853 h 6857999"/>
              <a:gd name="connsiteX7" fmla="*/ 5505584 w 9860806"/>
              <a:gd name="connsiteY7" fmla="*/ 4741653 h 6857999"/>
              <a:gd name="connsiteX8" fmla="*/ 6106269 w 9860806"/>
              <a:gd name="connsiteY8" fmla="*/ 6857999 h 6857999"/>
              <a:gd name="connsiteX9" fmla="*/ 5725833 w 9860806"/>
              <a:gd name="connsiteY9" fmla="*/ 6857999 h 6857999"/>
              <a:gd name="connsiteX10" fmla="*/ 5724880 w 9860806"/>
              <a:gd name="connsiteY10" fmla="*/ 6857041 h 6857999"/>
              <a:gd name="connsiteX11" fmla="*/ 4509207 w 9860806"/>
              <a:gd name="connsiteY11" fmla="*/ 2573252 h 6857999"/>
              <a:gd name="connsiteX12" fmla="*/ 4842921 w 9860806"/>
              <a:gd name="connsiteY12" fmla="*/ 1254210 h 6857999"/>
              <a:gd name="connsiteX13" fmla="*/ 6152987 w 9860806"/>
              <a:gd name="connsiteY13" fmla="*/ 882784 h 6857999"/>
              <a:gd name="connsiteX14" fmla="*/ 6193986 w 9860806"/>
              <a:gd name="connsiteY14" fmla="*/ 858974 h 6857999"/>
              <a:gd name="connsiteX15" fmla="*/ 6170150 w 9860806"/>
              <a:gd name="connsiteY15" fmla="*/ 818972 h 6857999"/>
              <a:gd name="connsiteX16" fmla="*/ 5794826 w 9860806"/>
              <a:gd name="connsiteY16" fmla="*/ 774300 h 6857999"/>
              <a:gd name="connsiteX17" fmla="*/ 4795248 w 9860806"/>
              <a:gd name="connsiteY17" fmla="*/ 1208498 h 6857999"/>
              <a:gd name="connsiteX18" fmla="*/ 4445325 w 9860806"/>
              <a:gd name="connsiteY18" fmla="*/ 2592299 h 6857999"/>
              <a:gd name="connsiteX19" fmla="*/ 5656230 w 9860806"/>
              <a:gd name="connsiteY19" fmla="*/ 6857999 h 6857999"/>
              <a:gd name="connsiteX20" fmla="*/ 3256348 w 9860806"/>
              <a:gd name="connsiteY20" fmla="*/ 6857999 h 6857999"/>
              <a:gd name="connsiteX21" fmla="*/ 2468784 w 9860806"/>
              <a:gd name="connsiteY21" fmla="*/ 5915026 h 6857999"/>
              <a:gd name="connsiteX22" fmla="*/ 2300028 w 9860806"/>
              <a:gd name="connsiteY22" fmla="*/ 5713068 h 6857999"/>
              <a:gd name="connsiteX23" fmla="*/ 2355847 w 9860806"/>
              <a:gd name="connsiteY23" fmla="*/ 5625576 h 6857999"/>
              <a:gd name="connsiteX24" fmla="*/ 1722219 w 9860806"/>
              <a:gd name="connsiteY24" fmla="*/ 4191433 h 6857999"/>
              <a:gd name="connsiteX25" fmla="*/ 1723173 w 9860806"/>
              <a:gd name="connsiteY25" fmla="*/ 4192381 h 6857999"/>
              <a:gd name="connsiteX26" fmla="*/ 844073 w 9860806"/>
              <a:gd name="connsiteY26" fmla="*/ 3970660 h 6857999"/>
              <a:gd name="connsiteX27" fmla="*/ 412152 w 9860806"/>
              <a:gd name="connsiteY27" fmla="*/ 3453761 h 6857999"/>
              <a:gd name="connsiteX28" fmla="*/ 1465735 w 9860806"/>
              <a:gd name="connsiteY28" fmla="*/ 583881 h 6857999"/>
              <a:gd name="connsiteX29" fmla="*/ 4833387 w 9860806"/>
              <a:gd name="connsiteY29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860806" h="6857999">
                <a:moveTo>
                  <a:pt x="4833387" y="0"/>
                </a:moveTo>
                <a:lnTo>
                  <a:pt x="9362363" y="0"/>
                </a:lnTo>
                <a:cubicBezTo>
                  <a:pt x="9804773" y="459107"/>
                  <a:pt x="10001188" y="1150619"/>
                  <a:pt x="9750425" y="1833563"/>
                </a:cubicBezTo>
                <a:lnTo>
                  <a:pt x="9637471" y="2141218"/>
                </a:lnTo>
                <a:lnTo>
                  <a:pt x="8350735" y="1816660"/>
                </a:lnTo>
                <a:lnTo>
                  <a:pt x="6062409" y="1239476"/>
                </a:lnTo>
                <a:cubicBezTo>
                  <a:pt x="5319657" y="1051841"/>
                  <a:pt x="4653182" y="1737608"/>
                  <a:pt x="4861992" y="2473853"/>
                </a:cubicBezTo>
                <a:lnTo>
                  <a:pt x="5505584" y="4741653"/>
                </a:lnTo>
                <a:lnTo>
                  <a:pt x="6106269" y="6857999"/>
                </a:lnTo>
                <a:lnTo>
                  <a:pt x="5725833" y="6857999"/>
                </a:lnTo>
                <a:lnTo>
                  <a:pt x="5724880" y="6857041"/>
                </a:lnTo>
                <a:lnTo>
                  <a:pt x="4509207" y="2573252"/>
                </a:lnTo>
                <a:cubicBezTo>
                  <a:pt x="4374768" y="2099919"/>
                  <a:pt x="4499673" y="1606590"/>
                  <a:pt x="4842921" y="1254210"/>
                </a:cubicBezTo>
                <a:cubicBezTo>
                  <a:pt x="5186170" y="901831"/>
                  <a:pt x="5676253" y="762787"/>
                  <a:pt x="6152987" y="882784"/>
                </a:cubicBezTo>
                <a:cubicBezTo>
                  <a:pt x="6171103" y="887545"/>
                  <a:pt x="6189219" y="876114"/>
                  <a:pt x="6193986" y="858974"/>
                </a:cubicBezTo>
                <a:cubicBezTo>
                  <a:pt x="6198754" y="840885"/>
                  <a:pt x="6187312" y="822785"/>
                  <a:pt x="6170150" y="818972"/>
                </a:cubicBezTo>
                <a:cubicBezTo>
                  <a:pt x="6045007" y="787306"/>
                  <a:pt x="5919030" y="772663"/>
                  <a:pt x="5794826" y="774300"/>
                </a:cubicBezTo>
                <a:cubicBezTo>
                  <a:pt x="5422213" y="779212"/>
                  <a:pt x="5065556" y="930639"/>
                  <a:pt x="4795248" y="1208498"/>
                </a:cubicBezTo>
                <a:cubicBezTo>
                  <a:pt x="4435790" y="1578976"/>
                  <a:pt x="4304212" y="2096115"/>
                  <a:pt x="4445325" y="2592299"/>
                </a:cubicBezTo>
                <a:lnTo>
                  <a:pt x="5656230" y="6857999"/>
                </a:lnTo>
                <a:lnTo>
                  <a:pt x="3256348" y="6857999"/>
                </a:lnTo>
                <a:lnTo>
                  <a:pt x="2468784" y="5915026"/>
                </a:lnTo>
                <a:lnTo>
                  <a:pt x="2300028" y="5713068"/>
                </a:lnTo>
                <a:lnTo>
                  <a:pt x="2355847" y="5625576"/>
                </a:lnTo>
                <a:cubicBezTo>
                  <a:pt x="2653386" y="5079827"/>
                  <a:pt x="2372128" y="4355470"/>
                  <a:pt x="1722219" y="4191433"/>
                </a:cubicBezTo>
                <a:lnTo>
                  <a:pt x="1723173" y="4192381"/>
                </a:lnTo>
                <a:lnTo>
                  <a:pt x="844073" y="3970660"/>
                </a:lnTo>
                <a:lnTo>
                  <a:pt x="412152" y="3453761"/>
                </a:lnTo>
                <a:cubicBezTo>
                  <a:pt x="-459319" y="2410774"/>
                  <a:pt x="126112" y="816295"/>
                  <a:pt x="1465735" y="583881"/>
                </a:cubicBezTo>
                <a:lnTo>
                  <a:pt x="4833387" y="0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6" name="Freeform 35">
            <a:extLst>
              <a:ext uri="{FF2B5EF4-FFF2-40B4-BE49-F238E27FC236}">
                <a16:creationId xmlns:a16="http://schemas.microsoft.com/office/drawing/2014/main" id="{035DD2B7-5123-B296-DB9F-92C26709497C}"/>
              </a:ext>
            </a:extLst>
          </p:cNvPr>
          <p:cNvSpPr/>
          <p:nvPr userDrawn="1"/>
        </p:nvSpPr>
        <p:spPr>
          <a:xfrm>
            <a:off x="5137541" y="1208138"/>
            <a:ext cx="6568095" cy="5649862"/>
          </a:xfrm>
          <a:custGeom>
            <a:avLst/>
            <a:gdLst>
              <a:gd name="connsiteX0" fmla="*/ 5815909 w 6568095"/>
              <a:gd name="connsiteY0" fmla="*/ 1186978 h 5655879"/>
              <a:gd name="connsiteX1" fmla="*/ 3527584 w 6568095"/>
              <a:gd name="connsiteY1" fmla="*/ 609171 h 5655879"/>
              <a:gd name="connsiteX2" fmla="*/ 1239258 w 6568095"/>
              <a:gd name="connsiteY2" fmla="*/ 31372 h 5655879"/>
              <a:gd name="connsiteX3" fmla="*/ 38841 w 6568095"/>
              <a:gd name="connsiteY3" fmla="*/ 1267064 h 5655879"/>
              <a:gd name="connsiteX4" fmla="*/ 682433 w 6568095"/>
              <a:gd name="connsiteY4" fmla="*/ 3537279 h 5655879"/>
              <a:gd name="connsiteX5" fmla="*/ 1283118 w 6568095"/>
              <a:gd name="connsiteY5" fmla="*/ 5655880 h 5655879"/>
              <a:gd name="connsiteX6" fmla="*/ 3554280 w 6568095"/>
              <a:gd name="connsiteY6" fmla="*/ 5655880 h 5655879"/>
              <a:gd name="connsiteX7" fmla="*/ 4641235 w 6568095"/>
              <a:gd name="connsiteY7" fmla="*/ 4536513 h 5655879"/>
              <a:gd name="connsiteX8" fmla="*/ 6285968 w 6568095"/>
              <a:gd name="connsiteY8" fmla="*/ 2844105 h 5655879"/>
              <a:gd name="connsiteX9" fmla="*/ 5815909 w 6568095"/>
              <a:gd name="connsiteY9" fmla="*/ 1186019 h 5655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568095" h="5655879">
                <a:moveTo>
                  <a:pt x="5815909" y="1186978"/>
                </a:moveTo>
                <a:lnTo>
                  <a:pt x="3527584" y="609171"/>
                </a:lnTo>
                <a:lnTo>
                  <a:pt x="1239258" y="31372"/>
                </a:lnTo>
                <a:cubicBezTo>
                  <a:pt x="496506" y="-156463"/>
                  <a:pt x="-169969" y="530035"/>
                  <a:pt x="38841" y="1267064"/>
                </a:cubicBezTo>
                <a:lnTo>
                  <a:pt x="682433" y="3537279"/>
                </a:lnTo>
                <a:lnTo>
                  <a:pt x="1283118" y="5655880"/>
                </a:lnTo>
                <a:lnTo>
                  <a:pt x="3554280" y="5655880"/>
                </a:lnTo>
                <a:lnTo>
                  <a:pt x="4641235" y="4536513"/>
                </a:lnTo>
                <a:lnTo>
                  <a:pt x="6285968" y="2844105"/>
                </a:lnTo>
                <a:cubicBezTo>
                  <a:pt x="6819911" y="2294902"/>
                  <a:pt x="6558660" y="1373855"/>
                  <a:pt x="5815909" y="1186019"/>
                </a:cubicBezTo>
                <a:close/>
              </a:path>
            </a:pathLst>
          </a:custGeom>
          <a:solidFill>
            <a:schemeClr val="accent4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7" name="Freeform 36">
            <a:extLst>
              <a:ext uri="{FF2B5EF4-FFF2-40B4-BE49-F238E27FC236}">
                <a16:creationId xmlns:a16="http://schemas.microsoft.com/office/drawing/2014/main" id="{7FF10588-59F4-B630-20C5-BF5475BCC116}"/>
              </a:ext>
            </a:extLst>
          </p:cNvPr>
          <p:cNvSpPr/>
          <p:nvPr userDrawn="1"/>
        </p:nvSpPr>
        <p:spPr>
          <a:xfrm>
            <a:off x="0" y="3678481"/>
            <a:ext cx="2788796" cy="3179519"/>
          </a:xfrm>
          <a:custGeom>
            <a:avLst/>
            <a:gdLst>
              <a:gd name="connsiteX0" fmla="*/ 2037563 w 2788796"/>
              <a:gd name="connsiteY0" fmla="*/ 514873 h 3185535"/>
              <a:gd name="connsiteX1" fmla="*/ 0 w 2788796"/>
              <a:gd name="connsiteY1" fmla="*/ 0 h 3185535"/>
              <a:gd name="connsiteX2" fmla="*/ 0 w 2788796"/>
              <a:gd name="connsiteY2" fmla="*/ 3185536 h 3185535"/>
              <a:gd name="connsiteX3" fmla="*/ 1522690 w 2788796"/>
              <a:gd name="connsiteY3" fmla="*/ 3185536 h 3185535"/>
              <a:gd name="connsiteX4" fmla="*/ 2506670 w 2788796"/>
              <a:gd name="connsiteY4" fmla="*/ 2172000 h 3185535"/>
              <a:gd name="connsiteX5" fmla="*/ 2036609 w 2788796"/>
              <a:gd name="connsiteY5" fmla="*/ 513923 h 3185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88796" h="3185535">
                <a:moveTo>
                  <a:pt x="2037563" y="514873"/>
                </a:moveTo>
                <a:lnTo>
                  <a:pt x="0" y="0"/>
                </a:lnTo>
                <a:lnTo>
                  <a:pt x="0" y="3185536"/>
                </a:lnTo>
                <a:lnTo>
                  <a:pt x="1522690" y="3185536"/>
                </a:lnTo>
                <a:lnTo>
                  <a:pt x="2506670" y="2172000"/>
                </a:lnTo>
                <a:cubicBezTo>
                  <a:pt x="3040612" y="1622806"/>
                  <a:pt x="2779362" y="701749"/>
                  <a:pt x="2036609" y="513923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8" name="Freeform 37">
            <a:extLst>
              <a:ext uri="{FF2B5EF4-FFF2-40B4-BE49-F238E27FC236}">
                <a16:creationId xmlns:a16="http://schemas.microsoft.com/office/drawing/2014/main" id="{426FCFC9-AB91-8906-6DE7-01C00C49AF78}"/>
              </a:ext>
            </a:extLst>
          </p:cNvPr>
          <p:cNvSpPr/>
          <p:nvPr userDrawn="1"/>
        </p:nvSpPr>
        <p:spPr>
          <a:xfrm>
            <a:off x="4704146" y="774178"/>
            <a:ext cx="1805318" cy="6083821"/>
          </a:xfrm>
          <a:custGeom>
            <a:avLst/>
            <a:gdLst>
              <a:gd name="connsiteX0" fmla="*/ 1335125 w 1805318"/>
              <a:gd name="connsiteY0" fmla="*/ 6089839 h 6090797"/>
              <a:gd name="connsiteX1" fmla="*/ 119452 w 1805318"/>
              <a:gd name="connsiteY1" fmla="*/ 1801138 h 6090797"/>
              <a:gd name="connsiteX2" fmla="*/ 453166 w 1805318"/>
              <a:gd name="connsiteY2" fmla="*/ 480583 h 6090797"/>
              <a:gd name="connsiteX3" fmla="*/ 1763232 w 1805318"/>
              <a:gd name="connsiteY3" fmla="*/ 108731 h 6090797"/>
              <a:gd name="connsiteX4" fmla="*/ 1804231 w 1805318"/>
              <a:gd name="connsiteY4" fmla="*/ 84894 h 6090797"/>
              <a:gd name="connsiteX5" fmla="*/ 1780395 w 1805318"/>
              <a:gd name="connsiteY5" fmla="*/ 44846 h 6090797"/>
              <a:gd name="connsiteX6" fmla="*/ 405493 w 1805318"/>
              <a:gd name="connsiteY6" fmla="*/ 434819 h 6090797"/>
              <a:gd name="connsiteX7" fmla="*/ 55570 w 1805318"/>
              <a:gd name="connsiteY7" fmla="*/ 1820207 h 6090797"/>
              <a:gd name="connsiteX8" fmla="*/ 1266475 w 1805318"/>
              <a:gd name="connsiteY8" fmla="*/ 6090798 h 6090797"/>
              <a:gd name="connsiteX9" fmla="*/ 1336078 w 1805318"/>
              <a:gd name="connsiteY9" fmla="*/ 6090798 h 6090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5318" h="6090797">
                <a:moveTo>
                  <a:pt x="1335125" y="6089839"/>
                </a:moveTo>
                <a:lnTo>
                  <a:pt x="119452" y="1801138"/>
                </a:lnTo>
                <a:cubicBezTo>
                  <a:pt x="-14987" y="1327262"/>
                  <a:pt x="109918" y="833367"/>
                  <a:pt x="453166" y="480583"/>
                </a:cubicBezTo>
                <a:cubicBezTo>
                  <a:pt x="796415" y="127800"/>
                  <a:pt x="1286498" y="-11403"/>
                  <a:pt x="1763232" y="108731"/>
                </a:cubicBezTo>
                <a:cubicBezTo>
                  <a:pt x="1781348" y="113498"/>
                  <a:pt x="1799464" y="102054"/>
                  <a:pt x="1804231" y="84894"/>
                </a:cubicBezTo>
                <a:cubicBezTo>
                  <a:pt x="1808999" y="66784"/>
                  <a:pt x="1797557" y="48664"/>
                  <a:pt x="1780395" y="44846"/>
                </a:cubicBezTo>
                <a:cubicBezTo>
                  <a:pt x="1279823" y="-81963"/>
                  <a:pt x="765904" y="63916"/>
                  <a:pt x="405493" y="434819"/>
                </a:cubicBezTo>
                <a:cubicBezTo>
                  <a:pt x="46035" y="805722"/>
                  <a:pt x="-85543" y="1323454"/>
                  <a:pt x="55570" y="1820207"/>
                </a:cubicBezTo>
                <a:lnTo>
                  <a:pt x="1266475" y="6090798"/>
                </a:lnTo>
                <a:lnTo>
                  <a:pt x="1336078" y="6090798"/>
                </a:lnTo>
                <a:close/>
              </a:path>
            </a:pathLst>
          </a:custGeom>
          <a:solidFill>
            <a:srgbClr val="FFFFFF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78500" y="2403565"/>
            <a:ext cx="5245100" cy="185274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48400" y="4395462"/>
            <a:ext cx="3505200" cy="1347307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30">
            <a:extLst>
              <a:ext uri="{FF2B5EF4-FFF2-40B4-BE49-F238E27FC236}">
                <a16:creationId xmlns:a16="http://schemas.microsoft.com/office/drawing/2014/main" id="{3CB0C272-C790-C469-CE6B-C895FAA5DC92}"/>
              </a:ext>
            </a:extLst>
          </p:cNvPr>
          <p:cNvSpPr/>
          <p:nvPr userDrawn="1"/>
        </p:nvSpPr>
        <p:spPr>
          <a:xfrm>
            <a:off x="-12399" y="0"/>
            <a:ext cx="2930963" cy="2006010"/>
          </a:xfrm>
          <a:custGeom>
            <a:avLst/>
            <a:gdLst>
              <a:gd name="connsiteX0" fmla="*/ 0 w 2930963"/>
              <a:gd name="connsiteY0" fmla="*/ 0 h 2006010"/>
              <a:gd name="connsiteX1" fmla="*/ 0 w 2930963"/>
              <a:gd name="connsiteY1" fmla="*/ 1833528 h 2006010"/>
              <a:gd name="connsiteX2" fmla="*/ 1274787 w 2930963"/>
              <a:gd name="connsiteY2" fmla="*/ 1703851 h 2006010"/>
              <a:gd name="connsiteX3" fmla="*/ 2919521 w 2930963"/>
              <a:gd name="connsiteY3" fmla="*/ 11443 h 2006010"/>
              <a:gd name="connsiteX4" fmla="*/ 2930963 w 2930963"/>
              <a:gd name="connsiteY4" fmla="*/ 0 h 2006010"/>
              <a:gd name="connsiteX5" fmla="*/ 953 w 2930963"/>
              <a:gd name="connsiteY5" fmla="*/ 0 h 2006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30963" h="2006010">
                <a:moveTo>
                  <a:pt x="0" y="0"/>
                </a:moveTo>
                <a:lnTo>
                  <a:pt x="0" y="1833528"/>
                </a:lnTo>
                <a:cubicBezTo>
                  <a:pt x="376620" y="2088097"/>
                  <a:pt x="915330" y="2073795"/>
                  <a:pt x="1274787" y="1703851"/>
                </a:cubicBezTo>
                <a:lnTo>
                  <a:pt x="2919521" y="11443"/>
                </a:lnTo>
                <a:lnTo>
                  <a:pt x="2930963" y="0"/>
                </a:lnTo>
                <a:lnTo>
                  <a:pt x="953" y="0"/>
                </a:lnTo>
                <a:close/>
              </a:path>
            </a:pathLst>
          </a:cu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5894E89B-B369-0421-AB2B-6245DB419E32}"/>
              </a:ext>
            </a:extLst>
          </p:cNvPr>
          <p:cNvSpPr/>
          <p:nvPr userDrawn="1"/>
        </p:nvSpPr>
        <p:spPr>
          <a:xfrm>
            <a:off x="2601303" y="1"/>
            <a:ext cx="9590697" cy="6858000"/>
          </a:xfrm>
          <a:custGeom>
            <a:avLst/>
            <a:gdLst>
              <a:gd name="connsiteX0" fmla="*/ 9590698 w 9590697"/>
              <a:gd name="connsiteY0" fmla="*/ 0 h 6864975"/>
              <a:gd name="connsiteX1" fmla="*/ 1634001 w 9590697"/>
              <a:gd name="connsiteY1" fmla="*/ 0 h 6864975"/>
              <a:gd name="connsiteX2" fmla="*/ 144683 w 9590697"/>
              <a:gd name="connsiteY2" fmla="*/ 4248663 h 6864975"/>
              <a:gd name="connsiteX3" fmla="*/ 749182 w 9590697"/>
              <a:gd name="connsiteY3" fmla="*/ 6864976 h 6864975"/>
              <a:gd name="connsiteX4" fmla="*/ 6592039 w 9590697"/>
              <a:gd name="connsiteY4" fmla="*/ 6864976 h 6864975"/>
              <a:gd name="connsiteX5" fmla="*/ 8831736 w 9590697"/>
              <a:gd name="connsiteY5" fmla="*/ 6442591 h 6864975"/>
              <a:gd name="connsiteX6" fmla="*/ 9590698 w 9590697"/>
              <a:gd name="connsiteY6" fmla="*/ 6299571 h 6864975"/>
              <a:gd name="connsiteX7" fmla="*/ 9590698 w 9590697"/>
              <a:gd name="connsiteY7" fmla="*/ 0 h 686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90697" h="6864975">
                <a:moveTo>
                  <a:pt x="9590698" y="0"/>
                </a:moveTo>
                <a:lnTo>
                  <a:pt x="1634001" y="0"/>
                </a:lnTo>
                <a:lnTo>
                  <a:pt x="144683" y="4248663"/>
                </a:lnTo>
                <a:cubicBezTo>
                  <a:pt x="-200473" y="5233594"/>
                  <a:pt x="99870" y="6221384"/>
                  <a:pt x="749182" y="6864976"/>
                </a:cubicBezTo>
                <a:lnTo>
                  <a:pt x="6592039" y="6864976"/>
                </a:lnTo>
                <a:lnTo>
                  <a:pt x="8831736" y="6442591"/>
                </a:lnTo>
                <a:lnTo>
                  <a:pt x="9590698" y="6299571"/>
                </a:lnTo>
                <a:lnTo>
                  <a:pt x="9590698" y="0"/>
                </a:lnTo>
                <a:close/>
              </a:path>
            </a:pathLst>
          </a:custGeom>
          <a:solidFill>
            <a:srgbClr val="FDBE27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0" y="365125"/>
            <a:ext cx="7086600" cy="83230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1328057"/>
            <a:ext cx="7315200" cy="4864021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ECA10361-BC4F-521F-8425-AEF708C3EC5F}"/>
              </a:ext>
            </a:extLst>
          </p:cNvPr>
          <p:cNvSpPr/>
          <p:nvPr userDrawn="1"/>
        </p:nvSpPr>
        <p:spPr>
          <a:xfrm>
            <a:off x="2167113" y="4081947"/>
            <a:ext cx="691381" cy="2783028"/>
          </a:xfrm>
          <a:custGeom>
            <a:avLst/>
            <a:gdLst>
              <a:gd name="connsiteX0" fmla="*/ 606523 w 691381"/>
              <a:gd name="connsiteY0" fmla="*/ 2783029 h 2783028"/>
              <a:gd name="connsiteX1" fmla="*/ 691382 w 691381"/>
              <a:gd name="connsiteY1" fmla="*/ 2783029 h 2783028"/>
              <a:gd name="connsiteX2" fmla="*/ 151719 w 691381"/>
              <a:gd name="connsiteY2" fmla="*/ 1692266 h 2783028"/>
              <a:gd name="connsiteX3" fmla="*/ 231810 w 691381"/>
              <a:gd name="connsiteY3" fmla="*/ 44674 h 2783028"/>
              <a:gd name="connsiteX4" fmla="*/ 211788 w 691381"/>
              <a:gd name="connsiteY4" fmla="*/ 1767 h 2783028"/>
              <a:gd name="connsiteX5" fmla="*/ 168882 w 691381"/>
              <a:gd name="connsiteY5" fmla="*/ 21787 h 2783028"/>
              <a:gd name="connsiteX6" fmla="*/ 86882 w 691381"/>
              <a:gd name="connsiteY6" fmla="*/ 1707518 h 2783028"/>
              <a:gd name="connsiteX7" fmla="*/ 606523 w 691381"/>
              <a:gd name="connsiteY7" fmla="*/ 2782079 h 2783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91381" h="2783028">
                <a:moveTo>
                  <a:pt x="606523" y="2783029"/>
                </a:moveTo>
                <a:lnTo>
                  <a:pt x="691382" y="2783029"/>
                </a:lnTo>
                <a:cubicBezTo>
                  <a:pt x="435853" y="2461717"/>
                  <a:pt x="251833" y="2089864"/>
                  <a:pt x="151719" y="1692266"/>
                </a:cubicBezTo>
                <a:cubicBezTo>
                  <a:pt x="16327" y="1151647"/>
                  <a:pt x="43976" y="582424"/>
                  <a:pt x="231810" y="44674"/>
                </a:cubicBezTo>
                <a:cubicBezTo>
                  <a:pt x="237531" y="27504"/>
                  <a:pt x="228949" y="8434"/>
                  <a:pt x="211788" y="1767"/>
                </a:cubicBezTo>
                <a:cubicBezTo>
                  <a:pt x="194625" y="-3959"/>
                  <a:pt x="175555" y="4626"/>
                  <a:pt x="168882" y="21787"/>
                </a:cubicBezTo>
                <a:cubicBezTo>
                  <a:pt x="-23720" y="570981"/>
                  <a:pt x="-52324" y="1154506"/>
                  <a:pt x="86882" y="1707518"/>
                </a:cubicBezTo>
                <a:cubicBezTo>
                  <a:pt x="185090" y="2097490"/>
                  <a:pt x="362435" y="2462667"/>
                  <a:pt x="606523" y="2782079"/>
                </a:cubicBezTo>
                <a:close/>
              </a:path>
            </a:pathLst>
          </a:custGeom>
          <a:solidFill>
            <a:srgbClr val="FFFFFF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4" name="Freeform 33">
            <a:extLst>
              <a:ext uri="{FF2B5EF4-FFF2-40B4-BE49-F238E27FC236}">
                <a16:creationId xmlns:a16="http://schemas.microsoft.com/office/drawing/2014/main" id="{D68A181E-CB94-27E9-73E7-CF3CD49170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544949"/>
            <a:ext cx="4032446" cy="6313051"/>
          </a:xfrm>
          <a:custGeom>
            <a:avLst/>
            <a:gdLst>
              <a:gd name="connsiteX0" fmla="*/ 4032446 w 4032446"/>
              <a:gd name="connsiteY0" fmla="*/ 0 h 6313051"/>
              <a:gd name="connsiteX1" fmla="*/ 4032446 w 4032446"/>
              <a:gd name="connsiteY1" fmla="*/ 33175 h 6313051"/>
              <a:gd name="connsiteX2" fmla="*/ 2745987 w 4032446"/>
              <a:gd name="connsiteY2" fmla="*/ 3699399 h 6313051"/>
              <a:gd name="connsiteX3" fmla="*/ 3232902 w 4032446"/>
              <a:gd name="connsiteY3" fmla="*/ 6188559 h 6313051"/>
              <a:gd name="connsiteX4" fmla="*/ 3350483 w 4032446"/>
              <a:gd name="connsiteY4" fmla="*/ 6313051 h 6313051"/>
              <a:gd name="connsiteX5" fmla="*/ 0 w 4032446"/>
              <a:gd name="connsiteY5" fmla="*/ 6313051 h 6313051"/>
              <a:gd name="connsiteX6" fmla="*/ 0 w 4032446"/>
              <a:gd name="connsiteY6" fmla="*/ 1295498 h 6313051"/>
              <a:gd name="connsiteX7" fmla="*/ 135766 w 4032446"/>
              <a:gd name="connsiteY7" fmla="*/ 1371270 h 6313051"/>
              <a:gd name="connsiteX8" fmla="*/ 1262389 w 4032446"/>
              <a:gd name="connsiteY8" fmla="*/ 1158902 h 6313051"/>
              <a:gd name="connsiteX9" fmla="*/ 2054444 w 4032446"/>
              <a:gd name="connsiteY9" fmla="*/ 343889 h 6313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2446" h="6313051">
                <a:moveTo>
                  <a:pt x="4032446" y="0"/>
                </a:moveTo>
                <a:lnTo>
                  <a:pt x="4032446" y="33175"/>
                </a:lnTo>
                <a:lnTo>
                  <a:pt x="2745987" y="3699399"/>
                </a:lnTo>
                <a:cubicBezTo>
                  <a:pt x="2422404" y="4621834"/>
                  <a:pt x="2666153" y="5546779"/>
                  <a:pt x="3232902" y="6188559"/>
                </a:cubicBezTo>
                <a:lnTo>
                  <a:pt x="3350483" y="6313051"/>
                </a:lnTo>
                <a:lnTo>
                  <a:pt x="0" y="6313051"/>
                </a:lnTo>
                <a:lnTo>
                  <a:pt x="0" y="1295498"/>
                </a:lnTo>
                <a:lnTo>
                  <a:pt x="135766" y="1371270"/>
                </a:lnTo>
                <a:cubicBezTo>
                  <a:pt x="496099" y="1534016"/>
                  <a:pt x="947864" y="1482603"/>
                  <a:pt x="1262389" y="1158902"/>
                </a:cubicBezTo>
                <a:lnTo>
                  <a:pt x="2054444" y="343889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661FB698-3C1D-6F9A-B066-CB7A45F2CA7A}"/>
              </a:ext>
            </a:extLst>
          </p:cNvPr>
          <p:cNvSpPr/>
          <p:nvPr userDrawn="1"/>
        </p:nvSpPr>
        <p:spPr>
          <a:xfrm>
            <a:off x="0" y="1"/>
            <a:ext cx="10522378" cy="6858000"/>
          </a:xfrm>
          <a:custGeom>
            <a:avLst/>
            <a:gdLst>
              <a:gd name="connsiteX0" fmla="*/ 0 w 10534777"/>
              <a:gd name="connsiteY0" fmla="*/ 5746559 h 6864975"/>
              <a:gd name="connsiteX1" fmla="*/ 1573224 w 10534777"/>
              <a:gd name="connsiteY1" fmla="*/ 6286228 h 6864975"/>
              <a:gd name="connsiteX2" fmla="*/ 3259909 w 10534777"/>
              <a:gd name="connsiteY2" fmla="*/ 6864976 h 6864975"/>
              <a:gd name="connsiteX3" fmla="*/ 10319393 w 10534777"/>
              <a:gd name="connsiteY3" fmla="*/ 6864976 h 6864975"/>
              <a:gd name="connsiteX4" fmla="*/ 10486250 w 10534777"/>
              <a:gd name="connsiteY4" fmla="*/ 5362313 h 6864975"/>
              <a:gd name="connsiteX5" fmla="*/ 9437434 w 10534777"/>
              <a:gd name="connsiteY5" fmla="*/ 0 h 6864975"/>
              <a:gd name="connsiteX6" fmla="*/ 954 w 10534777"/>
              <a:gd name="connsiteY6" fmla="*/ 0 h 6864975"/>
              <a:gd name="connsiteX7" fmla="*/ 954 w 10534777"/>
              <a:gd name="connsiteY7" fmla="*/ 5746559 h 686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34777" h="6864975">
                <a:moveTo>
                  <a:pt x="0" y="5746559"/>
                </a:moveTo>
                <a:lnTo>
                  <a:pt x="1573224" y="6286228"/>
                </a:lnTo>
                <a:lnTo>
                  <a:pt x="3259909" y="6864976"/>
                </a:lnTo>
                <a:lnTo>
                  <a:pt x="10319393" y="6864976"/>
                </a:lnTo>
                <a:cubicBezTo>
                  <a:pt x="10519621" y="6418754"/>
                  <a:pt x="10592084" y="5902931"/>
                  <a:pt x="10486250" y="5362313"/>
                </a:cubicBezTo>
                <a:lnTo>
                  <a:pt x="9437434" y="0"/>
                </a:lnTo>
                <a:lnTo>
                  <a:pt x="954" y="0"/>
                </a:lnTo>
                <a:lnTo>
                  <a:pt x="954" y="5746559"/>
                </a:lnTo>
                <a:close/>
              </a:path>
            </a:pathLst>
          </a:custGeom>
          <a:solidFill>
            <a:srgbClr val="FDBE27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AF4C8B18-1571-0C53-B50E-8E9069B65DC8}"/>
              </a:ext>
            </a:extLst>
          </p:cNvPr>
          <p:cNvSpPr/>
          <p:nvPr userDrawn="1"/>
        </p:nvSpPr>
        <p:spPr>
          <a:xfrm>
            <a:off x="0" y="5247897"/>
            <a:ext cx="3667035" cy="1610104"/>
          </a:xfrm>
          <a:custGeom>
            <a:avLst/>
            <a:gdLst>
              <a:gd name="connsiteX0" fmla="*/ 2933825 w 3680389"/>
              <a:gd name="connsiteY0" fmla="*/ 740847 h 1617079"/>
              <a:gd name="connsiteX1" fmla="*/ 645500 w 3680389"/>
              <a:gd name="connsiteY1" fmla="*/ 163039 h 1617079"/>
              <a:gd name="connsiteX2" fmla="*/ 0 w 3680389"/>
              <a:gd name="connsiteY2" fmla="*/ 0 h 1617079"/>
              <a:gd name="connsiteX3" fmla="*/ 0 w 3680389"/>
              <a:gd name="connsiteY3" fmla="*/ 1617079 h 1617079"/>
              <a:gd name="connsiteX4" fmla="*/ 3680390 w 3680389"/>
              <a:gd name="connsiteY4" fmla="*/ 1617079 h 1617079"/>
              <a:gd name="connsiteX5" fmla="*/ 2932871 w 3680389"/>
              <a:gd name="connsiteY5" fmla="*/ 740847 h 1617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80389" h="1617079">
                <a:moveTo>
                  <a:pt x="2933825" y="740847"/>
                </a:moveTo>
                <a:lnTo>
                  <a:pt x="645500" y="163039"/>
                </a:lnTo>
                <a:lnTo>
                  <a:pt x="0" y="0"/>
                </a:lnTo>
                <a:lnTo>
                  <a:pt x="0" y="1617079"/>
                </a:lnTo>
                <a:lnTo>
                  <a:pt x="3680390" y="1617079"/>
                </a:lnTo>
                <a:cubicBezTo>
                  <a:pt x="3644160" y="1220440"/>
                  <a:pt x="3372421" y="851446"/>
                  <a:pt x="2932871" y="740847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8E8E297-C02E-7EB2-2C23-A67F21A8E9DA}"/>
              </a:ext>
            </a:extLst>
          </p:cNvPr>
          <p:cNvSpPr/>
          <p:nvPr userDrawn="1"/>
        </p:nvSpPr>
        <p:spPr>
          <a:xfrm>
            <a:off x="7740040" y="4126790"/>
            <a:ext cx="2253879" cy="2157528"/>
          </a:xfrm>
          <a:custGeom>
            <a:avLst/>
            <a:gdLst>
              <a:gd name="connsiteX0" fmla="*/ 1725040 w 2253879"/>
              <a:gd name="connsiteY0" fmla="*/ 2157529 h 2157528"/>
              <a:gd name="connsiteX1" fmla="*/ 544645 w 2253879"/>
              <a:gd name="connsiteY1" fmla="*/ 1683653 h 2157528"/>
              <a:gd name="connsiteX2" fmla="*/ 47890 w 2253879"/>
              <a:gd name="connsiteY2" fmla="*/ 25567 h 2157528"/>
              <a:gd name="connsiteX3" fmla="*/ 87935 w 2253879"/>
              <a:gd name="connsiteY3" fmla="*/ 780 h 2157528"/>
              <a:gd name="connsiteX4" fmla="*/ 112724 w 2253879"/>
              <a:gd name="connsiteY4" fmla="*/ 40828 h 2157528"/>
              <a:gd name="connsiteX5" fmla="*/ 590412 w 2253879"/>
              <a:gd name="connsiteY5" fmla="*/ 1635030 h 2157528"/>
              <a:gd name="connsiteX6" fmla="*/ 1725040 w 2253879"/>
              <a:gd name="connsiteY6" fmla="*/ 2090786 h 2157528"/>
              <a:gd name="connsiteX7" fmla="*/ 2210355 w 2253879"/>
              <a:gd name="connsiteY7" fmla="*/ 2019276 h 2157528"/>
              <a:gd name="connsiteX8" fmla="*/ 2252309 w 2253879"/>
              <a:gd name="connsiteY8" fmla="*/ 2041204 h 2157528"/>
              <a:gd name="connsiteX9" fmla="*/ 2230379 w 2253879"/>
              <a:gd name="connsiteY9" fmla="*/ 2083160 h 2157528"/>
              <a:gd name="connsiteX10" fmla="*/ 1725995 w 2253879"/>
              <a:gd name="connsiteY10" fmla="*/ 2157529 h 2157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53879" h="2157528">
                <a:moveTo>
                  <a:pt x="1725040" y="2157529"/>
                </a:moveTo>
                <a:cubicBezTo>
                  <a:pt x="1287399" y="2157529"/>
                  <a:pt x="867873" y="1989713"/>
                  <a:pt x="544645" y="1683653"/>
                </a:cubicBezTo>
                <a:cubicBezTo>
                  <a:pt x="88887" y="1254592"/>
                  <a:pt x="-96085" y="633888"/>
                  <a:pt x="47890" y="25567"/>
                </a:cubicBezTo>
                <a:cubicBezTo>
                  <a:pt x="51702" y="7457"/>
                  <a:pt x="69817" y="-3037"/>
                  <a:pt x="87935" y="780"/>
                </a:cubicBezTo>
                <a:cubicBezTo>
                  <a:pt x="106050" y="4598"/>
                  <a:pt x="116539" y="22708"/>
                  <a:pt x="112724" y="40828"/>
                </a:cubicBezTo>
                <a:cubicBezTo>
                  <a:pt x="-25529" y="626252"/>
                  <a:pt x="152771" y="1222170"/>
                  <a:pt x="590412" y="1635030"/>
                </a:cubicBezTo>
                <a:cubicBezTo>
                  <a:pt x="902196" y="1928696"/>
                  <a:pt x="1304560" y="2090786"/>
                  <a:pt x="1725040" y="2090786"/>
                </a:cubicBezTo>
                <a:cubicBezTo>
                  <a:pt x="2145521" y="2090786"/>
                  <a:pt x="2051126" y="2066949"/>
                  <a:pt x="2210355" y="2019276"/>
                </a:cubicBezTo>
                <a:cubicBezTo>
                  <a:pt x="2228472" y="2013549"/>
                  <a:pt x="2246587" y="2024043"/>
                  <a:pt x="2252309" y="2041204"/>
                </a:cubicBezTo>
                <a:cubicBezTo>
                  <a:pt x="2258028" y="2059323"/>
                  <a:pt x="2247542" y="2077434"/>
                  <a:pt x="2230379" y="2083160"/>
                </a:cubicBezTo>
                <a:cubicBezTo>
                  <a:pt x="2065428" y="2132733"/>
                  <a:pt x="1895710" y="2157529"/>
                  <a:pt x="1725995" y="2157529"/>
                </a:cubicBezTo>
                <a:close/>
              </a:path>
            </a:pathLst>
          </a:custGeom>
          <a:solidFill>
            <a:srgbClr val="FFFFFF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988300" cy="8323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6794500" cy="4864021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A450F38F-FF07-0636-6E1E-50035E7796A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174288" y="0"/>
            <a:ext cx="4017712" cy="5850450"/>
          </a:xfrm>
          <a:custGeom>
            <a:avLst/>
            <a:gdLst>
              <a:gd name="connsiteX0" fmla="*/ 1042890 w 4017712"/>
              <a:gd name="connsiteY0" fmla="*/ 0 h 5850450"/>
              <a:gd name="connsiteX1" fmla="*/ 4017712 w 4017712"/>
              <a:gd name="connsiteY1" fmla="*/ 0 h 5850450"/>
              <a:gd name="connsiteX2" fmla="*/ 4017712 w 4017712"/>
              <a:gd name="connsiteY2" fmla="*/ 5090575 h 5850450"/>
              <a:gd name="connsiteX3" fmla="*/ 3929042 w 4017712"/>
              <a:gd name="connsiteY3" fmla="*/ 5117269 h 5850450"/>
              <a:gd name="connsiteX4" fmla="*/ 1671225 w 4017712"/>
              <a:gd name="connsiteY4" fmla="*/ 5794232 h 5850450"/>
              <a:gd name="connsiteX5" fmla="*/ 36026 w 4017712"/>
              <a:gd name="connsiteY5" fmla="*/ 4252471 h 5850450"/>
              <a:gd name="connsiteX6" fmla="*/ 579504 w 4017712"/>
              <a:gd name="connsiteY6" fmla="*/ 1958429 h 5850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17712" h="5850450">
                <a:moveTo>
                  <a:pt x="1042890" y="0"/>
                </a:moveTo>
                <a:lnTo>
                  <a:pt x="4017712" y="0"/>
                </a:lnTo>
                <a:lnTo>
                  <a:pt x="4017712" y="5090575"/>
                </a:lnTo>
                <a:lnTo>
                  <a:pt x="3929042" y="5117269"/>
                </a:lnTo>
                <a:lnTo>
                  <a:pt x="1671225" y="5794232"/>
                </a:lnTo>
                <a:cubicBezTo>
                  <a:pt x="713944" y="6081232"/>
                  <a:pt x="-193758" y="5224060"/>
                  <a:pt x="36026" y="4252471"/>
                </a:cubicBezTo>
                <a:lnTo>
                  <a:pt x="579504" y="1958429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E926FC54-0B6E-2035-8099-6249983E15C1}"/>
              </a:ext>
            </a:extLst>
          </p:cNvPr>
          <p:cNvSpPr/>
          <p:nvPr userDrawn="1"/>
        </p:nvSpPr>
        <p:spPr>
          <a:xfrm>
            <a:off x="1677048" y="0"/>
            <a:ext cx="8826013" cy="6857041"/>
          </a:xfrm>
          <a:custGeom>
            <a:avLst/>
            <a:gdLst>
              <a:gd name="connsiteX0" fmla="*/ 2900550 w 8826013"/>
              <a:gd name="connsiteY0" fmla="*/ 1359652 h 6864975"/>
              <a:gd name="connsiteX1" fmla="*/ 467300 w 8826013"/>
              <a:gd name="connsiteY1" fmla="*/ 3479212 h 6864975"/>
              <a:gd name="connsiteX2" fmla="*/ 919244 w 8826013"/>
              <a:gd name="connsiteY2" fmla="*/ 5791374 h 6864975"/>
              <a:gd name="connsiteX3" fmla="*/ 3971298 w 8826013"/>
              <a:gd name="connsiteY3" fmla="*/ 6838281 h 6864975"/>
              <a:gd name="connsiteX4" fmla="*/ 4048530 w 8826013"/>
              <a:gd name="connsiteY4" fmla="*/ 6864976 h 6864975"/>
              <a:gd name="connsiteX5" fmla="*/ 8800617 w 8826013"/>
              <a:gd name="connsiteY5" fmla="*/ 6864976 h 6864975"/>
              <a:gd name="connsiteX6" fmla="*/ 8800617 w 8826013"/>
              <a:gd name="connsiteY6" fmla="*/ 6337709 h 6864975"/>
              <a:gd name="connsiteX7" fmla="*/ 8181817 w 8826013"/>
              <a:gd name="connsiteY7" fmla="*/ 3171243 h 6864975"/>
              <a:gd name="connsiteX8" fmla="*/ 7563012 w 8826013"/>
              <a:gd name="connsiteY8" fmla="*/ 4767 h 6864975"/>
              <a:gd name="connsiteX9" fmla="*/ 7562063 w 8826013"/>
              <a:gd name="connsiteY9" fmla="*/ 0 h 6864975"/>
              <a:gd name="connsiteX10" fmla="*/ 4462335 w 8826013"/>
              <a:gd name="connsiteY10" fmla="*/ 0 h 6864975"/>
              <a:gd name="connsiteX11" fmla="*/ 2902459 w 8826013"/>
              <a:gd name="connsiteY11" fmla="*/ 1359652 h 686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826013" h="6864975">
                <a:moveTo>
                  <a:pt x="2900550" y="1359652"/>
                </a:moveTo>
                <a:lnTo>
                  <a:pt x="467300" y="3479212"/>
                </a:lnTo>
                <a:cubicBezTo>
                  <a:pt x="-322174" y="4166659"/>
                  <a:pt x="-71409" y="5451942"/>
                  <a:pt x="919244" y="5791374"/>
                </a:cubicBezTo>
                <a:lnTo>
                  <a:pt x="3971298" y="6838281"/>
                </a:lnTo>
                <a:lnTo>
                  <a:pt x="4048530" y="6864976"/>
                </a:lnTo>
                <a:lnTo>
                  <a:pt x="8800617" y="6864976"/>
                </a:lnTo>
                <a:cubicBezTo>
                  <a:pt x="8833034" y="6698119"/>
                  <a:pt x="8835893" y="6520777"/>
                  <a:pt x="8800617" y="6337709"/>
                </a:cubicBezTo>
                <a:lnTo>
                  <a:pt x="8181817" y="3171243"/>
                </a:lnTo>
                <a:lnTo>
                  <a:pt x="7563012" y="4767"/>
                </a:lnTo>
                <a:cubicBezTo>
                  <a:pt x="7563012" y="2868"/>
                  <a:pt x="7563012" y="1909"/>
                  <a:pt x="7562063" y="0"/>
                </a:cubicBezTo>
                <a:lnTo>
                  <a:pt x="4462335" y="0"/>
                </a:lnTo>
                <a:lnTo>
                  <a:pt x="2902459" y="1359652"/>
                </a:lnTo>
                <a:close/>
              </a:path>
            </a:pathLst>
          </a:custGeom>
          <a:solidFill>
            <a:srgbClr val="FDBE27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16461C66-8E24-0A83-B183-F32F31C02D6B}"/>
              </a:ext>
            </a:extLst>
          </p:cNvPr>
          <p:cNvSpPr/>
          <p:nvPr userDrawn="1"/>
        </p:nvSpPr>
        <p:spPr>
          <a:xfrm>
            <a:off x="7489041" y="959"/>
            <a:ext cx="4702959" cy="4333542"/>
          </a:xfrm>
          <a:custGeom>
            <a:avLst/>
            <a:gdLst>
              <a:gd name="connsiteX0" fmla="*/ 233100 w 4702959"/>
              <a:gd name="connsiteY0" fmla="*/ 1320554 h 4333542"/>
              <a:gd name="connsiteX1" fmla="*/ 1585117 w 4702959"/>
              <a:gd name="connsiteY1" fmla="*/ 2704034 h 4333542"/>
              <a:gd name="connsiteX2" fmla="*/ 2937138 w 4702959"/>
              <a:gd name="connsiteY2" fmla="*/ 4087523 h 4333542"/>
              <a:gd name="connsiteX3" fmla="*/ 4305366 w 4702959"/>
              <a:gd name="connsiteY3" fmla="*/ 3737598 h 4333542"/>
              <a:gd name="connsiteX4" fmla="*/ 4702960 w 4702959"/>
              <a:gd name="connsiteY4" fmla="*/ 2318838 h 4333542"/>
              <a:gd name="connsiteX5" fmla="*/ 4702960 w 4702959"/>
              <a:gd name="connsiteY5" fmla="*/ 0 h 4333542"/>
              <a:gd name="connsiteX6" fmla="*/ 498162 w 4702959"/>
              <a:gd name="connsiteY6" fmla="*/ 0 h 4333542"/>
              <a:gd name="connsiteX7" fmla="*/ 233100 w 4702959"/>
              <a:gd name="connsiteY7" fmla="*/ 1321504 h 4333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02959" h="4333542">
                <a:moveTo>
                  <a:pt x="233100" y="1320554"/>
                </a:moveTo>
                <a:lnTo>
                  <a:pt x="1585117" y="2704034"/>
                </a:lnTo>
                <a:lnTo>
                  <a:pt x="2937138" y="4087523"/>
                </a:lnTo>
                <a:cubicBezTo>
                  <a:pt x="3375734" y="4536603"/>
                  <a:pt x="4136600" y="4342092"/>
                  <a:pt x="4305366" y="3737598"/>
                </a:cubicBezTo>
                <a:lnTo>
                  <a:pt x="4702960" y="2318838"/>
                </a:lnTo>
                <a:lnTo>
                  <a:pt x="4702960" y="0"/>
                </a:lnTo>
                <a:lnTo>
                  <a:pt x="498162" y="0"/>
                </a:lnTo>
                <a:cubicBezTo>
                  <a:pt x="-19569" y="215480"/>
                  <a:pt x="-176892" y="901978"/>
                  <a:pt x="233100" y="1321504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C539D1F0-996F-E92B-CC91-14E9841217B8}"/>
              </a:ext>
            </a:extLst>
          </p:cNvPr>
          <p:cNvSpPr/>
          <p:nvPr userDrawn="1"/>
        </p:nvSpPr>
        <p:spPr>
          <a:xfrm>
            <a:off x="4047824" y="2519423"/>
            <a:ext cx="3144342" cy="4345552"/>
          </a:xfrm>
          <a:custGeom>
            <a:avLst/>
            <a:gdLst>
              <a:gd name="connsiteX0" fmla="*/ 3066955 w 3144342"/>
              <a:gd name="connsiteY0" fmla="*/ 3477896 h 4345552"/>
              <a:gd name="connsiteX1" fmla="*/ 2933469 w 3144342"/>
              <a:gd name="connsiteY1" fmla="*/ 4345553 h 4345552"/>
              <a:gd name="connsiteX2" fmla="*/ 3005934 w 3144342"/>
              <a:gd name="connsiteY2" fmla="*/ 4345553 h 4345552"/>
              <a:gd name="connsiteX3" fmla="*/ 3133697 w 3144342"/>
              <a:gd name="connsiteY3" fmla="*/ 3470270 h 4345552"/>
              <a:gd name="connsiteX4" fmla="*/ 2600709 w 3144342"/>
              <a:gd name="connsiteY4" fmla="*/ 2409061 h 4345552"/>
              <a:gd name="connsiteX5" fmla="*/ 55902 w 3144342"/>
              <a:gd name="connsiteY5" fmla="*/ 9178 h 4345552"/>
              <a:gd name="connsiteX6" fmla="*/ 9183 w 3144342"/>
              <a:gd name="connsiteY6" fmla="*/ 10137 h 4345552"/>
              <a:gd name="connsiteX7" fmla="*/ 10133 w 3144342"/>
              <a:gd name="connsiteY7" fmla="*/ 56852 h 4345552"/>
              <a:gd name="connsiteX8" fmla="*/ 2554945 w 3144342"/>
              <a:gd name="connsiteY8" fmla="*/ 2456735 h 4345552"/>
              <a:gd name="connsiteX9" fmla="*/ 3067909 w 3144342"/>
              <a:gd name="connsiteY9" fmla="*/ 3476947 h 4345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44342" h="4345552">
                <a:moveTo>
                  <a:pt x="3066955" y="3477896"/>
                </a:moveTo>
                <a:cubicBezTo>
                  <a:pt x="3100326" y="3773472"/>
                  <a:pt x="3052653" y="4074773"/>
                  <a:pt x="2933469" y="4345553"/>
                </a:cubicBezTo>
                <a:lnTo>
                  <a:pt x="3005934" y="4345553"/>
                </a:lnTo>
                <a:cubicBezTo>
                  <a:pt x="3121304" y="4070956"/>
                  <a:pt x="3167069" y="3767755"/>
                  <a:pt x="3133697" y="3470270"/>
                </a:cubicBezTo>
                <a:cubicBezTo>
                  <a:pt x="3087933" y="3062188"/>
                  <a:pt x="2902961" y="2695102"/>
                  <a:pt x="2600709" y="2409061"/>
                </a:cubicBezTo>
                <a:lnTo>
                  <a:pt x="55902" y="9178"/>
                </a:lnTo>
                <a:cubicBezTo>
                  <a:pt x="42554" y="-3215"/>
                  <a:pt x="21576" y="-3215"/>
                  <a:pt x="9183" y="10137"/>
                </a:cubicBezTo>
                <a:cubicBezTo>
                  <a:pt x="-3215" y="23480"/>
                  <a:pt x="-3215" y="44459"/>
                  <a:pt x="10133" y="56852"/>
                </a:cubicBezTo>
                <a:lnTo>
                  <a:pt x="2554945" y="2456735"/>
                </a:lnTo>
                <a:cubicBezTo>
                  <a:pt x="2846702" y="2731332"/>
                  <a:pt x="3024049" y="3084116"/>
                  <a:pt x="3067909" y="3476947"/>
                </a:cubicBezTo>
                <a:close/>
              </a:path>
            </a:pathLst>
          </a:custGeom>
          <a:solidFill>
            <a:srgbClr val="FFFFFF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979" y="1655300"/>
            <a:ext cx="3325606" cy="236856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83821" y="4272991"/>
            <a:ext cx="2743200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2CD2E514-C27B-D2D1-02B6-62E25D5E69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655300"/>
            <a:ext cx="6769537" cy="5202700"/>
          </a:xfrm>
          <a:custGeom>
            <a:avLst/>
            <a:gdLst>
              <a:gd name="connsiteX0" fmla="*/ 1992024 w 6769537"/>
              <a:gd name="connsiteY0" fmla="*/ 1159 h 5202700"/>
              <a:gd name="connsiteX1" fmla="*/ 2931917 w 6769537"/>
              <a:gd name="connsiteY1" fmla="*/ 354210 h 5202700"/>
              <a:gd name="connsiteX2" fmla="*/ 4647206 w 6769537"/>
              <a:gd name="connsiteY2" fmla="*/ 1969420 h 5202700"/>
              <a:gd name="connsiteX3" fmla="*/ 6362500 w 6769537"/>
              <a:gd name="connsiteY3" fmla="*/ 3584632 h 5202700"/>
              <a:gd name="connsiteX4" fmla="*/ 6361546 w 6769537"/>
              <a:gd name="connsiteY4" fmla="*/ 3585589 h 5202700"/>
              <a:gd name="connsiteX5" fmla="*/ 6631855 w 6769537"/>
              <a:gd name="connsiteY5" fmla="*/ 5110062 h 5202700"/>
              <a:gd name="connsiteX6" fmla="*/ 6580941 w 6769537"/>
              <a:gd name="connsiteY6" fmla="*/ 5202700 h 5202700"/>
              <a:gd name="connsiteX7" fmla="*/ 0 w 6769537"/>
              <a:gd name="connsiteY7" fmla="*/ 5202700 h 5202700"/>
              <a:gd name="connsiteX8" fmla="*/ 0 w 6769537"/>
              <a:gd name="connsiteY8" fmla="*/ 4284622 h 5202700"/>
              <a:gd name="connsiteX9" fmla="*/ 235509 w 6769537"/>
              <a:gd name="connsiteY9" fmla="*/ 3290356 h 5202700"/>
              <a:gd name="connsiteX10" fmla="*/ 778986 w 6769537"/>
              <a:gd name="connsiteY10" fmla="*/ 998955 h 5202700"/>
              <a:gd name="connsiteX11" fmla="*/ 1992024 w 6769537"/>
              <a:gd name="connsiteY11" fmla="*/ 1159 h 5202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69537" h="5202700">
                <a:moveTo>
                  <a:pt x="1992024" y="1159"/>
                </a:moveTo>
                <a:cubicBezTo>
                  <a:pt x="2320909" y="-12707"/>
                  <a:pt x="2659464" y="97427"/>
                  <a:pt x="2931917" y="354210"/>
                </a:cubicBezTo>
                <a:lnTo>
                  <a:pt x="4647206" y="1969420"/>
                </a:lnTo>
                <a:lnTo>
                  <a:pt x="6362500" y="3584632"/>
                </a:lnTo>
                <a:lnTo>
                  <a:pt x="6361546" y="3585589"/>
                </a:lnTo>
                <a:cubicBezTo>
                  <a:pt x="6808484" y="4006115"/>
                  <a:pt x="6871612" y="4627540"/>
                  <a:pt x="6631855" y="5110062"/>
                </a:cubicBezTo>
                <a:lnTo>
                  <a:pt x="6580941" y="5202700"/>
                </a:lnTo>
                <a:lnTo>
                  <a:pt x="0" y="5202700"/>
                </a:lnTo>
                <a:lnTo>
                  <a:pt x="0" y="4284622"/>
                </a:lnTo>
                <a:lnTo>
                  <a:pt x="235509" y="3290356"/>
                </a:lnTo>
                <a:lnTo>
                  <a:pt x="778986" y="998955"/>
                </a:lnTo>
                <a:cubicBezTo>
                  <a:pt x="922603" y="391822"/>
                  <a:pt x="1443882" y="24269"/>
                  <a:pt x="1992024" y="1159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id="{36C2A278-5A54-2CDD-0CD5-C79C79B4C73B}"/>
              </a:ext>
            </a:extLst>
          </p:cNvPr>
          <p:cNvSpPr/>
          <p:nvPr userDrawn="1"/>
        </p:nvSpPr>
        <p:spPr>
          <a:xfrm>
            <a:off x="955" y="169313"/>
            <a:ext cx="8371746" cy="6688687"/>
          </a:xfrm>
          <a:custGeom>
            <a:avLst/>
            <a:gdLst>
              <a:gd name="connsiteX0" fmla="*/ 7034691 w 8371746"/>
              <a:gd name="connsiteY0" fmla="*/ 1627026 h 6696621"/>
              <a:gd name="connsiteX1" fmla="*/ 3923524 w 8371746"/>
              <a:gd name="connsiteY1" fmla="*/ 841364 h 6696621"/>
              <a:gd name="connsiteX2" fmla="*/ 812353 w 8371746"/>
              <a:gd name="connsiteY2" fmla="*/ 55712 h 6696621"/>
              <a:gd name="connsiteX3" fmla="*/ 0 w 8371746"/>
              <a:gd name="connsiteY3" fmla="*/ 40450 h 6696621"/>
              <a:gd name="connsiteX4" fmla="*/ 0 w 8371746"/>
              <a:gd name="connsiteY4" fmla="*/ 6696622 h 6696621"/>
              <a:gd name="connsiteX5" fmla="*/ 5805671 w 8371746"/>
              <a:gd name="connsiteY5" fmla="*/ 6696622 h 6696621"/>
              <a:gd name="connsiteX6" fmla="*/ 7870885 w 8371746"/>
              <a:gd name="connsiteY6" fmla="*/ 4571336 h 6696621"/>
              <a:gd name="connsiteX7" fmla="*/ 7036600 w 8371746"/>
              <a:gd name="connsiteY7" fmla="*/ 1627026 h 6696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371746" h="6696621">
                <a:moveTo>
                  <a:pt x="7034691" y="1627026"/>
                </a:moveTo>
                <a:lnTo>
                  <a:pt x="3923524" y="841364"/>
                </a:lnTo>
                <a:lnTo>
                  <a:pt x="812353" y="55712"/>
                </a:lnTo>
                <a:cubicBezTo>
                  <a:pt x="531079" y="-15799"/>
                  <a:pt x="255528" y="-15799"/>
                  <a:pt x="0" y="40450"/>
                </a:cubicBezTo>
                <a:lnTo>
                  <a:pt x="0" y="6696622"/>
                </a:lnTo>
                <a:lnTo>
                  <a:pt x="5805671" y="6696622"/>
                </a:lnTo>
                <a:lnTo>
                  <a:pt x="7870885" y="4571336"/>
                </a:lnTo>
                <a:cubicBezTo>
                  <a:pt x="8818632" y="3595940"/>
                  <a:pt x="8355245" y="1960740"/>
                  <a:pt x="7036600" y="1627026"/>
                </a:cubicBezTo>
                <a:close/>
              </a:path>
            </a:pathLst>
          </a:custGeom>
          <a:solidFill>
            <a:srgbClr val="FDBE27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182703ED-19A2-F847-8FE1-5F9E195BC370}"/>
              </a:ext>
            </a:extLst>
          </p:cNvPr>
          <p:cNvSpPr/>
          <p:nvPr userDrawn="1"/>
        </p:nvSpPr>
        <p:spPr>
          <a:xfrm>
            <a:off x="3190503" y="218541"/>
            <a:ext cx="3665775" cy="4380996"/>
          </a:xfrm>
          <a:custGeom>
            <a:avLst/>
            <a:gdLst>
              <a:gd name="connsiteX0" fmla="*/ 3633476 w 3665775"/>
              <a:gd name="connsiteY0" fmla="*/ 4380997 h 4380996"/>
              <a:gd name="connsiteX1" fmla="*/ 3607730 w 3665775"/>
              <a:gd name="connsiteY1" fmla="*/ 4368603 h 4380996"/>
              <a:gd name="connsiteX2" fmla="*/ 31268 w 3665775"/>
              <a:gd name="connsiteY2" fmla="*/ 83710 h 4380996"/>
              <a:gd name="connsiteX3" fmla="*/ 12198 w 3665775"/>
              <a:gd name="connsiteY3" fmla="*/ 59874 h 4380996"/>
              <a:gd name="connsiteX4" fmla="*/ 7431 w 3665775"/>
              <a:gd name="connsiteY4" fmla="*/ 54157 h 4380996"/>
              <a:gd name="connsiteX5" fmla="*/ 12198 w 3665775"/>
              <a:gd name="connsiteY5" fmla="*/ 7433 h 4380996"/>
              <a:gd name="connsiteX6" fmla="*/ 58917 w 3665775"/>
              <a:gd name="connsiteY6" fmla="*/ 12200 h 4380996"/>
              <a:gd name="connsiteX7" fmla="*/ 63685 w 3665775"/>
              <a:gd name="connsiteY7" fmla="*/ 17927 h 4380996"/>
              <a:gd name="connsiteX8" fmla="*/ 81804 w 3665775"/>
              <a:gd name="connsiteY8" fmla="*/ 40804 h 4380996"/>
              <a:gd name="connsiteX9" fmla="*/ 3658262 w 3665775"/>
              <a:gd name="connsiteY9" fmla="*/ 4325697 h 4380996"/>
              <a:gd name="connsiteX10" fmla="*/ 3654449 w 3665775"/>
              <a:gd name="connsiteY10" fmla="*/ 4372412 h 4380996"/>
              <a:gd name="connsiteX11" fmla="*/ 3633476 w 3665775"/>
              <a:gd name="connsiteY11" fmla="*/ 4380047 h 4380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665775" h="4380996">
                <a:moveTo>
                  <a:pt x="3633476" y="4380997"/>
                </a:moveTo>
                <a:cubicBezTo>
                  <a:pt x="3623941" y="4380997"/>
                  <a:pt x="3614406" y="4377179"/>
                  <a:pt x="3607730" y="4368603"/>
                </a:cubicBezTo>
                <a:lnTo>
                  <a:pt x="31268" y="83710"/>
                </a:lnTo>
                <a:cubicBezTo>
                  <a:pt x="24596" y="76085"/>
                  <a:pt x="17920" y="67500"/>
                  <a:pt x="12198" y="59874"/>
                </a:cubicBezTo>
                <a:lnTo>
                  <a:pt x="7431" y="54157"/>
                </a:lnTo>
                <a:cubicBezTo>
                  <a:pt x="-4008" y="39855"/>
                  <a:pt x="-2104" y="18876"/>
                  <a:pt x="12198" y="7433"/>
                </a:cubicBezTo>
                <a:cubicBezTo>
                  <a:pt x="26500" y="-4011"/>
                  <a:pt x="47479" y="-2102"/>
                  <a:pt x="58917" y="12200"/>
                </a:cubicBezTo>
                <a:lnTo>
                  <a:pt x="63685" y="17927"/>
                </a:lnTo>
                <a:cubicBezTo>
                  <a:pt x="69406" y="25553"/>
                  <a:pt x="76083" y="33178"/>
                  <a:pt x="81804" y="40804"/>
                </a:cubicBezTo>
                <a:lnTo>
                  <a:pt x="3658262" y="4325697"/>
                </a:lnTo>
                <a:cubicBezTo>
                  <a:pt x="3669706" y="4339999"/>
                  <a:pt x="3667797" y="4360977"/>
                  <a:pt x="3654449" y="4372412"/>
                </a:cubicBezTo>
                <a:cubicBezTo>
                  <a:pt x="3647778" y="4377179"/>
                  <a:pt x="3640147" y="4380047"/>
                  <a:pt x="3633476" y="4380047"/>
                </a:cubicBezTo>
                <a:close/>
              </a:path>
            </a:pathLst>
          </a:custGeom>
          <a:solidFill>
            <a:srgbClr val="FFFFFF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F314042E-0E17-6A9B-F222-13CA0A0C88E4}"/>
              </a:ext>
            </a:extLst>
          </p:cNvPr>
          <p:cNvSpPr/>
          <p:nvPr userDrawn="1"/>
        </p:nvSpPr>
        <p:spPr>
          <a:xfrm>
            <a:off x="8985489" y="4532936"/>
            <a:ext cx="2106072" cy="1487269"/>
          </a:xfrm>
          <a:custGeom>
            <a:avLst/>
            <a:gdLst>
              <a:gd name="connsiteX0" fmla="*/ 33371 w 2106072"/>
              <a:gd name="connsiteY0" fmla="*/ 1487270 h 1487269"/>
              <a:gd name="connsiteX1" fmla="*/ 0 w 2106072"/>
              <a:gd name="connsiteY1" fmla="*/ 1453899 h 1487269"/>
              <a:gd name="connsiteX2" fmla="*/ 33371 w 2106072"/>
              <a:gd name="connsiteY2" fmla="*/ 1420527 h 1487269"/>
              <a:gd name="connsiteX3" fmla="*/ 403320 w 2106072"/>
              <a:gd name="connsiteY3" fmla="*/ 1389065 h 1487269"/>
              <a:gd name="connsiteX4" fmla="*/ 1380626 w 2106072"/>
              <a:gd name="connsiteY4" fmla="*/ 948560 h 1487269"/>
              <a:gd name="connsiteX5" fmla="*/ 2041378 w 2106072"/>
              <a:gd name="connsiteY5" fmla="*/ 21787 h 1487269"/>
              <a:gd name="connsiteX6" fmla="*/ 2084284 w 2106072"/>
              <a:gd name="connsiteY6" fmla="*/ 1767 h 1487269"/>
              <a:gd name="connsiteX7" fmla="*/ 2104308 w 2106072"/>
              <a:gd name="connsiteY7" fmla="*/ 44674 h 1487269"/>
              <a:gd name="connsiteX8" fmla="*/ 1422577 w 2106072"/>
              <a:gd name="connsiteY8" fmla="*/ 1000051 h 1487269"/>
              <a:gd name="connsiteX9" fmla="*/ 414759 w 2106072"/>
              <a:gd name="connsiteY9" fmla="*/ 1454848 h 1487269"/>
              <a:gd name="connsiteX10" fmla="*/ 33371 w 2106072"/>
              <a:gd name="connsiteY10" fmla="*/ 1487270 h 1487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06072" h="1487269">
                <a:moveTo>
                  <a:pt x="33371" y="1487270"/>
                </a:moveTo>
                <a:cubicBezTo>
                  <a:pt x="15256" y="1487270"/>
                  <a:pt x="0" y="1472018"/>
                  <a:pt x="0" y="1453899"/>
                </a:cubicBezTo>
                <a:cubicBezTo>
                  <a:pt x="0" y="1435779"/>
                  <a:pt x="15256" y="1420527"/>
                  <a:pt x="33371" y="1420527"/>
                </a:cubicBezTo>
                <a:cubicBezTo>
                  <a:pt x="157322" y="1420527"/>
                  <a:pt x="281273" y="1410043"/>
                  <a:pt x="403320" y="1389065"/>
                </a:cubicBezTo>
                <a:cubicBezTo>
                  <a:pt x="762775" y="1327089"/>
                  <a:pt x="1100302" y="1174534"/>
                  <a:pt x="1380626" y="948560"/>
                </a:cubicBezTo>
                <a:cubicBezTo>
                  <a:pt x="1678105" y="709243"/>
                  <a:pt x="1906938" y="388872"/>
                  <a:pt x="2041378" y="21787"/>
                </a:cubicBezTo>
                <a:cubicBezTo>
                  <a:pt x="2048054" y="4626"/>
                  <a:pt x="2067123" y="-3959"/>
                  <a:pt x="2084284" y="1767"/>
                </a:cubicBezTo>
                <a:cubicBezTo>
                  <a:pt x="2101444" y="8444"/>
                  <a:pt x="2110029" y="27513"/>
                  <a:pt x="2104308" y="44674"/>
                </a:cubicBezTo>
                <a:cubicBezTo>
                  <a:pt x="1966055" y="422243"/>
                  <a:pt x="1730546" y="753099"/>
                  <a:pt x="1422577" y="1000051"/>
                </a:cubicBezTo>
                <a:cubicBezTo>
                  <a:pt x="1133673" y="1232692"/>
                  <a:pt x="784708" y="1390014"/>
                  <a:pt x="414759" y="1454848"/>
                </a:cubicBezTo>
                <a:cubicBezTo>
                  <a:pt x="288904" y="1476786"/>
                  <a:pt x="161135" y="1487270"/>
                  <a:pt x="33371" y="1487270"/>
                </a:cubicBezTo>
                <a:close/>
              </a:path>
            </a:pathLst>
          </a:custGeom>
          <a:solidFill>
            <a:srgbClr val="1A1818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BD8C64F6-C5F0-22AF-6759-AC5029A16F5E}"/>
              </a:ext>
            </a:extLst>
          </p:cNvPr>
          <p:cNvSpPr/>
          <p:nvPr userDrawn="1"/>
        </p:nvSpPr>
        <p:spPr>
          <a:xfrm>
            <a:off x="0" y="0"/>
            <a:ext cx="4823504" cy="2122243"/>
          </a:xfrm>
          <a:custGeom>
            <a:avLst/>
            <a:gdLst>
              <a:gd name="connsiteX0" fmla="*/ 0 w 4823504"/>
              <a:gd name="connsiteY0" fmla="*/ 240276 h 2122243"/>
              <a:gd name="connsiteX1" fmla="*/ 347062 w 4823504"/>
              <a:gd name="connsiteY1" fmla="*/ 523458 h 2122243"/>
              <a:gd name="connsiteX2" fmla="*/ 1903125 w 4823504"/>
              <a:gd name="connsiteY2" fmla="*/ 1274790 h 2122243"/>
              <a:gd name="connsiteX3" fmla="*/ 3459183 w 4823504"/>
              <a:gd name="connsiteY3" fmla="*/ 2026121 h 2122243"/>
              <a:gd name="connsiteX4" fmla="*/ 4820739 w 4823504"/>
              <a:gd name="connsiteY4" fmla="*/ 1099357 h 2122243"/>
              <a:gd name="connsiteX5" fmla="*/ 4739694 w 4823504"/>
              <a:gd name="connsiteY5" fmla="*/ 0 h 2122243"/>
              <a:gd name="connsiteX6" fmla="*/ 954 w 4823504"/>
              <a:gd name="connsiteY6" fmla="*/ 0 h 2122243"/>
              <a:gd name="connsiteX7" fmla="*/ 954 w 4823504"/>
              <a:gd name="connsiteY7" fmla="*/ 240276 h 2122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23504" h="2122243">
                <a:moveTo>
                  <a:pt x="0" y="240276"/>
                </a:moveTo>
                <a:cubicBezTo>
                  <a:pt x="86767" y="355651"/>
                  <a:pt x="202137" y="453857"/>
                  <a:pt x="347062" y="523458"/>
                </a:cubicBezTo>
                <a:lnTo>
                  <a:pt x="1903125" y="1274790"/>
                </a:lnTo>
                <a:lnTo>
                  <a:pt x="3459183" y="2026121"/>
                </a:lnTo>
                <a:cubicBezTo>
                  <a:pt x="4118031" y="2344584"/>
                  <a:pt x="4875084" y="1829710"/>
                  <a:pt x="4820739" y="1099357"/>
                </a:cubicBezTo>
                <a:lnTo>
                  <a:pt x="4739694" y="0"/>
                </a:lnTo>
                <a:lnTo>
                  <a:pt x="954" y="0"/>
                </a:lnTo>
                <a:lnTo>
                  <a:pt x="954" y="240276"/>
                </a:lnTo>
                <a:close/>
              </a:path>
            </a:pathLst>
          </a:cu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69396"/>
            <a:ext cx="4483100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207000"/>
            <a:ext cx="5257800" cy="98233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DC990D03-7A87-9430-1A04-B2F07FC6763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739695" y="1"/>
            <a:ext cx="7451350" cy="5586475"/>
          </a:xfrm>
          <a:custGeom>
            <a:avLst/>
            <a:gdLst>
              <a:gd name="connsiteX0" fmla="*/ 0 w 7451350"/>
              <a:gd name="connsiteY0" fmla="*/ 0 h 5586475"/>
              <a:gd name="connsiteX1" fmla="*/ 7451350 w 7451350"/>
              <a:gd name="connsiteY1" fmla="*/ 0 h 5586475"/>
              <a:gd name="connsiteX2" fmla="*/ 7451350 w 7451350"/>
              <a:gd name="connsiteY2" fmla="*/ 279380 h 5586475"/>
              <a:gd name="connsiteX3" fmla="*/ 7035326 w 7451350"/>
              <a:gd name="connsiteY3" fmla="*/ 1414952 h 5586475"/>
              <a:gd name="connsiteX4" fmla="*/ 5931959 w 7451350"/>
              <a:gd name="connsiteY4" fmla="*/ 4427913 h 5586475"/>
              <a:gd name="connsiteX5" fmla="*/ 2921738 w 7451350"/>
              <a:gd name="connsiteY5" fmla="*/ 4951371 h 5586475"/>
              <a:gd name="connsiteX6" fmla="*/ 868272 w 7451350"/>
              <a:gd name="connsiteY6" fmla="*/ 2487604 h 5586475"/>
              <a:gd name="connsiteX7" fmla="*/ 31781 w 7451350"/>
              <a:gd name="connsiteY7" fmla="*/ 1483974 h 5586475"/>
              <a:gd name="connsiteX8" fmla="*/ 32032 w 7451350"/>
              <a:gd name="connsiteY8" fmla="*/ 1483382 h 5586475"/>
              <a:gd name="connsiteX9" fmla="*/ 81044 w 7451350"/>
              <a:gd name="connsiteY9" fmla="*/ 1099357 h 5586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451350" h="5586475">
                <a:moveTo>
                  <a:pt x="0" y="0"/>
                </a:moveTo>
                <a:lnTo>
                  <a:pt x="7451350" y="0"/>
                </a:lnTo>
                <a:lnTo>
                  <a:pt x="7451350" y="279380"/>
                </a:lnTo>
                <a:lnTo>
                  <a:pt x="7035326" y="1414952"/>
                </a:lnTo>
                <a:lnTo>
                  <a:pt x="5931959" y="4427913"/>
                </a:lnTo>
                <a:cubicBezTo>
                  <a:pt x="5464527" y="5704612"/>
                  <a:pt x="3791865" y="5995420"/>
                  <a:pt x="2921738" y="4951371"/>
                </a:cubicBezTo>
                <a:lnTo>
                  <a:pt x="868272" y="2487604"/>
                </a:lnTo>
                <a:lnTo>
                  <a:pt x="31781" y="1483974"/>
                </a:lnTo>
                <a:lnTo>
                  <a:pt x="32032" y="1483382"/>
                </a:lnTo>
                <a:cubicBezTo>
                  <a:pt x="72898" y="1365664"/>
                  <a:pt x="91234" y="1236298"/>
                  <a:pt x="81044" y="1099357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97DA8E0E-5E8E-F37E-01DE-7C5B76C9355F}"/>
              </a:ext>
            </a:extLst>
          </p:cNvPr>
          <p:cNvSpPr/>
          <p:nvPr userDrawn="1"/>
        </p:nvSpPr>
        <p:spPr>
          <a:xfrm>
            <a:off x="1014119" y="562390"/>
            <a:ext cx="8983802" cy="6295610"/>
          </a:xfrm>
          <a:custGeom>
            <a:avLst/>
            <a:gdLst>
              <a:gd name="connsiteX0" fmla="*/ 7951621 w 8983802"/>
              <a:gd name="connsiteY0" fmla="*/ 1603594 h 6295610"/>
              <a:gd name="connsiteX1" fmla="*/ 4821385 w 8983802"/>
              <a:gd name="connsiteY1" fmla="*/ 822699 h 6295610"/>
              <a:gd name="connsiteX2" fmla="*/ 1691144 w 8983802"/>
              <a:gd name="connsiteY2" fmla="*/ 41814 h 6295610"/>
              <a:gd name="connsiteX3" fmla="*/ 54041 w 8983802"/>
              <a:gd name="connsiteY3" fmla="*/ 1736130 h 6295610"/>
              <a:gd name="connsiteX4" fmla="*/ 942671 w 8983802"/>
              <a:gd name="connsiteY4" fmla="*/ 4837762 h 6295610"/>
              <a:gd name="connsiteX5" fmla="*/ 1360293 w 8983802"/>
              <a:gd name="connsiteY5" fmla="*/ 6295611 h 6295610"/>
              <a:gd name="connsiteX6" fmla="*/ 6256355 w 8983802"/>
              <a:gd name="connsiteY6" fmla="*/ 6295611 h 6295610"/>
              <a:gd name="connsiteX7" fmla="*/ 6359328 w 8983802"/>
              <a:gd name="connsiteY7" fmla="*/ 6188830 h 6295610"/>
              <a:gd name="connsiteX8" fmla="*/ 8600934 w 8983802"/>
              <a:gd name="connsiteY8" fmla="*/ 3868083 h 6295610"/>
              <a:gd name="connsiteX9" fmla="*/ 7951621 w 8983802"/>
              <a:gd name="connsiteY9" fmla="*/ 1602644 h 6295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983802" h="6295610">
                <a:moveTo>
                  <a:pt x="7951621" y="1603594"/>
                </a:moveTo>
                <a:lnTo>
                  <a:pt x="4821385" y="822699"/>
                </a:lnTo>
                <a:lnTo>
                  <a:pt x="1691144" y="41814"/>
                </a:lnTo>
                <a:cubicBezTo>
                  <a:pt x="674750" y="-211814"/>
                  <a:pt x="-233909" y="730220"/>
                  <a:pt x="54041" y="1736130"/>
                </a:cubicBezTo>
                <a:lnTo>
                  <a:pt x="942671" y="4837762"/>
                </a:lnTo>
                <a:lnTo>
                  <a:pt x="1360293" y="6295611"/>
                </a:lnTo>
                <a:lnTo>
                  <a:pt x="6256355" y="6295611"/>
                </a:lnTo>
                <a:lnTo>
                  <a:pt x="6359328" y="6188830"/>
                </a:lnTo>
                <a:lnTo>
                  <a:pt x="8600934" y="3868083"/>
                </a:lnTo>
                <a:cubicBezTo>
                  <a:pt x="9328428" y="3114842"/>
                  <a:pt x="8968019" y="1856263"/>
                  <a:pt x="7951621" y="1602644"/>
                </a:cubicBezTo>
                <a:close/>
              </a:path>
            </a:pathLst>
          </a:custGeom>
          <a:solidFill>
            <a:srgbClr val="FDBE27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8FBE685A-0504-916A-667E-31D0180BFCE5}"/>
              </a:ext>
            </a:extLst>
          </p:cNvPr>
          <p:cNvSpPr/>
          <p:nvPr userDrawn="1"/>
        </p:nvSpPr>
        <p:spPr>
          <a:xfrm>
            <a:off x="0" y="4780603"/>
            <a:ext cx="2950756" cy="2077397"/>
          </a:xfrm>
          <a:custGeom>
            <a:avLst/>
            <a:gdLst>
              <a:gd name="connsiteX0" fmla="*/ 1931729 w 2950756"/>
              <a:gd name="connsiteY0" fmla="*/ 25540 h 2077397"/>
              <a:gd name="connsiteX1" fmla="*/ 58163 w 2950756"/>
              <a:gd name="connsiteY1" fmla="*/ 505133 h 2077397"/>
              <a:gd name="connsiteX2" fmla="*/ 0 w 2950756"/>
              <a:gd name="connsiteY2" fmla="*/ 520385 h 2077397"/>
              <a:gd name="connsiteX3" fmla="*/ 0 w 2950756"/>
              <a:gd name="connsiteY3" fmla="*/ 2077398 h 2077397"/>
              <a:gd name="connsiteX4" fmla="*/ 2627761 w 2950756"/>
              <a:gd name="connsiteY4" fmla="*/ 2077398 h 2077397"/>
              <a:gd name="connsiteX5" fmla="*/ 2919523 w 2950756"/>
              <a:gd name="connsiteY5" fmla="*/ 1036217 h 2077397"/>
              <a:gd name="connsiteX6" fmla="*/ 1931729 w 2950756"/>
              <a:gd name="connsiteY6" fmla="*/ 26490 h 2077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50756" h="2077397">
                <a:moveTo>
                  <a:pt x="1931729" y="25540"/>
                </a:moveTo>
                <a:lnTo>
                  <a:pt x="58163" y="505133"/>
                </a:lnTo>
                <a:lnTo>
                  <a:pt x="0" y="520385"/>
                </a:lnTo>
                <a:lnTo>
                  <a:pt x="0" y="2077398"/>
                </a:lnTo>
                <a:lnTo>
                  <a:pt x="2627761" y="2077398"/>
                </a:lnTo>
                <a:lnTo>
                  <a:pt x="2919523" y="1036217"/>
                </a:lnTo>
                <a:cubicBezTo>
                  <a:pt x="3089239" y="431714"/>
                  <a:pt x="2540040" y="-129883"/>
                  <a:pt x="1931729" y="26490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5400000" scaled="1"/>
          </a:gra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08B1A6B0-1AE7-4604-2EE5-6B191EC9C016}"/>
              </a:ext>
            </a:extLst>
          </p:cNvPr>
          <p:cNvSpPr/>
          <p:nvPr userDrawn="1"/>
        </p:nvSpPr>
        <p:spPr>
          <a:xfrm>
            <a:off x="579521" y="667609"/>
            <a:ext cx="561578" cy="1774881"/>
          </a:xfrm>
          <a:custGeom>
            <a:avLst/>
            <a:gdLst>
              <a:gd name="connsiteX0" fmla="*/ 103438 w 561578"/>
              <a:gd name="connsiteY0" fmla="*/ 1774881 h 1774881"/>
              <a:gd name="connsiteX1" fmla="*/ 71016 w 561578"/>
              <a:gd name="connsiteY1" fmla="*/ 1751045 h 1774881"/>
              <a:gd name="connsiteX2" fmla="*/ 504844 w 561578"/>
              <a:gd name="connsiteY2" fmla="*/ 10014 h 1774881"/>
              <a:gd name="connsiteX3" fmla="*/ 551568 w 561578"/>
              <a:gd name="connsiteY3" fmla="*/ 10014 h 1774881"/>
              <a:gd name="connsiteX4" fmla="*/ 551568 w 561578"/>
              <a:gd name="connsiteY4" fmla="*/ 56729 h 1774881"/>
              <a:gd name="connsiteX5" fmla="*/ 133946 w 561578"/>
              <a:gd name="connsiteY5" fmla="*/ 1732925 h 1774881"/>
              <a:gd name="connsiteX6" fmla="*/ 111064 w 561578"/>
              <a:gd name="connsiteY6" fmla="*/ 1773932 h 1774881"/>
              <a:gd name="connsiteX7" fmla="*/ 101529 w 561578"/>
              <a:gd name="connsiteY7" fmla="*/ 1774881 h 177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578" h="1774881">
                <a:moveTo>
                  <a:pt x="103438" y="1774881"/>
                </a:moveTo>
                <a:cubicBezTo>
                  <a:pt x="89136" y="1774881"/>
                  <a:pt x="75783" y="1765347"/>
                  <a:pt x="71016" y="1751045"/>
                </a:cubicBezTo>
                <a:cubicBezTo>
                  <a:pt x="-107280" y="1127472"/>
                  <a:pt x="54810" y="476255"/>
                  <a:pt x="504844" y="10014"/>
                </a:cubicBezTo>
                <a:cubicBezTo>
                  <a:pt x="517242" y="-3338"/>
                  <a:pt x="539170" y="-3338"/>
                  <a:pt x="551568" y="10014"/>
                </a:cubicBezTo>
                <a:cubicBezTo>
                  <a:pt x="564916" y="22407"/>
                  <a:pt x="564916" y="44335"/>
                  <a:pt x="551568" y="56729"/>
                </a:cubicBezTo>
                <a:cubicBezTo>
                  <a:pt x="117740" y="505818"/>
                  <a:pt x="-38633" y="1132240"/>
                  <a:pt x="133946" y="1732925"/>
                </a:cubicBezTo>
                <a:cubicBezTo>
                  <a:pt x="138713" y="1751045"/>
                  <a:pt x="129179" y="1769164"/>
                  <a:pt x="111064" y="1773932"/>
                </a:cubicBezTo>
                <a:cubicBezTo>
                  <a:pt x="108205" y="1773932"/>
                  <a:pt x="105342" y="1774881"/>
                  <a:pt x="101529" y="1774881"/>
                </a:cubicBezTo>
                <a:close/>
              </a:path>
            </a:pathLst>
          </a:custGeom>
          <a:solidFill>
            <a:srgbClr val="1A1818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5BBB7F23-7452-F26A-188B-F29727180E14}"/>
              </a:ext>
            </a:extLst>
          </p:cNvPr>
          <p:cNvSpPr/>
          <p:nvPr userDrawn="1"/>
        </p:nvSpPr>
        <p:spPr>
          <a:xfrm>
            <a:off x="7417021" y="2441443"/>
            <a:ext cx="1973829" cy="2451462"/>
          </a:xfrm>
          <a:custGeom>
            <a:avLst/>
            <a:gdLst>
              <a:gd name="connsiteX0" fmla="*/ 1727019 w 1973829"/>
              <a:gd name="connsiteY0" fmla="*/ 2451462 h 2451462"/>
              <a:gd name="connsiteX1" fmla="*/ 335909 w 1973829"/>
              <a:gd name="connsiteY1" fmla="*/ 1741128 h 2451462"/>
              <a:gd name="connsiteX2" fmla="*/ 149983 w 1973829"/>
              <a:gd name="connsiteY2" fmla="*/ 20117 h 2451462"/>
              <a:gd name="connsiteX3" fmla="*/ 193838 w 1973829"/>
              <a:gd name="connsiteY3" fmla="*/ 2956 h 2451462"/>
              <a:gd name="connsiteX4" fmla="*/ 211004 w 1973829"/>
              <a:gd name="connsiteY4" fmla="*/ 46812 h 2451462"/>
              <a:gd name="connsiteX5" fmla="*/ 390254 w 1973829"/>
              <a:gd name="connsiteY5" fmla="*/ 1702039 h 2451462"/>
              <a:gd name="connsiteX6" fmla="*/ 1727974 w 1973829"/>
              <a:gd name="connsiteY6" fmla="*/ 2384719 h 2451462"/>
              <a:gd name="connsiteX7" fmla="*/ 1761345 w 1973829"/>
              <a:gd name="connsiteY7" fmla="*/ 2418091 h 2451462"/>
              <a:gd name="connsiteX8" fmla="*/ 1727974 w 1973829"/>
              <a:gd name="connsiteY8" fmla="*/ 2451462 h 2451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3829" h="2451462">
                <a:moveTo>
                  <a:pt x="1727019" y="2451462"/>
                </a:moveTo>
                <a:cubicBezTo>
                  <a:pt x="1172098" y="2451462"/>
                  <a:pt x="665806" y="2193076"/>
                  <a:pt x="335909" y="1741128"/>
                </a:cubicBezTo>
                <a:cubicBezTo>
                  <a:pt x="-33085" y="1235789"/>
                  <a:pt x="-102687" y="592198"/>
                  <a:pt x="149983" y="20117"/>
                </a:cubicBezTo>
                <a:cubicBezTo>
                  <a:pt x="157609" y="2956"/>
                  <a:pt x="176678" y="-4670"/>
                  <a:pt x="193838" y="2956"/>
                </a:cubicBezTo>
                <a:cubicBezTo>
                  <a:pt x="211004" y="10582"/>
                  <a:pt x="218630" y="29651"/>
                  <a:pt x="211004" y="46812"/>
                </a:cubicBezTo>
                <a:cubicBezTo>
                  <a:pt x="-32131" y="596965"/>
                  <a:pt x="34612" y="1215770"/>
                  <a:pt x="390254" y="1702039"/>
                </a:cubicBezTo>
                <a:cubicBezTo>
                  <a:pt x="707762" y="2135868"/>
                  <a:pt x="1194981" y="2384719"/>
                  <a:pt x="1727974" y="2384719"/>
                </a:cubicBezTo>
                <a:cubicBezTo>
                  <a:pt x="2260962" y="2384719"/>
                  <a:pt x="1761345" y="2399971"/>
                  <a:pt x="1761345" y="2418091"/>
                </a:cubicBezTo>
                <a:cubicBezTo>
                  <a:pt x="1761345" y="2436210"/>
                  <a:pt x="1746088" y="2451462"/>
                  <a:pt x="1727974" y="2451462"/>
                </a:cubicBezTo>
                <a:close/>
              </a:path>
            </a:pathLst>
          </a:custGeom>
          <a:solidFill>
            <a:srgbClr val="FFFFFF"/>
          </a:solidFill>
          <a:ln w="95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00" y="2085261"/>
            <a:ext cx="3924300" cy="207739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30303" y="4271248"/>
            <a:ext cx="3934777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26120" y="55961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26120" y="7869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26120" y="10142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D5737FDF-CAD5-5BB0-936B-3123E469F28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851180" y="1"/>
            <a:ext cx="4338237" cy="4458303"/>
          </a:xfrm>
          <a:custGeom>
            <a:avLst/>
            <a:gdLst>
              <a:gd name="connsiteX0" fmla="*/ 1277378 w 4338237"/>
              <a:gd name="connsiteY0" fmla="*/ 0 h 4458303"/>
              <a:gd name="connsiteX1" fmla="*/ 4338237 w 4338237"/>
              <a:gd name="connsiteY1" fmla="*/ 0 h 4458303"/>
              <a:gd name="connsiteX2" fmla="*/ 4338237 w 4338237"/>
              <a:gd name="connsiteY2" fmla="*/ 4136806 h 4458303"/>
              <a:gd name="connsiteX3" fmla="*/ 3782368 w 4338237"/>
              <a:gd name="connsiteY3" fmla="*/ 4196873 h 4458303"/>
              <a:gd name="connsiteX4" fmla="*/ 1438739 w 4338237"/>
              <a:gd name="connsiteY4" fmla="*/ 4450492 h 4458303"/>
              <a:gd name="connsiteX5" fmla="*/ 112463 w 4338237"/>
              <a:gd name="connsiteY5" fmla="*/ 2636042 h 4458303"/>
              <a:gd name="connsiteX6" fmla="*/ 1064982 w 4338237"/>
              <a:gd name="connsiteY6" fmla="*/ 480253 h 4458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8237" h="4458303">
                <a:moveTo>
                  <a:pt x="1277378" y="0"/>
                </a:moveTo>
                <a:lnTo>
                  <a:pt x="4338237" y="0"/>
                </a:lnTo>
                <a:lnTo>
                  <a:pt x="4338237" y="4136806"/>
                </a:lnTo>
                <a:lnTo>
                  <a:pt x="3782368" y="4196873"/>
                </a:lnTo>
                <a:lnTo>
                  <a:pt x="1438739" y="4450492"/>
                </a:lnTo>
                <a:cubicBezTo>
                  <a:pt x="446177" y="4557282"/>
                  <a:pt x="-290852" y="3549464"/>
                  <a:pt x="112463" y="2636042"/>
                </a:cubicBezTo>
                <a:lnTo>
                  <a:pt x="1064982" y="480253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>
                    <a:lumMod val="5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02C234C-83D3-E9E5-697A-085C28C40582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6030BD3-FB8A-6AAD-CEC0-E50F00D35360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AA3E80-5B93-01A5-4AAD-356BF759160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AFE0D9-B166-BA76-FDE9-3CEBA6BD2F3B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5D63D8-69D3-A464-28BE-F2A145BB4944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103849-AF90-245A-AEFA-256164E14E9B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F144ED-82A5-7563-32AA-6CA42021A58F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49800-D860-FAE5-A830-16885CF3A607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B2F78D-CF71-AF25-3BEF-FAF5BE4FE9D9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931EDBD-4444-A694-A96F-E810290B56FF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E83F65C-DF46-AFFD-8B99-AAE423C7B080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422AC25-F0FE-211B-2D35-FCEE7862BE06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CC04AAB-A920-51BC-9382-72E696FC6926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442D80A-897C-58F5-8725-5B029DBCA603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88CDBB-DA8E-055D-122E-5AC653ADEA9D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9BBE453-7305-FD66-B3DB-DE7845BB74C9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56B3C57-A97F-9942-2F74-162F00A264A3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C77C3AB-5118-D375-678F-A2FC6B61DB82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08617A9-6612-94A8-F8AF-7583F7146587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57038B4-463B-146F-F50B-8402A7D8EDBD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1EF6579-CC52-DC17-08E7-650E0A42FF52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C9F97FD-6148-9E27-79F8-ED0BECDDB10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3C26082-45A3-F1E7-E7BF-E4CD4088E901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2CF5319-6F24-BAE3-9359-D0FCE2882628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808340F-4D27-1DF8-7732-B19081CAA244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EDB2EEB-C17E-51C3-3868-CB5B43657403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70DCEF0-CA2A-CBE9-08EA-ACB9CCE35E32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71C531F-DD7B-690F-37E8-5B4F23617B83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B2DD957-6EEE-EC88-6C30-DB975D70BB50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27030A9-F9B7-95D9-A4B2-5E4A2DE20D68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66EDF29-A601-B698-E900-DE95AA5F5928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1D7A3E9-AE03-A043-B2EC-1DDAE66AB398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A696698-8468-6EA8-A238-627344660BBF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1A5AD5B-B396-0B57-EE8E-FA9C8FC19D23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8FE0EAF-BF56-9409-40A1-473C5CEE0C1E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13D5A58-8E11-9A10-FB6D-9D55A63287EA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A3AEBF4-ECF8-083D-D636-F2A6F5E8092B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500E182-110A-E5D9-D72C-7EDCF6D8CA13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66B5752-C6BB-9DEE-7EFB-EF8048200540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4A25121-57B5-9C20-E3A6-02AB80D0CE3D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D545764-CA0B-FBED-23F4-30DAB2A884AA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4B75D367-A166-487C-1333-8333380E90CE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3F59270-3376-4B57-50CF-5007C559A74C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5C9D30F-FDAA-3C92-C03F-A5AEE8B8B425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39DF5DC-0FF5-3CE3-FCCD-04B94A66A3F5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9AE0D8B-0682-9CD0-9B87-B4542DF635B7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D615DC1-8903-2789-025A-49A67EC7F84D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E069B6A3-DFC8-B309-5CA0-4F59C5B1F187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8207E81-FE4F-4F65-2F6D-3BDB9944CC7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CA255B1-FFF6-AB63-6122-178000EF328C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228022D-A8E5-FF5F-28DC-16BF8024FE1B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E0FB067-6A62-3F95-5060-C789DD0F77BF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30E463EE-9E67-B8F7-B4E6-5A1D5373E778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228FC2E-0B7E-5BC6-088F-E896B0CA8B22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8BB3CEF-DEB9-5023-DD86-CBC6A5095B98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A1A12FE7-AB69-51A2-A575-C22906EC022A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82706FA-9EC0-E8EF-69D4-26A3580E6D5B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2D8BD495-5C49-BD2C-CDAE-218475BADE40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44F340C-18D7-638F-069C-391288382DE4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31B87F9-034A-9BC5-581D-2F2F391CE60A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83BC19D-C844-65BA-9012-A96D4DEF3FB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78500" y="2403565"/>
            <a:ext cx="5245100" cy="1852748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48400" y="4395462"/>
            <a:ext cx="3505200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  <a:p>
            <a:r>
              <a:rPr lang="en-US" noProof="1"/>
              <a:t>Nisl purus in mollis nunc sed id semper. At imperdiet dui accumsan sit amet nulla facilisi.</a:t>
            </a:r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9BA4FF81-4883-A477-FB9F-E969565ECC7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B75EC67-EE54-97F4-EEE4-7113089A10E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AA6824E-13F6-EAFB-2292-DF45DDC6A0F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69396"/>
            <a:ext cx="4483100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207000"/>
            <a:ext cx="5257800" cy="982331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547F5C13-DFAC-431C-FD5D-7EB16B6AB2D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00" y="2085261"/>
            <a:ext cx="3924300" cy="2077396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30303" y="4271248"/>
            <a:ext cx="3934777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26120" y="559614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626120" y="786947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626120" y="1014280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3AFCFBED-A5BB-55BA-B3AF-CD66D0D847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5_T_PGO_Trinity-Abstract.pptx" id="{E60F0E92-CF3E-4887-B809-B17D38DBDF12}" vid="{4DE6EAF2-722F-4510-915F-63AA71DC2EF5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5_T_PGO_Trinity-Abstract.pptx" id="{E60F0E92-CF3E-4887-B809-B17D38DBDF12}" vid="{2A514C66-E7BC-4883-9CFC-C3F65B3BC3A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388</TotalTime>
  <Words>375</Words>
  <Application>Microsoft Office PowerPoint</Application>
  <PresentationFormat>Widescreen</PresentationFormat>
  <Paragraphs>53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Trinity Abstract</dc:title>
  <dc:creator>PresentationGO.com</dc:creator>
  <dc:description>© Copyright PresentationGO.com</dc:description>
  <cp:lastModifiedBy>Christophe Barroche</cp:lastModifiedBy>
  <cp:revision>10</cp:revision>
  <dcterms:created xsi:type="dcterms:W3CDTF">2025-02-27T17:42:21Z</dcterms:created>
  <dcterms:modified xsi:type="dcterms:W3CDTF">2025-03-12T17:40:46Z</dcterms:modified>
  <cp:category>Templates</cp:category>
</cp:coreProperties>
</file>