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2516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2" autoAdjust="0"/>
    <p:restoredTop sz="94626" autoAdjust="0"/>
  </p:normalViewPr>
  <p:slideViewPr>
    <p:cSldViewPr snapToGrid="0">
      <p:cViewPr varScale="1">
        <p:scale>
          <a:sx n="122" d="100"/>
          <a:sy n="122" d="100"/>
        </p:scale>
        <p:origin x="810" y="29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Free Templates &amp; Infographics for PowerPoint and Google Slides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Free Templates &amp; Infographics for PowerPoint and Google Slides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gradFill>
          <a:gsLst>
            <a:gs pos="0">
              <a:schemeClr val="accent1"/>
            </a:gs>
            <a:gs pos="100000">
              <a:schemeClr val="accent1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>
            <a:extLst>
              <a:ext uri="{FF2B5EF4-FFF2-40B4-BE49-F238E27FC236}">
                <a16:creationId xmlns:a16="http://schemas.microsoft.com/office/drawing/2014/main" id="{2FABBB4E-5C79-A1A3-61F1-129AF260F088}"/>
              </a:ext>
            </a:extLst>
          </p:cNvPr>
          <p:cNvSpPr/>
          <p:nvPr userDrawn="1"/>
        </p:nvSpPr>
        <p:spPr>
          <a:xfrm>
            <a:off x="1003260" y="1907"/>
            <a:ext cx="7043612" cy="5944650"/>
          </a:xfrm>
          <a:custGeom>
            <a:avLst/>
            <a:gdLst>
              <a:gd name="connsiteX0" fmla="*/ 172876 w 7043612"/>
              <a:gd name="connsiteY0" fmla="*/ 2982451 h 5944650"/>
              <a:gd name="connsiteX1" fmla="*/ 3491901 w 7043612"/>
              <a:gd name="connsiteY1" fmla="*/ 5943926 h 5944650"/>
              <a:gd name="connsiteX2" fmla="*/ 3571039 w 7043612"/>
              <a:gd name="connsiteY2" fmla="*/ 5737976 h 5944650"/>
              <a:gd name="connsiteX3" fmla="*/ 2818752 w 7043612"/>
              <a:gd name="connsiteY3" fmla="*/ 5029546 h 5944650"/>
              <a:gd name="connsiteX4" fmla="*/ 2959865 w 7043612"/>
              <a:gd name="connsiteY4" fmla="*/ 4794996 h 5944650"/>
              <a:gd name="connsiteX5" fmla="*/ 3897125 w 7043612"/>
              <a:gd name="connsiteY5" fmla="*/ 4851250 h 5944650"/>
              <a:gd name="connsiteX6" fmla="*/ 7033084 w 7043612"/>
              <a:gd name="connsiteY6" fmla="*/ 1187069 h 5944650"/>
              <a:gd name="connsiteX7" fmla="*/ 6719393 w 7043612"/>
              <a:gd name="connsiteY7" fmla="*/ 0 h 5944650"/>
              <a:gd name="connsiteX8" fmla="*/ 394081 w 7043612"/>
              <a:gd name="connsiteY8" fmla="*/ 0 h 5944650"/>
              <a:gd name="connsiteX9" fmla="*/ 172876 w 7043612"/>
              <a:gd name="connsiteY9" fmla="*/ 2982451 h 5944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43612" h="5944650">
                <a:moveTo>
                  <a:pt x="172876" y="2982451"/>
                </a:moveTo>
                <a:cubicBezTo>
                  <a:pt x="649610" y="4640533"/>
                  <a:pt x="2004489" y="5780882"/>
                  <a:pt x="3491901" y="5943926"/>
                </a:cubicBezTo>
                <a:cubicBezTo>
                  <a:pt x="3608224" y="5956320"/>
                  <a:pt x="3665432" y="5806623"/>
                  <a:pt x="3571039" y="5737976"/>
                </a:cubicBezTo>
                <a:cubicBezTo>
                  <a:pt x="3295486" y="5538702"/>
                  <a:pt x="3042817" y="5300335"/>
                  <a:pt x="2818752" y="5029546"/>
                </a:cubicBezTo>
                <a:cubicBezTo>
                  <a:pt x="2731987" y="4923715"/>
                  <a:pt x="2825426" y="4767342"/>
                  <a:pt x="2959865" y="4794996"/>
                </a:cubicBezTo>
                <a:cubicBezTo>
                  <a:pt x="3261162" y="4856017"/>
                  <a:pt x="3574853" y="4876041"/>
                  <a:pt x="3897125" y="4851250"/>
                </a:cubicBezTo>
                <a:cubicBezTo>
                  <a:pt x="5773552" y="4706321"/>
                  <a:pt x="7179918" y="3063496"/>
                  <a:pt x="7033084" y="1187069"/>
                </a:cubicBezTo>
                <a:cubicBezTo>
                  <a:pt x="6999713" y="762775"/>
                  <a:pt x="6890064" y="363270"/>
                  <a:pt x="6719393" y="0"/>
                </a:cubicBezTo>
                <a:lnTo>
                  <a:pt x="394081" y="0"/>
                </a:lnTo>
                <a:cubicBezTo>
                  <a:pt x="-22585" y="872424"/>
                  <a:pt x="-129374" y="1933635"/>
                  <a:pt x="172876" y="2982451"/>
                </a:cubicBezTo>
                <a:close/>
              </a:path>
            </a:pathLst>
          </a:custGeom>
          <a:solidFill>
            <a:schemeClr val="accent2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Freeform 2">
            <a:extLst>
              <a:ext uri="{FF2B5EF4-FFF2-40B4-BE49-F238E27FC236}">
                <a16:creationId xmlns:a16="http://schemas.microsoft.com/office/drawing/2014/main" id="{41114FA6-A73D-0436-4AEE-26DEFB900077}"/>
              </a:ext>
            </a:extLst>
          </p:cNvPr>
          <p:cNvSpPr/>
          <p:nvPr userDrawn="1"/>
        </p:nvSpPr>
        <p:spPr>
          <a:xfrm>
            <a:off x="6288503" y="607727"/>
            <a:ext cx="5138532" cy="5802825"/>
          </a:xfrm>
          <a:custGeom>
            <a:avLst/>
            <a:gdLst>
              <a:gd name="connsiteX0" fmla="*/ 7760 w 5138532"/>
              <a:gd name="connsiteY0" fmla="*/ 3472165 h 5802825"/>
              <a:gd name="connsiteX1" fmla="*/ 2295132 w 5138532"/>
              <a:gd name="connsiteY1" fmla="*/ 798639 h 5802825"/>
              <a:gd name="connsiteX2" fmla="*/ 2978769 w 5138532"/>
              <a:gd name="connsiteY2" fmla="*/ 839637 h 5802825"/>
              <a:gd name="connsiteX3" fmla="*/ 3081744 w 5138532"/>
              <a:gd name="connsiteY3" fmla="*/ 668012 h 5802825"/>
              <a:gd name="connsiteX4" fmla="*/ 2533499 w 5138532"/>
              <a:gd name="connsiteY4" fmla="*/ 151233 h 5802825"/>
              <a:gd name="connsiteX5" fmla="*/ 2590708 w 5138532"/>
              <a:gd name="connsiteY5" fmla="*/ 584 h 5802825"/>
              <a:gd name="connsiteX6" fmla="*/ 5012518 w 5138532"/>
              <a:gd name="connsiteY6" fmla="*/ 2161145 h 5802825"/>
              <a:gd name="connsiteX7" fmla="*/ 3270530 w 5138532"/>
              <a:gd name="connsiteY7" fmla="*/ 5708050 h 5802825"/>
              <a:gd name="connsiteX8" fmla="*/ 1703982 w 5138532"/>
              <a:gd name="connsiteY8" fmla="*/ 5636539 h 5802825"/>
              <a:gd name="connsiteX9" fmla="*/ 8714 w 5138532"/>
              <a:gd name="connsiteY9" fmla="*/ 3470256 h 5802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138532" h="5802825">
                <a:moveTo>
                  <a:pt x="7760" y="3472165"/>
                </a:moveTo>
                <a:cubicBezTo>
                  <a:pt x="-99982" y="2103937"/>
                  <a:pt x="926904" y="904473"/>
                  <a:pt x="2295132" y="798639"/>
                </a:cubicBezTo>
                <a:cubicBezTo>
                  <a:pt x="2529685" y="780522"/>
                  <a:pt x="2758518" y="795778"/>
                  <a:pt x="2978769" y="839637"/>
                </a:cubicBezTo>
                <a:cubicBezTo>
                  <a:pt x="3076977" y="859660"/>
                  <a:pt x="3145626" y="745244"/>
                  <a:pt x="3081744" y="668012"/>
                </a:cubicBezTo>
                <a:cubicBezTo>
                  <a:pt x="2918701" y="470645"/>
                  <a:pt x="2733728" y="297114"/>
                  <a:pt x="2533499" y="151233"/>
                </a:cubicBezTo>
                <a:cubicBezTo>
                  <a:pt x="2463896" y="100698"/>
                  <a:pt x="2505849" y="-8951"/>
                  <a:pt x="2590708" y="584"/>
                </a:cubicBezTo>
                <a:cubicBezTo>
                  <a:pt x="3675754" y="118816"/>
                  <a:pt x="4664502" y="951194"/>
                  <a:pt x="5012518" y="2161145"/>
                </a:cubicBezTo>
                <a:cubicBezTo>
                  <a:pt x="5459695" y="3715300"/>
                  <a:pt x="4678804" y="5302825"/>
                  <a:pt x="3270530" y="5708050"/>
                </a:cubicBezTo>
                <a:cubicBezTo>
                  <a:pt x="2741355" y="5860605"/>
                  <a:pt x="2198832" y="5823420"/>
                  <a:pt x="1703982" y="5636539"/>
                </a:cubicBezTo>
                <a:cubicBezTo>
                  <a:pt x="783884" y="5330475"/>
                  <a:pt x="88805" y="4498099"/>
                  <a:pt x="8714" y="3470256"/>
                </a:cubicBezTo>
                <a:close/>
              </a:path>
            </a:pathLst>
          </a:custGeom>
          <a:solidFill>
            <a:schemeClr val="accent2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79920" y="4278924"/>
            <a:ext cx="3714204" cy="183305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011EFE0E-4948-28E6-EC4D-E8175E463CC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199" y="1908"/>
            <a:ext cx="6837363" cy="5700273"/>
          </a:xfrm>
          <a:custGeom>
            <a:avLst/>
            <a:gdLst>
              <a:gd name="connsiteX0" fmla="*/ 371309 w 6837363"/>
              <a:gd name="connsiteY0" fmla="*/ 0 h 5700273"/>
              <a:gd name="connsiteX1" fmla="*/ 6549787 w 6837363"/>
              <a:gd name="connsiteY1" fmla="*/ 0 h 5700273"/>
              <a:gd name="connsiteX2" fmla="*/ 6832948 w 6837363"/>
              <a:gd name="connsiteY2" fmla="*/ 1169198 h 5700273"/>
              <a:gd name="connsiteX3" fmla="*/ 6837363 w 6837363"/>
              <a:gd name="connsiteY3" fmla="*/ 1334328 h 5700273"/>
              <a:gd name="connsiteX4" fmla="*/ 6837363 w 6837363"/>
              <a:gd name="connsiteY4" fmla="*/ 1355527 h 5700273"/>
              <a:gd name="connsiteX5" fmla="*/ 6821812 w 6837363"/>
              <a:gd name="connsiteY5" fmla="*/ 1662485 h 5700273"/>
              <a:gd name="connsiteX6" fmla="*/ 6795662 w 6837363"/>
              <a:gd name="connsiteY6" fmla="*/ 1674439 h 5700273"/>
              <a:gd name="connsiteX7" fmla="*/ 5450965 w 6837363"/>
              <a:gd name="connsiteY7" fmla="*/ 3823646 h 5700273"/>
              <a:gd name="connsiteX8" fmla="*/ 5456620 w 6837363"/>
              <a:gd name="connsiteY8" fmla="*/ 4026238 h 5700273"/>
              <a:gd name="connsiteX9" fmla="*/ 5381134 w 6837363"/>
              <a:gd name="connsiteY9" fmla="*/ 4082613 h 5700273"/>
              <a:gd name="connsiteX10" fmla="*/ 3536825 w 6837363"/>
              <a:gd name="connsiteY10" fmla="*/ 4644346 h 5700273"/>
              <a:gd name="connsiteX11" fmla="*/ 2637704 w 6837363"/>
              <a:gd name="connsiteY11" fmla="*/ 4518490 h 5700273"/>
              <a:gd name="connsiteX12" fmla="*/ 2484195 w 6837363"/>
              <a:gd name="connsiteY12" fmla="*/ 4733971 h 5700273"/>
              <a:gd name="connsiteX13" fmla="*/ 3313713 w 6837363"/>
              <a:gd name="connsiteY13" fmla="*/ 5601627 h 5700273"/>
              <a:gd name="connsiteX14" fmla="*/ 3273668 w 6837363"/>
              <a:gd name="connsiteY14" fmla="*/ 5699837 h 5700273"/>
              <a:gd name="connsiteX15" fmla="*/ 87175 w 6837363"/>
              <a:gd name="connsiteY15" fmla="*/ 2561016 h 5700273"/>
              <a:gd name="connsiteX16" fmla="*/ 371309 w 6837363"/>
              <a:gd name="connsiteY16" fmla="*/ 0 h 5700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837363" h="5700273">
                <a:moveTo>
                  <a:pt x="371309" y="0"/>
                </a:moveTo>
                <a:lnTo>
                  <a:pt x="6549787" y="0"/>
                </a:lnTo>
                <a:cubicBezTo>
                  <a:pt x="6711639" y="360411"/>
                  <a:pt x="6810709" y="754403"/>
                  <a:pt x="6832948" y="1169198"/>
                </a:cubicBezTo>
                <a:lnTo>
                  <a:pt x="6837363" y="1334328"/>
                </a:lnTo>
                <a:lnTo>
                  <a:pt x="6837363" y="1355527"/>
                </a:lnTo>
                <a:lnTo>
                  <a:pt x="6821812" y="1662485"/>
                </a:lnTo>
                <a:lnTo>
                  <a:pt x="6795662" y="1674439"/>
                </a:lnTo>
                <a:cubicBezTo>
                  <a:pt x="6006428" y="2083395"/>
                  <a:pt x="5472269" y="2899976"/>
                  <a:pt x="5450965" y="3823646"/>
                </a:cubicBezTo>
                <a:lnTo>
                  <a:pt x="5456620" y="4026238"/>
                </a:lnTo>
                <a:lnTo>
                  <a:pt x="5381134" y="4082613"/>
                </a:lnTo>
                <a:cubicBezTo>
                  <a:pt x="4854221" y="4438130"/>
                  <a:pt x="4219390" y="4645420"/>
                  <a:pt x="3536825" y="4644346"/>
                </a:cubicBezTo>
                <a:cubicBezTo>
                  <a:pt x="3225041" y="4643391"/>
                  <a:pt x="2923745" y="4599535"/>
                  <a:pt x="2637704" y="4518490"/>
                </a:cubicBezTo>
                <a:cubicBezTo>
                  <a:pt x="2509939" y="4482256"/>
                  <a:pt x="2407918" y="4625276"/>
                  <a:pt x="2484195" y="4733971"/>
                </a:cubicBezTo>
                <a:cubicBezTo>
                  <a:pt x="2719702" y="5070548"/>
                  <a:pt x="3000022" y="5362310"/>
                  <a:pt x="3313713" y="5601627"/>
                </a:cubicBezTo>
                <a:cubicBezTo>
                  <a:pt x="3358526" y="5634999"/>
                  <a:pt x="3328969" y="5706509"/>
                  <a:pt x="3273668" y="5699837"/>
                </a:cubicBezTo>
                <a:cubicBezTo>
                  <a:pt x="1762420" y="5514865"/>
                  <a:pt x="438052" y="4275356"/>
                  <a:pt x="87175" y="2561016"/>
                </a:cubicBezTo>
                <a:cubicBezTo>
                  <a:pt x="-98751" y="1649501"/>
                  <a:pt x="20432" y="754192"/>
                  <a:pt x="371309" y="0"/>
                </a:cubicBezTo>
                <a:close/>
              </a:path>
            </a:pathLst>
          </a:custGeom>
          <a:noFill/>
          <a:ln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1280" y="1625601"/>
            <a:ext cx="4757460" cy="255953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gradFill>
          <a:gsLst>
            <a:gs pos="0">
              <a:schemeClr val="accent1"/>
            </a:gs>
            <a:gs pos="100000">
              <a:schemeClr val="accent1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5">
            <a:extLst>
              <a:ext uri="{FF2B5EF4-FFF2-40B4-BE49-F238E27FC236}">
                <a16:creationId xmlns:a16="http://schemas.microsoft.com/office/drawing/2014/main" id="{966A8895-35F4-675B-D09F-8B94A2EFF96E}"/>
              </a:ext>
            </a:extLst>
          </p:cNvPr>
          <p:cNvSpPr/>
          <p:nvPr userDrawn="1"/>
        </p:nvSpPr>
        <p:spPr>
          <a:xfrm>
            <a:off x="0" y="1109456"/>
            <a:ext cx="5202825" cy="5756474"/>
          </a:xfrm>
          <a:custGeom>
            <a:avLst/>
            <a:gdLst>
              <a:gd name="connsiteX0" fmla="*/ 3283747 w 5202825"/>
              <a:gd name="connsiteY0" fmla="*/ 1007245 h 5756474"/>
              <a:gd name="connsiteX1" fmla="*/ 2510484 w 5202825"/>
              <a:gd name="connsiteY1" fmla="*/ 851829 h 5756474"/>
              <a:gd name="connsiteX2" fmla="*/ 2446601 w 5202825"/>
              <a:gd name="connsiteY2" fmla="*/ 630625 h 5756474"/>
              <a:gd name="connsiteX3" fmla="*/ 3209376 w 5202825"/>
              <a:gd name="connsiteY3" fmla="*/ 217772 h 5756474"/>
              <a:gd name="connsiteX4" fmla="*/ 3190306 w 5202825"/>
              <a:gd name="connsiteY4" fmla="*/ 32798 h 5756474"/>
              <a:gd name="connsiteX5" fmla="*/ 0 w 5202825"/>
              <a:gd name="connsiteY5" fmla="*/ 1502094 h 5756474"/>
              <a:gd name="connsiteX6" fmla="*/ 0 w 5202825"/>
              <a:gd name="connsiteY6" fmla="*/ 5529546 h 5756474"/>
              <a:gd name="connsiteX7" fmla="*/ 202135 w 5202825"/>
              <a:gd name="connsiteY7" fmla="*/ 5756474 h 5756474"/>
              <a:gd name="connsiteX8" fmla="*/ 4342096 w 5202825"/>
              <a:gd name="connsiteY8" fmla="*/ 5756474 h 5756474"/>
              <a:gd name="connsiteX9" fmla="*/ 5040989 w 5202825"/>
              <a:gd name="connsiteY9" fmla="*/ 4658076 h 5756474"/>
              <a:gd name="connsiteX10" fmla="*/ 3283747 w 5202825"/>
              <a:gd name="connsiteY10" fmla="*/ 1007245 h 5756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02825" h="5756474">
                <a:moveTo>
                  <a:pt x="3283747" y="1007245"/>
                </a:moveTo>
                <a:cubicBezTo>
                  <a:pt x="3028217" y="917618"/>
                  <a:pt x="2768874" y="867083"/>
                  <a:pt x="2510484" y="851829"/>
                </a:cubicBezTo>
                <a:cubicBezTo>
                  <a:pt x="2396068" y="845155"/>
                  <a:pt x="2353161" y="697368"/>
                  <a:pt x="2446601" y="630625"/>
                </a:cubicBezTo>
                <a:cubicBezTo>
                  <a:pt x="2686876" y="459000"/>
                  <a:pt x="2943358" y="319793"/>
                  <a:pt x="3209376" y="217772"/>
                </a:cubicBezTo>
                <a:cubicBezTo>
                  <a:pt x="3300909" y="182494"/>
                  <a:pt x="3287561" y="48054"/>
                  <a:pt x="3190306" y="32798"/>
                </a:cubicBezTo>
                <a:cubicBezTo>
                  <a:pt x="2022307" y="-144546"/>
                  <a:pt x="764682" y="404651"/>
                  <a:pt x="0" y="1502094"/>
                </a:cubicBezTo>
                <a:lnTo>
                  <a:pt x="0" y="5529546"/>
                </a:lnTo>
                <a:cubicBezTo>
                  <a:pt x="62929" y="5608687"/>
                  <a:pt x="130625" y="5684010"/>
                  <a:pt x="202135" y="5756474"/>
                </a:cubicBezTo>
                <a:lnTo>
                  <a:pt x="4342096" y="5756474"/>
                </a:lnTo>
                <a:cubicBezTo>
                  <a:pt x="4647206" y="5458036"/>
                  <a:pt x="4890341" y="5087137"/>
                  <a:pt x="5040989" y="4658076"/>
                </a:cubicBezTo>
                <a:cubicBezTo>
                  <a:pt x="5564445" y="3166852"/>
                  <a:pt x="4775924" y="1528792"/>
                  <a:pt x="3283747" y="1007245"/>
                </a:cubicBezTo>
                <a:close/>
              </a:path>
            </a:pathLst>
          </a:custGeom>
          <a:solidFill>
            <a:schemeClr val="accent2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9C01DAFA-75CB-CB53-5644-2A9C328737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1231731"/>
            <a:ext cx="4877417" cy="5626268"/>
          </a:xfrm>
          <a:custGeom>
            <a:avLst/>
            <a:gdLst>
              <a:gd name="connsiteX0" fmla="*/ 2439671 w 4877417"/>
              <a:gd name="connsiteY0" fmla="*/ 14 h 5626268"/>
              <a:gd name="connsiteX1" fmla="*/ 2827034 w 4877417"/>
              <a:gd name="connsiteY1" fmla="*/ 25893 h 5626268"/>
              <a:gd name="connsiteX2" fmla="*/ 2838475 w 4877417"/>
              <a:gd name="connsiteY2" fmla="*/ 114566 h 5626268"/>
              <a:gd name="connsiteX3" fmla="*/ 1978447 w 4877417"/>
              <a:gd name="connsiteY3" fmla="*/ 639926 h 5626268"/>
              <a:gd name="connsiteX4" fmla="*/ 2056631 w 4877417"/>
              <a:gd name="connsiteY4" fmla="*/ 848737 h 5626268"/>
              <a:gd name="connsiteX5" fmla="*/ 2813685 w 4877417"/>
              <a:gd name="connsiteY5" fmla="*/ 940269 h 5626268"/>
              <a:gd name="connsiteX6" fmla="*/ 2813685 w 4877417"/>
              <a:gd name="connsiteY6" fmla="*/ 939316 h 5626268"/>
              <a:gd name="connsiteX7" fmla="*/ 4784506 w 4877417"/>
              <a:gd name="connsiteY7" fmla="*/ 4326992 h 5626268"/>
              <a:gd name="connsiteX8" fmla="*/ 4137895 w 4877417"/>
              <a:gd name="connsiteY8" fmla="*/ 5501066 h 5626268"/>
              <a:gd name="connsiteX9" fmla="*/ 4013407 w 4877417"/>
              <a:gd name="connsiteY9" fmla="*/ 5626268 h 5626268"/>
              <a:gd name="connsiteX10" fmla="*/ 64635 w 4877417"/>
              <a:gd name="connsiteY10" fmla="*/ 5626268 h 5626268"/>
              <a:gd name="connsiteX11" fmla="*/ 63836 w 4877417"/>
              <a:gd name="connsiteY11" fmla="*/ 5625459 h 5626268"/>
              <a:gd name="connsiteX12" fmla="*/ 0 w 4877417"/>
              <a:gd name="connsiteY12" fmla="*/ 5625459 h 5626268"/>
              <a:gd name="connsiteX13" fmla="*/ 0 w 4877417"/>
              <a:gd name="connsiteY13" fmla="*/ 1212006 h 5626268"/>
              <a:gd name="connsiteX14" fmla="*/ 248290 w 4877417"/>
              <a:gd name="connsiteY14" fmla="*/ 939197 h 5626268"/>
              <a:gd name="connsiteX15" fmla="*/ 2439671 w 4877417"/>
              <a:gd name="connsiteY15" fmla="*/ 14 h 5626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877417" h="5626268">
                <a:moveTo>
                  <a:pt x="2439671" y="14"/>
                </a:moveTo>
                <a:cubicBezTo>
                  <a:pt x="2569046" y="-387"/>
                  <a:pt x="2698435" y="8135"/>
                  <a:pt x="2827034" y="25893"/>
                </a:cubicBezTo>
                <a:cubicBezTo>
                  <a:pt x="2873754" y="32567"/>
                  <a:pt x="2882336" y="96449"/>
                  <a:pt x="2838475" y="114566"/>
                </a:cubicBezTo>
                <a:cubicBezTo>
                  <a:pt x="2532412" y="241378"/>
                  <a:pt x="2241604" y="417769"/>
                  <a:pt x="1978447" y="639926"/>
                </a:cubicBezTo>
                <a:cubicBezTo>
                  <a:pt x="1893588" y="712390"/>
                  <a:pt x="1945075" y="850643"/>
                  <a:pt x="2056631" y="848737"/>
                </a:cubicBezTo>
                <a:cubicBezTo>
                  <a:pt x="2306440" y="843970"/>
                  <a:pt x="2560063" y="873526"/>
                  <a:pt x="2813685" y="940269"/>
                </a:cubicBezTo>
                <a:lnTo>
                  <a:pt x="2813685" y="939316"/>
                </a:lnTo>
                <a:cubicBezTo>
                  <a:pt x="4292515" y="1329284"/>
                  <a:pt x="5176380" y="2849115"/>
                  <a:pt x="4784506" y="4326992"/>
                </a:cubicBezTo>
                <a:cubicBezTo>
                  <a:pt x="4663535" y="4781677"/>
                  <a:pt x="4436714" y="5179421"/>
                  <a:pt x="4137895" y="5501066"/>
                </a:cubicBezTo>
                <a:lnTo>
                  <a:pt x="4013407" y="5626268"/>
                </a:lnTo>
                <a:lnTo>
                  <a:pt x="64635" y="5626268"/>
                </a:lnTo>
                <a:lnTo>
                  <a:pt x="63836" y="5625459"/>
                </a:lnTo>
                <a:lnTo>
                  <a:pt x="0" y="5625459"/>
                </a:lnTo>
                <a:lnTo>
                  <a:pt x="0" y="1212006"/>
                </a:lnTo>
                <a:lnTo>
                  <a:pt x="248290" y="939197"/>
                </a:lnTo>
                <a:cubicBezTo>
                  <a:pt x="855309" y="339632"/>
                  <a:pt x="1647245" y="2467"/>
                  <a:pt x="2439671" y="14"/>
                </a:cubicBezTo>
                <a:close/>
              </a:path>
            </a:pathLst>
          </a:custGeom>
          <a:noFill/>
          <a:ln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E7D4E-00E0-0C04-6318-BE1E3DFBB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4080" y="365125"/>
            <a:ext cx="5379720" cy="832304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5B7D7-9AF3-D844-41A1-D641438B0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4080" y="1328057"/>
            <a:ext cx="5379720" cy="4864021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E6088CD5-16C0-9A7A-0DC5-14D414AE6738}"/>
              </a:ext>
            </a:extLst>
          </p:cNvPr>
          <p:cNvSpPr/>
          <p:nvPr userDrawn="1"/>
        </p:nvSpPr>
        <p:spPr>
          <a:xfrm>
            <a:off x="3542254" y="609689"/>
            <a:ext cx="2257454" cy="2437137"/>
          </a:xfrm>
          <a:custGeom>
            <a:avLst/>
            <a:gdLst>
              <a:gd name="connsiteX0" fmla="*/ 437524 w 2257454"/>
              <a:gd name="connsiteY0" fmla="*/ 236990 h 2437137"/>
              <a:gd name="connsiteX1" fmla="*/ 1071580 w 2257454"/>
              <a:gd name="connsiteY1" fmla="*/ 531 h 2437137"/>
              <a:gd name="connsiteX2" fmla="*/ 2256742 w 2257454"/>
              <a:gd name="connsiteY2" fmla="*/ 1225739 h 2437137"/>
              <a:gd name="connsiteX3" fmla="*/ 1549269 w 2257454"/>
              <a:gd name="connsiteY3" fmla="*/ 2433784 h 2437137"/>
              <a:gd name="connsiteX4" fmla="*/ 1505408 w 2257454"/>
              <a:gd name="connsiteY4" fmla="*/ 2379436 h 2437137"/>
              <a:gd name="connsiteX5" fmla="*/ 1661779 w 2257454"/>
              <a:gd name="connsiteY5" fmla="*/ 2094348 h 2437137"/>
              <a:gd name="connsiteX6" fmla="*/ 1596942 w 2257454"/>
              <a:gd name="connsiteY6" fmla="*/ 2038094 h 2437137"/>
              <a:gd name="connsiteX7" fmla="*/ 1322343 w 2257454"/>
              <a:gd name="connsiteY7" fmla="*/ 2145836 h 2437137"/>
              <a:gd name="connsiteX8" fmla="*/ 29439 w 2257454"/>
              <a:gd name="connsiteY8" fmla="*/ 1351596 h 2437137"/>
              <a:gd name="connsiteX9" fmla="*/ 438478 w 2257454"/>
              <a:gd name="connsiteY9" fmla="*/ 237944 h 2437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57454" h="2437137">
                <a:moveTo>
                  <a:pt x="437524" y="236990"/>
                </a:moveTo>
                <a:cubicBezTo>
                  <a:pt x="615824" y="94924"/>
                  <a:pt x="834167" y="8157"/>
                  <a:pt x="1071580" y="531"/>
                </a:cubicBezTo>
                <a:cubicBezTo>
                  <a:pt x="1703730" y="-19492"/>
                  <a:pt x="2234812" y="528752"/>
                  <a:pt x="2256742" y="1225739"/>
                </a:cubicBezTo>
                <a:cubicBezTo>
                  <a:pt x="2273905" y="1768262"/>
                  <a:pt x="1979284" y="2241183"/>
                  <a:pt x="1549269" y="2433784"/>
                </a:cubicBezTo>
                <a:cubicBezTo>
                  <a:pt x="1515897" y="2449038"/>
                  <a:pt x="1484433" y="2408992"/>
                  <a:pt x="1505408" y="2379436"/>
                </a:cubicBezTo>
                <a:cubicBezTo>
                  <a:pt x="1568338" y="2292670"/>
                  <a:pt x="1621733" y="2197323"/>
                  <a:pt x="1661779" y="2094348"/>
                </a:cubicBezTo>
                <a:cubicBezTo>
                  <a:pt x="1677987" y="2054302"/>
                  <a:pt x="1634127" y="2016164"/>
                  <a:pt x="1596942" y="2038094"/>
                </a:cubicBezTo>
                <a:cubicBezTo>
                  <a:pt x="1513037" y="2085767"/>
                  <a:pt x="1420551" y="2122000"/>
                  <a:pt x="1322343" y="2145836"/>
                </a:cubicBezTo>
                <a:cubicBezTo>
                  <a:pt x="746449" y="2284089"/>
                  <a:pt x="166739" y="1927491"/>
                  <a:pt x="29439" y="1351596"/>
                </a:cubicBezTo>
                <a:cubicBezTo>
                  <a:pt x="-73535" y="918720"/>
                  <a:pt x="100950" y="485846"/>
                  <a:pt x="438478" y="237944"/>
                </a:cubicBezTo>
                <a:close/>
              </a:path>
            </a:pathLst>
          </a:custGeom>
          <a:solidFill>
            <a:schemeClr val="accent2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7D20B771-376A-B1EE-B9D3-E29A47AEE0BE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3769687" y="1026896"/>
            <a:ext cx="1767513" cy="1349264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gradFill>
          <a:gsLst>
            <a:gs pos="0">
              <a:schemeClr val="accent1"/>
            </a:gs>
            <a:gs pos="100000">
              <a:schemeClr val="accent1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>
            <a:extLst>
              <a:ext uri="{FF2B5EF4-FFF2-40B4-BE49-F238E27FC236}">
                <a16:creationId xmlns:a16="http://schemas.microsoft.com/office/drawing/2014/main" id="{276E0F2D-C8BB-46EC-4246-873213F775FA}"/>
              </a:ext>
            </a:extLst>
          </p:cNvPr>
          <p:cNvSpPr/>
          <p:nvPr userDrawn="1"/>
        </p:nvSpPr>
        <p:spPr>
          <a:xfrm>
            <a:off x="-12399" y="952"/>
            <a:ext cx="11751756" cy="6864977"/>
          </a:xfrm>
          <a:custGeom>
            <a:avLst/>
            <a:gdLst>
              <a:gd name="connsiteX0" fmla="*/ 0 w 11751756"/>
              <a:gd name="connsiteY0" fmla="*/ 4259145 h 6864977"/>
              <a:gd name="connsiteX1" fmla="*/ 2131003 w 11751756"/>
              <a:gd name="connsiteY1" fmla="*/ 6864978 h 6864977"/>
              <a:gd name="connsiteX2" fmla="*/ 4458421 w 11751756"/>
              <a:gd name="connsiteY2" fmla="*/ 6864978 h 6864977"/>
              <a:gd name="connsiteX3" fmla="*/ 4207658 w 11751756"/>
              <a:gd name="connsiteY3" fmla="*/ 6576074 h 6864977"/>
              <a:gd name="connsiteX4" fmla="*/ 4459373 w 11751756"/>
              <a:gd name="connsiteY4" fmla="*/ 6156548 h 6864977"/>
              <a:gd name="connsiteX5" fmla="*/ 6132711 w 11751756"/>
              <a:gd name="connsiteY5" fmla="*/ 6257617 h 6864977"/>
              <a:gd name="connsiteX6" fmla="*/ 11748644 w 11751756"/>
              <a:gd name="connsiteY6" fmla="*/ 0 h 6864977"/>
              <a:gd name="connsiteX7" fmla="*/ 954 w 11751756"/>
              <a:gd name="connsiteY7" fmla="*/ 0 h 6864977"/>
              <a:gd name="connsiteX8" fmla="*/ 954 w 11751756"/>
              <a:gd name="connsiteY8" fmla="*/ 4259145 h 6864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51756" h="6864977">
                <a:moveTo>
                  <a:pt x="0" y="4259145"/>
                </a:moveTo>
                <a:cubicBezTo>
                  <a:pt x="523453" y="5311774"/>
                  <a:pt x="1261440" y="6197550"/>
                  <a:pt x="2131003" y="6864978"/>
                </a:cubicBezTo>
                <a:lnTo>
                  <a:pt x="4458421" y="6864978"/>
                </a:lnTo>
                <a:cubicBezTo>
                  <a:pt x="4372609" y="6771535"/>
                  <a:pt x="4288703" y="6675234"/>
                  <a:pt x="4207658" y="6576074"/>
                </a:cubicBezTo>
                <a:cubicBezTo>
                  <a:pt x="4052242" y="6387289"/>
                  <a:pt x="4219100" y="6107920"/>
                  <a:pt x="4459373" y="6156548"/>
                </a:cubicBezTo>
                <a:cubicBezTo>
                  <a:pt x="4997131" y="6265243"/>
                  <a:pt x="5558723" y="6301477"/>
                  <a:pt x="6132711" y="6257617"/>
                </a:cubicBezTo>
                <a:cubicBezTo>
                  <a:pt x="9387854" y="6006856"/>
                  <a:pt x="11851617" y="3229399"/>
                  <a:pt x="11748644" y="0"/>
                </a:cubicBezTo>
                <a:lnTo>
                  <a:pt x="954" y="0"/>
                </a:lnTo>
                <a:lnTo>
                  <a:pt x="954" y="4259145"/>
                </a:lnTo>
                <a:close/>
              </a:path>
            </a:pathLst>
          </a:custGeom>
          <a:solidFill>
            <a:schemeClr val="accent2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36840" cy="83230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7"/>
            <a:ext cx="7035800" cy="4675899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51925510-B989-39AE-A98F-9001A1E269B4}"/>
              </a:ext>
            </a:extLst>
          </p:cNvPr>
          <p:cNvSpPr/>
          <p:nvPr userDrawn="1"/>
        </p:nvSpPr>
        <p:spPr>
          <a:xfrm>
            <a:off x="7711843" y="276134"/>
            <a:ext cx="4480157" cy="6237401"/>
          </a:xfrm>
          <a:custGeom>
            <a:avLst/>
            <a:gdLst>
              <a:gd name="connsiteX0" fmla="*/ 4480158 w 4480157"/>
              <a:gd name="connsiteY0" fmla="*/ 557197 h 6237401"/>
              <a:gd name="connsiteX1" fmla="*/ 4217954 w 4480157"/>
              <a:gd name="connsiteY1" fmla="*/ 377944 h 6237401"/>
              <a:gd name="connsiteX2" fmla="*/ 2546522 w 4480157"/>
              <a:gd name="connsiteY2" fmla="*/ 14674 h 6237401"/>
              <a:gd name="connsiteX3" fmla="*/ 153316 w 4480157"/>
              <a:gd name="connsiteY3" fmla="*/ 1824356 h 6237401"/>
              <a:gd name="connsiteX4" fmla="*/ 1818073 w 4480157"/>
              <a:gd name="connsiteY4" fmla="*/ 5282589 h 6237401"/>
              <a:gd name="connsiteX5" fmla="*/ 2550338 w 4480157"/>
              <a:gd name="connsiteY5" fmla="*/ 5430377 h 6237401"/>
              <a:gd name="connsiteX6" fmla="*/ 2610404 w 4480157"/>
              <a:gd name="connsiteY6" fmla="*/ 5640140 h 6237401"/>
              <a:gd name="connsiteX7" fmla="*/ 1887677 w 4480157"/>
              <a:gd name="connsiteY7" fmla="*/ 6032017 h 6237401"/>
              <a:gd name="connsiteX8" fmla="*/ 1905792 w 4480157"/>
              <a:gd name="connsiteY8" fmla="*/ 6206500 h 6237401"/>
              <a:gd name="connsiteX9" fmla="*/ 4480158 w 4480157"/>
              <a:gd name="connsiteY9" fmla="*/ 5338843 h 6237401"/>
              <a:gd name="connsiteX10" fmla="*/ 4480158 w 4480157"/>
              <a:gd name="connsiteY10" fmla="*/ 558151 h 6237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480157" h="6237401">
                <a:moveTo>
                  <a:pt x="4480158" y="557197"/>
                </a:moveTo>
                <a:cubicBezTo>
                  <a:pt x="4397204" y="493315"/>
                  <a:pt x="4309488" y="433246"/>
                  <a:pt x="4217954" y="377944"/>
                </a:cubicBezTo>
                <a:cubicBezTo>
                  <a:pt x="3702126" y="69973"/>
                  <a:pt x="3120510" y="-43489"/>
                  <a:pt x="2546522" y="14674"/>
                </a:cubicBezTo>
                <a:cubicBezTo>
                  <a:pt x="1491033" y="79508"/>
                  <a:pt x="525168" y="763147"/>
                  <a:pt x="153316" y="1824356"/>
                </a:cubicBezTo>
                <a:cubicBezTo>
                  <a:pt x="-342488" y="3237399"/>
                  <a:pt x="404078" y="4788690"/>
                  <a:pt x="1818073" y="5282589"/>
                </a:cubicBezTo>
                <a:cubicBezTo>
                  <a:pt x="2060253" y="5367447"/>
                  <a:pt x="2306249" y="5415121"/>
                  <a:pt x="2550338" y="5430377"/>
                </a:cubicBezTo>
                <a:cubicBezTo>
                  <a:pt x="2659032" y="5437048"/>
                  <a:pt x="2699077" y="5576256"/>
                  <a:pt x="2610404" y="5640140"/>
                </a:cubicBezTo>
                <a:cubicBezTo>
                  <a:pt x="2383481" y="5803184"/>
                  <a:pt x="2139392" y="5934761"/>
                  <a:pt x="1887677" y="6032017"/>
                </a:cubicBezTo>
                <a:cubicBezTo>
                  <a:pt x="1800910" y="6065388"/>
                  <a:pt x="1814258" y="6193152"/>
                  <a:pt x="1905792" y="6206500"/>
                </a:cubicBezTo>
                <a:cubicBezTo>
                  <a:pt x="2806820" y="6342844"/>
                  <a:pt x="3764101" y="6023432"/>
                  <a:pt x="4480158" y="5338843"/>
                </a:cubicBezTo>
                <a:lnTo>
                  <a:pt x="4480158" y="558151"/>
                </a:lnTo>
                <a:close/>
              </a:path>
            </a:pathLst>
          </a:custGeom>
          <a:solidFill>
            <a:schemeClr val="accent2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163B8B61-EBDB-591C-D240-EF73CAE2F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FFC33AAB-FBDD-54F3-22C0-8400BA33952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019446" y="327670"/>
            <a:ext cx="4172554" cy="6069875"/>
          </a:xfrm>
          <a:custGeom>
            <a:avLst/>
            <a:gdLst>
              <a:gd name="connsiteX0" fmla="*/ 4171600 w 4172554"/>
              <a:gd name="connsiteY0" fmla="*/ 424617 h 6069875"/>
              <a:gd name="connsiteX1" fmla="*/ 4172554 w 4172554"/>
              <a:gd name="connsiteY1" fmla="*/ 425571 h 6069875"/>
              <a:gd name="connsiteX2" fmla="*/ 4171600 w 4172554"/>
              <a:gd name="connsiteY2" fmla="*/ 425023 h 6069875"/>
              <a:gd name="connsiteX3" fmla="*/ 2673672 w 4172554"/>
              <a:gd name="connsiteY3" fmla="*/ 1024 h 6069875"/>
              <a:gd name="connsiteX4" fmla="*/ 3898907 w 4172554"/>
              <a:gd name="connsiteY4" fmla="*/ 268249 h 6069875"/>
              <a:gd name="connsiteX5" fmla="*/ 4171600 w 4172554"/>
              <a:gd name="connsiteY5" fmla="*/ 425023 h 6069875"/>
              <a:gd name="connsiteX6" fmla="*/ 4171600 w 4172554"/>
              <a:gd name="connsiteY6" fmla="*/ 5372166 h 6069875"/>
              <a:gd name="connsiteX7" fmla="*/ 1941437 w 4172554"/>
              <a:gd name="connsiteY7" fmla="*/ 6045316 h 6069875"/>
              <a:gd name="connsiteX8" fmla="*/ 1930948 w 4172554"/>
              <a:gd name="connsiteY8" fmla="*/ 5961413 h 6069875"/>
              <a:gd name="connsiteX9" fmla="*/ 2746164 w 4172554"/>
              <a:gd name="connsiteY9" fmla="*/ 5463700 h 6069875"/>
              <a:gd name="connsiteX10" fmla="*/ 2671795 w 4172554"/>
              <a:gd name="connsiteY10" fmla="*/ 5266330 h 6069875"/>
              <a:gd name="connsiteX11" fmla="*/ 1954785 w 4172554"/>
              <a:gd name="connsiteY11" fmla="*/ 5179568 h 6069875"/>
              <a:gd name="connsiteX12" fmla="*/ 87895 w 4172554"/>
              <a:gd name="connsiteY12" fmla="*/ 1970191 h 6069875"/>
              <a:gd name="connsiteX13" fmla="*/ 2258943 w 4172554"/>
              <a:gd name="connsiteY13" fmla="*/ 44184 h 6069875"/>
              <a:gd name="connsiteX14" fmla="*/ 2673672 w 4172554"/>
              <a:gd name="connsiteY14" fmla="*/ 1024 h 6069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72554" h="6069875">
                <a:moveTo>
                  <a:pt x="4171600" y="424617"/>
                </a:moveTo>
                <a:lnTo>
                  <a:pt x="4172554" y="425571"/>
                </a:lnTo>
                <a:lnTo>
                  <a:pt x="4171600" y="425023"/>
                </a:lnTo>
                <a:close/>
                <a:moveTo>
                  <a:pt x="2673672" y="1024"/>
                </a:moveTo>
                <a:cubicBezTo>
                  <a:pt x="3090129" y="-10463"/>
                  <a:pt x="3508465" y="74456"/>
                  <a:pt x="3898907" y="268249"/>
                </a:cubicBezTo>
                <a:lnTo>
                  <a:pt x="4171600" y="425023"/>
                </a:lnTo>
                <a:lnTo>
                  <a:pt x="4171600" y="5372166"/>
                </a:lnTo>
                <a:cubicBezTo>
                  <a:pt x="3529917" y="5902296"/>
                  <a:pt x="2720421" y="6153056"/>
                  <a:pt x="1941437" y="6045316"/>
                </a:cubicBezTo>
                <a:cubicBezTo>
                  <a:pt x="1897577" y="6039594"/>
                  <a:pt x="1889951" y="5978573"/>
                  <a:pt x="1930948" y="5961413"/>
                </a:cubicBezTo>
                <a:cubicBezTo>
                  <a:pt x="2220804" y="5841275"/>
                  <a:pt x="2496356" y="5674418"/>
                  <a:pt x="2746164" y="5463700"/>
                </a:cubicBezTo>
                <a:cubicBezTo>
                  <a:pt x="2826257" y="5396003"/>
                  <a:pt x="2777629" y="5264426"/>
                  <a:pt x="2671795" y="5266330"/>
                </a:cubicBezTo>
                <a:cubicBezTo>
                  <a:pt x="2435335" y="5271098"/>
                  <a:pt x="2195061" y="5242493"/>
                  <a:pt x="1954785" y="5179568"/>
                </a:cubicBezTo>
                <a:cubicBezTo>
                  <a:pt x="554140" y="4809620"/>
                  <a:pt x="-283006" y="3370836"/>
                  <a:pt x="87895" y="1970191"/>
                </a:cubicBezTo>
                <a:cubicBezTo>
                  <a:pt x="366307" y="919467"/>
                  <a:pt x="1245405" y="187204"/>
                  <a:pt x="2258943" y="44184"/>
                </a:cubicBezTo>
                <a:cubicBezTo>
                  <a:pt x="2396242" y="19394"/>
                  <a:pt x="2534853" y="4853"/>
                  <a:pt x="2673672" y="1024"/>
                </a:cubicBezTo>
                <a:close/>
              </a:path>
            </a:pathLst>
          </a:custGeom>
          <a:noFill/>
          <a:ln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gradFill>
          <a:gsLst>
            <a:gs pos="0">
              <a:schemeClr val="accent1"/>
            </a:gs>
            <a:gs pos="100000">
              <a:schemeClr val="accent1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>
            <a:extLst>
              <a:ext uri="{FF2B5EF4-FFF2-40B4-BE49-F238E27FC236}">
                <a16:creationId xmlns:a16="http://schemas.microsoft.com/office/drawing/2014/main" id="{BEDCB958-2371-BBCD-D7BA-4C89918D107B}"/>
              </a:ext>
            </a:extLst>
          </p:cNvPr>
          <p:cNvSpPr/>
          <p:nvPr userDrawn="1"/>
        </p:nvSpPr>
        <p:spPr>
          <a:xfrm>
            <a:off x="5652116" y="1907"/>
            <a:ext cx="6539884" cy="5713062"/>
          </a:xfrm>
          <a:custGeom>
            <a:avLst/>
            <a:gdLst>
              <a:gd name="connsiteX0" fmla="*/ 10528 w 6539884"/>
              <a:gd name="connsiteY0" fmla="*/ 955375 h 5713062"/>
              <a:gd name="connsiteX1" fmla="*/ 3146491 w 6539884"/>
              <a:gd name="connsiteY1" fmla="*/ 4619554 h 5713062"/>
              <a:gd name="connsiteX2" fmla="*/ 4083749 w 6539884"/>
              <a:gd name="connsiteY2" fmla="*/ 4563301 h 5713062"/>
              <a:gd name="connsiteX3" fmla="*/ 4224860 w 6539884"/>
              <a:gd name="connsiteY3" fmla="*/ 4797855 h 5713062"/>
              <a:gd name="connsiteX4" fmla="*/ 3472574 w 6539884"/>
              <a:gd name="connsiteY4" fmla="*/ 5506280 h 5713062"/>
              <a:gd name="connsiteX5" fmla="*/ 3551715 w 6539884"/>
              <a:gd name="connsiteY5" fmla="*/ 5712231 h 5713062"/>
              <a:gd name="connsiteX6" fmla="*/ 6539885 w 6539884"/>
              <a:gd name="connsiteY6" fmla="*/ 3579324 h 5713062"/>
              <a:gd name="connsiteX7" fmla="*/ 6539885 w 6539884"/>
              <a:gd name="connsiteY7" fmla="*/ 0 h 5713062"/>
              <a:gd name="connsiteX8" fmla="*/ 226967 w 6539884"/>
              <a:gd name="connsiteY8" fmla="*/ 0 h 5713062"/>
              <a:gd name="connsiteX9" fmla="*/ 11482 w 6539884"/>
              <a:gd name="connsiteY9" fmla="*/ 955375 h 5713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539884" h="5713062">
                <a:moveTo>
                  <a:pt x="10528" y="955375"/>
                </a:moveTo>
                <a:cubicBezTo>
                  <a:pt x="-136305" y="2831803"/>
                  <a:pt x="1270061" y="4474630"/>
                  <a:pt x="3146491" y="4619554"/>
                </a:cubicBezTo>
                <a:cubicBezTo>
                  <a:pt x="3467807" y="4644346"/>
                  <a:pt x="3782452" y="4623372"/>
                  <a:pt x="4083749" y="4563301"/>
                </a:cubicBezTo>
                <a:cubicBezTo>
                  <a:pt x="4218189" y="4536605"/>
                  <a:pt x="4311627" y="4692973"/>
                  <a:pt x="4224860" y="4797855"/>
                </a:cubicBezTo>
                <a:cubicBezTo>
                  <a:pt x="4001749" y="5068639"/>
                  <a:pt x="3748126" y="5307006"/>
                  <a:pt x="3472574" y="5506280"/>
                </a:cubicBezTo>
                <a:cubicBezTo>
                  <a:pt x="3377227" y="5574932"/>
                  <a:pt x="3434435" y="5725578"/>
                  <a:pt x="3551715" y="5712231"/>
                </a:cubicBezTo>
                <a:cubicBezTo>
                  <a:pt x="4776922" y="5578745"/>
                  <a:pt x="5911550" y="4781644"/>
                  <a:pt x="6539885" y="3579324"/>
                </a:cubicBezTo>
                <a:lnTo>
                  <a:pt x="6539885" y="0"/>
                </a:lnTo>
                <a:lnTo>
                  <a:pt x="226967" y="0"/>
                </a:lnTo>
                <a:cubicBezTo>
                  <a:pt x="112551" y="299388"/>
                  <a:pt x="38182" y="619755"/>
                  <a:pt x="11482" y="955375"/>
                </a:cubicBezTo>
                <a:close/>
              </a:path>
            </a:pathLst>
          </a:custGeom>
          <a:solidFill>
            <a:schemeClr val="accent2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FE6D76E0-D7ED-1010-3B75-4E4F85174822}"/>
              </a:ext>
            </a:extLst>
          </p:cNvPr>
          <p:cNvSpPr/>
          <p:nvPr userDrawn="1"/>
        </p:nvSpPr>
        <p:spPr>
          <a:xfrm>
            <a:off x="1900365" y="402759"/>
            <a:ext cx="5411373" cy="6111001"/>
          </a:xfrm>
          <a:custGeom>
            <a:avLst/>
            <a:gdLst>
              <a:gd name="connsiteX0" fmla="*/ 3618309 w 5411373"/>
              <a:gd name="connsiteY0" fmla="*/ 5935901 h 6111001"/>
              <a:gd name="connsiteX1" fmla="*/ 1967854 w 5411373"/>
              <a:gd name="connsiteY1" fmla="*/ 6011224 h 6111001"/>
              <a:gd name="connsiteX2" fmla="*/ 132427 w 5411373"/>
              <a:gd name="connsiteY2" fmla="*/ 2275534 h 6111001"/>
              <a:gd name="connsiteX3" fmla="*/ 2682956 w 5411373"/>
              <a:gd name="connsiteY3" fmla="*/ 557 h 6111001"/>
              <a:gd name="connsiteX4" fmla="*/ 2743022 w 5411373"/>
              <a:gd name="connsiteY4" fmla="*/ 158834 h 6111001"/>
              <a:gd name="connsiteX5" fmla="*/ 2165219 w 5411373"/>
              <a:gd name="connsiteY5" fmla="*/ 703265 h 6111001"/>
              <a:gd name="connsiteX6" fmla="*/ 2273919 w 5411373"/>
              <a:gd name="connsiteY6" fmla="*/ 883470 h 6111001"/>
              <a:gd name="connsiteX7" fmla="*/ 2993787 w 5411373"/>
              <a:gd name="connsiteY7" fmla="*/ 839609 h 6111001"/>
              <a:gd name="connsiteX8" fmla="*/ 5403200 w 5411373"/>
              <a:gd name="connsiteY8" fmla="*/ 3655206 h 6111001"/>
              <a:gd name="connsiteX9" fmla="*/ 3617355 w 5411373"/>
              <a:gd name="connsiteY9" fmla="*/ 5935901 h 6111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411373" h="6111001">
                <a:moveTo>
                  <a:pt x="3618309" y="5935901"/>
                </a:moveTo>
                <a:cubicBezTo>
                  <a:pt x="3096760" y="6133270"/>
                  <a:pt x="2525633" y="6171409"/>
                  <a:pt x="1967854" y="6011224"/>
                </a:cubicBezTo>
                <a:cubicBezTo>
                  <a:pt x="483301" y="5584071"/>
                  <a:pt x="-337636" y="3911688"/>
                  <a:pt x="132427" y="2275534"/>
                </a:cubicBezTo>
                <a:cubicBezTo>
                  <a:pt x="498558" y="1001699"/>
                  <a:pt x="1539748" y="125462"/>
                  <a:pt x="2682956" y="557"/>
                </a:cubicBezTo>
                <a:cubicBezTo>
                  <a:pt x="2772581" y="-8978"/>
                  <a:pt x="2816441" y="106393"/>
                  <a:pt x="2743022" y="158834"/>
                </a:cubicBezTo>
                <a:cubicBezTo>
                  <a:pt x="2531355" y="312343"/>
                  <a:pt x="2336844" y="494454"/>
                  <a:pt x="2165219" y="703265"/>
                </a:cubicBezTo>
                <a:cubicBezTo>
                  <a:pt x="2098477" y="784310"/>
                  <a:pt x="2169987" y="904446"/>
                  <a:pt x="2273919" y="883470"/>
                </a:cubicBezTo>
                <a:cubicBezTo>
                  <a:pt x="2505610" y="836751"/>
                  <a:pt x="2746835" y="820540"/>
                  <a:pt x="2993787" y="839609"/>
                </a:cubicBezTo>
                <a:cubicBezTo>
                  <a:pt x="4435430" y="950213"/>
                  <a:pt x="5516662" y="2213559"/>
                  <a:pt x="5403200" y="3655206"/>
                </a:cubicBezTo>
                <a:cubicBezTo>
                  <a:pt x="5318343" y="4737393"/>
                  <a:pt x="4587030" y="5614584"/>
                  <a:pt x="3617355" y="5935901"/>
                </a:cubicBezTo>
                <a:close/>
              </a:path>
            </a:pathLst>
          </a:custGeom>
          <a:solidFill>
            <a:schemeClr val="accent2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3025" y="2039888"/>
            <a:ext cx="3796356" cy="2806432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73025" y="4986922"/>
            <a:ext cx="3796356" cy="72804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25DD7D-D559-9F94-BD94-7DCCAADA5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8D1B6CFD-22D4-07CB-445C-5C980EC4C78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20194" y="952"/>
            <a:ext cx="6169898" cy="5468586"/>
          </a:xfrm>
          <a:custGeom>
            <a:avLst/>
            <a:gdLst>
              <a:gd name="connsiteX0" fmla="*/ 194511 w 6169898"/>
              <a:gd name="connsiteY0" fmla="*/ 0 h 5468586"/>
              <a:gd name="connsiteX1" fmla="*/ 6169898 w 6169898"/>
              <a:gd name="connsiteY1" fmla="*/ 0 h 5468586"/>
              <a:gd name="connsiteX2" fmla="*/ 6169898 w 6169898"/>
              <a:gd name="connsiteY2" fmla="*/ 3766204 h 5468586"/>
              <a:gd name="connsiteX3" fmla="*/ 3759680 w 6169898"/>
              <a:gd name="connsiteY3" fmla="*/ 5439120 h 5468586"/>
              <a:gd name="connsiteX4" fmla="*/ 3568336 w 6169898"/>
              <a:gd name="connsiteY4" fmla="*/ 5468586 h 5468586"/>
              <a:gd name="connsiteX5" fmla="*/ 3562621 w 6169898"/>
              <a:gd name="connsiteY5" fmla="*/ 5468586 h 5468586"/>
              <a:gd name="connsiteX6" fmla="*/ 3528730 w 6169898"/>
              <a:gd name="connsiteY6" fmla="*/ 5461395 h 5468586"/>
              <a:gd name="connsiteX7" fmla="*/ 3524976 w 6169898"/>
              <a:gd name="connsiteY7" fmla="*/ 5370891 h 5468586"/>
              <a:gd name="connsiteX8" fmla="*/ 4354494 w 6169898"/>
              <a:gd name="connsiteY8" fmla="*/ 4503234 h 5468586"/>
              <a:gd name="connsiteX9" fmla="*/ 4200985 w 6169898"/>
              <a:gd name="connsiteY9" fmla="*/ 4287749 h 5468586"/>
              <a:gd name="connsiteX10" fmla="*/ 3301865 w 6169898"/>
              <a:gd name="connsiteY10" fmla="*/ 4413609 h 5468586"/>
              <a:gd name="connsiteX11" fmla="*/ 1457557 w 6169898"/>
              <a:gd name="connsiteY11" fmla="*/ 3851873 h 5468586"/>
              <a:gd name="connsiteX12" fmla="*/ 1286048 w 6169898"/>
              <a:gd name="connsiteY12" fmla="*/ 3723786 h 5468586"/>
              <a:gd name="connsiteX13" fmla="*/ 1271547 w 6169898"/>
              <a:gd name="connsiteY13" fmla="*/ 3526657 h 5468586"/>
              <a:gd name="connsiteX14" fmla="*/ 94448 w 6169898"/>
              <a:gd name="connsiteY14" fmla="*/ 1653087 h 5468586"/>
              <a:gd name="connsiteX15" fmla="*/ 43938 w 6169898"/>
              <a:gd name="connsiteY15" fmla="*/ 1623727 h 5468586"/>
              <a:gd name="connsiteX16" fmla="*/ 18028 w 6169898"/>
              <a:gd name="connsiteY16" fmla="*/ 1454469 h 5468586"/>
              <a:gd name="connsiteX17" fmla="*/ 954 w 6169898"/>
              <a:gd name="connsiteY17" fmla="*/ 1117465 h 5468586"/>
              <a:gd name="connsiteX18" fmla="*/ 0 w 6169898"/>
              <a:gd name="connsiteY18" fmla="*/ 1116513 h 5468586"/>
              <a:gd name="connsiteX19" fmla="*/ 194511 w 6169898"/>
              <a:gd name="connsiteY19" fmla="*/ 0 h 5468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169898" h="5468586">
                <a:moveTo>
                  <a:pt x="194511" y="0"/>
                </a:moveTo>
                <a:lnTo>
                  <a:pt x="6169898" y="0"/>
                </a:lnTo>
                <a:lnTo>
                  <a:pt x="6169898" y="3766204"/>
                </a:lnTo>
                <a:cubicBezTo>
                  <a:pt x="5602286" y="4650248"/>
                  <a:pt x="4727127" y="5260261"/>
                  <a:pt x="3759680" y="5439120"/>
                </a:cubicBezTo>
                <a:lnTo>
                  <a:pt x="3568336" y="5468586"/>
                </a:lnTo>
                <a:lnTo>
                  <a:pt x="3562621" y="5468586"/>
                </a:lnTo>
                <a:lnTo>
                  <a:pt x="3528730" y="5461395"/>
                </a:lnTo>
                <a:cubicBezTo>
                  <a:pt x="3499052" y="5442759"/>
                  <a:pt x="3491365" y="5396635"/>
                  <a:pt x="3524976" y="5370891"/>
                </a:cubicBezTo>
                <a:cubicBezTo>
                  <a:pt x="3838666" y="5131569"/>
                  <a:pt x="4118985" y="4838857"/>
                  <a:pt x="4354494" y="4503234"/>
                </a:cubicBezTo>
                <a:cubicBezTo>
                  <a:pt x="4430771" y="4395494"/>
                  <a:pt x="4328748" y="4251519"/>
                  <a:pt x="4200985" y="4287749"/>
                </a:cubicBezTo>
                <a:cubicBezTo>
                  <a:pt x="3914944" y="4369748"/>
                  <a:pt x="3613647" y="4413609"/>
                  <a:pt x="3301865" y="4413609"/>
                </a:cubicBezTo>
                <a:cubicBezTo>
                  <a:pt x="2619301" y="4414681"/>
                  <a:pt x="1984470" y="4207391"/>
                  <a:pt x="1457557" y="3851873"/>
                </a:cubicBezTo>
                <a:lnTo>
                  <a:pt x="1286048" y="3723786"/>
                </a:lnTo>
                <a:lnTo>
                  <a:pt x="1271547" y="3526657"/>
                </a:lnTo>
                <a:cubicBezTo>
                  <a:pt x="1174698" y="2749368"/>
                  <a:pt x="732837" y="2067035"/>
                  <a:pt x="94448" y="1653087"/>
                </a:cubicBezTo>
                <a:lnTo>
                  <a:pt x="43938" y="1623727"/>
                </a:lnTo>
                <a:lnTo>
                  <a:pt x="18028" y="1454469"/>
                </a:lnTo>
                <a:cubicBezTo>
                  <a:pt x="6739" y="1343654"/>
                  <a:pt x="954" y="1231226"/>
                  <a:pt x="954" y="1117465"/>
                </a:cubicBezTo>
                <a:lnTo>
                  <a:pt x="0" y="1116513"/>
                </a:lnTo>
                <a:cubicBezTo>
                  <a:pt x="0" y="724636"/>
                  <a:pt x="68652" y="348971"/>
                  <a:pt x="194511" y="0"/>
                </a:cubicBezTo>
                <a:close/>
              </a:path>
            </a:pathLst>
          </a:custGeom>
          <a:noFill/>
          <a:ln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gradFill>
          <a:gsLst>
            <a:gs pos="0">
              <a:schemeClr val="accent1"/>
            </a:gs>
            <a:gs pos="100000">
              <a:schemeClr val="accent1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id="{3EE8A122-8196-5A90-C556-709A80F1CD7B}"/>
              </a:ext>
            </a:extLst>
          </p:cNvPr>
          <p:cNvSpPr/>
          <p:nvPr userDrawn="1"/>
        </p:nvSpPr>
        <p:spPr>
          <a:xfrm>
            <a:off x="259345" y="0"/>
            <a:ext cx="11476905" cy="6149213"/>
          </a:xfrm>
          <a:custGeom>
            <a:avLst/>
            <a:gdLst>
              <a:gd name="connsiteX0" fmla="*/ 0 w 11476905"/>
              <a:gd name="connsiteY0" fmla="*/ 952 h 6149213"/>
              <a:gd name="connsiteX1" fmla="*/ 244089 w 11476905"/>
              <a:gd name="connsiteY1" fmla="*/ 1242368 h 6149213"/>
              <a:gd name="connsiteX2" fmla="*/ 5743695 w 11476905"/>
              <a:gd name="connsiteY2" fmla="*/ 6147965 h 6149213"/>
              <a:gd name="connsiteX3" fmla="*/ 5874322 w 11476905"/>
              <a:gd name="connsiteY3" fmla="*/ 5805671 h 6149213"/>
              <a:gd name="connsiteX4" fmla="*/ 4628137 w 11476905"/>
              <a:gd name="connsiteY4" fmla="*/ 4631950 h 6149213"/>
              <a:gd name="connsiteX5" fmla="*/ 4861737 w 11476905"/>
              <a:gd name="connsiteY5" fmla="*/ 4242937 h 6149213"/>
              <a:gd name="connsiteX6" fmla="*/ 6413986 w 11476905"/>
              <a:gd name="connsiteY6" fmla="*/ 4336375 h 6149213"/>
              <a:gd name="connsiteX7" fmla="*/ 11476905 w 11476905"/>
              <a:gd name="connsiteY7" fmla="*/ 0 h 6149213"/>
              <a:gd name="connsiteX8" fmla="*/ 0 w 11476905"/>
              <a:gd name="connsiteY8" fmla="*/ 0 h 6149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76905" h="6149213">
                <a:moveTo>
                  <a:pt x="0" y="952"/>
                </a:moveTo>
                <a:cubicBezTo>
                  <a:pt x="44815" y="412850"/>
                  <a:pt x="124905" y="827609"/>
                  <a:pt x="244089" y="1242368"/>
                </a:cubicBezTo>
                <a:cubicBezTo>
                  <a:pt x="1033559" y="3989313"/>
                  <a:pt x="3278978" y="5879090"/>
                  <a:pt x="5743695" y="6147965"/>
                </a:cubicBezTo>
                <a:cubicBezTo>
                  <a:pt x="5936298" y="6168944"/>
                  <a:pt x="6031645" y="5920087"/>
                  <a:pt x="5874322" y="5805671"/>
                </a:cubicBezTo>
                <a:cubicBezTo>
                  <a:pt x="5418561" y="5474816"/>
                  <a:pt x="4999035" y="5081035"/>
                  <a:pt x="4628137" y="4631950"/>
                </a:cubicBezTo>
                <a:cubicBezTo>
                  <a:pt x="4484162" y="4456513"/>
                  <a:pt x="4639580" y="4198122"/>
                  <a:pt x="4861737" y="4242937"/>
                </a:cubicBezTo>
                <a:cubicBezTo>
                  <a:pt x="5360403" y="4343051"/>
                  <a:pt x="5880994" y="4377377"/>
                  <a:pt x="6413986" y="4336375"/>
                </a:cubicBezTo>
                <a:cubicBezTo>
                  <a:pt x="8925422" y="4142822"/>
                  <a:pt x="10928661" y="2328371"/>
                  <a:pt x="11476905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E5E785FC-C35D-5CEE-F47A-DA06B9BC9330}"/>
              </a:ext>
            </a:extLst>
          </p:cNvPr>
          <p:cNvSpPr/>
          <p:nvPr userDrawn="1"/>
        </p:nvSpPr>
        <p:spPr>
          <a:xfrm>
            <a:off x="8762875" y="1243230"/>
            <a:ext cx="2809860" cy="3173502"/>
          </a:xfrm>
          <a:custGeom>
            <a:avLst/>
            <a:gdLst>
              <a:gd name="connsiteX0" fmla="*/ 931044 w 2809860"/>
              <a:gd name="connsiteY0" fmla="*/ 90672 h 3173502"/>
              <a:gd name="connsiteX1" fmla="*/ 1788211 w 2809860"/>
              <a:gd name="connsiteY1" fmla="*/ 51579 h 3173502"/>
              <a:gd name="connsiteX2" fmla="*/ 2740726 w 2809860"/>
              <a:gd name="connsiteY2" fmla="*/ 1991888 h 3173502"/>
              <a:gd name="connsiteX3" fmla="*/ 1416358 w 2809860"/>
              <a:gd name="connsiteY3" fmla="*/ 3173235 h 3173502"/>
              <a:gd name="connsiteX4" fmla="*/ 1384896 w 2809860"/>
              <a:gd name="connsiteY4" fmla="*/ 3091240 h 3173502"/>
              <a:gd name="connsiteX5" fmla="*/ 1685238 w 2809860"/>
              <a:gd name="connsiteY5" fmla="*/ 2809013 h 3173502"/>
              <a:gd name="connsiteX6" fmla="*/ 1628985 w 2809860"/>
              <a:gd name="connsiteY6" fmla="*/ 2715570 h 3173502"/>
              <a:gd name="connsiteX7" fmla="*/ 1255223 w 2809860"/>
              <a:gd name="connsiteY7" fmla="*/ 2738457 h 3173502"/>
              <a:gd name="connsiteX8" fmla="*/ 4270 w 2809860"/>
              <a:gd name="connsiteY8" fmla="*/ 1276786 h 3173502"/>
              <a:gd name="connsiteX9" fmla="*/ 931044 w 2809860"/>
              <a:gd name="connsiteY9" fmla="*/ 92578 h 3173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809860" h="3173502">
                <a:moveTo>
                  <a:pt x="931044" y="90672"/>
                </a:moveTo>
                <a:cubicBezTo>
                  <a:pt x="1201828" y="-11349"/>
                  <a:pt x="1498358" y="-31373"/>
                  <a:pt x="1788211" y="51579"/>
                </a:cubicBezTo>
                <a:cubicBezTo>
                  <a:pt x="2558617" y="272785"/>
                  <a:pt x="2985769" y="1141394"/>
                  <a:pt x="2740726" y="1991888"/>
                </a:cubicBezTo>
                <a:cubicBezTo>
                  <a:pt x="2550986" y="2653594"/>
                  <a:pt x="2010372" y="3108401"/>
                  <a:pt x="1416358" y="3173235"/>
                </a:cubicBezTo>
                <a:cubicBezTo>
                  <a:pt x="1369639" y="3178002"/>
                  <a:pt x="1346757" y="3117935"/>
                  <a:pt x="1384896" y="3091240"/>
                </a:cubicBezTo>
                <a:cubicBezTo>
                  <a:pt x="1494545" y="3012100"/>
                  <a:pt x="1595613" y="2916753"/>
                  <a:pt x="1685238" y="2809013"/>
                </a:cubicBezTo>
                <a:cubicBezTo>
                  <a:pt x="1719564" y="2767061"/>
                  <a:pt x="1682375" y="2704131"/>
                  <a:pt x="1628985" y="2715570"/>
                </a:cubicBezTo>
                <a:cubicBezTo>
                  <a:pt x="1508847" y="2739406"/>
                  <a:pt x="1382987" y="2747991"/>
                  <a:pt x="1255223" y="2738457"/>
                </a:cubicBezTo>
                <a:cubicBezTo>
                  <a:pt x="506750" y="2681249"/>
                  <a:pt x="-54842" y="2025259"/>
                  <a:pt x="4270" y="1276786"/>
                </a:cubicBezTo>
                <a:cubicBezTo>
                  <a:pt x="48131" y="715194"/>
                  <a:pt x="428564" y="259435"/>
                  <a:pt x="931044" y="92578"/>
                </a:cubicBezTo>
                <a:close/>
              </a:path>
            </a:pathLst>
          </a:custGeom>
          <a:solidFill>
            <a:schemeClr val="accent2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4620" y="4676350"/>
            <a:ext cx="5088115" cy="1472863"/>
          </a:xfrm>
        </p:spPr>
        <p:txBody>
          <a:bodyPr anchor="b">
            <a:no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028677" y="2054231"/>
            <a:ext cx="2354580" cy="1374769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CD840710-6BF9-B3FE-211A-BB0C128CEB9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952"/>
            <a:ext cx="11073588" cy="5743521"/>
          </a:xfrm>
          <a:custGeom>
            <a:avLst/>
            <a:gdLst>
              <a:gd name="connsiteX0" fmla="*/ 0 w 11073588"/>
              <a:gd name="connsiteY0" fmla="*/ 0 h 5743521"/>
              <a:gd name="connsiteX1" fmla="*/ 11073588 w 11073588"/>
              <a:gd name="connsiteY1" fmla="*/ 0 h 5743521"/>
              <a:gd name="connsiteX2" fmla="*/ 10563599 w 11073588"/>
              <a:gd name="connsiteY2" fmla="*/ 1224682 h 5743521"/>
              <a:gd name="connsiteX3" fmla="*/ 10524518 w 11073588"/>
              <a:gd name="connsiteY3" fmla="*/ 1287439 h 5743521"/>
              <a:gd name="connsiteX4" fmla="*/ 10442140 w 11073588"/>
              <a:gd name="connsiteY4" fmla="*/ 1267536 h 5743521"/>
              <a:gd name="connsiteX5" fmla="*/ 9693917 w 11073588"/>
              <a:gd name="connsiteY5" fmla="*/ 1332950 h 5743521"/>
              <a:gd name="connsiteX6" fmla="*/ 9693917 w 11073588"/>
              <a:gd name="connsiteY6" fmla="*/ 1334856 h 5743521"/>
              <a:gd name="connsiteX7" fmla="*/ 8767143 w 11073588"/>
              <a:gd name="connsiteY7" fmla="*/ 2519064 h 5743521"/>
              <a:gd name="connsiteX8" fmla="*/ 8832412 w 11073588"/>
              <a:gd name="connsiteY8" fmla="*/ 3055167 h 5743521"/>
              <a:gd name="connsiteX9" fmla="*/ 8840655 w 11073588"/>
              <a:gd name="connsiteY9" fmla="*/ 3073634 h 5743521"/>
              <a:gd name="connsiteX10" fmla="*/ 8781571 w 11073588"/>
              <a:gd name="connsiteY10" fmla="*/ 3115480 h 5743521"/>
              <a:gd name="connsiteX11" fmla="*/ 5804719 w 11073588"/>
              <a:gd name="connsiteY11" fmla="*/ 3994082 h 5743521"/>
              <a:gd name="connsiteX12" fmla="*/ 4315399 w 11073588"/>
              <a:gd name="connsiteY12" fmla="*/ 3786223 h 5743521"/>
              <a:gd name="connsiteX13" fmla="*/ 4060825 w 11073588"/>
              <a:gd name="connsiteY13" fmla="*/ 4143774 h 5743521"/>
              <a:gd name="connsiteX14" fmla="*/ 5434770 w 11073588"/>
              <a:gd name="connsiteY14" fmla="*/ 5580654 h 5743521"/>
              <a:gd name="connsiteX15" fmla="*/ 5401414 w 11073588"/>
              <a:gd name="connsiteY15" fmla="*/ 5742284 h 5743521"/>
              <a:gd name="connsiteX16" fmla="*/ 5373042 w 11073588"/>
              <a:gd name="connsiteY16" fmla="*/ 5743521 h 5743521"/>
              <a:gd name="connsiteX17" fmla="*/ 5367764 w 11073588"/>
              <a:gd name="connsiteY17" fmla="*/ 5743521 h 5743521"/>
              <a:gd name="connsiteX18" fmla="*/ 5135279 w 11073588"/>
              <a:gd name="connsiteY18" fmla="*/ 5709743 h 5743521"/>
              <a:gd name="connsiteX19" fmla="*/ 89628 w 11073588"/>
              <a:gd name="connsiteY19" fmla="*/ 542525 h 5743521"/>
              <a:gd name="connsiteX20" fmla="*/ 0 w 11073588"/>
              <a:gd name="connsiteY20" fmla="*/ 12 h 5743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1073588" h="5743521">
                <a:moveTo>
                  <a:pt x="0" y="0"/>
                </a:moveTo>
                <a:lnTo>
                  <a:pt x="11073588" y="0"/>
                </a:lnTo>
                <a:cubicBezTo>
                  <a:pt x="10953093" y="432100"/>
                  <a:pt x="10780708" y="842714"/>
                  <a:pt x="10563599" y="1224682"/>
                </a:cubicBezTo>
                <a:lnTo>
                  <a:pt x="10524518" y="1287439"/>
                </a:lnTo>
                <a:lnTo>
                  <a:pt x="10442140" y="1267536"/>
                </a:lnTo>
                <a:cubicBezTo>
                  <a:pt x="10187501" y="1217192"/>
                  <a:pt x="9930853" y="1243682"/>
                  <a:pt x="9693917" y="1332950"/>
                </a:cubicBezTo>
                <a:lnTo>
                  <a:pt x="9693917" y="1334856"/>
                </a:lnTo>
                <a:cubicBezTo>
                  <a:pt x="9191437" y="1501713"/>
                  <a:pt x="8811004" y="1957472"/>
                  <a:pt x="8767143" y="2519064"/>
                </a:cubicBezTo>
                <a:cubicBezTo>
                  <a:pt x="8752365" y="2706182"/>
                  <a:pt x="8776381" y="2887520"/>
                  <a:pt x="8832412" y="3055167"/>
                </a:cubicBezTo>
                <a:lnTo>
                  <a:pt x="8840655" y="3073634"/>
                </a:lnTo>
                <a:lnTo>
                  <a:pt x="8781571" y="3115480"/>
                </a:lnTo>
                <a:cubicBezTo>
                  <a:pt x="7924429" y="3672569"/>
                  <a:pt x="6901804" y="3995750"/>
                  <a:pt x="5804719" y="3994082"/>
                </a:cubicBezTo>
                <a:cubicBezTo>
                  <a:pt x="5288891" y="3993128"/>
                  <a:pt x="4789275" y="3920664"/>
                  <a:pt x="4315399" y="3786223"/>
                </a:cubicBezTo>
                <a:cubicBezTo>
                  <a:pt x="4104681" y="3726157"/>
                  <a:pt x="3934966" y="3963570"/>
                  <a:pt x="4060825" y="4143774"/>
                </a:cubicBezTo>
                <a:cubicBezTo>
                  <a:pt x="4450793" y="4699650"/>
                  <a:pt x="4916084" y="5184010"/>
                  <a:pt x="5434770" y="5580654"/>
                </a:cubicBezTo>
                <a:cubicBezTo>
                  <a:pt x="5499848" y="5629876"/>
                  <a:pt x="5471482" y="5726548"/>
                  <a:pt x="5401414" y="5742284"/>
                </a:cubicBezTo>
                <a:lnTo>
                  <a:pt x="5373042" y="5743521"/>
                </a:lnTo>
                <a:lnTo>
                  <a:pt x="5367764" y="5743521"/>
                </a:lnTo>
                <a:lnTo>
                  <a:pt x="5135279" y="5709743"/>
                </a:lnTo>
                <a:cubicBezTo>
                  <a:pt x="2730464" y="5306655"/>
                  <a:pt x="652143" y="3294146"/>
                  <a:pt x="89628" y="542525"/>
                </a:cubicBezTo>
                <a:lnTo>
                  <a:pt x="0" y="12"/>
                </a:lnTo>
                <a:close/>
              </a:path>
            </a:pathLst>
          </a:custGeom>
          <a:noFill/>
          <a:ln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gradFill>
          <a:gsLst>
            <a:gs pos="0">
              <a:schemeClr val="accent1"/>
            </a:gs>
            <a:gs pos="100000">
              <a:schemeClr val="accent1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03E118B5-1C6D-3F27-F71D-9BE2A4018288}"/>
              </a:ext>
            </a:extLst>
          </p:cNvPr>
          <p:cNvSpPr/>
          <p:nvPr userDrawn="1"/>
        </p:nvSpPr>
        <p:spPr>
          <a:xfrm>
            <a:off x="8159565" y="892213"/>
            <a:ext cx="4032435" cy="4853727"/>
          </a:xfrm>
          <a:custGeom>
            <a:avLst/>
            <a:gdLst>
              <a:gd name="connsiteX0" fmla="*/ 4031481 w 4032435"/>
              <a:gd name="connsiteY0" fmla="*/ 1070024 h 4853727"/>
              <a:gd name="connsiteX1" fmla="*/ 3282054 w 4032435"/>
              <a:gd name="connsiteY1" fmla="*/ 293901 h 4853727"/>
              <a:gd name="connsiteX2" fmla="*/ 1981523 w 4032435"/>
              <a:gd name="connsiteY2" fmla="*/ 11673 h 4853727"/>
              <a:gd name="connsiteX3" fmla="*/ 119401 w 4032435"/>
              <a:gd name="connsiteY3" fmla="*/ 1419949 h 4853727"/>
              <a:gd name="connsiteX4" fmla="*/ 1415164 w 4032435"/>
              <a:gd name="connsiteY4" fmla="*/ 4111590 h 4853727"/>
              <a:gd name="connsiteX5" fmla="*/ 1985336 w 4032435"/>
              <a:gd name="connsiteY5" fmla="*/ 4226006 h 4853727"/>
              <a:gd name="connsiteX6" fmla="*/ 2032055 w 4032435"/>
              <a:gd name="connsiteY6" fmla="*/ 4389050 h 4853727"/>
              <a:gd name="connsiteX7" fmla="*/ 1469509 w 4032435"/>
              <a:gd name="connsiteY7" fmla="*/ 4693206 h 4853727"/>
              <a:gd name="connsiteX8" fmla="*/ 1483811 w 4032435"/>
              <a:gd name="connsiteY8" fmla="*/ 4829554 h 4853727"/>
              <a:gd name="connsiteX9" fmla="*/ 3940902 w 4032435"/>
              <a:gd name="connsiteY9" fmla="*/ 3584323 h 4853727"/>
              <a:gd name="connsiteX10" fmla="*/ 4032436 w 4032435"/>
              <a:gd name="connsiteY10" fmla="*/ 3418420 h 4853727"/>
              <a:gd name="connsiteX11" fmla="*/ 4032436 w 4032435"/>
              <a:gd name="connsiteY11" fmla="*/ 1070978 h 4853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032435" h="4853727">
                <a:moveTo>
                  <a:pt x="4031481" y="1070024"/>
                </a:moveTo>
                <a:cubicBezTo>
                  <a:pt x="3856044" y="756334"/>
                  <a:pt x="3604329" y="486501"/>
                  <a:pt x="3282054" y="293901"/>
                </a:cubicBezTo>
                <a:cubicBezTo>
                  <a:pt x="2880643" y="53627"/>
                  <a:pt x="2427745" y="-34091"/>
                  <a:pt x="1981523" y="11673"/>
                </a:cubicBezTo>
                <a:cubicBezTo>
                  <a:pt x="1159631" y="62208"/>
                  <a:pt x="409254" y="594244"/>
                  <a:pt x="119401" y="1419949"/>
                </a:cubicBezTo>
                <a:cubicBezTo>
                  <a:pt x="-266754" y="2519297"/>
                  <a:pt x="314862" y="3726389"/>
                  <a:pt x="1415164" y="4111590"/>
                </a:cubicBezTo>
                <a:cubicBezTo>
                  <a:pt x="1603949" y="4177378"/>
                  <a:pt x="1794643" y="4214567"/>
                  <a:pt x="1985336" y="4226006"/>
                </a:cubicBezTo>
                <a:cubicBezTo>
                  <a:pt x="2070194" y="4230773"/>
                  <a:pt x="2101661" y="4339468"/>
                  <a:pt x="2032055" y="4389050"/>
                </a:cubicBezTo>
                <a:cubicBezTo>
                  <a:pt x="1855664" y="4515860"/>
                  <a:pt x="1665924" y="4617883"/>
                  <a:pt x="1469509" y="4693206"/>
                </a:cubicBezTo>
                <a:cubicBezTo>
                  <a:pt x="1401816" y="4718951"/>
                  <a:pt x="1412301" y="4818111"/>
                  <a:pt x="1483811" y="4829554"/>
                </a:cubicBezTo>
                <a:cubicBezTo>
                  <a:pt x="2400095" y="4968757"/>
                  <a:pt x="3392657" y="4500608"/>
                  <a:pt x="3940902" y="3584323"/>
                </a:cubicBezTo>
                <a:cubicBezTo>
                  <a:pt x="3973319" y="3529974"/>
                  <a:pt x="4003832" y="3473720"/>
                  <a:pt x="4032436" y="3418420"/>
                </a:cubicBezTo>
                <a:lnTo>
                  <a:pt x="4032436" y="1070978"/>
                </a:lnTo>
                <a:close/>
              </a:path>
            </a:pathLst>
          </a:custGeom>
          <a:solidFill>
            <a:schemeClr val="accent2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A8EE7D02-F16C-E74D-7308-7F4B4517F116}"/>
              </a:ext>
            </a:extLst>
          </p:cNvPr>
          <p:cNvSpPr/>
          <p:nvPr userDrawn="1"/>
        </p:nvSpPr>
        <p:spPr>
          <a:xfrm>
            <a:off x="459319" y="0"/>
            <a:ext cx="8167524" cy="6451049"/>
          </a:xfrm>
          <a:custGeom>
            <a:avLst/>
            <a:gdLst>
              <a:gd name="connsiteX0" fmla="*/ 7968384 w 8167524"/>
              <a:gd name="connsiteY0" fmla="*/ 952 h 6451049"/>
              <a:gd name="connsiteX1" fmla="*/ 272942 w 8167524"/>
              <a:gd name="connsiteY1" fmla="*/ 952 h 6451049"/>
              <a:gd name="connsiteX2" fmla="*/ 200477 w 8167524"/>
              <a:gd name="connsiteY2" fmla="*/ 3015820 h 6451049"/>
              <a:gd name="connsiteX3" fmla="*/ 4050582 w 8167524"/>
              <a:gd name="connsiteY3" fmla="*/ 6450217 h 6451049"/>
              <a:gd name="connsiteX4" fmla="*/ 4142116 w 8167524"/>
              <a:gd name="connsiteY4" fmla="*/ 6210895 h 6451049"/>
              <a:gd name="connsiteX5" fmla="*/ 3269692 w 8167524"/>
              <a:gd name="connsiteY5" fmla="*/ 5389003 h 6451049"/>
              <a:gd name="connsiteX6" fmla="*/ 3432736 w 8167524"/>
              <a:gd name="connsiteY6" fmla="*/ 5116315 h 6451049"/>
              <a:gd name="connsiteX7" fmla="*/ 4518736 w 8167524"/>
              <a:gd name="connsiteY7" fmla="*/ 5182103 h 6451049"/>
              <a:gd name="connsiteX8" fmla="*/ 8155265 w 8167524"/>
              <a:gd name="connsiteY8" fmla="*/ 932491 h 6451049"/>
              <a:gd name="connsiteX9" fmla="*/ 7968384 w 8167524"/>
              <a:gd name="connsiteY9" fmla="*/ 0 h 6451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167524" h="6451049">
                <a:moveTo>
                  <a:pt x="7968384" y="952"/>
                </a:moveTo>
                <a:lnTo>
                  <a:pt x="272942" y="952"/>
                </a:lnTo>
                <a:cubicBezTo>
                  <a:pt x="-52192" y="918189"/>
                  <a:pt x="-99866" y="1971772"/>
                  <a:pt x="200477" y="3015820"/>
                </a:cubicBezTo>
                <a:cubicBezTo>
                  <a:pt x="753489" y="4938014"/>
                  <a:pt x="2324804" y="6261427"/>
                  <a:pt x="4050582" y="6450217"/>
                </a:cubicBezTo>
                <a:cubicBezTo>
                  <a:pt x="4185976" y="6464519"/>
                  <a:pt x="4251765" y="6290986"/>
                  <a:pt x="4142116" y="6210895"/>
                </a:cubicBezTo>
                <a:cubicBezTo>
                  <a:pt x="3822704" y="5979204"/>
                  <a:pt x="3529037" y="5703648"/>
                  <a:pt x="3269692" y="5389003"/>
                </a:cubicBezTo>
                <a:cubicBezTo>
                  <a:pt x="3168623" y="5266007"/>
                  <a:pt x="3277318" y="5084848"/>
                  <a:pt x="3432736" y="5116315"/>
                </a:cubicBezTo>
                <a:cubicBezTo>
                  <a:pt x="3781707" y="5186871"/>
                  <a:pt x="4146883" y="5210707"/>
                  <a:pt x="4518736" y="5182103"/>
                </a:cubicBezTo>
                <a:cubicBezTo>
                  <a:pt x="6694554" y="5014292"/>
                  <a:pt x="8325935" y="3108309"/>
                  <a:pt x="8155265" y="932491"/>
                </a:cubicBezTo>
                <a:cubicBezTo>
                  <a:pt x="8129524" y="608311"/>
                  <a:pt x="8065640" y="295575"/>
                  <a:pt x="7968384" y="0"/>
                </a:cubicBezTo>
                <a:close/>
              </a:path>
            </a:pathLst>
          </a:custGeom>
          <a:solidFill>
            <a:schemeClr val="accent2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9058" y="759692"/>
            <a:ext cx="6379271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9059" y="2737649"/>
            <a:ext cx="6396303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548329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548329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548329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0097E406-76AA-0370-CF06-EBE3D26926A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99229" y="931457"/>
            <a:ext cx="3792771" cy="4722515"/>
          </a:xfrm>
          <a:custGeom>
            <a:avLst/>
            <a:gdLst>
              <a:gd name="connsiteX0" fmla="*/ 2080624 w 3792771"/>
              <a:gd name="connsiteY0" fmla="*/ 796 h 4722515"/>
              <a:gd name="connsiteX1" fmla="*/ 3033810 w 3792771"/>
              <a:gd name="connsiteY1" fmla="*/ 208890 h 4722515"/>
              <a:gd name="connsiteX2" fmla="*/ 3791817 w 3792771"/>
              <a:gd name="connsiteY2" fmla="*/ 866784 h 4722515"/>
              <a:gd name="connsiteX3" fmla="*/ 3792771 w 3792771"/>
              <a:gd name="connsiteY3" fmla="*/ 864879 h 4722515"/>
              <a:gd name="connsiteX4" fmla="*/ 3792771 w 3792771"/>
              <a:gd name="connsiteY4" fmla="*/ 3553661 h 4722515"/>
              <a:gd name="connsiteX5" fmla="*/ 3691748 w 3792771"/>
              <a:gd name="connsiteY5" fmla="*/ 3704258 h 4722515"/>
              <a:gd name="connsiteX6" fmla="*/ 1512072 w 3792771"/>
              <a:gd name="connsiteY6" fmla="*/ 4703544 h 4722515"/>
              <a:gd name="connsiteX7" fmla="*/ 1503492 w 3792771"/>
              <a:gd name="connsiteY7" fmla="*/ 4638705 h 4722515"/>
              <a:gd name="connsiteX8" fmla="*/ 2137549 w 3792771"/>
              <a:gd name="connsiteY8" fmla="*/ 4251601 h 4722515"/>
              <a:gd name="connsiteX9" fmla="*/ 2079386 w 3792771"/>
              <a:gd name="connsiteY9" fmla="*/ 4098091 h 4722515"/>
              <a:gd name="connsiteX10" fmla="*/ 1521607 w 3792771"/>
              <a:gd name="connsiteY10" fmla="*/ 4030394 h 4722515"/>
              <a:gd name="connsiteX11" fmla="*/ 68522 w 3792771"/>
              <a:gd name="connsiteY11" fmla="*/ 1533260 h 4722515"/>
              <a:gd name="connsiteX12" fmla="*/ 1758070 w 3792771"/>
              <a:gd name="connsiteY12" fmla="*/ 34405 h 4722515"/>
              <a:gd name="connsiteX13" fmla="*/ 2080624 w 3792771"/>
              <a:gd name="connsiteY13" fmla="*/ 796 h 4722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792771" h="4722515">
                <a:moveTo>
                  <a:pt x="2080624" y="796"/>
                </a:moveTo>
                <a:cubicBezTo>
                  <a:pt x="2404520" y="-8142"/>
                  <a:pt x="2729891" y="58005"/>
                  <a:pt x="3033810" y="208890"/>
                </a:cubicBezTo>
                <a:cubicBezTo>
                  <a:pt x="3346546" y="364306"/>
                  <a:pt x="3601124" y="592184"/>
                  <a:pt x="3791817" y="866784"/>
                </a:cubicBezTo>
                <a:lnTo>
                  <a:pt x="3792771" y="864879"/>
                </a:lnTo>
                <a:lnTo>
                  <a:pt x="3792771" y="3553661"/>
                </a:lnTo>
                <a:lnTo>
                  <a:pt x="3691748" y="3704258"/>
                </a:lnTo>
                <a:cubicBezTo>
                  <a:pt x="3164741" y="4434150"/>
                  <a:pt x="2317457" y="4814384"/>
                  <a:pt x="1512072" y="4703544"/>
                </a:cubicBezTo>
                <a:cubicBezTo>
                  <a:pt x="1476797" y="4698777"/>
                  <a:pt x="1471075" y="4652057"/>
                  <a:pt x="1503492" y="4638705"/>
                </a:cubicBezTo>
                <a:cubicBezTo>
                  <a:pt x="1728512" y="4545267"/>
                  <a:pt x="1943042" y="4415594"/>
                  <a:pt x="2137549" y="4251601"/>
                </a:cubicBezTo>
                <a:cubicBezTo>
                  <a:pt x="2199524" y="4199160"/>
                  <a:pt x="2161386" y="4096182"/>
                  <a:pt x="2079386" y="4098091"/>
                </a:cubicBezTo>
                <a:cubicBezTo>
                  <a:pt x="1895369" y="4100950"/>
                  <a:pt x="1708488" y="4079976"/>
                  <a:pt x="1521607" y="4030394"/>
                </a:cubicBezTo>
                <a:cubicBezTo>
                  <a:pt x="430840" y="3743399"/>
                  <a:pt x="-220378" y="2623073"/>
                  <a:pt x="68522" y="1533260"/>
                </a:cubicBezTo>
                <a:cubicBezTo>
                  <a:pt x="285911" y="715183"/>
                  <a:pt x="969550" y="145008"/>
                  <a:pt x="1758070" y="34405"/>
                </a:cubicBezTo>
                <a:cubicBezTo>
                  <a:pt x="1864858" y="15098"/>
                  <a:pt x="1972659" y="3775"/>
                  <a:pt x="2080624" y="796"/>
                </a:cubicBezTo>
                <a:close/>
              </a:path>
            </a:pathLst>
          </a:custGeom>
          <a:noFill/>
          <a:ln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gradFill>
          <a:gsLst>
            <a:gs pos="0">
              <a:schemeClr val="accent1"/>
            </a:gs>
            <a:gs pos="100000">
              <a:schemeClr val="accent1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3BF2A76-6A43-371D-26D8-DC34BD317F55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F53B807-5D70-21B2-95A0-E65231D6A9B6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17BBD32-2C32-047C-D38D-F1F01E066D4F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5337D-030E-8406-42EE-19EA5866F65A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B24B03-B873-29AB-D185-B11980A1C3D8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B6EBC1-378C-6DA7-5F2E-8238D9BFC8C5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066E65-524B-8E15-7C5C-0B04E8EAC52F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0B74B70-9CA4-7731-1278-C7FEEC83C904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0A8421B-2F5F-4FF9-328D-80A03D0D9134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B97E2BD-253A-F26B-AD3D-CC855BCC073E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45D5A6-2449-FF5A-C165-2CC5444B3F40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49DE175-9AF1-0151-FBBB-AE493019EE4F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D569DC4-C490-6449-BB5A-B1D2EE8444F1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D0A0D50-9E27-DFA2-CD0C-BA88C2C7B055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09968ED-8C7C-B51A-F754-8B7574952A12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0FF617E-D95B-52B1-696E-26FA464BBE72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E5081DF-B38C-F62E-8FD7-3613CC150E2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FC9C0F6-8EFD-BBB0-1B28-4DDF1339708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DFBCA90-5220-A682-14DE-9E18B1755094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5201AFA-6ABF-257E-F950-0C12E400A87E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7C61D8D-0B99-B4FF-6E5F-1DE563BB7574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B33149B-DF78-7A44-A7DF-4663D42532ED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AB41E32-6B2D-7F08-7010-004DFB32688E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193257A-82C1-0DD7-1E1B-6376E0AD6468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77F5372-2D17-6ED6-0E8B-0A37C6EE9B6D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A9EB02D-D386-9340-239C-8238EE27AA27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D3BED22-DA15-B483-C691-6D36751493B6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5192C25-9232-48BB-D1D3-BDEF91340E9E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93F706B-6938-7215-6ACA-104426A69700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1E974BF-457E-D938-9B91-EAA213ECA912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66EF881-F882-72CE-7214-BEF60D62C708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5304F2F-8EFF-42FF-7904-FDDF0E82AD69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BF6A88D-ACDC-A43B-0113-BAB8F1D877B3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068ADF4-0280-507B-C51B-5CA4DF7779BC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5A4F385-4AAB-F740-8273-F522B61491C8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03D7EE0B-EA6C-7C36-9A5B-340BE932C6C1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CF69F89-8C53-A7FB-DB5E-4E97CDC6A060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13BFE5A-1C30-BE69-635C-D1493FD5E807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ABBEFB2-2702-FFF3-7ED2-A8390A69D95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9C4319C-2391-648A-49D6-454E9C84167A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2F24D04-CEB9-9244-16B8-2A8F1A022C11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32E03CF-B4BA-CB98-1991-B3563122975F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9802EF97-42C2-556C-CE81-BBE7CAF71C34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E98EF0BB-2F8F-FFE0-EE94-A973AB9E03AF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8E9099A-B570-3B93-D95E-0A13B2D225CF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C59AF03B-E262-BBBE-6C15-EF2CA721F96F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0D8B6C74-3B52-FF10-EBD7-2459E809E924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4AB6398-BE30-BA5D-F77B-DCA0EC535116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7E98B9D0-26B0-20A5-DDDE-E43D839F46E6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788DE939-0B5D-8C6A-3AD1-11A21647A7B2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E3C7C0CB-2C44-615B-AA4A-529EDC816BE3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E23F3B58-5992-ACC0-B3C4-E799761CF042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6994C4F-F8AC-1FCB-658F-2FA8A26C31F4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BD47404-D0C6-4EDB-3A67-E31D27B41D05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2FC4215C-1977-B8DD-CE7D-6050589F5D9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F32AAD00-277A-C93D-EA53-642CC70EC1E0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13F922B4-A551-4401-43ED-F450BCAAA01F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0FA8DE79-099D-847E-AACF-B18E264B117A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5A8CB0C7-AAAC-E5FE-8D7D-6A53E7C90DF7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A352D3E3-11C2-9368-1CB5-87E3F92A3813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accent1"/>
            </a:gs>
            <a:gs pos="100000">
              <a:schemeClr val="accent1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5EFFF2B-1D13-6E39-E00A-854633B133F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390944D5-774C-CC78-65AC-31B62F09779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FFEB229A-2B74-F436-179C-22AC515A9098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en-US" dirty="0"/>
              <a:t>Lorem</a:t>
            </a:r>
            <a:br>
              <a:rPr lang="en-US" dirty="0"/>
            </a:br>
            <a:r>
              <a:rPr lang="en-US" dirty="0"/>
              <a:t>ipsum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6A64D35D-0F95-A515-AE88-37F473E4BC6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960139CE-00EA-3CCC-02C4-643D0459FCB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D4DA2D0-1D88-EE5D-6F16-5B8A0F5708B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952"/>
            <a:ext cx="11073588" cy="5743521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61A237E-7C49-06AB-553B-B042B2423CC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Speech Talk">
      <a:dk1>
        <a:srgbClr val="232323"/>
      </a:dk1>
      <a:lt1>
        <a:srgbClr val="FFFFFF"/>
      </a:lt1>
      <a:dk2>
        <a:srgbClr val="232323"/>
      </a:dk2>
      <a:lt2>
        <a:srgbClr val="F1E6D2"/>
      </a:lt2>
      <a:accent1>
        <a:srgbClr val="76B8C3"/>
      </a:accent1>
      <a:accent2>
        <a:srgbClr val="F4CB84"/>
      </a:accent2>
      <a:accent3>
        <a:srgbClr val="CFDCB0"/>
      </a:accent3>
      <a:accent4>
        <a:srgbClr val="DDABC7"/>
      </a:accent4>
      <a:accent5>
        <a:srgbClr val="E48774"/>
      </a:accent5>
      <a:accent6>
        <a:srgbClr val="E99337"/>
      </a:accent6>
      <a:hlink>
        <a:srgbClr val="E3C459"/>
      </a:hlink>
      <a:folHlink>
        <a:srgbClr val="7FAFE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4_T_PGO_Speech-Talk.pptx" id="{D296FEFC-2417-4866-A7C3-419EC5A44EF5}" vid="{1BDEC860-BD76-40E8-84EF-E2B029337FBF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4_T_PGO_Speech-Talk.pptx" id="{D296FEFC-2417-4866-A7C3-419EC5A44EF5}" vid="{23F7FF19-5A3E-411E-8822-15B67AFFB91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360</Words>
  <Application>Microsoft Office PowerPoint</Application>
  <PresentationFormat>Widescreen</PresentationFormat>
  <Paragraphs>53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Speech Talk</dc:title>
  <dc:creator>PresentationGO.com</dc:creator>
  <dc:description>© Copyright PresentationGO.com</dc:description>
  <cp:lastModifiedBy>Christophe Barroche</cp:lastModifiedBy>
  <cp:revision>8</cp:revision>
  <dcterms:created xsi:type="dcterms:W3CDTF">2025-02-20T19:29:41Z</dcterms:created>
  <dcterms:modified xsi:type="dcterms:W3CDTF">2025-02-21T18:02:21Z</dcterms:modified>
  <cp:category>Templates</cp:category>
</cp:coreProperties>
</file>