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2" autoAdjust="0"/>
    <p:restoredTop sz="94643" autoAdjust="0"/>
  </p:normalViewPr>
  <p:slideViewPr>
    <p:cSldViewPr snapToGrid="0">
      <p:cViewPr varScale="1">
        <p:scale>
          <a:sx n="122" d="100"/>
          <a:sy n="122" d="100"/>
        </p:scale>
        <p:origin x="810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A0960-D02A-168C-A122-429EE32D649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6400" y="0"/>
            <a:ext cx="11379421" cy="5076798"/>
          </a:xfrm>
          <a:custGeom>
            <a:avLst/>
            <a:gdLst>
              <a:gd name="connsiteX0" fmla="*/ 7044953 w 11379421"/>
              <a:gd name="connsiteY0" fmla="*/ 4425913 h 5076798"/>
              <a:gd name="connsiteX1" fmla="*/ 7019209 w 11379421"/>
              <a:gd name="connsiteY1" fmla="*/ 4474541 h 5076798"/>
              <a:gd name="connsiteX2" fmla="*/ 6812307 w 11379421"/>
              <a:gd name="connsiteY2" fmla="*/ 4633767 h 5076798"/>
              <a:gd name="connsiteX3" fmla="*/ 6759866 w 11379421"/>
              <a:gd name="connsiteY3" fmla="*/ 4650933 h 5076798"/>
              <a:gd name="connsiteX4" fmla="*/ 6728401 w 11379421"/>
              <a:gd name="connsiteY4" fmla="*/ 4633767 h 5076798"/>
              <a:gd name="connsiteX5" fmla="*/ 6738889 w 11379421"/>
              <a:gd name="connsiteY5" fmla="*/ 4585140 h 5076798"/>
              <a:gd name="connsiteX6" fmla="*/ 6815167 w 11379421"/>
              <a:gd name="connsiteY6" fmla="*/ 4592770 h 5076798"/>
              <a:gd name="connsiteX7" fmla="*/ 6932444 w 11379421"/>
              <a:gd name="connsiteY7" fmla="*/ 4486934 h 5076798"/>
              <a:gd name="connsiteX8" fmla="*/ 5302966 w 11379421"/>
              <a:gd name="connsiteY8" fmla="*/ 4326753 h 5076798"/>
              <a:gd name="connsiteX9" fmla="*/ 5305826 w 11379421"/>
              <a:gd name="connsiteY9" fmla="*/ 4384911 h 5076798"/>
              <a:gd name="connsiteX10" fmla="*/ 5289618 w 11379421"/>
              <a:gd name="connsiteY10" fmla="*/ 4394446 h 5076798"/>
              <a:gd name="connsiteX11" fmla="*/ 5243851 w 11379421"/>
              <a:gd name="connsiteY11" fmla="*/ 4365842 h 5076798"/>
              <a:gd name="connsiteX12" fmla="*/ 5302966 w 11379421"/>
              <a:gd name="connsiteY12" fmla="*/ 4326753 h 5076798"/>
              <a:gd name="connsiteX13" fmla="*/ 7294669 w 11379421"/>
              <a:gd name="connsiteY13" fmla="*/ 4148412 h 5076798"/>
              <a:gd name="connsiteX14" fmla="*/ 7193694 w 11379421"/>
              <a:gd name="connsiteY14" fmla="*/ 4247612 h 5076798"/>
              <a:gd name="connsiteX15" fmla="*/ 7228019 w 11379421"/>
              <a:gd name="connsiteY15" fmla="*/ 4257147 h 5076798"/>
              <a:gd name="connsiteX16" fmla="*/ 7237554 w 11379421"/>
              <a:gd name="connsiteY16" fmla="*/ 4227589 h 5076798"/>
              <a:gd name="connsiteX17" fmla="*/ 7247088 w 11379421"/>
              <a:gd name="connsiteY17" fmla="*/ 4247612 h 5076798"/>
              <a:gd name="connsiteX18" fmla="*/ 7301436 w 11379421"/>
              <a:gd name="connsiteY18" fmla="*/ 4148453 h 5076798"/>
              <a:gd name="connsiteX19" fmla="*/ 7302390 w 11379421"/>
              <a:gd name="connsiteY19" fmla="*/ 4148453 h 5076798"/>
              <a:gd name="connsiteX20" fmla="*/ 7294669 w 11379421"/>
              <a:gd name="connsiteY20" fmla="*/ 4148412 h 5076798"/>
              <a:gd name="connsiteX21" fmla="*/ 8293043 w 11379421"/>
              <a:gd name="connsiteY21" fmla="*/ 4023547 h 5076798"/>
              <a:gd name="connsiteX22" fmla="*/ 8322602 w 11379421"/>
              <a:gd name="connsiteY22" fmla="*/ 4034036 h 5076798"/>
              <a:gd name="connsiteX23" fmla="*/ 8323555 w 11379421"/>
              <a:gd name="connsiteY23" fmla="*/ 4034036 h 5076798"/>
              <a:gd name="connsiteX24" fmla="*/ 8253951 w 11379421"/>
              <a:gd name="connsiteY24" fmla="*/ 4117940 h 5076798"/>
              <a:gd name="connsiteX25" fmla="*/ 8233929 w 11379421"/>
              <a:gd name="connsiteY25" fmla="*/ 4073129 h 5076798"/>
              <a:gd name="connsiteX26" fmla="*/ 5398492 w 11379421"/>
              <a:gd name="connsiteY26" fmla="*/ 4013611 h 5076798"/>
              <a:gd name="connsiteX27" fmla="*/ 5341105 w 11379421"/>
              <a:gd name="connsiteY27" fmla="*/ 4065499 h 5076798"/>
              <a:gd name="connsiteX28" fmla="*/ 5351594 w 11379421"/>
              <a:gd name="connsiteY28" fmla="*/ 4129383 h 5076798"/>
              <a:gd name="connsiteX29" fmla="*/ 5430731 w 11379421"/>
              <a:gd name="connsiteY29" fmla="*/ 4014967 h 5076798"/>
              <a:gd name="connsiteX30" fmla="*/ 5431685 w 11379421"/>
              <a:gd name="connsiteY30" fmla="*/ 4014967 h 5076798"/>
              <a:gd name="connsiteX31" fmla="*/ 5398492 w 11379421"/>
              <a:gd name="connsiteY31" fmla="*/ 4013611 h 5076798"/>
              <a:gd name="connsiteX32" fmla="*/ 8059443 w 11379421"/>
              <a:gd name="connsiteY32" fmla="*/ 4000665 h 5076798"/>
              <a:gd name="connsiteX33" fmla="*/ 8061351 w 11379421"/>
              <a:gd name="connsiteY33" fmla="*/ 4036895 h 5076798"/>
              <a:gd name="connsiteX34" fmla="*/ 8062304 w 11379421"/>
              <a:gd name="connsiteY34" fmla="*/ 4036895 h 5076798"/>
              <a:gd name="connsiteX35" fmla="*/ 7995561 w 11379421"/>
              <a:gd name="connsiteY35" fmla="*/ 4084568 h 5076798"/>
              <a:gd name="connsiteX36" fmla="*/ 7995561 w 11379421"/>
              <a:gd name="connsiteY36" fmla="*/ 4103638 h 5076798"/>
              <a:gd name="connsiteX37" fmla="*/ 8045141 w 11379421"/>
              <a:gd name="connsiteY37" fmla="*/ 4168476 h 5076798"/>
              <a:gd name="connsiteX38" fmla="*/ 7990794 w 11379421"/>
              <a:gd name="connsiteY38" fmla="*/ 4157987 h 5076798"/>
              <a:gd name="connsiteX39" fmla="*/ 7966004 w 11379421"/>
              <a:gd name="connsiteY39" fmla="*/ 4181824 h 5076798"/>
              <a:gd name="connsiteX40" fmla="*/ 7955516 w 11379421"/>
              <a:gd name="connsiteY40" fmla="*/ 4139872 h 5076798"/>
              <a:gd name="connsiteX41" fmla="*/ 7894494 w 11379421"/>
              <a:gd name="connsiteY41" fmla="*/ 4245708 h 5076798"/>
              <a:gd name="connsiteX42" fmla="*/ 7822984 w 11379421"/>
              <a:gd name="connsiteY42" fmla="*/ 4296240 h 5076798"/>
              <a:gd name="connsiteX43" fmla="*/ 7707614 w 11379421"/>
              <a:gd name="connsiteY43" fmla="*/ 4298149 h 5076798"/>
              <a:gd name="connsiteX44" fmla="*/ 7786751 w 11379421"/>
              <a:gd name="connsiteY44" fmla="*/ 4179915 h 5076798"/>
              <a:gd name="connsiteX45" fmla="*/ 7802007 w 11379421"/>
              <a:gd name="connsiteY45" fmla="*/ 4199939 h 5076798"/>
              <a:gd name="connsiteX46" fmla="*/ 7859215 w 11379421"/>
              <a:gd name="connsiteY46" fmla="*/ 4156078 h 5076798"/>
              <a:gd name="connsiteX47" fmla="*/ 8005096 w 11379421"/>
              <a:gd name="connsiteY47" fmla="*/ 4055014 h 5076798"/>
              <a:gd name="connsiteX48" fmla="*/ 8059443 w 11379421"/>
              <a:gd name="connsiteY48" fmla="*/ 4000665 h 5076798"/>
              <a:gd name="connsiteX49" fmla="*/ 8360740 w 11379421"/>
              <a:gd name="connsiteY49" fmla="*/ 3965385 h 5076798"/>
              <a:gd name="connsiteX50" fmla="*/ 8361694 w 11379421"/>
              <a:gd name="connsiteY50" fmla="*/ 3965385 h 5076798"/>
              <a:gd name="connsiteX51" fmla="*/ 8361694 w 11379421"/>
              <a:gd name="connsiteY51" fmla="*/ 3965612 h 5076798"/>
              <a:gd name="connsiteX52" fmla="*/ 7117417 w 11379421"/>
              <a:gd name="connsiteY52" fmla="*/ 3959668 h 5076798"/>
              <a:gd name="connsiteX53" fmla="*/ 7072603 w 11379421"/>
              <a:gd name="connsiteY53" fmla="*/ 4033082 h 5076798"/>
              <a:gd name="connsiteX54" fmla="*/ 7092627 w 11379421"/>
              <a:gd name="connsiteY54" fmla="*/ 4045480 h 5076798"/>
              <a:gd name="connsiteX55" fmla="*/ 7102162 w 11379421"/>
              <a:gd name="connsiteY55" fmla="*/ 4133196 h 5076798"/>
              <a:gd name="connsiteX56" fmla="*/ 7043046 w 11379421"/>
              <a:gd name="connsiteY56" fmla="*/ 4187546 h 5076798"/>
              <a:gd name="connsiteX57" fmla="*/ 7131719 w 11379421"/>
              <a:gd name="connsiteY57" fmla="*/ 4167522 h 5076798"/>
              <a:gd name="connsiteX58" fmla="*/ 6980117 w 11379421"/>
              <a:gd name="connsiteY58" fmla="*/ 4313401 h 5076798"/>
              <a:gd name="connsiteX59" fmla="*/ 6933397 w 11379421"/>
              <a:gd name="connsiteY59" fmla="*/ 4336288 h 5076798"/>
              <a:gd name="connsiteX60" fmla="*/ 6992513 w 11379421"/>
              <a:gd name="connsiteY60" fmla="*/ 4331521 h 5076798"/>
              <a:gd name="connsiteX61" fmla="*/ 7156509 w 11379421"/>
              <a:gd name="connsiteY61" fmla="*/ 4197080 h 5076798"/>
              <a:gd name="connsiteX62" fmla="*/ 7191548 w 11379421"/>
              <a:gd name="connsiteY62" fmla="*/ 4167280 h 5076798"/>
              <a:gd name="connsiteX63" fmla="*/ 7177421 w 11379421"/>
              <a:gd name="connsiteY63" fmla="*/ 4149569 h 5076798"/>
              <a:gd name="connsiteX64" fmla="*/ 7178439 w 11379421"/>
              <a:gd name="connsiteY64" fmla="*/ 4148453 h 5076798"/>
              <a:gd name="connsiteX65" fmla="*/ 7176531 w 11379421"/>
              <a:gd name="connsiteY65" fmla="*/ 4148453 h 5076798"/>
              <a:gd name="connsiteX66" fmla="*/ 7177421 w 11379421"/>
              <a:gd name="connsiteY66" fmla="*/ 4149569 h 5076798"/>
              <a:gd name="connsiteX67" fmla="*/ 7168487 w 11379421"/>
              <a:gd name="connsiteY67" fmla="*/ 4159359 h 5076798"/>
              <a:gd name="connsiteX68" fmla="*/ 7133625 w 11379421"/>
              <a:gd name="connsiteY68" fmla="*/ 4168476 h 5076798"/>
              <a:gd name="connsiteX69" fmla="*/ 7120277 w 11379421"/>
              <a:gd name="connsiteY69" fmla="*/ 4109359 h 5076798"/>
              <a:gd name="connsiteX70" fmla="*/ 7175578 w 11379421"/>
              <a:gd name="connsiteY70" fmla="*/ 4090290 h 5076798"/>
              <a:gd name="connsiteX71" fmla="*/ 7190833 w 11379421"/>
              <a:gd name="connsiteY71" fmla="*/ 4108405 h 5076798"/>
              <a:gd name="connsiteX72" fmla="*/ 7242321 w 11379421"/>
              <a:gd name="connsiteY72" fmla="*/ 4118894 h 5076798"/>
              <a:gd name="connsiteX73" fmla="*/ 7242321 w 11379421"/>
              <a:gd name="connsiteY73" fmla="*/ 4079801 h 5076798"/>
              <a:gd name="connsiteX74" fmla="*/ 7202276 w 11379421"/>
              <a:gd name="connsiteY74" fmla="*/ 4079801 h 5076798"/>
              <a:gd name="connsiteX75" fmla="*/ 7202276 w 11379421"/>
              <a:gd name="connsiteY75" fmla="*/ 4039758 h 5076798"/>
              <a:gd name="connsiteX76" fmla="*/ 7143160 w 11379421"/>
              <a:gd name="connsiteY76" fmla="*/ 4069316 h 5076798"/>
              <a:gd name="connsiteX77" fmla="*/ 7172717 w 11379421"/>
              <a:gd name="connsiteY77" fmla="*/ 3990176 h 5076798"/>
              <a:gd name="connsiteX78" fmla="*/ 7182252 w 11379421"/>
              <a:gd name="connsiteY78" fmla="*/ 4019734 h 5076798"/>
              <a:gd name="connsiteX79" fmla="*/ 7132672 w 11379421"/>
              <a:gd name="connsiteY79" fmla="*/ 3979687 h 5076798"/>
              <a:gd name="connsiteX80" fmla="*/ 1287908 w 11379421"/>
              <a:gd name="connsiteY80" fmla="*/ 3950133 h 5076798"/>
              <a:gd name="connsiteX81" fmla="*/ 1220212 w 11379421"/>
              <a:gd name="connsiteY81" fmla="*/ 4040712 h 5076798"/>
              <a:gd name="connsiteX82" fmla="*/ 1204003 w 11379421"/>
              <a:gd name="connsiteY82" fmla="*/ 4078851 h 5076798"/>
              <a:gd name="connsiteX83" fmla="*/ 1235468 w 11379421"/>
              <a:gd name="connsiteY83" fmla="*/ 4055964 h 5076798"/>
              <a:gd name="connsiteX84" fmla="*/ 1290769 w 11379421"/>
              <a:gd name="connsiteY84" fmla="*/ 3982550 h 5076798"/>
              <a:gd name="connsiteX85" fmla="*/ 1287908 w 11379421"/>
              <a:gd name="connsiteY85" fmla="*/ 3950133 h 5076798"/>
              <a:gd name="connsiteX86" fmla="*/ 8401739 w 11379421"/>
              <a:gd name="connsiteY86" fmla="*/ 3925342 h 5076798"/>
              <a:gd name="connsiteX87" fmla="*/ 8450365 w 11379421"/>
              <a:gd name="connsiteY87" fmla="*/ 4039758 h 5076798"/>
              <a:gd name="connsiteX88" fmla="*/ 8420808 w 11379421"/>
              <a:gd name="connsiteY88" fmla="*/ 4039758 h 5076798"/>
              <a:gd name="connsiteX89" fmla="*/ 8381716 w 11379421"/>
              <a:gd name="connsiteY89" fmla="*/ 3999710 h 5076798"/>
              <a:gd name="connsiteX90" fmla="*/ 8361694 w 11379421"/>
              <a:gd name="connsiteY90" fmla="*/ 3985408 h 5076798"/>
              <a:gd name="connsiteX91" fmla="*/ 8361694 w 11379421"/>
              <a:gd name="connsiteY91" fmla="*/ 3965612 h 5076798"/>
              <a:gd name="connsiteX92" fmla="*/ 8380763 w 11379421"/>
              <a:gd name="connsiteY92" fmla="*/ 3970152 h 5076798"/>
              <a:gd name="connsiteX93" fmla="*/ 8371228 w 11379421"/>
              <a:gd name="connsiteY93" fmla="*/ 3935831 h 5076798"/>
              <a:gd name="connsiteX94" fmla="*/ 8401739 w 11379421"/>
              <a:gd name="connsiteY94" fmla="*/ 3925342 h 5076798"/>
              <a:gd name="connsiteX95" fmla="*/ 7679010 w 11379421"/>
              <a:gd name="connsiteY95" fmla="*/ 3891016 h 5076798"/>
              <a:gd name="connsiteX96" fmla="*/ 7626569 w 11379421"/>
              <a:gd name="connsiteY96" fmla="*/ 3920574 h 5076798"/>
              <a:gd name="connsiteX97" fmla="*/ 7575082 w 11379421"/>
              <a:gd name="connsiteY97" fmla="*/ 3959668 h 5076798"/>
              <a:gd name="connsiteX98" fmla="*/ 7580802 w 11379421"/>
              <a:gd name="connsiteY98" fmla="*/ 4010200 h 5076798"/>
              <a:gd name="connsiteX99" fmla="*/ 7679963 w 11379421"/>
              <a:gd name="connsiteY99" fmla="*/ 3891970 h 5076798"/>
              <a:gd name="connsiteX100" fmla="*/ 3204381 w 11379421"/>
              <a:gd name="connsiteY100" fmla="*/ 3880527 h 5076798"/>
              <a:gd name="connsiteX101" fmla="*/ 3253961 w 11379421"/>
              <a:gd name="connsiteY101" fmla="*/ 3891016 h 5076798"/>
              <a:gd name="connsiteX102" fmla="*/ 3184358 w 11379421"/>
              <a:gd name="connsiteY102" fmla="*/ 3959668 h 5076798"/>
              <a:gd name="connsiteX103" fmla="*/ 3204381 w 11379421"/>
              <a:gd name="connsiteY103" fmla="*/ 3880527 h 5076798"/>
              <a:gd name="connsiteX104" fmla="*/ 7248042 w 11379421"/>
              <a:gd name="connsiteY104" fmla="*/ 3871947 h 5076798"/>
              <a:gd name="connsiteX105" fmla="*/ 7184160 w 11379421"/>
              <a:gd name="connsiteY105" fmla="*/ 3960617 h 5076798"/>
              <a:gd name="connsiteX106" fmla="*/ 7248042 w 11379421"/>
              <a:gd name="connsiteY106" fmla="*/ 3871947 h 5076798"/>
              <a:gd name="connsiteX107" fmla="*/ 8321647 w 11379421"/>
              <a:gd name="connsiteY107" fmla="*/ 3772787 h 5076798"/>
              <a:gd name="connsiteX108" fmla="*/ 8287323 w 11379421"/>
              <a:gd name="connsiteY108" fmla="*/ 3828086 h 5076798"/>
              <a:gd name="connsiteX109" fmla="*/ 8273020 w 11379421"/>
              <a:gd name="connsiteY109" fmla="*/ 3838575 h 5076798"/>
              <a:gd name="connsiteX110" fmla="*/ 8282555 w 11379421"/>
              <a:gd name="connsiteY110" fmla="*/ 3926296 h 5076798"/>
              <a:gd name="connsiteX111" fmla="*/ 8237743 w 11379421"/>
              <a:gd name="connsiteY111" fmla="*/ 3911994 h 5076798"/>
              <a:gd name="connsiteX112" fmla="*/ 8183394 w 11379421"/>
              <a:gd name="connsiteY112" fmla="*/ 3931063 h 5076798"/>
              <a:gd name="connsiteX113" fmla="*/ 8321647 w 11379421"/>
              <a:gd name="connsiteY113" fmla="*/ 3772787 h 5076798"/>
              <a:gd name="connsiteX114" fmla="*/ 5520357 w 11379421"/>
              <a:gd name="connsiteY114" fmla="*/ 3762298 h 5076798"/>
              <a:gd name="connsiteX115" fmla="*/ 5450754 w 11379421"/>
              <a:gd name="connsiteY115" fmla="*/ 3861457 h 5076798"/>
              <a:gd name="connsiteX116" fmla="*/ 5520357 w 11379421"/>
              <a:gd name="connsiteY116" fmla="*/ 3762298 h 5076798"/>
              <a:gd name="connsiteX117" fmla="*/ 8450634 w 11379421"/>
              <a:gd name="connsiteY117" fmla="*/ 3743228 h 5076798"/>
              <a:gd name="connsiteX118" fmla="*/ 8480877 w 11379421"/>
              <a:gd name="connsiteY118" fmla="*/ 3753717 h 5076798"/>
              <a:gd name="connsiteX119" fmla="*/ 8418901 w 11379421"/>
              <a:gd name="connsiteY119" fmla="*/ 3805204 h 5076798"/>
              <a:gd name="connsiteX120" fmla="*/ 8380763 w 11379421"/>
              <a:gd name="connsiteY120" fmla="*/ 3812830 h 5076798"/>
              <a:gd name="connsiteX121" fmla="*/ 8380763 w 11379421"/>
              <a:gd name="connsiteY121" fmla="*/ 3768019 h 5076798"/>
              <a:gd name="connsiteX122" fmla="*/ 8381716 w 11379421"/>
              <a:gd name="connsiteY122" fmla="*/ 3768974 h 5076798"/>
              <a:gd name="connsiteX123" fmla="*/ 8450634 w 11379421"/>
              <a:gd name="connsiteY123" fmla="*/ 3743228 h 5076798"/>
              <a:gd name="connsiteX124" fmla="*/ 5718678 w 11379421"/>
              <a:gd name="connsiteY124" fmla="*/ 3713670 h 5076798"/>
              <a:gd name="connsiteX125" fmla="*/ 5697702 w 11379421"/>
              <a:gd name="connsiteY125" fmla="*/ 3850968 h 5076798"/>
              <a:gd name="connsiteX126" fmla="*/ 5673865 w 11379421"/>
              <a:gd name="connsiteY126" fmla="*/ 3850968 h 5076798"/>
              <a:gd name="connsiteX127" fmla="*/ 5659563 w 11379421"/>
              <a:gd name="connsiteY127" fmla="*/ 3911040 h 5076798"/>
              <a:gd name="connsiteX128" fmla="*/ 5776840 w 11379421"/>
              <a:gd name="connsiteY128" fmla="*/ 3795669 h 5076798"/>
              <a:gd name="connsiteX129" fmla="*/ 5745375 w 11379421"/>
              <a:gd name="connsiteY129" fmla="*/ 3727017 h 5076798"/>
              <a:gd name="connsiteX130" fmla="*/ 5718678 w 11379421"/>
              <a:gd name="connsiteY130" fmla="*/ 3713670 h 5076798"/>
              <a:gd name="connsiteX131" fmla="*/ 7747659 w 11379421"/>
              <a:gd name="connsiteY131" fmla="*/ 3624045 h 5076798"/>
              <a:gd name="connsiteX132" fmla="*/ 7707614 w 11379421"/>
              <a:gd name="connsiteY132" fmla="*/ 3658370 h 5076798"/>
              <a:gd name="connsiteX133" fmla="*/ 7727637 w 11379421"/>
              <a:gd name="connsiteY133" fmla="*/ 3667905 h 5076798"/>
              <a:gd name="connsiteX134" fmla="*/ 7653266 w 11379421"/>
              <a:gd name="connsiteY134" fmla="*/ 3771832 h 5076798"/>
              <a:gd name="connsiteX135" fmla="*/ 7662800 w 11379421"/>
              <a:gd name="connsiteY135" fmla="*/ 3801391 h 5076798"/>
              <a:gd name="connsiteX136" fmla="*/ 7712382 w 11379421"/>
              <a:gd name="connsiteY136" fmla="*/ 3712715 h 5076798"/>
              <a:gd name="connsiteX137" fmla="*/ 7707614 w 11379421"/>
              <a:gd name="connsiteY137" fmla="*/ 3782321 h 5076798"/>
              <a:gd name="connsiteX138" fmla="*/ 7766729 w 11379421"/>
              <a:gd name="connsiteY138" fmla="*/ 3727972 h 5076798"/>
              <a:gd name="connsiteX139" fmla="*/ 7796286 w 11379421"/>
              <a:gd name="connsiteY139" fmla="*/ 3732739 h 5076798"/>
              <a:gd name="connsiteX140" fmla="*/ 7776264 w 11379421"/>
              <a:gd name="connsiteY140" fmla="*/ 3757530 h 5076798"/>
              <a:gd name="connsiteX141" fmla="*/ 7835378 w 11379421"/>
              <a:gd name="connsiteY141" fmla="*/ 3717483 h 5076798"/>
              <a:gd name="connsiteX142" fmla="*/ 7837286 w 11379421"/>
              <a:gd name="connsiteY142" fmla="*/ 3717483 h 5076798"/>
              <a:gd name="connsiteX143" fmla="*/ 7752427 w 11379421"/>
              <a:gd name="connsiteY143" fmla="*/ 3664092 h 5076798"/>
              <a:gd name="connsiteX144" fmla="*/ 4708597 w 11379421"/>
              <a:gd name="connsiteY144" fmla="*/ 3596633 h 5076798"/>
              <a:gd name="connsiteX145" fmla="*/ 4718489 w 11379421"/>
              <a:gd name="connsiteY145" fmla="*/ 3614510 h 5076798"/>
              <a:gd name="connsiteX146" fmla="*/ 4638398 w 11379421"/>
              <a:gd name="connsiteY146" fmla="*/ 3668860 h 5076798"/>
              <a:gd name="connsiteX147" fmla="*/ 4609794 w 11379421"/>
              <a:gd name="connsiteY147" fmla="*/ 3684111 h 5076798"/>
              <a:gd name="connsiteX148" fmla="*/ 4679398 w 11379421"/>
              <a:gd name="connsiteY148" fmla="*/ 3600208 h 5076798"/>
              <a:gd name="connsiteX149" fmla="*/ 4708597 w 11379421"/>
              <a:gd name="connsiteY149" fmla="*/ 3596633 h 5076798"/>
              <a:gd name="connsiteX150" fmla="*/ 7866843 w 11379421"/>
              <a:gd name="connsiteY150" fmla="*/ 3554443 h 5076798"/>
              <a:gd name="connsiteX151" fmla="*/ 7788659 w 11379421"/>
              <a:gd name="connsiteY151" fmla="*/ 3597349 h 5076798"/>
              <a:gd name="connsiteX152" fmla="*/ 7806774 w 11379421"/>
              <a:gd name="connsiteY152" fmla="*/ 3628812 h 5076798"/>
              <a:gd name="connsiteX153" fmla="*/ 7886866 w 11379421"/>
              <a:gd name="connsiteY153" fmla="*/ 3672673 h 5076798"/>
              <a:gd name="connsiteX154" fmla="*/ 7905935 w 11379421"/>
              <a:gd name="connsiteY154" fmla="*/ 3618323 h 5076798"/>
              <a:gd name="connsiteX155" fmla="*/ 7859215 w 11379421"/>
              <a:gd name="connsiteY155" fmla="*/ 3572558 h 5076798"/>
              <a:gd name="connsiteX156" fmla="*/ 7713335 w 11379421"/>
              <a:gd name="connsiteY156" fmla="*/ 3535374 h 5076798"/>
              <a:gd name="connsiteX157" fmla="*/ 7648498 w 11379421"/>
              <a:gd name="connsiteY157" fmla="*/ 3614510 h 5076798"/>
              <a:gd name="connsiteX158" fmla="*/ 7623709 w 11379421"/>
              <a:gd name="connsiteY158" fmla="*/ 3596395 h 5076798"/>
              <a:gd name="connsiteX159" fmla="*/ 7548384 w 11379421"/>
              <a:gd name="connsiteY159" fmla="*/ 3639301 h 5076798"/>
              <a:gd name="connsiteX160" fmla="*/ 7538850 w 11379421"/>
              <a:gd name="connsiteY160" fmla="*/ 3703181 h 5076798"/>
              <a:gd name="connsiteX161" fmla="*/ 7519780 w 11379421"/>
              <a:gd name="connsiteY161" fmla="*/ 3698413 h 5076798"/>
              <a:gd name="connsiteX162" fmla="*/ 7528362 w 11379421"/>
              <a:gd name="connsiteY162" fmla="*/ 3665042 h 5076798"/>
              <a:gd name="connsiteX163" fmla="*/ 7470200 w 11379421"/>
              <a:gd name="connsiteY163" fmla="*/ 3722250 h 5076798"/>
              <a:gd name="connsiteX164" fmla="*/ 7371993 w 11379421"/>
              <a:gd name="connsiteY164" fmla="*/ 3806158 h 5076798"/>
              <a:gd name="connsiteX165" fmla="*/ 7426341 w 11379421"/>
              <a:gd name="connsiteY165" fmla="*/ 3790902 h 5076798"/>
              <a:gd name="connsiteX166" fmla="*/ 7435876 w 11379421"/>
              <a:gd name="connsiteY166" fmla="*/ 3810925 h 5076798"/>
              <a:gd name="connsiteX167" fmla="*/ 7579849 w 11379421"/>
              <a:gd name="connsiteY167" fmla="*/ 3711766 h 5076798"/>
              <a:gd name="connsiteX168" fmla="*/ 7539803 w 11379421"/>
              <a:gd name="connsiteY168" fmla="*/ 3805204 h 5076798"/>
              <a:gd name="connsiteX169" fmla="*/ 7491176 w 11379421"/>
              <a:gd name="connsiteY169" fmla="*/ 3850019 h 5076798"/>
              <a:gd name="connsiteX170" fmla="*/ 7535990 w 11379421"/>
              <a:gd name="connsiteY170" fmla="*/ 3829995 h 5076798"/>
              <a:gd name="connsiteX171" fmla="*/ 7555059 w 11379421"/>
              <a:gd name="connsiteY171" fmla="*/ 3849064 h 5076798"/>
              <a:gd name="connsiteX172" fmla="*/ 7554105 w 11379421"/>
              <a:gd name="connsiteY172" fmla="*/ 3850968 h 5076798"/>
              <a:gd name="connsiteX173" fmla="*/ 7602733 w 11379421"/>
              <a:gd name="connsiteY173" fmla="*/ 3843343 h 5076798"/>
              <a:gd name="connsiteX174" fmla="*/ 7615127 w 11379421"/>
              <a:gd name="connsiteY174" fmla="*/ 3851923 h 5076798"/>
              <a:gd name="connsiteX175" fmla="*/ 7609406 w 11379421"/>
              <a:gd name="connsiteY175" fmla="*/ 3876714 h 5076798"/>
              <a:gd name="connsiteX176" fmla="*/ 7628476 w 11379421"/>
              <a:gd name="connsiteY176" fmla="*/ 3881481 h 5076798"/>
              <a:gd name="connsiteX177" fmla="*/ 7648498 w 11379421"/>
              <a:gd name="connsiteY177" fmla="*/ 3822364 h 5076798"/>
              <a:gd name="connsiteX178" fmla="*/ 7609406 w 11379421"/>
              <a:gd name="connsiteY178" fmla="*/ 3831899 h 5076798"/>
              <a:gd name="connsiteX179" fmla="*/ 7629429 w 11379421"/>
              <a:gd name="connsiteY179" fmla="*/ 3787089 h 5076798"/>
              <a:gd name="connsiteX180" fmla="*/ 7610360 w 11379421"/>
              <a:gd name="connsiteY180" fmla="*/ 3778508 h 5076798"/>
              <a:gd name="connsiteX181" fmla="*/ 7619894 w 11379421"/>
              <a:gd name="connsiteY181" fmla="*/ 3729881 h 5076798"/>
              <a:gd name="connsiteX182" fmla="*/ 7599872 w 11379421"/>
              <a:gd name="connsiteY182" fmla="*/ 3704135 h 5076798"/>
              <a:gd name="connsiteX183" fmla="*/ 7636104 w 11379421"/>
              <a:gd name="connsiteY183" fmla="*/ 3713670 h 5076798"/>
              <a:gd name="connsiteX184" fmla="*/ 7679010 w 11379421"/>
              <a:gd name="connsiteY184" fmla="*/ 3713670 h 5076798"/>
              <a:gd name="connsiteX185" fmla="*/ 7679010 w 11379421"/>
              <a:gd name="connsiteY185" fmla="*/ 3684111 h 5076798"/>
              <a:gd name="connsiteX186" fmla="*/ 7645639 w 11379421"/>
              <a:gd name="connsiteY186" fmla="*/ 3684111 h 5076798"/>
              <a:gd name="connsiteX187" fmla="*/ 7728590 w 11379421"/>
              <a:gd name="connsiteY187" fmla="*/ 3584952 h 5076798"/>
              <a:gd name="connsiteX188" fmla="*/ 7699033 w 11379421"/>
              <a:gd name="connsiteY188" fmla="*/ 3580184 h 5076798"/>
              <a:gd name="connsiteX189" fmla="*/ 7728590 w 11379421"/>
              <a:gd name="connsiteY189" fmla="*/ 3564928 h 5076798"/>
              <a:gd name="connsiteX190" fmla="*/ 8054676 w 11379421"/>
              <a:gd name="connsiteY190" fmla="*/ 3474348 h 5076798"/>
              <a:gd name="connsiteX191" fmla="*/ 8054676 w 11379421"/>
              <a:gd name="connsiteY191" fmla="*/ 3475303 h 5076798"/>
              <a:gd name="connsiteX192" fmla="*/ 8007957 w 11379421"/>
              <a:gd name="connsiteY192" fmla="*/ 3509628 h 5076798"/>
              <a:gd name="connsiteX193" fmla="*/ 8034653 w 11379421"/>
              <a:gd name="connsiteY193" fmla="*/ 3563978 h 5076798"/>
              <a:gd name="connsiteX194" fmla="*/ 8005096 w 11379421"/>
              <a:gd name="connsiteY194" fmla="*/ 3598299 h 5076798"/>
              <a:gd name="connsiteX195" fmla="*/ 8025119 w 11379421"/>
              <a:gd name="connsiteY195" fmla="*/ 3603066 h 5076798"/>
              <a:gd name="connsiteX196" fmla="*/ 8054676 w 11379421"/>
              <a:gd name="connsiteY196" fmla="*/ 3474348 h 5076798"/>
              <a:gd name="connsiteX197" fmla="*/ 8895636 w 11379421"/>
              <a:gd name="connsiteY197" fmla="*/ 3453375 h 5076798"/>
              <a:gd name="connsiteX198" fmla="*/ 8856544 w 11379421"/>
              <a:gd name="connsiteY198" fmla="*/ 3498185 h 5076798"/>
              <a:gd name="connsiteX199" fmla="*/ 8886101 w 11379421"/>
              <a:gd name="connsiteY199" fmla="*/ 3518209 h 5076798"/>
              <a:gd name="connsiteX200" fmla="*/ 8856544 w 11379421"/>
              <a:gd name="connsiteY200" fmla="*/ 3582093 h 5076798"/>
              <a:gd name="connsiteX201" fmla="*/ 8945216 w 11379421"/>
              <a:gd name="connsiteY201" fmla="*/ 3557302 h 5076798"/>
              <a:gd name="connsiteX202" fmla="*/ 8906124 w 11379421"/>
              <a:gd name="connsiteY202" fmla="*/ 3562069 h 5076798"/>
              <a:gd name="connsiteX203" fmla="*/ 9039609 w 11379421"/>
              <a:gd name="connsiteY203" fmla="*/ 3502952 h 5076798"/>
              <a:gd name="connsiteX204" fmla="*/ 9044377 w 11379421"/>
              <a:gd name="connsiteY204" fmla="*/ 3552535 h 5076798"/>
              <a:gd name="connsiteX205" fmla="*/ 9073934 w 11379421"/>
              <a:gd name="connsiteY205" fmla="*/ 3547767 h 5076798"/>
              <a:gd name="connsiteX206" fmla="*/ 8974773 w 11379421"/>
              <a:gd name="connsiteY206" fmla="*/ 3567791 h 5076798"/>
              <a:gd name="connsiteX207" fmla="*/ 8972867 w 11379421"/>
              <a:gd name="connsiteY207" fmla="*/ 3606884 h 5076798"/>
              <a:gd name="connsiteX208" fmla="*/ 8945216 w 11379421"/>
              <a:gd name="connsiteY208" fmla="*/ 3641205 h 5076798"/>
              <a:gd name="connsiteX209" fmla="*/ 8926146 w 11379421"/>
              <a:gd name="connsiteY209" fmla="*/ 3641205 h 5076798"/>
              <a:gd name="connsiteX210" fmla="*/ 8920426 w 11379421"/>
              <a:gd name="connsiteY210" fmla="*/ 3622136 h 5076798"/>
              <a:gd name="connsiteX211" fmla="*/ 8859404 w 11379421"/>
              <a:gd name="connsiteY211" fmla="*/ 3665042 h 5076798"/>
              <a:gd name="connsiteX212" fmla="*/ 8811730 w 11379421"/>
              <a:gd name="connsiteY212" fmla="*/ 3731785 h 5076798"/>
              <a:gd name="connsiteX213" fmla="*/ 8737360 w 11379421"/>
              <a:gd name="connsiteY213" fmla="*/ 3795669 h 5076798"/>
              <a:gd name="connsiteX214" fmla="*/ 8802195 w 11379421"/>
              <a:gd name="connsiteY214" fmla="*/ 3691742 h 5076798"/>
              <a:gd name="connsiteX215" fmla="*/ 8688732 w 11379421"/>
              <a:gd name="connsiteY215" fmla="*/ 3786134 h 5076798"/>
              <a:gd name="connsiteX216" fmla="*/ 8708756 w 11379421"/>
              <a:gd name="connsiteY216" fmla="*/ 3796623 h 5076798"/>
              <a:gd name="connsiteX217" fmla="*/ 8697314 w 11379421"/>
              <a:gd name="connsiteY217" fmla="*/ 3839530 h 5076798"/>
              <a:gd name="connsiteX218" fmla="*/ 8604828 w 11379421"/>
              <a:gd name="connsiteY218" fmla="*/ 3880527 h 5076798"/>
              <a:gd name="connsiteX219" fmla="*/ 8570503 w 11379421"/>
              <a:gd name="connsiteY219" fmla="*/ 3860503 h 5076798"/>
              <a:gd name="connsiteX220" fmla="*/ 8530457 w 11379421"/>
              <a:gd name="connsiteY220" fmla="*/ 3959668 h 5076798"/>
              <a:gd name="connsiteX221" fmla="*/ 8550479 w 11379421"/>
              <a:gd name="connsiteY221" fmla="*/ 3929155 h 5076798"/>
              <a:gd name="connsiteX222" fmla="*/ 8532364 w 11379421"/>
              <a:gd name="connsiteY222" fmla="*/ 3929155 h 5076798"/>
              <a:gd name="connsiteX223" fmla="*/ 8540945 w 11379421"/>
              <a:gd name="connsiteY223" fmla="*/ 3900551 h 5076798"/>
              <a:gd name="connsiteX224" fmla="*/ 8491365 w 11379421"/>
              <a:gd name="connsiteY224" fmla="*/ 3910085 h 5076798"/>
              <a:gd name="connsiteX225" fmla="*/ 8500900 w 11379421"/>
              <a:gd name="connsiteY225" fmla="*/ 3870992 h 5076798"/>
              <a:gd name="connsiteX226" fmla="*/ 8470389 w 11379421"/>
              <a:gd name="connsiteY226" fmla="*/ 3866225 h 5076798"/>
              <a:gd name="connsiteX227" fmla="*/ 8451320 w 11379421"/>
              <a:gd name="connsiteY227" fmla="*/ 3827132 h 5076798"/>
              <a:gd name="connsiteX228" fmla="*/ 8519969 w 11379421"/>
              <a:gd name="connsiteY228" fmla="*/ 3807113 h 5076798"/>
              <a:gd name="connsiteX229" fmla="*/ 8519016 w 11379421"/>
              <a:gd name="connsiteY229" fmla="*/ 3805204 h 5076798"/>
              <a:gd name="connsiteX230" fmla="*/ 8579083 w 11379421"/>
              <a:gd name="connsiteY230" fmla="*/ 3760389 h 5076798"/>
              <a:gd name="connsiteX231" fmla="*/ 8529504 w 11379421"/>
              <a:gd name="connsiteY231" fmla="*/ 3834762 h 5076798"/>
              <a:gd name="connsiteX232" fmla="*/ 8638199 w 11379421"/>
              <a:gd name="connsiteY232" fmla="*/ 3775645 h 5076798"/>
              <a:gd name="connsiteX233" fmla="*/ 8687779 w 11379421"/>
              <a:gd name="connsiteY233" fmla="*/ 3765156 h 5076798"/>
              <a:gd name="connsiteX234" fmla="*/ 8657269 w 11379421"/>
              <a:gd name="connsiteY234" fmla="*/ 3677440 h 5076798"/>
              <a:gd name="connsiteX235" fmla="*/ 8678244 w 11379421"/>
              <a:gd name="connsiteY235" fmla="*/ 3661229 h 5076798"/>
              <a:gd name="connsiteX236" fmla="*/ 8629618 w 11379421"/>
              <a:gd name="connsiteY236" fmla="*/ 3669809 h 5076798"/>
              <a:gd name="connsiteX237" fmla="*/ 8613409 w 11379421"/>
              <a:gd name="connsiteY237" fmla="*/ 3641205 h 5076798"/>
              <a:gd name="connsiteX238" fmla="*/ 8579083 w 11379421"/>
              <a:gd name="connsiteY238" fmla="*/ 3645973 h 5076798"/>
              <a:gd name="connsiteX239" fmla="*/ 8633432 w 11379421"/>
              <a:gd name="connsiteY239" fmla="*/ 3591628 h 5076798"/>
              <a:gd name="connsiteX240" fmla="*/ 8653455 w 11379421"/>
              <a:gd name="connsiteY240" fmla="*/ 3611651 h 5076798"/>
              <a:gd name="connsiteX241" fmla="*/ 8703034 w 11379421"/>
              <a:gd name="connsiteY241" fmla="*/ 3562069 h 5076798"/>
              <a:gd name="connsiteX242" fmla="*/ 8715430 w 11379421"/>
              <a:gd name="connsiteY242" fmla="*/ 3502003 h 5076798"/>
              <a:gd name="connsiteX243" fmla="*/ 8811730 w 11379421"/>
              <a:gd name="connsiteY243" fmla="*/ 3500094 h 5076798"/>
              <a:gd name="connsiteX244" fmla="*/ 8895636 w 11379421"/>
              <a:gd name="connsiteY244" fmla="*/ 3453375 h 5076798"/>
              <a:gd name="connsiteX245" fmla="*/ 9134003 w 11379421"/>
              <a:gd name="connsiteY245" fmla="*/ 3436209 h 5076798"/>
              <a:gd name="connsiteX246" fmla="*/ 9149258 w 11379421"/>
              <a:gd name="connsiteY246" fmla="*/ 3495326 h 5076798"/>
              <a:gd name="connsiteX247" fmla="*/ 9084422 w 11379421"/>
              <a:gd name="connsiteY247" fmla="*/ 3524885 h 5076798"/>
              <a:gd name="connsiteX248" fmla="*/ 9134003 w 11379421"/>
              <a:gd name="connsiteY248" fmla="*/ 3436209 h 5076798"/>
              <a:gd name="connsiteX249" fmla="*/ 7975539 w 11379421"/>
              <a:gd name="connsiteY249" fmla="*/ 3425725 h 5076798"/>
              <a:gd name="connsiteX250" fmla="*/ 7905935 w 11379421"/>
              <a:gd name="connsiteY250" fmla="*/ 3460046 h 5076798"/>
              <a:gd name="connsiteX251" fmla="*/ 7935492 w 11379421"/>
              <a:gd name="connsiteY251" fmla="*/ 3464814 h 5076798"/>
              <a:gd name="connsiteX252" fmla="*/ 7925958 w 11379421"/>
              <a:gd name="connsiteY252" fmla="*/ 3514396 h 5076798"/>
              <a:gd name="connsiteX253" fmla="*/ 7950749 w 11379421"/>
              <a:gd name="connsiteY253" fmla="*/ 3465768 h 5076798"/>
              <a:gd name="connsiteX254" fmla="*/ 7975539 w 11379421"/>
              <a:gd name="connsiteY254" fmla="*/ 3425725 h 5076798"/>
              <a:gd name="connsiteX255" fmla="*/ 4708954 w 11379421"/>
              <a:gd name="connsiteY255" fmla="*/ 3385677 h 5076798"/>
              <a:gd name="connsiteX256" fmla="*/ 4708681 w 11379421"/>
              <a:gd name="connsiteY256" fmla="*/ 3386714 h 5076798"/>
              <a:gd name="connsiteX257" fmla="*/ 4663948 w 11379421"/>
              <a:gd name="connsiteY257" fmla="*/ 3400009 h 5076798"/>
              <a:gd name="connsiteX258" fmla="*/ 4600259 w 11379421"/>
              <a:gd name="connsiteY258" fmla="*/ 3504861 h 5076798"/>
              <a:gd name="connsiteX259" fmla="*/ 4687980 w 11379421"/>
              <a:gd name="connsiteY259" fmla="*/ 3464814 h 5076798"/>
              <a:gd name="connsiteX260" fmla="*/ 4708681 w 11379421"/>
              <a:gd name="connsiteY260" fmla="*/ 3386714 h 5076798"/>
              <a:gd name="connsiteX261" fmla="*/ 4708954 w 11379421"/>
              <a:gd name="connsiteY261" fmla="*/ 3386632 h 5076798"/>
              <a:gd name="connsiteX262" fmla="*/ 6135226 w 11379421"/>
              <a:gd name="connsiteY262" fmla="*/ 3378288 h 5076798"/>
              <a:gd name="connsiteX263" fmla="*/ 6105786 w 11379421"/>
              <a:gd name="connsiteY263" fmla="*/ 3411423 h 5076798"/>
              <a:gd name="connsiteX264" fmla="*/ 6104833 w 11379421"/>
              <a:gd name="connsiteY264" fmla="*/ 3411423 h 5076798"/>
              <a:gd name="connsiteX265" fmla="*/ 6134390 w 11379421"/>
              <a:gd name="connsiteY265" fmla="*/ 3440977 h 5076798"/>
              <a:gd name="connsiteX266" fmla="*/ 6095298 w 11379421"/>
              <a:gd name="connsiteY266" fmla="*/ 3524885 h 5076798"/>
              <a:gd name="connsiteX267" fmla="*/ 6158227 w 11379421"/>
              <a:gd name="connsiteY267" fmla="*/ 3403792 h 5076798"/>
              <a:gd name="connsiteX268" fmla="*/ 6135226 w 11379421"/>
              <a:gd name="connsiteY268" fmla="*/ 3378288 h 5076798"/>
              <a:gd name="connsiteX269" fmla="*/ 8851776 w 11379421"/>
              <a:gd name="connsiteY269" fmla="*/ 3307491 h 5076798"/>
              <a:gd name="connsiteX270" fmla="*/ 8886101 w 11379421"/>
              <a:gd name="connsiteY270" fmla="*/ 3351352 h 5076798"/>
              <a:gd name="connsiteX271" fmla="*/ 8806963 w 11379421"/>
              <a:gd name="connsiteY271" fmla="*/ 3337050 h 5076798"/>
              <a:gd name="connsiteX272" fmla="*/ 6381339 w 11379421"/>
              <a:gd name="connsiteY272" fmla="*/ 3288422 h 5076798"/>
              <a:gd name="connsiteX273" fmla="*/ 6351781 w 11379421"/>
              <a:gd name="connsiteY273" fmla="*/ 3406656 h 5076798"/>
              <a:gd name="connsiteX274" fmla="*/ 6312690 w 11379421"/>
              <a:gd name="connsiteY274" fmla="*/ 3406656 h 5076798"/>
              <a:gd name="connsiteX275" fmla="*/ 6311737 w 11379421"/>
              <a:gd name="connsiteY275" fmla="*/ 3406656 h 5076798"/>
              <a:gd name="connsiteX276" fmla="*/ 6381339 w 11379421"/>
              <a:gd name="connsiteY276" fmla="*/ 3288422 h 5076798"/>
              <a:gd name="connsiteX277" fmla="*/ 1678831 w 11379421"/>
              <a:gd name="connsiteY277" fmla="*/ 3212144 h 5076798"/>
              <a:gd name="connsiteX278" fmla="*/ 1678831 w 11379421"/>
              <a:gd name="connsiteY278" fmla="*/ 3213099 h 5076798"/>
              <a:gd name="connsiteX279" fmla="*/ 1678363 w 11379421"/>
              <a:gd name="connsiteY279" fmla="*/ 3212724 h 5076798"/>
              <a:gd name="connsiteX280" fmla="*/ 6500522 w 11379421"/>
              <a:gd name="connsiteY280" fmla="*/ 3208331 h 5076798"/>
              <a:gd name="connsiteX281" fmla="*/ 6431873 w 11379421"/>
              <a:gd name="connsiteY281" fmla="*/ 3357073 h 5076798"/>
              <a:gd name="connsiteX282" fmla="*/ 6430919 w 11379421"/>
              <a:gd name="connsiteY282" fmla="*/ 3356119 h 5076798"/>
              <a:gd name="connsiteX283" fmla="*/ 6449035 w 11379421"/>
              <a:gd name="connsiteY283" fmla="*/ 3293189 h 5076798"/>
              <a:gd name="connsiteX284" fmla="*/ 6446175 w 11379421"/>
              <a:gd name="connsiteY284" fmla="*/ 3227401 h 5076798"/>
              <a:gd name="connsiteX285" fmla="*/ 6466197 w 11379421"/>
              <a:gd name="connsiteY285" fmla="*/ 3247424 h 5076798"/>
              <a:gd name="connsiteX286" fmla="*/ 6222110 w 11379421"/>
              <a:gd name="connsiteY286" fmla="*/ 3198797 h 5076798"/>
              <a:gd name="connsiteX287" fmla="*/ 6220718 w 11379421"/>
              <a:gd name="connsiteY287" fmla="*/ 3201294 h 5076798"/>
              <a:gd name="connsiteX288" fmla="*/ 6134390 w 11379421"/>
              <a:gd name="connsiteY288" fmla="*/ 3293189 h 5076798"/>
              <a:gd name="connsiteX289" fmla="*/ 6148692 w 11379421"/>
              <a:gd name="connsiteY289" fmla="*/ 3307491 h 5076798"/>
              <a:gd name="connsiteX290" fmla="*/ 6162041 w 11379421"/>
              <a:gd name="connsiteY290" fmla="*/ 3307491 h 5076798"/>
              <a:gd name="connsiteX291" fmla="*/ 6219529 w 11379421"/>
              <a:gd name="connsiteY291" fmla="*/ 3203429 h 5076798"/>
              <a:gd name="connsiteX292" fmla="*/ 6220718 w 11379421"/>
              <a:gd name="connsiteY292" fmla="*/ 3201294 h 5076798"/>
              <a:gd name="connsiteX293" fmla="*/ 6223063 w 11379421"/>
              <a:gd name="connsiteY293" fmla="*/ 3198797 h 5076798"/>
              <a:gd name="connsiteX294" fmla="*/ 1614948 w 11379421"/>
              <a:gd name="connsiteY294" fmla="*/ 3197842 h 5076798"/>
              <a:gd name="connsiteX295" fmla="*/ 1639739 w 11379421"/>
              <a:gd name="connsiteY295" fmla="*/ 3227401 h 5076798"/>
              <a:gd name="connsiteX296" fmla="*/ 1659761 w 11379421"/>
              <a:gd name="connsiteY296" fmla="*/ 3197842 h 5076798"/>
              <a:gd name="connsiteX297" fmla="*/ 1678363 w 11379421"/>
              <a:gd name="connsiteY297" fmla="*/ 3212724 h 5076798"/>
              <a:gd name="connsiteX298" fmla="*/ 1650808 w 11379421"/>
              <a:gd name="connsiteY298" fmla="*/ 3246859 h 5076798"/>
              <a:gd name="connsiteX299" fmla="*/ 1550112 w 11379421"/>
              <a:gd name="connsiteY299" fmla="*/ 3236935 h 5076798"/>
              <a:gd name="connsiteX300" fmla="*/ 1614948 w 11379421"/>
              <a:gd name="connsiteY300" fmla="*/ 3197842 h 5076798"/>
              <a:gd name="connsiteX301" fmla="*/ 9063446 w 11379421"/>
              <a:gd name="connsiteY301" fmla="*/ 3179727 h 5076798"/>
              <a:gd name="connsiteX302" fmla="*/ 9104446 w 11379421"/>
              <a:gd name="connsiteY302" fmla="*/ 3233122 h 5076798"/>
              <a:gd name="connsiteX303" fmla="*/ 9063446 w 11379421"/>
              <a:gd name="connsiteY303" fmla="*/ 3179727 h 5076798"/>
              <a:gd name="connsiteX304" fmla="*/ 8509957 w 11379421"/>
              <a:gd name="connsiteY304" fmla="*/ 3138969 h 5076798"/>
              <a:gd name="connsiteX305" fmla="*/ 8479924 w 11379421"/>
              <a:gd name="connsiteY305" fmla="*/ 3162567 h 5076798"/>
              <a:gd name="connsiteX306" fmla="*/ 8406506 w 11379421"/>
              <a:gd name="connsiteY306" fmla="*/ 3217866 h 5076798"/>
              <a:gd name="connsiteX307" fmla="*/ 8451320 w 11379421"/>
              <a:gd name="connsiteY307" fmla="*/ 3233122 h 5076798"/>
              <a:gd name="connsiteX308" fmla="*/ 8470389 w 11379421"/>
              <a:gd name="connsiteY308" fmla="*/ 3188308 h 5076798"/>
              <a:gd name="connsiteX309" fmla="*/ 8478016 w 11379421"/>
              <a:gd name="connsiteY309" fmla="*/ 3217866 h 5076798"/>
              <a:gd name="connsiteX310" fmla="*/ 8498993 w 11379421"/>
              <a:gd name="connsiteY310" fmla="*/ 3217866 h 5076798"/>
              <a:gd name="connsiteX311" fmla="*/ 8515202 w 11379421"/>
              <a:gd name="connsiteY311" fmla="*/ 3256959 h 5076798"/>
              <a:gd name="connsiteX312" fmla="*/ 8549060 w 11379421"/>
              <a:gd name="connsiteY312" fmla="*/ 3223100 h 5076798"/>
              <a:gd name="connsiteX313" fmla="*/ 8549526 w 11379421"/>
              <a:gd name="connsiteY313" fmla="*/ 3223588 h 5076798"/>
              <a:gd name="connsiteX314" fmla="*/ 8549526 w 11379421"/>
              <a:gd name="connsiteY314" fmla="*/ 3222633 h 5076798"/>
              <a:gd name="connsiteX315" fmla="*/ 8549060 w 11379421"/>
              <a:gd name="connsiteY315" fmla="*/ 3223100 h 5076798"/>
              <a:gd name="connsiteX316" fmla="*/ 8529504 w 11379421"/>
              <a:gd name="connsiteY316" fmla="*/ 3202610 h 5076798"/>
              <a:gd name="connsiteX317" fmla="*/ 8539991 w 11379421"/>
              <a:gd name="connsiteY317" fmla="*/ 3149219 h 5076798"/>
              <a:gd name="connsiteX318" fmla="*/ 8509957 w 11379421"/>
              <a:gd name="connsiteY318" fmla="*/ 3138969 h 5076798"/>
              <a:gd name="connsiteX319" fmla="*/ 8995750 w 11379421"/>
              <a:gd name="connsiteY319" fmla="*/ 3059589 h 5076798"/>
              <a:gd name="connsiteX320" fmla="*/ 9034842 w 11379421"/>
              <a:gd name="connsiteY320" fmla="*/ 3143497 h 5076798"/>
              <a:gd name="connsiteX321" fmla="*/ 9015773 w 11379421"/>
              <a:gd name="connsiteY321" fmla="*/ 3158754 h 5076798"/>
              <a:gd name="connsiteX322" fmla="*/ 8990983 w 11379421"/>
              <a:gd name="connsiteY322" fmla="*/ 3119661 h 5076798"/>
              <a:gd name="connsiteX323" fmla="*/ 8907077 w 11379421"/>
              <a:gd name="connsiteY323" fmla="*/ 3168288 h 5076798"/>
              <a:gd name="connsiteX324" fmla="*/ 8995750 w 11379421"/>
              <a:gd name="connsiteY324" fmla="*/ 3059589 h 5076798"/>
              <a:gd name="connsiteX325" fmla="*/ 6490987 w 11379421"/>
              <a:gd name="connsiteY325" fmla="*/ 3010966 h 5076798"/>
              <a:gd name="connsiteX326" fmla="*/ 6421385 w 11379421"/>
              <a:gd name="connsiteY326" fmla="*/ 3110126 h 5076798"/>
              <a:gd name="connsiteX327" fmla="*/ 6490987 w 11379421"/>
              <a:gd name="connsiteY327" fmla="*/ 3010966 h 5076798"/>
              <a:gd name="connsiteX328" fmla="*/ 3908041 w 11379421"/>
              <a:gd name="connsiteY328" fmla="*/ 3010966 h 5076798"/>
              <a:gd name="connsiteX329" fmla="*/ 3863228 w 11379421"/>
              <a:gd name="connsiteY329" fmla="*/ 3070078 h 5076798"/>
              <a:gd name="connsiteX330" fmla="*/ 3788858 w 11379421"/>
              <a:gd name="connsiteY330" fmla="*/ 3138730 h 5076798"/>
              <a:gd name="connsiteX331" fmla="*/ 3852739 w 11379421"/>
              <a:gd name="connsiteY331" fmla="*/ 3050055 h 5076798"/>
              <a:gd name="connsiteX332" fmla="*/ 3853694 w 11379421"/>
              <a:gd name="connsiteY332" fmla="*/ 3050055 h 5076798"/>
              <a:gd name="connsiteX333" fmla="*/ 3908041 w 11379421"/>
              <a:gd name="connsiteY333" fmla="*/ 3010966 h 5076798"/>
              <a:gd name="connsiteX334" fmla="*/ 8460854 w 11379421"/>
              <a:gd name="connsiteY334" fmla="*/ 2985221 h 5076798"/>
              <a:gd name="connsiteX335" fmla="*/ 8361694 w 11379421"/>
              <a:gd name="connsiteY335" fmla="*/ 3105359 h 5076798"/>
              <a:gd name="connsiteX336" fmla="*/ 8331182 w 11379421"/>
              <a:gd name="connsiteY336" fmla="*/ 3099637 h 5076798"/>
              <a:gd name="connsiteX337" fmla="*/ 8351206 w 11379421"/>
              <a:gd name="connsiteY337" fmla="*/ 3124428 h 5076798"/>
              <a:gd name="connsiteX338" fmla="*/ 8331182 w 11379421"/>
              <a:gd name="connsiteY338" fmla="*/ 3178773 h 5076798"/>
              <a:gd name="connsiteX339" fmla="*/ 8375996 w 11379421"/>
              <a:gd name="connsiteY339" fmla="*/ 3119661 h 5076798"/>
              <a:gd name="connsiteX340" fmla="*/ 8380763 w 11379421"/>
              <a:gd name="connsiteY340" fmla="*/ 3158754 h 5076798"/>
              <a:gd name="connsiteX341" fmla="*/ 8415087 w 11379421"/>
              <a:gd name="connsiteY341" fmla="*/ 3138730 h 5076798"/>
              <a:gd name="connsiteX342" fmla="*/ 8435110 w 11379421"/>
              <a:gd name="connsiteY342" fmla="*/ 3158754 h 5076798"/>
              <a:gd name="connsiteX343" fmla="*/ 8519969 w 11379421"/>
              <a:gd name="connsiteY343" fmla="*/ 3059589 h 5076798"/>
              <a:gd name="connsiteX344" fmla="*/ 8529504 w 11379421"/>
              <a:gd name="connsiteY344" fmla="*/ 3082476 h 5076798"/>
              <a:gd name="connsiteX345" fmla="*/ 8549526 w 11379421"/>
              <a:gd name="connsiteY345" fmla="*/ 3089148 h 5076798"/>
              <a:gd name="connsiteX346" fmla="*/ 8579083 w 11379421"/>
              <a:gd name="connsiteY346" fmla="*/ 2995710 h 5076798"/>
              <a:gd name="connsiteX347" fmla="*/ 8515202 w 11379421"/>
              <a:gd name="connsiteY347" fmla="*/ 3039570 h 5076798"/>
              <a:gd name="connsiteX348" fmla="*/ 8498039 w 11379421"/>
              <a:gd name="connsiteY348" fmla="*/ 2992846 h 5076798"/>
              <a:gd name="connsiteX349" fmla="*/ 6639104 w 11379421"/>
              <a:gd name="connsiteY349" fmla="*/ 2978697 h 5076798"/>
              <a:gd name="connsiteX350" fmla="*/ 6599683 w 11379421"/>
              <a:gd name="connsiteY350" fmla="*/ 3030985 h 5076798"/>
              <a:gd name="connsiteX351" fmla="*/ 6629240 w 11379421"/>
              <a:gd name="connsiteY351" fmla="*/ 3010966 h 5076798"/>
              <a:gd name="connsiteX352" fmla="*/ 6609218 w 11379421"/>
              <a:gd name="connsiteY352" fmla="*/ 3060544 h 5076798"/>
              <a:gd name="connsiteX353" fmla="*/ 6657844 w 11379421"/>
              <a:gd name="connsiteY353" fmla="*/ 2981408 h 5076798"/>
              <a:gd name="connsiteX354" fmla="*/ 6658799 w 11379421"/>
              <a:gd name="connsiteY354" fmla="*/ 2981408 h 5076798"/>
              <a:gd name="connsiteX355" fmla="*/ 6639104 w 11379421"/>
              <a:gd name="connsiteY355" fmla="*/ 2978697 h 5076798"/>
              <a:gd name="connsiteX356" fmla="*/ 8707802 w 11379421"/>
              <a:gd name="connsiteY356" fmla="*/ 2930871 h 5076798"/>
              <a:gd name="connsiteX357" fmla="*/ 8724965 w 11379421"/>
              <a:gd name="connsiteY357" fmla="*/ 3025268 h 5076798"/>
              <a:gd name="connsiteX358" fmla="*/ 8677291 w 11379421"/>
              <a:gd name="connsiteY358" fmla="*/ 3079613 h 5076798"/>
              <a:gd name="connsiteX359" fmla="*/ 8785034 w 11379421"/>
              <a:gd name="connsiteY359" fmla="*/ 3024314 h 5076798"/>
              <a:gd name="connsiteX360" fmla="*/ 8785987 w 11379421"/>
              <a:gd name="connsiteY360" fmla="*/ 3024314 h 5076798"/>
              <a:gd name="connsiteX361" fmla="*/ 8757383 w 11379421"/>
              <a:gd name="connsiteY361" fmla="*/ 2955662 h 5076798"/>
              <a:gd name="connsiteX362" fmla="*/ 8707802 w 11379421"/>
              <a:gd name="connsiteY362" fmla="*/ 2970919 h 5076798"/>
              <a:gd name="connsiteX363" fmla="*/ 6743656 w 11379421"/>
              <a:gd name="connsiteY363" fmla="*/ 2891782 h 5076798"/>
              <a:gd name="connsiteX364" fmla="*/ 6704564 w 11379421"/>
              <a:gd name="connsiteY364" fmla="*/ 3020501 h 5076798"/>
              <a:gd name="connsiteX365" fmla="*/ 6763680 w 11379421"/>
              <a:gd name="connsiteY365" fmla="*/ 2970919 h 5076798"/>
              <a:gd name="connsiteX366" fmla="*/ 6752238 w 11379421"/>
              <a:gd name="connsiteY366" fmla="*/ 2939456 h 5076798"/>
              <a:gd name="connsiteX367" fmla="*/ 6743656 w 11379421"/>
              <a:gd name="connsiteY367" fmla="*/ 2891782 h 5076798"/>
              <a:gd name="connsiteX368" fmla="*/ 5363967 w 11379421"/>
              <a:gd name="connsiteY368" fmla="*/ 2890390 h 5076798"/>
              <a:gd name="connsiteX369" fmla="*/ 5293432 w 11379421"/>
              <a:gd name="connsiteY369" fmla="*/ 2980453 h 5076798"/>
              <a:gd name="connsiteX370" fmla="*/ 5372569 w 11379421"/>
              <a:gd name="connsiteY370" fmla="*/ 2891782 h 5076798"/>
              <a:gd name="connsiteX371" fmla="*/ 5363967 w 11379421"/>
              <a:gd name="connsiteY371" fmla="*/ 2890390 h 5076798"/>
              <a:gd name="connsiteX372" fmla="*/ 2946944 w 11379421"/>
              <a:gd name="connsiteY372" fmla="*/ 2852689 h 5076798"/>
              <a:gd name="connsiteX373" fmla="*/ 2858272 w 11379421"/>
              <a:gd name="connsiteY373" fmla="*/ 2927058 h 5076798"/>
              <a:gd name="connsiteX374" fmla="*/ 2887829 w 11379421"/>
              <a:gd name="connsiteY374" fmla="*/ 2937547 h 5076798"/>
              <a:gd name="connsiteX375" fmla="*/ 2907852 w 11379421"/>
              <a:gd name="connsiteY375" fmla="*/ 2892732 h 5076798"/>
              <a:gd name="connsiteX376" fmla="*/ 2922154 w 11379421"/>
              <a:gd name="connsiteY376" fmla="*/ 2922291 h 5076798"/>
              <a:gd name="connsiteX377" fmla="*/ 1838060 w 11379421"/>
              <a:gd name="connsiteY377" fmla="*/ 2822176 h 5076798"/>
              <a:gd name="connsiteX378" fmla="*/ 1788480 w 11379421"/>
              <a:gd name="connsiteY378" fmla="*/ 2921336 h 5076798"/>
              <a:gd name="connsiteX379" fmla="*/ 1838060 w 11379421"/>
              <a:gd name="connsiteY379" fmla="*/ 2822176 h 5076798"/>
              <a:gd name="connsiteX380" fmla="*/ 5450754 w 11379421"/>
              <a:gd name="connsiteY380" fmla="*/ 2783083 h 5076798"/>
              <a:gd name="connsiteX381" fmla="*/ 5410708 w 11379421"/>
              <a:gd name="connsiteY381" fmla="*/ 2862224 h 5076798"/>
              <a:gd name="connsiteX382" fmla="*/ 5496253 w 11379421"/>
              <a:gd name="connsiteY382" fmla="*/ 2815562 h 5076798"/>
              <a:gd name="connsiteX383" fmla="*/ 5499322 w 11379421"/>
              <a:gd name="connsiteY383" fmla="*/ 2783686 h 5076798"/>
              <a:gd name="connsiteX384" fmla="*/ 5500333 w 11379421"/>
              <a:gd name="connsiteY384" fmla="*/ 2783083 h 5076798"/>
              <a:gd name="connsiteX385" fmla="*/ 5499380 w 11379421"/>
              <a:gd name="connsiteY385" fmla="*/ 2783083 h 5076798"/>
              <a:gd name="connsiteX386" fmla="*/ 5499322 w 11379421"/>
              <a:gd name="connsiteY386" fmla="*/ 2783686 h 5076798"/>
              <a:gd name="connsiteX387" fmla="*/ 5450754 w 11379421"/>
              <a:gd name="connsiteY387" fmla="*/ 2812642 h 5076798"/>
              <a:gd name="connsiteX388" fmla="*/ 2976501 w 11379421"/>
              <a:gd name="connsiteY388" fmla="*/ 2773549 h 5076798"/>
              <a:gd name="connsiteX389" fmla="*/ 2931689 w 11379421"/>
              <a:gd name="connsiteY389" fmla="*/ 2842200 h 5076798"/>
              <a:gd name="connsiteX390" fmla="*/ 2976501 w 11379421"/>
              <a:gd name="connsiteY390" fmla="*/ 2773549 h 5076798"/>
              <a:gd name="connsiteX391" fmla="*/ 2800161 w 11379421"/>
              <a:gd name="connsiteY391" fmla="*/ 2753256 h 5076798"/>
              <a:gd name="connsiteX392" fmla="*/ 2785912 w 11379421"/>
              <a:gd name="connsiteY392" fmla="*/ 2753455 h 5076798"/>
              <a:gd name="connsiteX393" fmla="*/ 2766738 w 11379421"/>
              <a:gd name="connsiteY393" fmla="*/ 2767832 h 5076798"/>
              <a:gd name="connsiteX394" fmla="*/ 2767692 w 11379421"/>
              <a:gd name="connsiteY394" fmla="*/ 2767832 h 5076798"/>
              <a:gd name="connsiteX395" fmla="*/ 2748623 w 11379421"/>
              <a:gd name="connsiteY395" fmla="*/ 2818364 h 5076798"/>
              <a:gd name="connsiteX396" fmla="*/ 2699042 w 11379421"/>
              <a:gd name="connsiteY396" fmla="*/ 2882248 h 5076798"/>
              <a:gd name="connsiteX397" fmla="*/ 2634206 w 11379421"/>
              <a:gd name="connsiteY397" fmla="*/ 2902267 h 5076798"/>
              <a:gd name="connsiteX398" fmla="*/ 2614183 w 11379421"/>
              <a:gd name="connsiteY398" fmla="*/ 2892732 h 5076798"/>
              <a:gd name="connsiteX399" fmla="*/ 2584626 w 11379421"/>
              <a:gd name="connsiteY399" fmla="*/ 2981408 h 5076798"/>
              <a:gd name="connsiteX400" fmla="*/ 2589393 w 11379421"/>
              <a:gd name="connsiteY400" fmla="*/ 2942314 h 5076798"/>
              <a:gd name="connsiteX401" fmla="*/ 2552208 w 11379421"/>
              <a:gd name="connsiteY401" fmla="*/ 3009057 h 5076798"/>
              <a:gd name="connsiteX402" fmla="*/ 2510256 w 11379421"/>
              <a:gd name="connsiteY402" fmla="*/ 3100591 h 5076798"/>
              <a:gd name="connsiteX403" fmla="*/ 2541720 w 11379421"/>
              <a:gd name="connsiteY403" fmla="*/ 3071987 h 5076798"/>
              <a:gd name="connsiteX404" fmla="*/ 2594161 w 11379421"/>
              <a:gd name="connsiteY404" fmla="*/ 3040520 h 5076798"/>
              <a:gd name="connsiteX405" fmla="*/ 2673298 w 11379421"/>
              <a:gd name="connsiteY405" fmla="*/ 2980453 h 5076798"/>
              <a:gd name="connsiteX406" fmla="*/ 2680926 w 11379421"/>
              <a:gd name="connsiteY406" fmla="*/ 2943269 h 5076798"/>
              <a:gd name="connsiteX407" fmla="*/ 2713344 w 11379421"/>
              <a:gd name="connsiteY407" fmla="*/ 2922291 h 5076798"/>
              <a:gd name="connsiteX408" fmla="*/ 2708577 w 11379421"/>
              <a:gd name="connsiteY408" fmla="*/ 2891782 h 5076798"/>
              <a:gd name="connsiteX409" fmla="*/ 2733367 w 11379421"/>
              <a:gd name="connsiteY409" fmla="*/ 2892732 h 5076798"/>
              <a:gd name="connsiteX410" fmla="*/ 2809644 w 11379421"/>
              <a:gd name="connsiteY410" fmla="*/ 2800249 h 5076798"/>
              <a:gd name="connsiteX411" fmla="*/ 2800161 w 11379421"/>
              <a:gd name="connsiteY411" fmla="*/ 2753256 h 5076798"/>
              <a:gd name="connsiteX412" fmla="*/ 7084999 w 11379421"/>
              <a:gd name="connsiteY412" fmla="*/ 2743040 h 5076798"/>
              <a:gd name="connsiteX413" fmla="*/ 6985838 w 11379421"/>
              <a:gd name="connsiteY413" fmla="*/ 2842200 h 5076798"/>
              <a:gd name="connsiteX414" fmla="*/ 7023976 w 11379421"/>
              <a:gd name="connsiteY414" fmla="*/ 2825989 h 5076798"/>
              <a:gd name="connsiteX415" fmla="*/ 7084999 w 11379421"/>
              <a:gd name="connsiteY415" fmla="*/ 2743040 h 5076798"/>
              <a:gd name="connsiteX416" fmla="*/ 1254537 w 11379421"/>
              <a:gd name="connsiteY416" fmla="*/ 2732551 h 5076798"/>
              <a:gd name="connsiteX417" fmla="*/ 1253583 w 11379421"/>
              <a:gd name="connsiteY417" fmla="*/ 2733506 h 5076798"/>
              <a:gd name="connsiteX418" fmla="*/ 1144888 w 11379421"/>
              <a:gd name="connsiteY418" fmla="*/ 2876526 h 5076798"/>
              <a:gd name="connsiteX419" fmla="*/ 1164911 w 11379421"/>
              <a:gd name="connsiteY419" fmla="*/ 2881293 h 5076798"/>
              <a:gd name="connsiteX420" fmla="*/ 1254537 w 11379421"/>
              <a:gd name="connsiteY420" fmla="*/ 2732551 h 5076798"/>
              <a:gd name="connsiteX421" fmla="*/ 6943885 w 11379421"/>
              <a:gd name="connsiteY421" fmla="*/ 2664854 h 5076798"/>
              <a:gd name="connsiteX422" fmla="*/ 6928630 w 11379421"/>
              <a:gd name="connsiteY422" fmla="*/ 2723971 h 5076798"/>
              <a:gd name="connsiteX423" fmla="*/ 6919095 w 11379421"/>
              <a:gd name="connsiteY423" fmla="*/ 2703947 h 5076798"/>
              <a:gd name="connsiteX424" fmla="*/ 6829469 w 11379421"/>
              <a:gd name="connsiteY424" fmla="*/ 2773549 h 5076798"/>
              <a:gd name="connsiteX425" fmla="*/ 6824701 w 11379421"/>
              <a:gd name="connsiteY425" fmla="*/ 2803107 h 5076798"/>
              <a:gd name="connsiteX426" fmla="*/ 6863794 w 11379421"/>
              <a:gd name="connsiteY426" fmla="*/ 2798340 h 5076798"/>
              <a:gd name="connsiteX427" fmla="*/ 6784656 w 11379421"/>
              <a:gd name="connsiteY427" fmla="*/ 2862224 h 5076798"/>
              <a:gd name="connsiteX428" fmla="*/ 6863794 w 11379421"/>
              <a:gd name="connsiteY428" fmla="*/ 2842200 h 5076798"/>
              <a:gd name="connsiteX429" fmla="*/ 6883817 w 11379421"/>
              <a:gd name="connsiteY429" fmla="*/ 2945173 h 5076798"/>
              <a:gd name="connsiteX430" fmla="*/ 6849492 w 11379421"/>
              <a:gd name="connsiteY430" fmla="*/ 3000477 h 5076798"/>
              <a:gd name="connsiteX431" fmla="*/ 6829469 w 11379421"/>
              <a:gd name="connsiteY431" fmla="*/ 2950895 h 5076798"/>
              <a:gd name="connsiteX432" fmla="*/ 6666426 w 11379421"/>
              <a:gd name="connsiteY432" fmla="*/ 3079613 h 5076798"/>
              <a:gd name="connsiteX433" fmla="*/ 6686448 w 11379421"/>
              <a:gd name="connsiteY433" fmla="*/ 3178773 h 5076798"/>
              <a:gd name="connsiteX434" fmla="*/ 6803725 w 11379421"/>
              <a:gd name="connsiteY434" fmla="*/ 3082476 h 5076798"/>
              <a:gd name="connsiteX435" fmla="*/ 6815167 w 11379421"/>
              <a:gd name="connsiteY435" fmla="*/ 3020501 h 5076798"/>
              <a:gd name="connsiteX436" fmla="*/ 6835190 w 11379421"/>
              <a:gd name="connsiteY436" fmla="*/ 3027172 h 5076798"/>
              <a:gd name="connsiteX437" fmla="*/ 6849492 w 11379421"/>
              <a:gd name="connsiteY437" fmla="*/ 3049105 h 5076798"/>
              <a:gd name="connsiteX438" fmla="*/ 6939117 w 11379421"/>
              <a:gd name="connsiteY438" fmla="*/ 2959475 h 5076798"/>
              <a:gd name="connsiteX439" fmla="*/ 6941025 w 11379421"/>
              <a:gd name="connsiteY439" fmla="*/ 2960429 h 5076798"/>
              <a:gd name="connsiteX440" fmla="*/ 6950560 w 11379421"/>
              <a:gd name="connsiteY440" fmla="*/ 2980453 h 5076798"/>
              <a:gd name="connsiteX441" fmla="*/ 6975350 w 11379421"/>
              <a:gd name="connsiteY441" fmla="*/ 2921336 h 5076798"/>
              <a:gd name="connsiteX442" fmla="*/ 6886677 w 11379421"/>
              <a:gd name="connsiteY442" fmla="*/ 2907034 h 5076798"/>
              <a:gd name="connsiteX443" fmla="*/ 6916235 w 11379421"/>
              <a:gd name="connsiteY443" fmla="*/ 2877480 h 5076798"/>
              <a:gd name="connsiteX444" fmla="*/ 6896211 w 11379421"/>
              <a:gd name="connsiteY444" fmla="*/ 2857457 h 5076798"/>
              <a:gd name="connsiteX445" fmla="*/ 6962954 w 11379421"/>
              <a:gd name="connsiteY445" fmla="*/ 2800249 h 5076798"/>
              <a:gd name="connsiteX446" fmla="*/ 7020162 w 11379421"/>
              <a:gd name="connsiteY446" fmla="*/ 2754479 h 5076798"/>
              <a:gd name="connsiteX447" fmla="*/ 7048766 w 11379421"/>
              <a:gd name="connsiteY447" fmla="*/ 2684878 h 5076798"/>
              <a:gd name="connsiteX448" fmla="*/ 6983931 w 11379421"/>
              <a:gd name="connsiteY448" fmla="*/ 2714436 h 5076798"/>
              <a:gd name="connsiteX449" fmla="*/ 6982024 w 11379421"/>
              <a:gd name="connsiteY449" fmla="*/ 2676298 h 5076798"/>
              <a:gd name="connsiteX450" fmla="*/ 9113026 w 11379421"/>
              <a:gd name="connsiteY450" fmla="*/ 2654365 h 5076798"/>
              <a:gd name="connsiteX451" fmla="*/ 9113022 w 11379421"/>
              <a:gd name="connsiteY451" fmla="*/ 2654375 h 5076798"/>
              <a:gd name="connsiteX452" fmla="*/ 9102687 w 11379421"/>
              <a:gd name="connsiteY452" fmla="*/ 2654485 h 5076798"/>
              <a:gd name="connsiteX453" fmla="*/ 9077748 w 11379421"/>
              <a:gd name="connsiteY453" fmla="*/ 2670576 h 5076798"/>
              <a:gd name="connsiteX454" fmla="*/ 9044377 w 11379421"/>
              <a:gd name="connsiteY454" fmla="*/ 2667717 h 5076798"/>
              <a:gd name="connsiteX455" fmla="*/ 8999564 w 11379421"/>
              <a:gd name="connsiteY455" fmla="*/ 2723017 h 5076798"/>
              <a:gd name="connsiteX456" fmla="*/ 8974773 w 11379421"/>
              <a:gd name="connsiteY456" fmla="*/ 2673434 h 5076798"/>
              <a:gd name="connsiteX457" fmla="*/ 8985262 w 11379421"/>
              <a:gd name="connsiteY457" fmla="*/ 2737319 h 5076798"/>
              <a:gd name="connsiteX458" fmla="*/ 8964285 w 11379421"/>
              <a:gd name="connsiteY458" fmla="*/ 2787851 h 5076798"/>
              <a:gd name="connsiteX459" fmla="*/ 8982401 w 11379421"/>
              <a:gd name="connsiteY459" fmla="*/ 2793572 h 5076798"/>
              <a:gd name="connsiteX460" fmla="*/ 8974773 w 11379421"/>
              <a:gd name="connsiteY460" fmla="*/ 2822176 h 5076798"/>
              <a:gd name="connsiteX461" fmla="*/ 9004331 w 11379421"/>
              <a:gd name="connsiteY461" fmla="*/ 2811687 h 5076798"/>
              <a:gd name="connsiteX462" fmla="*/ 8994797 w 11379421"/>
              <a:gd name="connsiteY462" fmla="*/ 2763064 h 5076798"/>
              <a:gd name="connsiteX463" fmla="*/ 9043423 w 11379421"/>
              <a:gd name="connsiteY463" fmla="*/ 2743040 h 5076798"/>
              <a:gd name="connsiteX464" fmla="*/ 9033889 w 11379421"/>
              <a:gd name="connsiteY464" fmla="*/ 2792618 h 5076798"/>
              <a:gd name="connsiteX465" fmla="*/ 9095834 w 11379421"/>
              <a:gd name="connsiteY465" fmla="*/ 2695008 h 5076798"/>
              <a:gd name="connsiteX466" fmla="*/ 9113022 w 11379421"/>
              <a:gd name="connsiteY466" fmla="*/ 2654375 h 5076798"/>
              <a:gd name="connsiteX467" fmla="*/ 9113980 w 11379421"/>
              <a:gd name="connsiteY467" fmla="*/ 2654365 h 5076798"/>
              <a:gd name="connsiteX468" fmla="*/ 1679784 w 11379421"/>
              <a:gd name="connsiteY468" fmla="*/ 2623857 h 5076798"/>
              <a:gd name="connsiteX469" fmla="*/ 1677278 w 11379421"/>
              <a:gd name="connsiteY469" fmla="*/ 2626997 h 5076798"/>
              <a:gd name="connsiteX470" fmla="*/ 1634971 w 11379421"/>
              <a:gd name="connsiteY470" fmla="*/ 2663900 h 5076798"/>
              <a:gd name="connsiteX471" fmla="*/ 1610181 w 11379421"/>
              <a:gd name="connsiteY471" fmla="*/ 2634346 h 5076798"/>
              <a:gd name="connsiteX472" fmla="*/ 1580623 w 11379421"/>
              <a:gd name="connsiteY472" fmla="*/ 2659132 h 5076798"/>
              <a:gd name="connsiteX473" fmla="*/ 1610181 w 11379421"/>
              <a:gd name="connsiteY473" fmla="*/ 2663900 h 5076798"/>
              <a:gd name="connsiteX474" fmla="*/ 1600646 w 11379421"/>
              <a:gd name="connsiteY474" fmla="*/ 2723017 h 5076798"/>
              <a:gd name="connsiteX475" fmla="*/ 1677278 w 11379421"/>
              <a:gd name="connsiteY475" fmla="*/ 2626997 h 5076798"/>
              <a:gd name="connsiteX476" fmla="*/ 1679784 w 11379421"/>
              <a:gd name="connsiteY476" fmla="*/ 2624811 h 5076798"/>
              <a:gd name="connsiteX477" fmla="*/ 9292279 w 11379421"/>
              <a:gd name="connsiteY477" fmla="*/ 2556160 h 5076798"/>
              <a:gd name="connsiteX478" fmla="*/ 9268442 w 11379421"/>
              <a:gd name="connsiteY478" fmla="*/ 2564740 h 5076798"/>
              <a:gd name="connsiteX479" fmla="*/ 9274162 w 11379421"/>
              <a:gd name="connsiteY479" fmla="*/ 2614322 h 5076798"/>
              <a:gd name="connsiteX480" fmla="*/ 9297999 w 11379421"/>
              <a:gd name="connsiteY480" fmla="*/ 2574275 h 5076798"/>
              <a:gd name="connsiteX481" fmla="*/ 9297046 w 11379421"/>
              <a:gd name="connsiteY481" fmla="*/ 2574275 h 5076798"/>
              <a:gd name="connsiteX482" fmla="*/ 3001292 w 11379421"/>
              <a:gd name="connsiteY482" fmla="*/ 2516112 h 5076798"/>
              <a:gd name="connsiteX483" fmla="*/ 2986036 w 11379421"/>
              <a:gd name="connsiteY483" fmla="*/ 2565694 h 5076798"/>
              <a:gd name="connsiteX484" fmla="*/ 2950758 w 11379421"/>
              <a:gd name="connsiteY484" fmla="*/ 2564740 h 5076798"/>
              <a:gd name="connsiteX485" fmla="*/ 2877341 w 11379421"/>
              <a:gd name="connsiteY485" fmla="*/ 2694413 h 5076798"/>
              <a:gd name="connsiteX486" fmla="*/ 3000338 w 11379421"/>
              <a:gd name="connsiteY486" fmla="*/ 2584764 h 5076798"/>
              <a:gd name="connsiteX487" fmla="*/ 3035617 w 11379421"/>
              <a:gd name="connsiteY487" fmla="*/ 2536136 h 5076798"/>
              <a:gd name="connsiteX488" fmla="*/ 3035617 w 11379421"/>
              <a:gd name="connsiteY488" fmla="*/ 2535181 h 5076798"/>
              <a:gd name="connsiteX489" fmla="*/ 9818938 w 11379421"/>
              <a:gd name="connsiteY489" fmla="*/ 2421378 h 5076798"/>
              <a:gd name="connsiteX490" fmla="*/ 9828128 w 11379421"/>
              <a:gd name="connsiteY490" fmla="*/ 2427441 h 5076798"/>
              <a:gd name="connsiteX491" fmla="*/ 9758525 w 11379421"/>
              <a:gd name="connsiteY491" fmla="*/ 2536136 h 5076798"/>
              <a:gd name="connsiteX492" fmla="*/ 9768060 w 11379421"/>
              <a:gd name="connsiteY492" fmla="*/ 2496093 h 5076798"/>
              <a:gd name="connsiteX493" fmla="*/ 9769013 w 11379421"/>
              <a:gd name="connsiteY493" fmla="*/ 2497043 h 5076798"/>
              <a:gd name="connsiteX494" fmla="*/ 9808105 w 11379421"/>
              <a:gd name="connsiteY494" fmla="*/ 2506577 h 5076798"/>
              <a:gd name="connsiteX495" fmla="*/ 9818938 w 11379421"/>
              <a:gd name="connsiteY495" fmla="*/ 2421378 h 5076798"/>
              <a:gd name="connsiteX496" fmla="*/ 7348156 w 11379421"/>
              <a:gd name="connsiteY496" fmla="*/ 2398837 h 5076798"/>
              <a:gd name="connsiteX497" fmla="*/ 7303343 w 11379421"/>
              <a:gd name="connsiteY497" fmla="*/ 2443652 h 5076798"/>
              <a:gd name="connsiteX498" fmla="*/ 7330994 w 11379421"/>
              <a:gd name="connsiteY498" fmla="*/ 2496093 h 5076798"/>
              <a:gd name="connsiteX499" fmla="*/ 7308111 w 11379421"/>
              <a:gd name="connsiteY499" fmla="*/ 2507532 h 5076798"/>
              <a:gd name="connsiteX500" fmla="*/ 7372946 w 11379421"/>
              <a:gd name="connsiteY500" fmla="*/ 2493230 h 5076798"/>
              <a:gd name="connsiteX501" fmla="*/ 7371993 w 11379421"/>
              <a:gd name="connsiteY501" fmla="*/ 2491326 h 5076798"/>
              <a:gd name="connsiteX502" fmla="*/ 7351970 w 11379421"/>
              <a:gd name="connsiteY502" fmla="*/ 2481791 h 5076798"/>
              <a:gd name="connsiteX503" fmla="*/ 7376760 w 11379421"/>
              <a:gd name="connsiteY503" fmla="*/ 2457000 h 5076798"/>
              <a:gd name="connsiteX504" fmla="*/ 7401550 w 11379421"/>
              <a:gd name="connsiteY504" fmla="*/ 2477024 h 5076798"/>
              <a:gd name="connsiteX505" fmla="*/ 7392015 w 11379421"/>
              <a:gd name="connsiteY505" fmla="*/ 2417907 h 5076798"/>
              <a:gd name="connsiteX506" fmla="*/ 7352923 w 11379421"/>
              <a:gd name="connsiteY506" fmla="*/ 2428396 h 5076798"/>
              <a:gd name="connsiteX507" fmla="*/ 4471541 w 11379421"/>
              <a:gd name="connsiteY507" fmla="*/ 2375955 h 5076798"/>
              <a:gd name="connsiteX508" fmla="*/ 4470591 w 11379421"/>
              <a:gd name="connsiteY508" fmla="*/ 2377765 h 5076798"/>
              <a:gd name="connsiteX509" fmla="*/ 4439123 w 11379421"/>
              <a:gd name="connsiteY509" fmla="*/ 2406109 h 5076798"/>
              <a:gd name="connsiteX510" fmla="*/ 4412426 w 11379421"/>
              <a:gd name="connsiteY510" fmla="*/ 2441743 h 5076798"/>
              <a:gd name="connsiteX511" fmla="*/ 4382868 w 11379421"/>
              <a:gd name="connsiteY511" fmla="*/ 2495139 h 5076798"/>
              <a:gd name="connsiteX512" fmla="*/ 4436502 w 11379421"/>
              <a:gd name="connsiteY512" fmla="*/ 2442697 h 5076798"/>
              <a:gd name="connsiteX513" fmla="*/ 4470591 w 11379421"/>
              <a:gd name="connsiteY513" fmla="*/ 2377765 h 5076798"/>
              <a:gd name="connsiteX514" fmla="*/ 4471541 w 11379421"/>
              <a:gd name="connsiteY514" fmla="*/ 2376909 h 5076798"/>
              <a:gd name="connsiteX515" fmla="*/ 3173870 w 11379421"/>
              <a:gd name="connsiteY515" fmla="*/ 2327327 h 5076798"/>
              <a:gd name="connsiteX516" fmla="*/ 3173870 w 11379421"/>
              <a:gd name="connsiteY516" fmla="*/ 2328281 h 5076798"/>
              <a:gd name="connsiteX517" fmla="*/ 3072802 w 11379421"/>
              <a:gd name="connsiteY517" fmla="*/ 2429350 h 5076798"/>
              <a:gd name="connsiteX518" fmla="*/ 3060407 w 11379421"/>
              <a:gd name="connsiteY518" fmla="*/ 2496093 h 5076798"/>
              <a:gd name="connsiteX519" fmla="*/ 3113801 w 11379421"/>
              <a:gd name="connsiteY519" fmla="*/ 2440789 h 5076798"/>
              <a:gd name="connsiteX520" fmla="*/ 3144312 w 11379421"/>
              <a:gd name="connsiteY520" fmla="*/ 2446511 h 5076798"/>
              <a:gd name="connsiteX521" fmla="*/ 3144312 w 11379421"/>
              <a:gd name="connsiteY521" fmla="*/ 2375000 h 5076798"/>
              <a:gd name="connsiteX522" fmla="*/ 3173870 w 11379421"/>
              <a:gd name="connsiteY522" fmla="*/ 2327327 h 5076798"/>
              <a:gd name="connsiteX523" fmla="*/ 3479019 w 11379421"/>
              <a:gd name="connsiteY523" fmla="*/ 2286981 h 5076798"/>
              <a:gd name="connsiteX524" fmla="*/ 3432260 w 11379421"/>
              <a:gd name="connsiteY524" fmla="*/ 2367375 h 5076798"/>
              <a:gd name="connsiteX525" fmla="*/ 3471352 w 11379421"/>
              <a:gd name="connsiteY525" fmla="*/ 2356886 h 5076798"/>
              <a:gd name="connsiteX526" fmla="*/ 3491375 w 11379421"/>
              <a:gd name="connsiteY526" fmla="*/ 2288234 h 5076798"/>
              <a:gd name="connsiteX527" fmla="*/ 3479019 w 11379421"/>
              <a:gd name="connsiteY527" fmla="*/ 2286981 h 5076798"/>
              <a:gd name="connsiteX528" fmla="*/ 699618 w 11379421"/>
              <a:gd name="connsiteY528" fmla="*/ 1783850 h 5076798"/>
              <a:gd name="connsiteX529" fmla="*/ 687223 w 11379421"/>
              <a:gd name="connsiteY529" fmla="*/ 1830569 h 5076798"/>
              <a:gd name="connsiteX530" fmla="*/ 657665 w 11379421"/>
              <a:gd name="connsiteY530" fmla="*/ 1842967 h 5076798"/>
              <a:gd name="connsiteX531" fmla="*/ 585202 w 11379421"/>
              <a:gd name="connsiteY531" fmla="*/ 1862986 h 5076798"/>
              <a:gd name="connsiteX532" fmla="*/ 650038 w 11379421"/>
              <a:gd name="connsiteY532" fmla="*/ 1798152 h 5076798"/>
              <a:gd name="connsiteX533" fmla="*/ 679595 w 11379421"/>
              <a:gd name="connsiteY533" fmla="*/ 1813408 h 5076798"/>
              <a:gd name="connsiteX534" fmla="*/ 7440643 w 11379421"/>
              <a:gd name="connsiteY534" fmla="*/ 1575995 h 5076798"/>
              <a:gd name="connsiteX535" fmla="*/ 7345795 w 11379421"/>
              <a:gd name="connsiteY535" fmla="*/ 1604659 h 5076798"/>
              <a:gd name="connsiteX536" fmla="*/ 7336811 w 11379421"/>
              <a:gd name="connsiteY536" fmla="*/ 1615918 h 5076798"/>
              <a:gd name="connsiteX537" fmla="*/ 7336715 w 11379421"/>
              <a:gd name="connsiteY537" fmla="*/ 1615084 h 5076798"/>
              <a:gd name="connsiteX538" fmla="*/ 7336715 w 11379421"/>
              <a:gd name="connsiteY538" fmla="*/ 1616038 h 5076798"/>
              <a:gd name="connsiteX539" fmla="*/ 7336811 w 11379421"/>
              <a:gd name="connsiteY539" fmla="*/ 1615918 h 5076798"/>
              <a:gd name="connsiteX540" fmla="*/ 7340410 w 11379421"/>
              <a:gd name="connsiteY540" fmla="*/ 1647266 h 5076798"/>
              <a:gd name="connsiteX541" fmla="*/ 7351970 w 11379421"/>
              <a:gd name="connsiteY541" fmla="*/ 1669433 h 5076798"/>
              <a:gd name="connsiteX542" fmla="*/ 7302390 w 11379421"/>
              <a:gd name="connsiteY542" fmla="*/ 1714248 h 5076798"/>
              <a:gd name="connsiteX543" fmla="*/ 7342435 w 11379421"/>
              <a:gd name="connsiteY543" fmla="*/ 1714248 h 5076798"/>
              <a:gd name="connsiteX544" fmla="*/ 7347203 w 11379421"/>
              <a:gd name="connsiteY544" fmla="*/ 1754291 h 5076798"/>
              <a:gd name="connsiteX545" fmla="*/ 7381527 w 11379421"/>
              <a:gd name="connsiteY545" fmla="*/ 1729500 h 5076798"/>
              <a:gd name="connsiteX546" fmla="*/ 7361505 w 11379421"/>
              <a:gd name="connsiteY546" fmla="*/ 1724733 h 5076798"/>
              <a:gd name="connsiteX547" fmla="*/ 7409178 w 11379421"/>
              <a:gd name="connsiteY547" fmla="*/ 1658944 h 5076798"/>
              <a:gd name="connsiteX548" fmla="*/ 7440643 w 11379421"/>
              <a:gd name="connsiteY548" fmla="*/ 1575995 h 5076798"/>
              <a:gd name="connsiteX549" fmla="*/ 915141 w 11379421"/>
              <a:gd name="connsiteY549" fmla="*/ 1528377 h 5076798"/>
              <a:gd name="connsiteX550" fmla="*/ 895348 w 11379421"/>
              <a:gd name="connsiteY550" fmla="*/ 1570825 h 5076798"/>
              <a:gd name="connsiteX551" fmla="*/ 809267 w 11379421"/>
              <a:gd name="connsiteY551" fmla="*/ 1682781 h 5076798"/>
              <a:gd name="connsiteX552" fmla="*/ 807360 w 11379421"/>
              <a:gd name="connsiteY552" fmla="*/ 1754291 h 5076798"/>
              <a:gd name="connsiteX553" fmla="*/ 827383 w 11379421"/>
              <a:gd name="connsiteY553" fmla="*/ 1743802 h 5076798"/>
              <a:gd name="connsiteX554" fmla="*/ 793058 w 11379421"/>
              <a:gd name="connsiteY554" fmla="*/ 1793384 h 5076798"/>
              <a:gd name="connsiteX555" fmla="*/ 797825 w 11379421"/>
              <a:gd name="connsiteY555" fmla="*/ 1714248 h 5076798"/>
              <a:gd name="connsiteX556" fmla="*/ 748245 w 11379421"/>
              <a:gd name="connsiteY556" fmla="*/ 1743802 h 5076798"/>
              <a:gd name="connsiteX557" fmla="*/ 737757 w 11379421"/>
              <a:gd name="connsiteY557" fmla="*/ 1691361 h 5076798"/>
              <a:gd name="connsiteX558" fmla="*/ 832747 w 11379421"/>
              <a:gd name="connsiteY558" fmla="*/ 1614966 h 5076798"/>
              <a:gd name="connsiteX559" fmla="*/ 916056 w 11379421"/>
              <a:gd name="connsiteY559" fmla="*/ 1526413 h 5076798"/>
              <a:gd name="connsiteX560" fmla="*/ 917009 w 11379421"/>
              <a:gd name="connsiteY560" fmla="*/ 1526413 h 5076798"/>
              <a:gd name="connsiteX561" fmla="*/ 915141 w 11379421"/>
              <a:gd name="connsiteY561" fmla="*/ 1528377 h 5076798"/>
              <a:gd name="connsiteX562" fmla="*/ 7214670 w 11379421"/>
              <a:gd name="connsiteY562" fmla="*/ 1447277 h 5076798"/>
              <a:gd name="connsiteX563" fmla="*/ 7194648 w 11379421"/>
              <a:gd name="connsiteY563" fmla="*/ 1486366 h 5076798"/>
              <a:gd name="connsiteX564" fmla="*/ 7089662 w 11379421"/>
              <a:gd name="connsiteY564" fmla="*/ 1548046 h 5076798"/>
              <a:gd name="connsiteX565" fmla="*/ 7101021 w 11379421"/>
              <a:gd name="connsiteY565" fmla="*/ 1584925 h 5076798"/>
              <a:gd name="connsiteX566" fmla="*/ 7100254 w 11379421"/>
              <a:gd name="connsiteY566" fmla="*/ 1585530 h 5076798"/>
              <a:gd name="connsiteX567" fmla="*/ 7101207 w 11379421"/>
              <a:gd name="connsiteY567" fmla="*/ 1585530 h 5076798"/>
              <a:gd name="connsiteX568" fmla="*/ 7101021 w 11379421"/>
              <a:gd name="connsiteY568" fmla="*/ 1584925 h 5076798"/>
              <a:gd name="connsiteX569" fmla="*/ 7149835 w 11379421"/>
              <a:gd name="connsiteY569" fmla="*/ 1546437 h 5076798"/>
              <a:gd name="connsiteX570" fmla="*/ 7169858 w 11379421"/>
              <a:gd name="connsiteY570" fmla="*/ 1555972 h 5076798"/>
              <a:gd name="connsiteX571" fmla="*/ 7214670 w 11379421"/>
              <a:gd name="connsiteY571" fmla="*/ 1447277 h 5076798"/>
              <a:gd name="connsiteX572" fmla="*/ 7436470 w 11379421"/>
              <a:gd name="connsiteY572" fmla="*/ 1278360 h 5076798"/>
              <a:gd name="connsiteX573" fmla="*/ 7252809 w 11379421"/>
              <a:gd name="connsiteY573" fmla="*/ 1433925 h 5076798"/>
              <a:gd name="connsiteX574" fmla="*/ 7272832 w 11379421"/>
              <a:gd name="connsiteY574" fmla="*/ 1452994 h 5076798"/>
              <a:gd name="connsiteX575" fmla="*/ 7233814 w 11379421"/>
              <a:gd name="connsiteY575" fmla="*/ 1486919 h 5076798"/>
              <a:gd name="connsiteX576" fmla="*/ 7233744 w 11379421"/>
              <a:gd name="connsiteY576" fmla="*/ 1506388 h 5076798"/>
              <a:gd name="connsiteX577" fmla="*/ 7233740 w 11379421"/>
              <a:gd name="connsiteY577" fmla="*/ 1506389 h 5076798"/>
              <a:gd name="connsiteX578" fmla="*/ 7233740 w 11379421"/>
              <a:gd name="connsiteY578" fmla="*/ 1507344 h 5076798"/>
              <a:gd name="connsiteX579" fmla="*/ 7233744 w 11379421"/>
              <a:gd name="connsiteY579" fmla="*/ 1506388 h 5076798"/>
              <a:gd name="connsiteX580" fmla="*/ 7262344 w 11379421"/>
              <a:gd name="connsiteY580" fmla="*/ 1498764 h 5076798"/>
              <a:gd name="connsiteX581" fmla="*/ 7268064 w 11379421"/>
              <a:gd name="connsiteY581" fmla="*/ 1516878 h 5076798"/>
              <a:gd name="connsiteX582" fmla="*/ 7376760 w 11379421"/>
              <a:gd name="connsiteY582" fmla="*/ 1397695 h 5076798"/>
              <a:gd name="connsiteX583" fmla="*/ 7412039 w 11379421"/>
              <a:gd name="connsiteY583" fmla="*/ 1333811 h 5076798"/>
              <a:gd name="connsiteX584" fmla="*/ 7451131 w 11379421"/>
              <a:gd name="connsiteY584" fmla="*/ 1279466 h 5076798"/>
              <a:gd name="connsiteX585" fmla="*/ 7436470 w 11379421"/>
              <a:gd name="connsiteY585" fmla="*/ 1278360 h 5076798"/>
              <a:gd name="connsiteX586" fmla="*/ 4205465 w 11379421"/>
              <a:gd name="connsiteY586" fmla="*/ 1189232 h 5076798"/>
              <a:gd name="connsiteX587" fmla="*/ 4134966 w 11379421"/>
              <a:gd name="connsiteY587" fmla="*/ 1278511 h 5076798"/>
              <a:gd name="connsiteX588" fmla="*/ 4214105 w 11379421"/>
              <a:gd name="connsiteY588" fmla="*/ 1189841 h 5076798"/>
              <a:gd name="connsiteX589" fmla="*/ 4205465 w 11379421"/>
              <a:gd name="connsiteY589" fmla="*/ 1189232 h 5076798"/>
              <a:gd name="connsiteX590" fmla="*/ 4501098 w 11379421"/>
              <a:gd name="connsiteY590" fmla="*/ 1179351 h 5076798"/>
              <a:gd name="connsiteX591" fmla="*/ 4451519 w 11379421"/>
              <a:gd name="connsiteY591" fmla="*/ 1258487 h 5076798"/>
              <a:gd name="connsiteX592" fmla="*/ 4431496 w 11379421"/>
              <a:gd name="connsiteY592" fmla="*/ 1204143 h 5076798"/>
              <a:gd name="connsiteX593" fmla="*/ 4490610 w 11379421"/>
              <a:gd name="connsiteY593" fmla="*/ 1199375 h 5076798"/>
              <a:gd name="connsiteX594" fmla="*/ 4491564 w 11379421"/>
              <a:gd name="connsiteY594" fmla="*/ 1199375 h 5076798"/>
              <a:gd name="connsiteX595" fmla="*/ 4634584 w 11379421"/>
              <a:gd name="connsiteY595" fmla="*/ 1022029 h 5076798"/>
              <a:gd name="connsiteX596" fmla="*/ 4644119 w 11379421"/>
              <a:gd name="connsiteY596" fmla="*/ 1051588 h 5076798"/>
              <a:gd name="connsiteX597" fmla="*/ 4560214 w 11379421"/>
              <a:gd name="connsiteY597" fmla="*/ 1130724 h 5076798"/>
              <a:gd name="connsiteX598" fmla="*/ 4634584 w 11379421"/>
              <a:gd name="connsiteY598" fmla="*/ 1022029 h 5076798"/>
              <a:gd name="connsiteX599" fmla="*/ 5937136 w 11379421"/>
              <a:gd name="connsiteY599" fmla="*/ 977855 h 5076798"/>
              <a:gd name="connsiteX600" fmla="*/ 5868373 w 11379421"/>
              <a:gd name="connsiteY600" fmla="*/ 1011540 h 5076798"/>
              <a:gd name="connsiteX601" fmla="*/ 5777793 w 11379421"/>
              <a:gd name="connsiteY601" fmla="*/ 1104978 h 5076798"/>
              <a:gd name="connsiteX602" fmla="*/ 5724400 w 11379421"/>
              <a:gd name="connsiteY602" fmla="*/ 1160282 h 5076798"/>
              <a:gd name="connsiteX603" fmla="*/ 5704376 w 11379421"/>
              <a:gd name="connsiteY603" fmla="*/ 1150747 h 5076798"/>
              <a:gd name="connsiteX604" fmla="*/ 5678632 w 11379421"/>
              <a:gd name="connsiteY604" fmla="*/ 1208910 h 5076798"/>
              <a:gd name="connsiteX605" fmla="*/ 5625239 w 11379421"/>
              <a:gd name="connsiteY605" fmla="*/ 1259442 h 5076798"/>
              <a:gd name="connsiteX606" fmla="*/ 5615705 w 11379421"/>
              <a:gd name="connsiteY606" fmla="*/ 1239418 h 5076798"/>
              <a:gd name="connsiteX607" fmla="*/ 5546100 w 11379421"/>
              <a:gd name="connsiteY607" fmla="*/ 1368136 h 5076798"/>
              <a:gd name="connsiteX608" fmla="*/ 5541333 w 11379421"/>
              <a:gd name="connsiteY608" fmla="*/ 1318559 h 5076798"/>
              <a:gd name="connsiteX609" fmla="*/ 5530846 w 11379421"/>
              <a:gd name="connsiteY609" fmla="*/ 1368136 h 5076798"/>
              <a:gd name="connsiteX610" fmla="*/ 5506055 w 11379421"/>
              <a:gd name="connsiteY610" fmla="*/ 1348113 h 5076798"/>
              <a:gd name="connsiteX611" fmla="*/ 5445033 w 11379421"/>
              <a:gd name="connsiteY611" fmla="*/ 1403417 h 5076798"/>
              <a:gd name="connsiteX612" fmla="*/ 5446939 w 11379421"/>
              <a:gd name="connsiteY612" fmla="*/ 1467296 h 5076798"/>
              <a:gd name="connsiteX613" fmla="*/ 5437405 w 11379421"/>
              <a:gd name="connsiteY613" fmla="*/ 1438692 h 5076798"/>
              <a:gd name="connsiteX614" fmla="*/ 5413568 w 11379421"/>
              <a:gd name="connsiteY614" fmla="*/ 1438692 h 5076798"/>
              <a:gd name="connsiteX615" fmla="*/ 5402127 w 11379421"/>
              <a:gd name="connsiteY615" fmla="*/ 1476831 h 5076798"/>
              <a:gd name="connsiteX616" fmla="*/ 5372569 w 11379421"/>
              <a:gd name="connsiteY616" fmla="*/ 1456812 h 5076798"/>
              <a:gd name="connsiteX617" fmla="*/ 5352546 w 11379421"/>
              <a:gd name="connsiteY617" fmla="*/ 1515924 h 5076798"/>
              <a:gd name="connsiteX618" fmla="*/ 5332524 w 11379421"/>
              <a:gd name="connsiteY618" fmla="*/ 1502576 h 5076798"/>
              <a:gd name="connsiteX619" fmla="*/ 5316315 w 11379421"/>
              <a:gd name="connsiteY619" fmla="*/ 1535948 h 5076798"/>
              <a:gd name="connsiteX620" fmla="*/ 5273408 w 11379421"/>
              <a:gd name="connsiteY620" fmla="*/ 1604599 h 5076798"/>
              <a:gd name="connsiteX621" fmla="*/ 5367802 w 11379421"/>
              <a:gd name="connsiteY621" fmla="*/ 1575041 h 5076798"/>
              <a:gd name="connsiteX622" fmla="*/ 5372569 w 11379421"/>
              <a:gd name="connsiteY622" fmla="*/ 1589343 h 5076798"/>
              <a:gd name="connsiteX623" fmla="*/ 5239083 w 11379421"/>
              <a:gd name="connsiteY623" fmla="*/ 1733318 h 5076798"/>
              <a:gd name="connsiteX624" fmla="*/ 5281990 w 11379421"/>
              <a:gd name="connsiteY624" fmla="*/ 1629386 h 5076798"/>
              <a:gd name="connsiteX625" fmla="*/ 5259106 w 11379421"/>
              <a:gd name="connsiteY625" fmla="*/ 1607458 h 5076798"/>
              <a:gd name="connsiteX626" fmla="*/ 5155178 w 11379421"/>
              <a:gd name="connsiteY626" fmla="*/ 1753337 h 5076798"/>
              <a:gd name="connsiteX627" fmla="*/ 5130388 w 11379421"/>
              <a:gd name="connsiteY627" fmla="*/ 1733318 h 5076798"/>
              <a:gd name="connsiteX628" fmla="*/ 5057925 w 11379421"/>
              <a:gd name="connsiteY628" fmla="*/ 1800061 h 5076798"/>
              <a:gd name="connsiteX629" fmla="*/ 5061739 w 11379421"/>
              <a:gd name="connsiteY629" fmla="*/ 1842967 h 5076798"/>
              <a:gd name="connsiteX630" fmla="*/ 5035994 w 11379421"/>
              <a:gd name="connsiteY630" fmla="*/ 1898266 h 5076798"/>
              <a:gd name="connsiteX631" fmla="*/ 5056018 w 11379421"/>
              <a:gd name="connsiteY631" fmla="*/ 1926870 h 5076798"/>
              <a:gd name="connsiteX632" fmla="*/ 5036948 w 11379421"/>
              <a:gd name="connsiteY632" fmla="*/ 1942127 h 5076798"/>
              <a:gd name="connsiteX633" fmla="*/ 5021692 w 11379421"/>
              <a:gd name="connsiteY633" fmla="*/ 1912568 h 5076798"/>
              <a:gd name="connsiteX634" fmla="*/ 5029321 w 11379421"/>
              <a:gd name="connsiteY634" fmla="*/ 1979311 h 5076798"/>
              <a:gd name="connsiteX635" fmla="*/ 5080808 w 11379421"/>
              <a:gd name="connsiteY635" fmla="*/ 1953565 h 5076798"/>
              <a:gd name="connsiteX636" fmla="*/ 5100830 w 11379421"/>
              <a:gd name="connsiteY636" fmla="*/ 1854406 h 5076798"/>
              <a:gd name="connsiteX637" fmla="*/ 5105599 w 11379421"/>
              <a:gd name="connsiteY637" fmla="*/ 1874429 h 5076798"/>
              <a:gd name="connsiteX638" fmla="*/ 5168526 w 11379421"/>
              <a:gd name="connsiteY638" fmla="*/ 1838199 h 5076798"/>
              <a:gd name="connsiteX639" fmla="*/ 5262920 w 11379421"/>
              <a:gd name="connsiteY639" fmla="*/ 1769548 h 5076798"/>
              <a:gd name="connsiteX640" fmla="*/ 5299153 w 11379421"/>
              <a:gd name="connsiteY640" fmla="*/ 1725687 h 5076798"/>
              <a:gd name="connsiteX641" fmla="*/ 5353500 w 11379421"/>
              <a:gd name="connsiteY641" fmla="*/ 1739989 h 5076798"/>
              <a:gd name="connsiteX642" fmla="*/ 5398313 w 11379421"/>
              <a:gd name="connsiteY642" fmla="*/ 1696129 h 5076798"/>
              <a:gd name="connsiteX643" fmla="*/ 5475544 w 11379421"/>
              <a:gd name="connsiteY643" fmla="*/ 1629386 h 5076798"/>
              <a:gd name="connsiteX644" fmla="*/ 5542286 w 11379421"/>
              <a:gd name="connsiteY644" fmla="*/ 1576945 h 5076798"/>
              <a:gd name="connsiteX645" fmla="*/ 5570890 w 11379421"/>
              <a:gd name="connsiteY645" fmla="*/ 1586480 h 5076798"/>
              <a:gd name="connsiteX646" fmla="*/ 5601402 w 11379421"/>
              <a:gd name="connsiteY646" fmla="*/ 1527368 h 5076798"/>
              <a:gd name="connsiteX647" fmla="*/ 5561356 w 11379421"/>
              <a:gd name="connsiteY647" fmla="*/ 1521646 h 5076798"/>
              <a:gd name="connsiteX648" fmla="*/ 5590914 w 11379421"/>
              <a:gd name="connsiteY648" fmla="*/ 1452044 h 5076798"/>
              <a:gd name="connsiteX649" fmla="*/ 5586146 w 11379421"/>
              <a:gd name="connsiteY649" fmla="*/ 1408184 h 5076798"/>
              <a:gd name="connsiteX650" fmla="*/ 5612843 w 11379421"/>
              <a:gd name="connsiteY650" fmla="*/ 1375767 h 5076798"/>
              <a:gd name="connsiteX651" fmla="*/ 5650028 w 11379421"/>
              <a:gd name="connsiteY651" fmla="*/ 1309024 h 5076798"/>
              <a:gd name="connsiteX652" fmla="*/ 5654797 w 11379421"/>
              <a:gd name="connsiteY652" fmla="*/ 1348113 h 5076798"/>
              <a:gd name="connsiteX653" fmla="*/ 5688167 w 11379421"/>
              <a:gd name="connsiteY653" fmla="*/ 1316650 h 5076798"/>
              <a:gd name="connsiteX654" fmla="*/ 5681494 w 11379421"/>
              <a:gd name="connsiteY654" fmla="*/ 1261351 h 5076798"/>
              <a:gd name="connsiteX655" fmla="*/ 5744423 w 11379421"/>
              <a:gd name="connsiteY655" fmla="*/ 1209860 h 5076798"/>
              <a:gd name="connsiteX656" fmla="*/ 5710098 w 11379421"/>
              <a:gd name="connsiteY656" fmla="*/ 1284233 h 5076798"/>
              <a:gd name="connsiteX657" fmla="*/ 5730121 w 11379421"/>
              <a:gd name="connsiteY657" fmla="*/ 1328094 h 5076798"/>
              <a:gd name="connsiteX658" fmla="*/ 5787329 w 11379421"/>
              <a:gd name="connsiteY658" fmla="*/ 1278511 h 5076798"/>
              <a:gd name="connsiteX659" fmla="*/ 5845489 w 11379421"/>
              <a:gd name="connsiteY659" fmla="*/ 1248953 h 5076798"/>
              <a:gd name="connsiteX660" fmla="*/ 5845489 w 11379421"/>
              <a:gd name="connsiteY660" fmla="*/ 1208910 h 5076798"/>
              <a:gd name="connsiteX661" fmla="*/ 5869326 w 11379421"/>
              <a:gd name="connsiteY661" fmla="*/ 1160282 h 5076798"/>
              <a:gd name="connsiteX662" fmla="*/ 5770165 w 11379421"/>
              <a:gd name="connsiteY662" fmla="*/ 1185073 h 5076798"/>
              <a:gd name="connsiteX663" fmla="*/ 5894117 w 11379421"/>
              <a:gd name="connsiteY663" fmla="*/ 1061122 h 5076798"/>
              <a:gd name="connsiteX664" fmla="*/ 5925581 w 11379421"/>
              <a:gd name="connsiteY664" fmla="*/ 1048724 h 5076798"/>
              <a:gd name="connsiteX665" fmla="*/ 5947512 w 11379421"/>
              <a:gd name="connsiteY665" fmla="*/ 981982 h 5076798"/>
              <a:gd name="connsiteX666" fmla="*/ 5946558 w 11379421"/>
              <a:gd name="connsiteY666" fmla="*/ 981982 h 5076798"/>
              <a:gd name="connsiteX667" fmla="*/ 5937136 w 11379421"/>
              <a:gd name="connsiteY667" fmla="*/ 977855 h 5076798"/>
              <a:gd name="connsiteX668" fmla="*/ 4693699 w 11379421"/>
              <a:gd name="connsiteY668" fmla="*/ 873287 h 5076798"/>
              <a:gd name="connsiteX669" fmla="*/ 4698466 w 11379421"/>
              <a:gd name="connsiteY669" fmla="*/ 902845 h 5076798"/>
              <a:gd name="connsiteX670" fmla="*/ 4737558 w 11379421"/>
              <a:gd name="connsiteY670" fmla="*/ 893311 h 5076798"/>
              <a:gd name="connsiteX671" fmla="*/ 4701328 w 11379421"/>
              <a:gd name="connsiteY671" fmla="*/ 942888 h 5076798"/>
              <a:gd name="connsiteX672" fmla="*/ 4639352 w 11379421"/>
              <a:gd name="connsiteY672" fmla="*/ 907613 h 5076798"/>
              <a:gd name="connsiteX673" fmla="*/ 8145284 w 11379421"/>
              <a:gd name="connsiteY673" fmla="*/ 860505 h 5076798"/>
              <a:gd name="connsiteX674" fmla="*/ 8059443 w 11379421"/>
              <a:gd name="connsiteY674" fmla="*/ 922869 h 5076798"/>
              <a:gd name="connsiteX675" fmla="*/ 8074700 w 11379421"/>
              <a:gd name="connsiteY675" fmla="*/ 952423 h 5076798"/>
              <a:gd name="connsiteX676" fmla="*/ 8049909 w 11379421"/>
              <a:gd name="connsiteY676" fmla="*/ 962912 h 5076798"/>
              <a:gd name="connsiteX677" fmla="*/ 8030839 w 11379421"/>
              <a:gd name="connsiteY677" fmla="*/ 942888 h 5076798"/>
              <a:gd name="connsiteX678" fmla="*/ 7966004 w 11379421"/>
              <a:gd name="connsiteY678" fmla="*/ 997238 h 5076798"/>
              <a:gd name="connsiteX679" fmla="*/ 7986027 w 11379421"/>
              <a:gd name="connsiteY679" fmla="*/ 1017262 h 5076798"/>
              <a:gd name="connsiteX680" fmla="*/ 7990794 w 11379421"/>
              <a:gd name="connsiteY680" fmla="*/ 1130724 h 5076798"/>
              <a:gd name="connsiteX681" fmla="*/ 8054676 w 11379421"/>
              <a:gd name="connsiteY681" fmla="*/ 1022029 h 5076798"/>
              <a:gd name="connsiteX682" fmla="*/ 8084234 w 11379421"/>
              <a:gd name="connsiteY682" fmla="*/ 1042053 h 5076798"/>
              <a:gd name="connsiteX683" fmla="*/ 8097582 w 11379421"/>
              <a:gd name="connsiteY683" fmla="*/ 942888 h 5076798"/>
              <a:gd name="connsiteX684" fmla="*/ 8150977 w 11379421"/>
              <a:gd name="connsiteY684" fmla="*/ 901891 h 5076798"/>
              <a:gd name="connsiteX685" fmla="*/ 8152884 w 11379421"/>
              <a:gd name="connsiteY685" fmla="*/ 864707 h 5076798"/>
              <a:gd name="connsiteX686" fmla="*/ 8153837 w 11379421"/>
              <a:gd name="connsiteY686" fmla="*/ 863752 h 5076798"/>
              <a:gd name="connsiteX687" fmla="*/ 8145284 w 11379421"/>
              <a:gd name="connsiteY687" fmla="*/ 860505 h 5076798"/>
              <a:gd name="connsiteX688" fmla="*/ 8075623 w 11379421"/>
              <a:gd name="connsiteY688" fmla="*/ 762536 h 5076798"/>
              <a:gd name="connsiteX689" fmla="*/ 8094722 w 11379421"/>
              <a:gd name="connsiteY689" fmla="*/ 764592 h 5076798"/>
              <a:gd name="connsiteX690" fmla="*/ 8030839 w 11379421"/>
              <a:gd name="connsiteY690" fmla="*/ 843729 h 5076798"/>
              <a:gd name="connsiteX691" fmla="*/ 8065165 w 11379421"/>
              <a:gd name="connsiteY691" fmla="*/ 778895 h 5076798"/>
              <a:gd name="connsiteX692" fmla="*/ 8075623 w 11379421"/>
              <a:gd name="connsiteY692" fmla="*/ 762536 h 5076798"/>
              <a:gd name="connsiteX693" fmla="*/ 1758922 w 11379421"/>
              <a:gd name="connsiteY693" fmla="*/ 586292 h 5076798"/>
              <a:gd name="connsiteX694" fmla="*/ 1689319 w 11379421"/>
              <a:gd name="connsiteY694" fmla="*/ 640642 h 5076798"/>
              <a:gd name="connsiteX695" fmla="*/ 1758922 w 11379421"/>
              <a:gd name="connsiteY695" fmla="*/ 586292 h 5076798"/>
              <a:gd name="connsiteX696" fmla="*/ 8551434 w 11379421"/>
              <a:gd name="connsiteY696" fmla="*/ 398461 h 5076798"/>
              <a:gd name="connsiteX697" fmla="*/ 8481830 w 11379421"/>
              <a:gd name="connsiteY697" fmla="*/ 462341 h 5076798"/>
              <a:gd name="connsiteX698" fmla="*/ 8511387 w 11379421"/>
              <a:gd name="connsiteY698" fmla="*/ 467108 h 5076798"/>
              <a:gd name="connsiteX699" fmla="*/ 8500900 w 11379421"/>
              <a:gd name="connsiteY699" fmla="*/ 506201 h 5076798"/>
              <a:gd name="connsiteX700" fmla="*/ 8401739 w 11379421"/>
              <a:gd name="connsiteY700" fmla="*/ 506201 h 5076798"/>
              <a:gd name="connsiteX701" fmla="*/ 8421761 w 11379421"/>
              <a:gd name="connsiteY701" fmla="*/ 480456 h 5076798"/>
              <a:gd name="connsiteX702" fmla="*/ 8431296 w 11379421"/>
              <a:gd name="connsiteY702" fmla="*/ 432783 h 5076798"/>
              <a:gd name="connsiteX703" fmla="*/ 8411273 w 11379421"/>
              <a:gd name="connsiteY703" fmla="*/ 418480 h 5076798"/>
              <a:gd name="connsiteX704" fmla="*/ 8444645 w 11379421"/>
              <a:gd name="connsiteY704" fmla="*/ 407996 h 5076798"/>
              <a:gd name="connsiteX705" fmla="*/ 8475156 w 11379421"/>
              <a:gd name="connsiteY705" fmla="*/ 438504 h 5076798"/>
              <a:gd name="connsiteX706" fmla="*/ 8477063 w 11379421"/>
              <a:gd name="connsiteY706" fmla="*/ 438504 h 5076798"/>
              <a:gd name="connsiteX707" fmla="*/ 6687403 w 11379421"/>
              <a:gd name="connsiteY707" fmla="*/ 299297 h 5076798"/>
              <a:gd name="connsiteX708" fmla="*/ 6687369 w 11379421"/>
              <a:gd name="connsiteY708" fmla="*/ 299389 h 5076798"/>
              <a:gd name="connsiteX709" fmla="*/ 6666054 w 11379421"/>
              <a:gd name="connsiteY709" fmla="*/ 301384 h 5076798"/>
              <a:gd name="connsiteX710" fmla="*/ 6625427 w 11379421"/>
              <a:gd name="connsiteY710" fmla="*/ 355555 h 5076798"/>
              <a:gd name="connsiteX711" fmla="*/ 6569172 w 11379421"/>
              <a:gd name="connsiteY711" fmla="*/ 418480 h 5076798"/>
              <a:gd name="connsiteX712" fmla="*/ 6603497 w 11379421"/>
              <a:gd name="connsiteY712" fmla="*/ 398461 h 5076798"/>
              <a:gd name="connsiteX713" fmla="*/ 6680595 w 11379421"/>
              <a:gd name="connsiteY713" fmla="*/ 317876 h 5076798"/>
              <a:gd name="connsiteX714" fmla="*/ 6687369 w 11379421"/>
              <a:gd name="connsiteY714" fmla="*/ 299389 h 5076798"/>
              <a:gd name="connsiteX715" fmla="*/ 6688356 w 11379421"/>
              <a:gd name="connsiteY715" fmla="*/ 299297 h 5076798"/>
              <a:gd name="connsiteX716" fmla="*/ 5515205 w 11379421"/>
              <a:gd name="connsiteY716" fmla="*/ 243805 h 5076798"/>
              <a:gd name="connsiteX717" fmla="*/ 5481264 w 11379421"/>
              <a:gd name="connsiteY717" fmla="*/ 299297 h 5076798"/>
              <a:gd name="connsiteX718" fmla="*/ 5514636 w 11379421"/>
              <a:gd name="connsiteY718" fmla="*/ 306927 h 5076798"/>
              <a:gd name="connsiteX719" fmla="*/ 5515205 w 11379421"/>
              <a:gd name="connsiteY719" fmla="*/ 243805 h 5076798"/>
              <a:gd name="connsiteX720" fmla="*/ 8694454 w 11379421"/>
              <a:gd name="connsiteY720" fmla="*/ 221115 h 5076798"/>
              <a:gd name="connsiteX721" fmla="*/ 8714477 w 11379421"/>
              <a:gd name="connsiteY721" fmla="*/ 250674 h 5076798"/>
              <a:gd name="connsiteX722" fmla="*/ 8778359 w 11379421"/>
              <a:gd name="connsiteY722" fmla="*/ 221115 h 5076798"/>
              <a:gd name="connsiteX723" fmla="*/ 8683965 w 11379421"/>
              <a:gd name="connsiteY723" fmla="*/ 289762 h 5076798"/>
              <a:gd name="connsiteX724" fmla="*/ 8683965 w 11379421"/>
              <a:gd name="connsiteY724" fmla="*/ 290717 h 5076798"/>
              <a:gd name="connsiteX725" fmla="*/ 8694454 w 11379421"/>
              <a:gd name="connsiteY725" fmla="*/ 221115 h 5076798"/>
              <a:gd name="connsiteX726" fmla="*/ 2441606 w 11379421"/>
              <a:gd name="connsiteY726" fmla="*/ 220161 h 5076798"/>
              <a:gd name="connsiteX727" fmla="*/ 2433978 w 11379421"/>
              <a:gd name="connsiteY727" fmla="*/ 247810 h 5076798"/>
              <a:gd name="connsiteX728" fmla="*/ 2441606 w 11379421"/>
              <a:gd name="connsiteY728" fmla="*/ 299297 h 5076798"/>
              <a:gd name="connsiteX729" fmla="*/ 2402514 w 11379421"/>
              <a:gd name="connsiteY729" fmla="*/ 288812 h 5076798"/>
              <a:gd name="connsiteX730" fmla="*/ 2441606 w 11379421"/>
              <a:gd name="connsiteY730" fmla="*/ 220161 h 5076798"/>
              <a:gd name="connsiteX731" fmla="*/ 6571079 w 11379421"/>
              <a:gd name="connsiteY731" fmla="*/ 151509 h 5076798"/>
              <a:gd name="connsiteX732" fmla="*/ 6531034 w 11379421"/>
              <a:gd name="connsiteY732" fmla="*/ 205859 h 5076798"/>
              <a:gd name="connsiteX733" fmla="*/ 6550103 w 11379421"/>
              <a:gd name="connsiteY733" fmla="*/ 243998 h 5076798"/>
              <a:gd name="connsiteX734" fmla="*/ 6500522 w 11379421"/>
              <a:gd name="connsiteY734" fmla="*/ 288812 h 5076798"/>
              <a:gd name="connsiteX735" fmla="*/ 6569172 w 11379421"/>
              <a:gd name="connsiteY735" fmla="*/ 260207 h 5076798"/>
              <a:gd name="connsiteX736" fmla="*/ 6628161 w 11379421"/>
              <a:gd name="connsiteY736" fmla="*/ 215261 h 5076798"/>
              <a:gd name="connsiteX737" fmla="*/ 6629240 w 11379421"/>
              <a:gd name="connsiteY737" fmla="*/ 215393 h 5076798"/>
              <a:gd name="connsiteX738" fmla="*/ 6629240 w 11379421"/>
              <a:gd name="connsiteY738" fmla="*/ 214439 h 5076798"/>
              <a:gd name="connsiteX739" fmla="*/ 6628161 w 11379421"/>
              <a:gd name="connsiteY739" fmla="*/ 215261 h 5076798"/>
              <a:gd name="connsiteX740" fmla="*/ 6590148 w 11379421"/>
              <a:gd name="connsiteY740" fmla="*/ 210626 h 5076798"/>
              <a:gd name="connsiteX741" fmla="*/ 6599683 w 11379421"/>
              <a:gd name="connsiteY741" fmla="*/ 161044 h 5076798"/>
              <a:gd name="connsiteX742" fmla="*/ 8287323 w 11379421"/>
              <a:gd name="connsiteY742" fmla="*/ 111466 h 5076798"/>
              <a:gd name="connsiteX743" fmla="*/ 8252998 w 11379421"/>
              <a:gd name="connsiteY743" fmla="*/ 180113 h 5076798"/>
              <a:gd name="connsiteX744" fmla="*/ 8252998 w 11379421"/>
              <a:gd name="connsiteY744" fmla="*/ 181068 h 5076798"/>
              <a:gd name="connsiteX745" fmla="*/ 8332136 w 11379421"/>
              <a:gd name="connsiteY745" fmla="*/ 131490 h 5076798"/>
              <a:gd name="connsiteX746" fmla="*/ 8292090 w 11379421"/>
              <a:gd name="connsiteY746" fmla="*/ 141025 h 5076798"/>
              <a:gd name="connsiteX747" fmla="*/ 6986791 w 11379421"/>
              <a:gd name="connsiteY747" fmla="*/ 62838 h 5076798"/>
              <a:gd name="connsiteX748" fmla="*/ 6907654 w 11379421"/>
              <a:gd name="connsiteY748" fmla="*/ 112421 h 5076798"/>
              <a:gd name="connsiteX749" fmla="*/ 6882864 w 11379421"/>
              <a:gd name="connsiteY749" fmla="*/ 171533 h 5076798"/>
              <a:gd name="connsiteX750" fmla="*/ 6852352 w 11379421"/>
              <a:gd name="connsiteY750" fmla="*/ 141975 h 5076798"/>
              <a:gd name="connsiteX751" fmla="*/ 6842817 w 11379421"/>
              <a:gd name="connsiteY751" fmla="*/ 92397 h 5076798"/>
              <a:gd name="connsiteX752" fmla="*/ 6763680 w 11379421"/>
              <a:gd name="connsiteY752" fmla="*/ 181068 h 5076798"/>
              <a:gd name="connsiteX753" fmla="*/ 6679774 w 11379421"/>
              <a:gd name="connsiteY753" fmla="*/ 177255 h 5076798"/>
              <a:gd name="connsiteX754" fmla="*/ 6679774 w 11379421"/>
              <a:gd name="connsiteY754" fmla="*/ 176300 h 5076798"/>
              <a:gd name="connsiteX755" fmla="*/ 6590148 w 11379421"/>
              <a:gd name="connsiteY755" fmla="*/ 294530 h 5076798"/>
              <a:gd name="connsiteX756" fmla="*/ 6638775 w 11379421"/>
              <a:gd name="connsiteY756" fmla="*/ 318366 h 5076798"/>
              <a:gd name="connsiteX757" fmla="*/ 6689309 w 11379421"/>
              <a:gd name="connsiteY757" fmla="*/ 210626 h 5076798"/>
              <a:gd name="connsiteX758" fmla="*/ 6695030 w 11379421"/>
              <a:gd name="connsiteY758" fmla="*/ 231604 h 5076798"/>
              <a:gd name="connsiteX759" fmla="*/ 6728401 w 11379421"/>
              <a:gd name="connsiteY759" fmla="*/ 221115 h 5076798"/>
              <a:gd name="connsiteX760" fmla="*/ 6723634 w 11379421"/>
              <a:gd name="connsiteY760" fmla="*/ 300251 h 5076798"/>
              <a:gd name="connsiteX761" fmla="*/ 6782750 w 11379421"/>
              <a:gd name="connsiteY761" fmla="*/ 241139 h 5076798"/>
              <a:gd name="connsiteX762" fmla="*/ 6802772 w 11379421"/>
              <a:gd name="connsiteY762" fmla="*/ 261158 h 5076798"/>
              <a:gd name="connsiteX763" fmla="*/ 6910513 w 11379421"/>
              <a:gd name="connsiteY763" fmla="*/ 155327 h 5076798"/>
              <a:gd name="connsiteX764" fmla="*/ 6952466 w 11379421"/>
              <a:gd name="connsiteY764" fmla="*/ 132440 h 5076798"/>
              <a:gd name="connsiteX765" fmla="*/ 6986791 w 11379421"/>
              <a:gd name="connsiteY765" fmla="*/ 62838 h 5076798"/>
              <a:gd name="connsiteX766" fmla="*/ 8394349 w 11379421"/>
              <a:gd name="connsiteY766" fmla="*/ 54497 h 5076798"/>
              <a:gd name="connsiteX767" fmla="*/ 8341671 w 11379421"/>
              <a:gd name="connsiteY767" fmla="*/ 100977 h 5076798"/>
              <a:gd name="connsiteX768" fmla="*/ 8391251 w 11379421"/>
              <a:gd name="connsiteY768" fmla="*/ 106699 h 5076798"/>
              <a:gd name="connsiteX769" fmla="*/ 8394349 w 11379421"/>
              <a:gd name="connsiteY769" fmla="*/ 54497 h 5076798"/>
              <a:gd name="connsiteX770" fmla="*/ 3817462 w 11379421"/>
              <a:gd name="connsiteY770" fmla="*/ 42815 h 5076798"/>
              <a:gd name="connsiteX771" fmla="*/ 3797439 w 11379421"/>
              <a:gd name="connsiteY771" fmla="*/ 131490 h 5076798"/>
              <a:gd name="connsiteX772" fmla="*/ 3817462 w 11379421"/>
              <a:gd name="connsiteY772" fmla="*/ 42815 h 5076798"/>
              <a:gd name="connsiteX773" fmla="*/ 5482218 w 11379421"/>
              <a:gd name="connsiteY773" fmla="*/ 32326 h 5076798"/>
              <a:gd name="connsiteX774" fmla="*/ 5426916 w 11379421"/>
              <a:gd name="connsiteY774" fmla="*/ 60930 h 5076798"/>
              <a:gd name="connsiteX775" fmla="*/ 5432637 w 11379421"/>
              <a:gd name="connsiteY775" fmla="*/ 110512 h 5076798"/>
              <a:gd name="connsiteX776" fmla="*/ 5358267 w 11379421"/>
              <a:gd name="connsiteY776" fmla="*/ 169629 h 5076798"/>
              <a:gd name="connsiteX777" fmla="*/ 5304872 w 11379421"/>
              <a:gd name="connsiteY777" fmla="*/ 243998 h 5076798"/>
              <a:gd name="connsiteX778" fmla="*/ 5195223 w 11379421"/>
              <a:gd name="connsiteY778" fmla="*/ 347925 h 5076798"/>
              <a:gd name="connsiteX779" fmla="*/ 5204758 w 11379421"/>
              <a:gd name="connsiteY779" fmla="*/ 278323 h 5076798"/>
              <a:gd name="connsiteX780" fmla="*/ 5104645 w 11379421"/>
              <a:gd name="connsiteY780" fmla="*/ 381296 h 5076798"/>
              <a:gd name="connsiteX781" fmla="*/ 5093202 w 11379421"/>
              <a:gd name="connsiteY781" fmla="*/ 424202 h 5076798"/>
              <a:gd name="connsiteX782" fmla="*/ 5038856 w 11379421"/>
              <a:gd name="connsiteY782" fmla="*/ 448993 h 5076798"/>
              <a:gd name="connsiteX783" fmla="*/ 5025506 w 11379421"/>
              <a:gd name="connsiteY783" fmla="*/ 495712 h 5076798"/>
              <a:gd name="connsiteX784" fmla="*/ 4982600 w 11379421"/>
              <a:gd name="connsiteY784" fmla="*/ 495712 h 5076798"/>
              <a:gd name="connsiteX785" fmla="*/ 4907276 w 11379421"/>
              <a:gd name="connsiteY785" fmla="*/ 569131 h 5076798"/>
              <a:gd name="connsiteX786" fmla="*/ 4961624 w 11379421"/>
              <a:gd name="connsiteY786" fmla="*/ 612992 h 5076798"/>
              <a:gd name="connsiteX787" fmla="*/ 5015971 w 11379421"/>
              <a:gd name="connsiteY787" fmla="*/ 524316 h 5076798"/>
              <a:gd name="connsiteX788" fmla="*/ 5026459 w 11379421"/>
              <a:gd name="connsiteY788" fmla="*/ 543386 h 5076798"/>
              <a:gd name="connsiteX789" fmla="*/ 5056018 w 11379421"/>
              <a:gd name="connsiteY789" fmla="*/ 533851 h 5076798"/>
              <a:gd name="connsiteX790" fmla="*/ 5015971 w 11379421"/>
              <a:gd name="connsiteY790" fmla="*/ 692128 h 5076798"/>
              <a:gd name="connsiteX791" fmla="*/ 4952090 w 11379421"/>
              <a:gd name="connsiteY791" fmla="*/ 653035 h 5076798"/>
              <a:gd name="connsiteX792" fmla="*/ 4936834 w 11379421"/>
              <a:gd name="connsiteY792" fmla="*/ 687361 h 5076798"/>
              <a:gd name="connsiteX793" fmla="*/ 4955903 w 11379421"/>
              <a:gd name="connsiteY793" fmla="*/ 705476 h 5076798"/>
              <a:gd name="connsiteX794" fmla="*/ 4927299 w 11379421"/>
              <a:gd name="connsiteY794" fmla="*/ 741710 h 5076798"/>
              <a:gd name="connsiteX795" fmla="*/ 4927299 w 11379421"/>
              <a:gd name="connsiteY795" fmla="*/ 703571 h 5076798"/>
              <a:gd name="connsiteX796" fmla="*/ 4877719 w 11379421"/>
              <a:gd name="connsiteY796" fmla="*/ 692128 h 5076798"/>
              <a:gd name="connsiteX797" fmla="*/ 4907276 w 11379421"/>
              <a:gd name="connsiteY797" fmla="*/ 633011 h 5076798"/>
              <a:gd name="connsiteX798" fmla="*/ 4857697 w 11379421"/>
              <a:gd name="connsiteY798" fmla="*/ 653035 h 5076798"/>
              <a:gd name="connsiteX799" fmla="*/ 4857697 w 11379421"/>
              <a:gd name="connsiteY799" fmla="*/ 623476 h 5076798"/>
              <a:gd name="connsiteX800" fmla="*/ 4837673 w 11379421"/>
              <a:gd name="connsiteY800" fmla="*/ 633965 h 5076798"/>
              <a:gd name="connsiteX801" fmla="*/ 4822417 w 11379421"/>
              <a:gd name="connsiteY801" fmla="*/ 594872 h 5076798"/>
              <a:gd name="connsiteX802" fmla="*/ 4798581 w 11379421"/>
              <a:gd name="connsiteY802" fmla="*/ 659711 h 5076798"/>
              <a:gd name="connsiteX803" fmla="*/ 4728978 w 11379421"/>
              <a:gd name="connsiteY803" fmla="*/ 748382 h 5076798"/>
              <a:gd name="connsiteX804" fmla="*/ 4649840 w 11379421"/>
              <a:gd name="connsiteY804" fmla="*/ 817988 h 5076798"/>
              <a:gd name="connsiteX805" fmla="*/ 4724210 w 11379421"/>
              <a:gd name="connsiteY805" fmla="*/ 773173 h 5076798"/>
              <a:gd name="connsiteX806" fmla="*/ 4654608 w 11379421"/>
              <a:gd name="connsiteY806" fmla="*/ 881867 h 5076798"/>
              <a:gd name="connsiteX807" fmla="*/ 4578330 w 11379421"/>
              <a:gd name="connsiteY807" fmla="*/ 930495 h 5076798"/>
              <a:gd name="connsiteX808" fmla="*/ 4530656 w 11379421"/>
              <a:gd name="connsiteY808" fmla="*/ 956241 h 5076798"/>
              <a:gd name="connsiteX809" fmla="*/ 4550680 w 11379421"/>
              <a:gd name="connsiteY809" fmla="*/ 965775 h 5076798"/>
              <a:gd name="connsiteX810" fmla="*/ 4530656 w 11379421"/>
              <a:gd name="connsiteY810" fmla="*/ 1020120 h 5076798"/>
              <a:gd name="connsiteX811" fmla="*/ 4600259 w 11379421"/>
              <a:gd name="connsiteY811" fmla="*/ 931450 h 5076798"/>
              <a:gd name="connsiteX812" fmla="*/ 4598353 w 11379421"/>
              <a:gd name="connsiteY812" fmla="*/ 1013449 h 5076798"/>
              <a:gd name="connsiteX813" fmla="*/ 4540191 w 11379421"/>
              <a:gd name="connsiteY813" fmla="*/ 1109745 h 5076798"/>
              <a:gd name="connsiteX814" fmla="*/ 4481077 w 11379421"/>
              <a:gd name="connsiteY814" fmla="*/ 1109745 h 5076798"/>
              <a:gd name="connsiteX815" fmla="*/ 4481077 w 11379421"/>
              <a:gd name="connsiteY815" fmla="*/ 1080192 h 5076798"/>
              <a:gd name="connsiteX816" fmla="*/ 4451519 w 11379421"/>
              <a:gd name="connsiteY816" fmla="*/ 1089726 h 5076798"/>
              <a:gd name="connsiteX817" fmla="*/ 4461054 w 11379421"/>
              <a:gd name="connsiteY817" fmla="*/ 1040144 h 5076798"/>
              <a:gd name="connsiteX818" fmla="*/ 4355218 w 11379421"/>
              <a:gd name="connsiteY818" fmla="*/ 1137400 h 5076798"/>
              <a:gd name="connsiteX819" fmla="*/ 4293242 w 11379421"/>
              <a:gd name="connsiteY819" fmla="*/ 1228929 h 5076798"/>
              <a:gd name="connsiteX820" fmla="*/ 4254150 w 11379421"/>
              <a:gd name="connsiteY820" fmla="*/ 1213677 h 5076798"/>
              <a:gd name="connsiteX821" fmla="*/ 4154989 w 11379421"/>
              <a:gd name="connsiteY821" fmla="*/ 1348113 h 5076798"/>
              <a:gd name="connsiteX822" fmla="*/ 4145454 w 11379421"/>
              <a:gd name="connsiteY822" fmla="*/ 1328094 h 5076798"/>
              <a:gd name="connsiteX823" fmla="*/ 4091108 w 11379421"/>
              <a:gd name="connsiteY823" fmla="*/ 1426299 h 5076798"/>
              <a:gd name="connsiteX824" fmla="*/ 4027224 w 11379421"/>
              <a:gd name="connsiteY824" fmla="*/ 1511157 h 5076798"/>
              <a:gd name="connsiteX825" fmla="*/ 4066317 w 11379421"/>
              <a:gd name="connsiteY825" fmla="*/ 1506389 h 5076798"/>
              <a:gd name="connsiteX826" fmla="*/ 3971924 w 11379421"/>
              <a:gd name="connsiteY826" fmla="*/ 1595065 h 5076798"/>
              <a:gd name="connsiteX827" fmla="*/ 3917575 w 11379421"/>
              <a:gd name="connsiteY827" fmla="*/ 1565506 h 5076798"/>
              <a:gd name="connsiteX828" fmla="*/ 3865134 w 11379421"/>
              <a:gd name="connsiteY828" fmla="*/ 1683736 h 5076798"/>
              <a:gd name="connsiteX829" fmla="*/ 3803160 w 11379421"/>
              <a:gd name="connsiteY829" fmla="*/ 1707572 h 5076798"/>
              <a:gd name="connsiteX830" fmla="*/ 3787905 w 11379421"/>
              <a:gd name="connsiteY830" fmla="*/ 1718061 h 5076798"/>
              <a:gd name="connsiteX831" fmla="*/ 3714486 w 11379421"/>
              <a:gd name="connsiteY831" fmla="*/ 1862986 h 5076798"/>
              <a:gd name="connsiteX832" fmla="*/ 3659185 w 11379421"/>
              <a:gd name="connsiteY832" fmla="*/ 1882055 h 5076798"/>
              <a:gd name="connsiteX833" fmla="*/ 3698277 w 11379421"/>
              <a:gd name="connsiteY833" fmla="*/ 1886823 h 5076798"/>
              <a:gd name="connsiteX834" fmla="*/ 3589582 w 11379421"/>
              <a:gd name="connsiteY834" fmla="*/ 2026030 h 5076798"/>
              <a:gd name="connsiteX835" fmla="*/ 3609605 w 11379421"/>
              <a:gd name="connsiteY835" fmla="*/ 2060356 h 5076798"/>
              <a:gd name="connsiteX836" fmla="*/ 3532374 w 11379421"/>
              <a:gd name="connsiteY836" fmla="*/ 2071799 h 5076798"/>
              <a:gd name="connsiteX837" fmla="*/ 3501863 w 11379421"/>
              <a:gd name="connsiteY837" fmla="*/ 2116610 h 5076798"/>
              <a:gd name="connsiteX838" fmla="*/ 3531420 w 11379421"/>
              <a:gd name="connsiteY838" fmla="*/ 2179539 h 5076798"/>
              <a:gd name="connsiteX839" fmla="*/ 3560978 w 11379421"/>
              <a:gd name="connsiteY839" fmla="*/ 2170005 h 5076798"/>
              <a:gd name="connsiteX840" fmla="*/ 3491375 w 11379421"/>
              <a:gd name="connsiteY840" fmla="*/ 2239606 h 5076798"/>
              <a:gd name="connsiteX841" fmla="*/ 3497096 w 11379421"/>
              <a:gd name="connsiteY841" fmla="*/ 2199563 h 5076798"/>
              <a:gd name="connsiteX842" fmla="*/ 3452283 w 11379421"/>
              <a:gd name="connsiteY842" fmla="*/ 2190028 h 5076798"/>
              <a:gd name="connsiteX843" fmla="*/ 3447515 w 11379421"/>
              <a:gd name="connsiteY843" fmla="*/ 2150935 h 5076798"/>
              <a:gd name="connsiteX844" fmla="*/ 3434166 w 11379421"/>
              <a:gd name="connsiteY844" fmla="*/ 2215769 h 5076798"/>
              <a:gd name="connsiteX845" fmla="*/ 3432260 w 11379421"/>
              <a:gd name="connsiteY845" fmla="*/ 2254862 h 5076798"/>
              <a:gd name="connsiteX846" fmla="*/ 3402702 w 11379421"/>
              <a:gd name="connsiteY846" fmla="*/ 2244373 h 5076798"/>
              <a:gd name="connsiteX847" fmla="*/ 3407469 w 11379421"/>
              <a:gd name="connsiteY847" fmla="*/ 2210052 h 5076798"/>
              <a:gd name="connsiteX848" fmla="*/ 3253961 w 11379421"/>
              <a:gd name="connsiteY848" fmla="*/ 2334003 h 5076798"/>
              <a:gd name="connsiteX849" fmla="*/ 3253961 w 11379421"/>
              <a:gd name="connsiteY849" fmla="*/ 2348305 h 5076798"/>
              <a:gd name="connsiteX850" fmla="*/ 3274938 w 11379421"/>
              <a:gd name="connsiteY850" fmla="*/ 2446511 h 5076798"/>
              <a:gd name="connsiteX851" fmla="*/ 3323564 w 11379421"/>
              <a:gd name="connsiteY851" fmla="*/ 2427441 h 5076798"/>
              <a:gd name="connsiteX852" fmla="*/ 3294007 w 11379421"/>
              <a:gd name="connsiteY852" fmla="*/ 2412185 h 5076798"/>
              <a:gd name="connsiteX853" fmla="*/ 3318797 w 11379421"/>
              <a:gd name="connsiteY853" fmla="*/ 2387394 h 5076798"/>
              <a:gd name="connsiteX854" fmla="*/ 3338820 w 11379421"/>
              <a:gd name="connsiteY854" fmla="*/ 2407418 h 5076798"/>
              <a:gd name="connsiteX855" fmla="*/ 3492328 w 11379421"/>
              <a:gd name="connsiteY855" fmla="*/ 2239606 h 5076798"/>
              <a:gd name="connsiteX856" fmla="*/ 3497096 w 11379421"/>
              <a:gd name="connsiteY856" fmla="*/ 2259630 h 5076798"/>
              <a:gd name="connsiteX857" fmla="*/ 3585768 w 11379421"/>
              <a:gd name="connsiteY857" fmla="*/ 2210052 h 5076798"/>
              <a:gd name="connsiteX858" fmla="*/ 3660139 w 11379421"/>
              <a:gd name="connsiteY858" fmla="*/ 2141401 h 5076798"/>
              <a:gd name="connsiteX859" fmla="*/ 3609605 w 11379421"/>
              <a:gd name="connsiteY859" fmla="*/ 2096586 h 5076798"/>
              <a:gd name="connsiteX860" fmla="*/ 3624860 w 11379421"/>
              <a:gd name="connsiteY860" fmla="*/ 2061310 h 5076798"/>
              <a:gd name="connsiteX861" fmla="*/ 3669673 w 11379421"/>
              <a:gd name="connsiteY861" fmla="*/ 2052730 h 5076798"/>
              <a:gd name="connsiteX862" fmla="*/ 3660139 w 11379421"/>
              <a:gd name="connsiteY862" fmla="*/ 2091818 h 5076798"/>
              <a:gd name="connsiteX863" fmla="*/ 3699231 w 11379421"/>
              <a:gd name="connsiteY863" fmla="*/ 2071799 h 5076798"/>
              <a:gd name="connsiteX864" fmla="*/ 3703999 w 11379421"/>
              <a:gd name="connsiteY864" fmla="*/ 2110888 h 5076798"/>
              <a:gd name="connsiteX865" fmla="*/ 3773602 w 11379421"/>
              <a:gd name="connsiteY865" fmla="*/ 2042241 h 5076798"/>
              <a:gd name="connsiteX866" fmla="*/ 3793625 w 11379421"/>
              <a:gd name="connsiteY866" fmla="*/ 2062265 h 5076798"/>
              <a:gd name="connsiteX867" fmla="*/ 3888019 w 11379421"/>
              <a:gd name="connsiteY867" fmla="*/ 1933546 h 5076798"/>
              <a:gd name="connsiteX868" fmla="*/ 3824135 w 11379421"/>
              <a:gd name="connsiteY868" fmla="*/ 1953565 h 5076798"/>
              <a:gd name="connsiteX869" fmla="*/ 3779322 w 11379421"/>
              <a:gd name="connsiteY869" fmla="*/ 1953565 h 5076798"/>
              <a:gd name="connsiteX870" fmla="*/ 3803160 w 11379421"/>
              <a:gd name="connsiteY870" fmla="*/ 1883964 h 5076798"/>
              <a:gd name="connsiteX871" fmla="*/ 3865134 w 11379421"/>
              <a:gd name="connsiteY871" fmla="*/ 1857269 h 5076798"/>
              <a:gd name="connsiteX872" fmla="*/ 3858461 w 11379421"/>
              <a:gd name="connsiteY872" fmla="*/ 1815312 h 5076798"/>
              <a:gd name="connsiteX873" fmla="*/ 3878484 w 11379421"/>
              <a:gd name="connsiteY873" fmla="*/ 1736176 h 5076798"/>
              <a:gd name="connsiteX874" fmla="*/ 3892786 w 11379421"/>
              <a:gd name="connsiteY874" fmla="*/ 1756200 h 5076798"/>
              <a:gd name="connsiteX875" fmla="*/ 3946179 w 11379421"/>
              <a:gd name="connsiteY875" fmla="*/ 1744757 h 5076798"/>
              <a:gd name="connsiteX876" fmla="*/ 3956668 w 11379421"/>
              <a:gd name="connsiteY876" fmla="*/ 1726642 h 5076798"/>
              <a:gd name="connsiteX877" fmla="*/ 3975737 w 11379421"/>
              <a:gd name="connsiteY877" fmla="*/ 1757154 h 5076798"/>
              <a:gd name="connsiteX878" fmla="*/ 3946179 w 11379421"/>
              <a:gd name="connsiteY878" fmla="*/ 1801965 h 5076798"/>
              <a:gd name="connsiteX879" fmla="*/ 3896600 w 11379421"/>
              <a:gd name="connsiteY879" fmla="*/ 1796243 h 5076798"/>
              <a:gd name="connsiteX880" fmla="*/ 3926158 w 11379421"/>
              <a:gd name="connsiteY880" fmla="*/ 1859173 h 5076798"/>
              <a:gd name="connsiteX881" fmla="*/ 3955714 w 11379421"/>
              <a:gd name="connsiteY881" fmla="*/ 1841058 h 5076798"/>
              <a:gd name="connsiteX882" fmla="*/ 4005295 w 11379421"/>
              <a:gd name="connsiteY882" fmla="*/ 1791476 h 5076798"/>
              <a:gd name="connsiteX883" fmla="*/ 3985272 w 11379421"/>
              <a:gd name="connsiteY883" fmla="*/ 1781941 h 5076798"/>
              <a:gd name="connsiteX884" fmla="*/ 3996714 w 11379421"/>
              <a:gd name="connsiteY884" fmla="*/ 1758104 h 5076798"/>
              <a:gd name="connsiteX885" fmla="*/ 4045340 w 11379421"/>
              <a:gd name="connsiteY885" fmla="*/ 1777174 h 5076798"/>
              <a:gd name="connsiteX886" fmla="*/ 4045340 w 11379421"/>
              <a:gd name="connsiteY886" fmla="*/ 1738085 h 5076798"/>
              <a:gd name="connsiteX887" fmla="*/ 4070130 w 11379421"/>
              <a:gd name="connsiteY887" fmla="*/ 1758104 h 5076798"/>
              <a:gd name="connsiteX888" fmla="*/ 4139733 w 11379421"/>
              <a:gd name="connsiteY888" fmla="*/ 1629386 h 5076798"/>
              <a:gd name="connsiteX889" fmla="*/ 4158803 w 11379421"/>
              <a:gd name="connsiteY889" fmla="*/ 1650364 h 5076798"/>
              <a:gd name="connsiteX890" fmla="*/ 4282754 w 11379421"/>
              <a:gd name="connsiteY890" fmla="*/ 1530226 h 5076798"/>
              <a:gd name="connsiteX891" fmla="*/ 4322801 w 11379421"/>
              <a:gd name="connsiteY891" fmla="*/ 1534993 h 5076798"/>
              <a:gd name="connsiteX892" fmla="*/ 4327568 w 11379421"/>
              <a:gd name="connsiteY892" fmla="*/ 1570274 h 5076798"/>
              <a:gd name="connsiteX893" fmla="*/ 4411472 w 11379421"/>
              <a:gd name="connsiteY893" fmla="*/ 1461579 h 5076798"/>
              <a:gd name="connsiteX894" fmla="*/ 4372380 w 11379421"/>
              <a:gd name="connsiteY894" fmla="*/ 1471114 h 5076798"/>
              <a:gd name="connsiteX895" fmla="*/ 4367613 w 11379421"/>
              <a:gd name="connsiteY895" fmla="*/ 1441555 h 5076798"/>
              <a:gd name="connsiteX896" fmla="*/ 4327568 w 11379421"/>
              <a:gd name="connsiteY896" fmla="*/ 1480649 h 5076798"/>
              <a:gd name="connsiteX897" fmla="*/ 4307544 w 11379421"/>
              <a:gd name="connsiteY897" fmla="*/ 1451090 h 5076798"/>
              <a:gd name="connsiteX898" fmla="*/ 4298010 w 11379421"/>
              <a:gd name="connsiteY898" fmla="*/ 1490183 h 5076798"/>
              <a:gd name="connsiteX899" fmla="*/ 4264638 w 11379421"/>
              <a:gd name="connsiteY899" fmla="*/ 1443460 h 5076798"/>
              <a:gd name="connsiteX900" fmla="*/ 4282754 w 11379421"/>
              <a:gd name="connsiteY900" fmla="*/ 1400553 h 5076798"/>
              <a:gd name="connsiteX901" fmla="*/ 4297056 w 11379421"/>
              <a:gd name="connsiteY901" fmla="*/ 1419623 h 5076798"/>
              <a:gd name="connsiteX902" fmla="*/ 4426729 w 11379421"/>
              <a:gd name="connsiteY902" fmla="*/ 1320463 h 5076798"/>
              <a:gd name="connsiteX903" fmla="*/ 4421961 w 11379421"/>
              <a:gd name="connsiteY903" fmla="*/ 1291859 h 5076798"/>
              <a:gd name="connsiteX904" fmla="*/ 4450565 w 11379421"/>
              <a:gd name="connsiteY904" fmla="*/ 1285187 h 5076798"/>
              <a:gd name="connsiteX905" fmla="*/ 4605027 w 11379421"/>
              <a:gd name="connsiteY905" fmla="*/ 1142167 h 5076798"/>
              <a:gd name="connsiteX906" fmla="*/ 4623142 w 11379421"/>
              <a:gd name="connsiteY906" fmla="*/ 1161236 h 5076798"/>
              <a:gd name="connsiteX907" fmla="*/ 4731838 w 11379421"/>
              <a:gd name="connsiteY907" fmla="*/ 1076374 h 5076798"/>
              <a:gd name="connsiteX908" fmla="*/ 4748047 w 11379421"/>
              <a:gd name="connsiteY908" fmla="*/ 1033468 h 5076798"/>
              <a:gd name="connsiteX909" fmla="*/ 4837673 w 11379421"/>
              <a:gd name="connsiteY909" fmla="*/ 944797 h 5076798"/>
              <a:gd name="connsiteX910" fmla="*/ 4778557 w 11379421"/>
              <a:gd name="connsiteY910" fmla="*/ 954332 h 5076798"/>
              <a:gd name="connsiteX911" fmla="*/ 4834813 w 11379421"/>
              <a:gd name="connsiteY911" fmla="*/ 906658 h 5076798"/>
              <a:gd name="connsiteX912" fmla="*/ 4852929 w 11379421"/>
              <a:gd name="connsiteY912" fmla="*/ 925728 h 5076798"/>
              <a:gd name="connsiteX913" fmla="*/ 4906324 w 11379421"/>
              <a:gd name="connsiteY913" fmla="*/ 839916 h 5076798"/>
              <a:gd name="connsiteX914" fmla="*/ 4995950 w 11379421"/>
              <a:gd name="connsiteY914" fmla="*/ 756962 h 5076798"/>
              <a:gd name="connsiteX915" fmla="*/ 4995950 w 11379421"/>
              <a:gd name="connsiteY915" fmla="*/ 754103 h 5076798"/>
              <a:gd name="connsiteX916" fmla="*/ 5015971 w 11379421"/>
              <a:gd name="connsiteY916" fmla="*/ 761729 h 5076798"/>
              <a:gd name="connsiteX917" fmla="*/ 5020739 w 11379421"/>
              <a:gd name="connsiteY917" fmla="*/ 783662 h 5076798"/>
              <a:gd name="connsiteX918" fmla="*/ 5161853 w 11379421"/>
              <a:gd name="connsiteY918" fmla="*/ 690219 h 5076798"/>
              <a:gd name="connsiteX919" fmla="*/ 5194271 w 11379421"/>
              <a:gd name="connsiteY919" fmla="*/ 586292 h 5076798"/>
              <a:gd name="connsiteX920" fmla="*/ 5232410 w 11379421"/>
              <a:gd name="connsiteY920" fmla="*/ 594872 h 5076798"/>
              <a:gd name="connsiteX921" fmla="*/ 5234316 w 11379421"/>
              <a:gd name="connsiteY921" fmla="*/ 516691 h 5076798"/>
              <a:gd name="connsiteX922" fmla="*/ 5279130 w 11379421"/>
              <a:gd name="connsiteY922" fmla="*/ 522412 h 5076798"/>
              <a:gd name="connsiteX923" fmla="*/ 5445987 w 11379421"/>
              <a:gd name="connsiteY923" fmla="*/ 387972 h 5076798"/>
              <a:gd name="connsiteX924" fmla="*/ 5462195 w 11379421"/>
              <a:gd name="connsiteY924" fmla="*/ 260208 h 5076798"/>
              <a:gd name="connsiteX925" fmla="*/ 5423103 w 11379421"/>
              <a:gd name="connsiteY925" fmla="*/ 269743 h 5076798"/>
              <a:gd name="connsiteX926" fmla="*/ 5452660 w 11379421"/>
              <a:gd name="connsiteY926" fmla="*/ 141025 h 5076798"/>
              <a:gd name="connsiteX927" fmla="*/ 5423103 w 11379421"/>
              <a:gd name="connsiteY927" fmla="*/ 136257 h 5076798"/>
              <a:gd name="connsiteX928" fmla="*/ 5502242 w 11379421"/>
              <a:gd name="connsiteY928" fmla="*/ 71419 h 5076798"/>
              <a:gd name="connsiteX929" fmla="*/ 9039816 w 11379421"/>
              <a:gd name="connsiteY929" fmla="*/ 0 h 5076798"/>
              <a:gd name="connsiteX930" fmla="*/ 9083683 w 11379421"/>
              <a:gd name="connsiteY930" fmla="*/ 0 h 5076798"/>
              <a:gd name="connsiteX931" fmla="*/ 9045196 w 11379421"/>
              <a:gd name="connsiteY931" fmla="*/ 29289 h 5076798"/>
              <a:gd name="connsiteX932" fmla="*/ 8916612 w 11379421"/>
              <a:gd name="connsiteY932" fmla="*/ 121001 h 5076798"/>
              <a:gd name="connsiteX933" fmla="*/ 8966193 w 11379421"/>
              <a:gd name="connsiteY933" fmla="*/ 12306 h 5076798"/>
              <a:gd name="connsiteX934" fmla="*/ 9021702 w 11379421"/>
              <a:gd name="connsiteY934" fmla="*/ 14987 h 5076798"/>
              <a:gd name="connsiteX935" fmla="*/ 5970203 w 11379421"/>
              <a:gd name="connsiteY935" fmla="*/ 0 h 5076798"/>
              <a:gd name="connsiteX936" fmla="*/ 5992374 w 11379421"/>
              <a:gd name="connsiteY936" fmla="*/ 0 h 5076798"/>
              <a:gd name="connsiteX937" fmla="*/ 5988987 w 11379421"/>
              <a:gd name="connsiteY937" fmla="*/ 2889 h 5076798"/>
              <a:gd name="connsiteX938" fmla="*/ 5960860 w 11379421"/>
              <a:gd name="connsiteY938" fmla="*/ 32326 h 5076798"/>
              <a:gd name="connsiteX939" fmla="*/ 5966580 w 11379421"/>
              <a:gd name="connsiteY939" fmla="*/ 3246 h 5076798"/>
              <a:gd name="connsiteX940" fmla="*/ 5844262 w 11379421"/>
              <a:gd name="connsiteY940" fmla="*/ 0 h 5076798"/>
              <a:gd name="connsiteX941" fmla="*/ 5894244 w 11379421"/>
              <a:gd name="connsiteY941" fmla="*/ 0 h 5076798"/>
              <a:gd name="connsiteX942" fmla="*/ 5836908 w 11379421"/>
              <a:gd name="connsiteY942" fmla="*/ 41860 h 5076798"/>
              <a:gd name="connsiteX943" fmla="*/ 5838815 w 11379421"/>
              <a:gd name="connsiteY943" fmla="*/ 8730 h 5076798"/>
              <a:gd name="connsiteX944" fmla="*/ 2883149 w 11379421"/>
              <a:gd name="connsiteY944" fmla="*/ 0 h 5076798"/>
              <a:gd name="connsiteX945" fmla="*/ 3010546 w 11379421"/>
              <a:gd name="connsiteY945" fmla="*/ 0 h 5076798"/>
              <a:gd name="connsiteX946" fmla="*/ 2989434 w 11379421"/>
              <a:gd name="connsiteY946" fmla="*/ 37660 h 5076798"/>
              <a:gd name="connsiteX947" fmla="*/ 2963153 w 11379421"/>
              <a:gd name="connsiteY947" fmla="*/ 124814 h 5076798"/>
              <a:gd name="connsiteX948" fmla="*/ 2992711 w 11379421"/>
              <a:gd name="connsiteY948" fmla="*/ 120047 h 5076798"/>
              <a:gd name="connsiteX949" fmla="*/ 3097983 w 11379421"/>
              <a:gd name="connsiteY949" fmla="*/ 0 h 5076798"/>
              <a:gd name="connsiteX950" fmla="*/ 3451681 w 11379421"/>
              <a:gd name="connsiteY950" fmla="*/ 0 h 5076798"/>
              <a:gd name="connsiteX951" fmla="*/ 3436670 w 11379421"/>
              <a:gd name="connsiteY951" fmla="*/ 37691 h 5076798"/>
              <a:gd name="connsiteX952" fmla="*/ 3423678 w 11379421"/>
              <a:gd name="connsiteY952" fmla="*/ 65697 h 5076798"/>
              <a:gd name="connsiteX953" fmla="*/ 3289240 w 11379421"/>
              <a:gd name="connsiteY953" fmla="*/ 238276 h 5076798"/>
              <a:gd name="connsiteX954" fmla="*/ 3269216 w 11379421"/>
              <a:gd name="connsiteY954" fmla="*/ 223019 h 5076798"/>
              <a:gd name="connsiteX955" fmla="*/ 3219636 w 11379421"/>
              <a:gd name="connsiteY955" fmla="*/ 266880 h 5076798"/>
              <a:gd name="connsiteX956" fmla="*/ 3150987 w 11379421"/>
              <a:gd name="connsiteY956" fmla="*/ 400366 h 5076798"/>
              <a:gd name="connsiteX957" fmla="*/ 3195799 w 11379421"/>
              <a:gd name="connsiteY957" fmla="*/ 341253 h 5076798"/>
              <a:gd name="connsiteX958" fmla="*/ 3235845 w 11379421"/>
              <a:gd name="connsiteY958" fmla="*/ 390831 h 5076798"/>
              <a:gd name="connsiteX959" fmla="*/ 3259682 w 11379421"/>
              <a:gd name="connsiteY959" fmla="*/ 335531 h 5076798"/>
              <a:gd name="connsiteX960" fmla="*/ 3359796 w 11379421"/>
              <a:gd name="connsiteY960" fmla="*/ 257345 h 5076798"/>
              <a:gd name="connsiteX961" fmla="*/ 3331192 w 11379421"/>
              <a:gd name="connsiteY961" fmla="*/ 307882 h 5076798"/>
              <a:gd name="connsiteX962" fmla="*/ 3335006 w 11379421"/>
              <a:gd name="connsiteY962" fmla="*/ 341253 h 5076798"/>
              <a:gd name="connsiteX963" fmla="*/ 3454190 w 11379421"/>
              <a:gd name="connsiteY963" fmla="*/ 207768 h 5076798"/>
              <a:gd name="connsiteX964" fmla="*/ 3449422 w 11379421"/>
              <a:gd name="connsiteY964" fmla="*/ 142929 h 5076798"/>
              <a:gd name="connsiteX965" fmla="*/ 3558117 w 11379421"/>
              <a:gd name="connsiteY965" fmla="*/ 83817 h 5076798"/>
              <a:gd name="connsiteX966" fmla="*/ 3572419 w 11379421"/>
              <a:gd name="connsiteY966" fmla="*/ 103836 h 5076798"/>
              <a:gd name="connsiteX967" fmla="*/ 3626767 w 11379421"/>
              <a:gd name="connsiteY967" fmla="*/ 15165 h 5076798"/>
              <a:gd name="connsiteX968" fmla="*/ 3725928 w 11379421"/>
              <a:gd name="connsiteY968" fmla="*/ 5630 h 5076798"/>
              <a:gd name="connsiteX969" fmla="*/ 3677301 w 11379421"/>
              <a:gd name="connsiteY969" fmla="*/ 81908 h 5076798"/>
              <a:gd name="connsiteX970" fmla="*/ 3660139 w 11379421"/>
              <a:gd name="connsiteY970" fmla="*/ 117188 h 5076798"/>
              <a:gd name="connsiteX971" fmla="*/ 3383633 w 11379421"/>
              <a:gd name="connsiteY971" fmla="*/ 400366 h 5076798"/>
              <a:gd name="connsiteX972" fmla="*/ 3389354 w 11379421"/>
              <a:gd name="connsiteY972" fmla="*/ 440413 h 5076798"/>
              <a:gd name="connsiteX973" fmla="*/ 3427493 w 11379421"/>
              <a:gd name="connsiteY973" fmla="*/ 419435 h 5076798"/>
              <a:gd name="connsiteX974" fmla="*/ 3418911 w 11379421"/>
              <a:gd name="connsiteY974" fmla="*/ 381296 h 5076798"/>
              <a:gd name="connsiteX975" fmla="*/ 3478980 w 11379421"/>
              <a:gd name="connsiteY975" fmla="*/ 406087 h 5076798"/>
              <a:gd name="connsiteX976" fmla="*/ 3496142 w 11379421"/>
              <a:gd name="connsiteY976" fmla="*/ 384159 h 5076798"/>
              <a:gd name="connsiteX977" fmla="*/ 3507584 w 11379421"/>
              <a:gd name="connsiteY977" fmla="*/ 311695 h 5076798"/>
              <a:gd name="connsiteX978" fmla="*/ 3552397 w 11379421"/>
              <a:gd name="connsiteY978" fmla="*/ 400366 h 5076798"/>
              <a:gd name="connsiteX979" fmla="*/ 3597210 w 11379421"/>
              <a:gd name="connsiteY979" fmla="*/ 381296 h 5076798"/>
              <a:gd name="connsiteX980" fmla="*/ 3621047 w 11379421"/>
              <a:gd name="connsiteY980" fmla="*/ 409900 h 5076798"/>
              <a:gd name="connsiteX981" fmla="*/ 3676348 w 11379421"/>
              <a:gd name="connsiteY981" fmla="*/ 321229 h 5076798"/>
              <a:gd name="connsiteX982" fmla="*/ 3716394 w 11379421"/>
              <a:gd name="connsiteY982" fmla="*/ 291671 h 5076798"/>
              <a:gd name="connsiteX983" fmla="*/ 3687789 w 11379421"/>
              <a:gd name="connsiteY983" fmla="*/ 300251 h 5076798"/>
              <a:gd name="connsiteX984" fmla="*/ 3671580 w 11379421"/>
              <a:gd name="connsiteY984" fmla="*/ 272602 h 5076798"/>
              <a:gd name="connsiteX985" fmla="*/ 3647744 w 11379421"/>
              <a:gd name="connsiteY985" fmla="*/ 281182 h 5076798"/>
              <a:gd name="connsiteX986" fmla="*/ 3674441 w 11379421"/>
              <a:gd name="connsiteY986" fmla="*/ 259254 h 5076798"/>
              <a:gd name="connsiteX987" fmla="*/ 3677301 w 11379421"/>
              <a:gd name="connsiteY987" fmla="*/ 192511 h 5076798"/>
              <a:gd name="connsiteX988" fmla="*/ 3702091 w 11379421"/>
              <a:gd name="connsiteY988" fmla="*/ 182022 h 5076798"/>
              <a:gd name="connsiteX989" fmla="*/ 3712579 w 11379421"/>
              <a:gd name="connsiteY989" fmla="*/ 203000 h 5076798"/>
              <a:gd name="connsiteX990" fmla="*/ 3746905 w 11379421"/>
              <a:gd name="connsiteY990" fmla="*/ 192511 h 5076798"/>
              <a:gd name="connsiteX991" fmla="*/ 3741183 w 11379421"/>
              <a:gd name="connsiteY991" fmla="*/ 232554 h 5076798"/>
              <a:gd name="connsiteX992" fmla="*/ 3810787 w 11379421"/>
              <a:gd name="connsiteY992" fmla="*/ 173442 h 5076798"/>
              <a:gd name="connsiteX993" fmla="*/ 3830811 w 11379421"/>
              <a:gd name="connsiteY993" fmla="*/ 203000 h 5076798"/>
              <a:gd name="connsiteX994" fmla="*/ 3925204 w 11379421"/>
              <a:gd name="connsiteY994" fmla="*/ 159140 h 5076798"/>
              <a:gd name="connsiteX995" fmla="*/ 4061549 w 11379421"/>
              <a:gd name="connsiteY995" fmla="*/ 28513 h 5076798"/>
              <a:gd name="connsiteX996" fmla="*/ 4073769 w 11379421"/>
              <a:gd name="connsiteY996" fmla="*/ 0 h 5076798"/>
              <a:gd name="connsiteX997" fmla="*/ 5652843 w 11379421"/>
              <a:gd name="connsiteY997" fmla="*/ 0 h 5076798"/>
              <a:gd name="connsiteX998" fmla="*/ 5635965 w 11379421"/>
              <a:gd name="connsiteY998" fmla="*/ 21243 h 5076798"/>
              <a:gd name="connsiteX999" fmla="*/ 5625239 w 11379421"/>
              <a:gd name="connsiteY999" fmla="*/ 38047 h 5076798"/>
              <a:gd name="connsiteX1000" fmla="*/ 5615705 w 11379421"/>
              <a:gd name="connsiteY1000" fmla="*/ 87630 h 5076798"/>
              <a:gd name="connsiteX1001" fmla="*/ 5568031 w 11379421"/>
              <a:gd name="connsiteY1001" fmla="*/ 243043 h 5076798"/>
              <a:gd name="connsiteX1002" fmla="*/ 5654797 w 11379421"/>
              <a:gd name="connsiteY1002" fmla="*/ 201091 h 5076798"/>
              <a:gd name="connsiteX1003" fmla="*/ 5669099 w 11379421"/>
              <a:gd name="connsiteY1003" fmla="*/ 136257 h 5076798"/>
              <a:gd name="connsiteX1004" fmla="*/ 5699609 w 11379421"/>
              <a:gd name="connsiteY1004" fmla="*/ 124814 h 5076798"/>
              <a:gd name="connsiteX1005" fmla="*/ 5795910 w 11379421"/>
              <a:gd name="connsiteY1005" fmla="*/ 100023 h 5076798"/>
              <a:gd name="connsiteX1006" fmla="*/ 5712004 w 11379421"/>
              <a:gd name="connsiteY1006" fmla="*/ 223974 h 5076798"/>
              <a:gd name="connsiteX1007" fmla="*/ 5893818 w 11379421"/>
              <a:gd name="connsiteY1007" fmla="*/ 43367 h 5076798"/>
              <a:gd name="connsiteX1008" fmla="*/ 5958822 w 11379421"/>
              <a:gd name="connsiteY1008" fmla="*/ 0 h 5076798"/>
              <a:gd name="connsiteX1009" fmla="*/ 5963215 w 11379421"/>
              <a:gd name="connsiteY1009" fmla="*/ 0 h 5076798"/>
              <a:gd name="connsiteX1010" fmla="*/ 5935116 w 11379421"/>
              <a:gd name="connsiteY1010" fmla="*/ 75232 h 5076798"/>
              <a:gd name="connsiteX1011" fmla="*/ 6026291 w 11379421"/>
              <a:gd name="connsiteY1011" fmla="*/ 19321 h 5076798"/>
              <a:gd name="connsiteX1012" fmla="*/ 6040866 w 11379421"/>
              <a:gd name="connsiteY1012" fmla="*/ 0 h 5076798"/>
              <a:gd name="connsiteX1013" fmla="*/ 6821914 w 11379421"/>
              <a:gd name="connsiteY1013" fmla="*/ 0 h 5076798"/>
              <a:gd name="connsiteX1014" fmla="*/ 6816121 w 11379421"/>
              <a:gd name="connsiteY1014" fmla="*/ 25654 h 5076798"/>
              <a:gd name="connsiteX1015" fmla="*/ 6840554 w 11379421"/>
              <a:gd name="connsiteY1015" fmla="*/ 19098 h 5076798"/>
              <a:gd name="connsiteX1016" fmla="*/ 6863808 w 11379421"/>
              <a:gd name="connsiteY1016" fmla="*/ 0 h 5076798"/>
              <a:gd name="connsiteX1017" fmla="*/ 8734856 w 11379421"/>
              <a:gd name="connsiteY1017" fmla="*/ 0 h 5076798"/>
              <a:gd name="connsiteX1018" fmla="*/ 8716264 w 11379421"/>
              <a:gd name="connsiteY1018" fmla="*/ 28991 h 5076798"/>
              <a:gd name="connsiteX1019" fmla="*/ 8691593 w 11379421"/>
              <a:gd name="connsiteY1019" fmla="*/ 56162 h 5076798"/>
              <a:gd name="connsiteX1020" fmla="*/ 8637246 w 11379421"/>
              <a:gd name="connsiteY1020" fmla="*/ 121001 h 5076798"/>
              <a:gd name="connsiteX1021" fmla="*/ 8507573 w 11379421"/>
              <a:gd name="connsiteY1021" fmla="*/ 140070 h 5076798"/>
              <a:gd name="connsiteX1022" fmla="*/ 8483737 w 11379421"/>
              <a:gd name="connsiteY1022" fmla="*/ 243998 h 5076798"/>
              <a:gd name="connsiteX1023" fmla="*/ 8419855 w 11379421"/>
              <a:gd name="connsiteY1023" fmla="*/ 179164 h 5076798"/>
              <a:gd name="connsiteX1024" fmla="*/ 8369321 w 11379421"/>
              <a:gd name="connsiteY1024" fmla="*/ 266880 h 5076798"/>
              <a:gd name="connsiteX1025" fmla="*/ 8326415 w 11379421"/>
              <a:gd name="connsiteY1025" fmla="*/ 332668 h 5076798"/>
              <a:gd name="connsiteX1026" fmla="*/ 8371228 w 11379421"/>
              <a:gd name="connsiteY1026" fmla="*/ 303114 h 5076798"/>
              <a:gd name="connsiteX1027" fmla="*/ 8355019 w 11379421"/>
              <a:gd name="connsiteY1027" fmla="*/ 362227 h 5076798"/>
              <a:gd name="connsiteX1028" fmla="*/ 8212953 w 11379421"/>
              <a:gd name="connsiteY1028" fmla="*/ 507156 h 5076798"/>
              <a:gd name="connsiteX1029" fmla="*/ 8232022 w 11379421"/>
              <a:gd name="connsiteY1029" fmla="*/ 550062 h 5076798"/>
              <a:gd name="connsiteX1030" fmla="*/ 8196743 w 11379421"/>
              <a:gd name="connsiteY1030" fmla="*/ 519549 h 5076798"/>
              <a:gd name="connsiteX1031" fmla="*/ 8179581 w 11379421"/>
              <a:gd name="connsiteY1031" fmla="*/ 521458 h 5076798"/>
              <a:gd name="connsiteX1032" fmla="*/ 8088047 w 11379421"/>
              <a:gd name="connsiteY1032" fmla="*/ 609174 h 5076798"/>
              <a:gd name="connsiteX1033" fmla="*/ 8088047 w 11379421"/>
              <a:gd name="connsiteY1033" fmla="*/ 629198 h 5076798"/>
              <a:gd name="connsiteX1034" fmla="*/ 8127140 w 11379421"/>
              <a:gd name="connsiteY1034" fmla="*/ 609174 h 5076798"/>
              <a:gd name="connsiteX1035" fmla="*/ 8142396 w 11379421"/>
              <a:gd name="connsiteY1035" fmla="*/ 633965 h 5076798"/>
              <a:gd name="connsiteX1036" fmla="*/ 7996515 w 11379421"/>
              <a:gd name="connsiteY1036" fmla="*/ 770314 h 5076798"/>
              <a:gd name="connsiteX1037" fmla="*/ 7987933 w 11379421"/>
              <a:gd name="connsiteY1037" fmla="*/ 817033 h 5076798"/>
              <a:gd name="connsiteX1038" fmla="*/ 7939306 w 11379421"/>
              <a:gd name="connsiteY1038" fmla="*/ 866611 h 5076798"/>
              <a:gd name="connsiteX1039" fmla="*/ 7884959 w 11379421"/>
              <a:gd name="connsiteY1039" fmla="*/ 821801 h 5076798"/>
              <a:gd name="connsiteX1040" fmla="*/ 8023212 w 11379421"/>
              <a:gd name="connsiteY1040" fmla="*/ 713106 h 5076798"/>
              <a:gd name="connsiteX1041" fmla="*/ 8002235 w 11379421"/>
              <a:gd name="connsiteY1041" fmla="*/ 702617 h 5076798"/>
              <a:gd name="connsiteX1042" fmla="*/ 7804868 w 11379421"/>
              <a:gd name="connsiteY1042" fmla="*/ 881867 h 5076798"/>
              <a:gd name="connsiteX1043" fmla="*/ 7820123 w 11379421"/>
              <a:gd name="connsiteY1043" fmla="*/ 906658 h 5076798"/>
              <a:gd name="connsiteX1044" fmla="*/ 7854447 w 11379421"/>
              <a:gd name="connsiteY1044" fmla="*/ 897124 h 5076798"/>
              <a:gd name="connsiteX1045" fmla="*/ 7796286 w 11379421"/>
              <a:gd name="connsiteY1045" fmla="*/ 961958 h 5076798"/>
              <a:gd name="connsiteX1046" fmla="*/ 7726684 w 11379421"/>
              <a:gd name="connsiteY1046" fmla="*/ 967679 h 5076798"/>
              <a:gd name="connsiteX1047" fmla="*/ 7735264 w 11379421"/>
              <a:gd name="connsiteY1047" fmla="*/ 1010586 h 5076798"/>
              <a:gd name="connsiteX1048" fmla="*/ 7725729 w 11379421"/>
              <a:gd name="connsiteY1048" fmla="*/ 1064935 h 5076798"/>
              <a:gd name="connsiteX1049" fmla="*/ 7642778 w 11379421"/>
              <a:gd name="connsiteY1049" fmla="*/ 1076374 h 5076798"/>
              <a:gd name="connsiteX1050" fmla="*/ 7517874 w 11379421"/>
              <a:gd name="connsiteY1050" fmla="*/ 1199375 h 5076798"/>
              <a:gd name="connsiteX1051" fmla="*/ 7551245 w 11379421"/>
              <a:gd name="connsiteY1051" fmla="*/ 1214627 h 5076798"/>
              <a:gd name="connsiteX1052" fmla="*/ 7592244 w 11379421"/>
              <a:gd name="connsiteY1052" fmla="*/ 1165049 h 5076798"/>
              <a:gd name="connsiteX1053" fmla="*/ 7478782 w 11379421"/>
              <a:gd name="connsiteY1053" fmla="*/ 1352880 h 5076798"/>
              <a:gd name="connsiteX1054" fmla="*/ 7534082 w 11379421"/>
              <a:gd name="connsiteY1054" fmla="*/ 1304257 h 5076798"/>
              <a:gd name="connsiteX1055" fmla="*/ 7593198 w 11379421"/>
              <a:gd name="connsiteY1055" fmla="*/ 1244185 h 5076798"/>
              <a:gd name="connsiteX1056" fmla="*/ 7608453 w 11379421"/>
              <a:gd name="connsiteY1056" fmla="*/ 1284233 h 5076798"/>
              <a:gd name="connsiteX1057" fmla="*/ 7667568 w 11379421"/>
              <a:gd name="connsiteY1057" fmla="*/ 1245140 h 5076798"/>
              <a:gd name="connsiteX1058" fmla="*/ 7682823 w 11379421"/>
              <a:gd name="connsiteY1058" fmla="*/ 1305207 h 5076798"/>
              <a:gd name="connsiteX1059" fmla="*/ 7677103 w 11379421"/>
              <a:gd name="connsiteY1059" fmla="*/ 1393882 h 5076798"/>
              <a:gd name="connsiteX1060" fmla="*/ 7651359 w 11379421"/>
              <a:gd name="connsiteY1060" fmla="*/ 1437742 h 5076798"/>
              <a:gd name="connsiteX1061" fmla="*/ 7667568 w 11379421"/>
              <a:gd name="connsiteY1061" fmla="*/ 1482553 h 5076798"/>
              <a:gd name="connsiteX1062" fmla="*/ 7645639 w 11379421"/>
              <a:gd name="connsiteY1062" fmla="*/ 1466346 h 5076798"/>
              <a:gd name="connsiteX1063" fmla="*/ 7615127 w 11379421"/>
              <a:gd name="connsiteY1063" fmla="*/ 1450136 h 5076798"/>
              <a:gd name="connsiteX1064" fmla="*/ 7617988 w 11379421"/>
              <a:gd name="connsiteY1064" fmla="*/ 1353834 h 5076798"/>
              <a:gd name="connsiteX1065" fmla="*/ 7568407 w 11379421"/>
              <a:gd name="connsiteY1065" fmla="*/ 1373858 h 5076798"/>
              <a:gd name="connsiteX1066" fmla="*/ 7588431 w 11379421"/>
              <a:gd name="connsiteY1066" fmla="*/ 1324276 h 5076798"/>
              <a:gd name="connsiteX1067" fmla="*/ 7483549 w 11379421"/>
              <a:gd name="connsiteY1067" fmla="*/ 1468251 h 5076798"/>
              <a:gd name="connsiteX1068" fmla="*/ 7498804 w 11379421"/>
              <a:gd name="connsiteY1068" fmla="*/ 1492087 h 5076798"/>
              <a:gd name="connsiteX1069" fmla="*/ 7483549 w 11379421"/>
              <a:gd name="connsiteY1069" fmla="*/ 1495900 h 5076798"/>
              <a:gd name="connsiteX1070" fmla="*/ 7400597 w 11379421"/>
              <a:gd name="connsiteY1070" fmla="*/ 1581713 h 5076798"/>
              <a:gd name="connsiteX1071" fmla="*/ 7480688 w 11379421"/>
              <a:gd name="connsiteY1071" fmla="*/ 1537857 h 5076798"/>
              <a:gd name="connsiteX1072" fmla="*/ 7510245 w 11379421"/>
              <a:gd name="connsiteY1072" fmla="*/ 1536902 h 5076798"/>
              <a:gd name="connsiteX1073" fmla="*/ 7559827 w 11379421"/>
              <a:gd name="connsiteY1073" fmla="*/ 1509253 h 5076798"/>
              <a:gd name="connsiteX1074" fmla="*/ 7559827 w 11379421"/>
              <a:gd name="connsiteY1074" fmla="*/ 1572178 h 5076798"/>
              <a:gd name="connsiteX1075" fmla="*/ 7638964 w 11379421"/>
              <a:gd name="connsiteY1075" fmla="*/ 1503531 h 5076798"/>
              <a:gd name="connsiteX1076" fmla="*/ 7663754 w 11379421"/>
              <a:gd name="connsiteY1076" fmla="*/ 1523555 h 5076798"/>
              <a:gd name="connsiteX1077" fmla="*/ 7714288 w 11379421"/>
              <a:gd name="connsiteY1077" fmla="*/ 1473972 h 5076798"/>
              <a:gd name="connsiteX1078" fmla="*/ 7705707 w 11379421"/>
              <a:gd name="connsiteY1078" fmla="*/ 1417719 h 5076798"/>
              <a:gd name="connsiteX1079" fmla="*/ 7822984 w 11379421"/>
              <a:gd name="connsiteY1079" fmla="*/ 1306161 h 5076798"/>
              <a:gd name="connsiteX1080" fmla="*/ 7866843 w 11379421"/>
              <a:gd name="connsiteY1080" fmla="*/ 1217490 h 5076798"/>
              <a:gd name="connsiteX1081" fmla="*/ 7866843 w 11379421"/>
              <a:gd name="connsiteY1081" fmla="*/ 1257533 h 5076798"/>
              <a:gd name="connsiteX1082" fmla="*/ 7916423 w 11379421"/>
              <a:gd name="connsiteY1082" fmla="*/ 1252766 h 5076798"/>
              <a:gd name="connsiteX1083" fmla="*/ 7916423 w 11379421"/>
              <a:gd name="connsiteY1083" fmla="*/ 1198421 h 5076798"/>
              <a:gd name="connsiteX1084" fmla="*/ 7955516 w 11379421"/>
              <a:gd name="connsiteY1084" fmla="*/ 1183164 h 5076798"/>
              <a:gd name="connsiteX1085" fmla="*/ 7937400 w 11379421"/>
              <a:gd name="connsiteY1085" fmla="*/ 1145026 h 5076798"/>
              <a:gd name="connsiteX1086" fmla="*/ 7947888 w 11379421"/>
              <a:gd name="connsiteY1086" fmla="*/ 1097352 h 5076798"/>
              <a:gd name="connsiteX1087" fmla="*/ 7919284 w 11379421"/>
              <a:gd name="connsiteY1087" fmla="*/ 1079237 h 5076798"/>
              <a:gd name="connsiteX1088" fmla="*/ 7826798 w 11379421"/>
              <a:gd name="connsiteY1088" fmla="*/ 1118330 h 5076798"/>
              <a:gd name="connsiteX1089" fmla="*/ 7910702 w 11379421"/>
              <a:gd name="connsiteY1089" fmla="*/ 961008 h 5076798"/>
              <a:gd name="connsiteX1090" fmla="*/ 7935492 w 11379421"/>
              <a:gd name="connsiteY1090" fmla="*/ 881867 h 5076798"/>
              <a:gd name="connsiteX1091" fmla="*/ 7950749 w 11379421"/>
              <a:gd name="connsiteY1091" fmla="*/ 990562 h 5076798"/>
              <a:gd name="connsiteX1092" fmla="*/ 8416041 w 11379421"/>
              <a:gd name="connsiteY1092" fmla="*/ 614896 h 5076798"/>
              <a:gd name="connsiteX1093" fmla="*/ 8420808 w 11379421"/>
              <a:gd name="connsiteY1093" fmla="*/ 639687 h 5076798"/>
              <a:gd name="connsiteX1094" fmla="*/ 8351206 w 11379421"/>
              <a:gd name="connsiteY1094" fmla="*/ 734080 h 5076798"/>
              <a:gd name="connsiteX1095" fmla="*/ 8163372 w 11379421"/>
              <a:gd name="connsiteY1095" fmla="*/ 858031 h 5076798"/>
              <a:gd name="connsiteX1096" fmla="*/ 8242510 w 11379421"/>
              <a:gd name="connsiteY1096" fmla="*/ 813220 h 5076798"/>
              <a:gd name="connsiteX1097" fmla="*/ 8222487 w 11379421"/>
              <a:gd name="connsiteY1097" fmla="*/ 858031 h 5076798"/>
              <a:gd name="connsiteX1098" fmla="*/ 8242510 w 11379421"/>
              <a:gd name="connsiteY1098" fmla="*/ 892356 h 5076798"/>
              <a:gd name="connsiteX1099" fmla="*/ 8232022 w 11379421"/>
              <a:gd name="connsiteY1099" fmla="*/ 945752 h 5076798"/>
              <a:gd name="connsiteX1100" fmla="*/ 8406506 w 11379421"/>
              <a:gd name="connsiteY1100" fmla="*/ 783662 h 5076798"/>
              <a:gd name="connsiteX1101" fmla="*/ 8431296 w 11379421"/>
              <a:gd name="connsiteY1101" fmla="*/ 723591 h 5076798"/>
              <a:gd name="connsiteX1102" fmla="*/ 8446552 w 11379421"/>
              <a:gd name="connsiteY1102" fmla="*/ 744569 h 5076798"/>
              <a:gd name="connsiteX1103" fmla="*/ 8492318 w 11379421"/>
              <a:gd name="connsiteY1103" fmla="*/ 707384 h 5076798"/>
              <a:gd name="connsiteX1104" fmla="*/ 8542852 w 11379421"/>
              <a:gd name="connsiteY1104" fmla="*/ 682593 h 5076798"/>
              <a:gd name="connsiteX1105" fmla="*/ 8771685 w 11379421"/>
              <a:gd name="connsiteY1105" fmla="*/ 487132 h 5076798"/>
              <a:gd name="connsiteX1106" fmla="*/ 8791707 w 11379421"/>
              <a:gd name="connsiteY1106" fmla="*/ 437550 h 5076798"/>
              <a:gd name="connsiteX1107" fmla="*/ 8811730 w 11379421"/>
              <a:gd name="connsiteY1107" fmla="*/ 467108 h 5076798"/>
              <a:gd name="connsiteX1108" fmla="*/ 8856544 w 11379421"/>
              <a:gd name="connsiteY1108" fmla="*/ 392740 h 5076798"/>
              <a:gd name="connsiteX1109" fmla="*/ 8934728 w 11379421"/>
              <a:gd name="connsiteY1109" fmla="*/ 362227 h 5076798"/>
              <a:gd name="connsiteX1110" fmla="*/ 9039609 w 11379421"/>
              <a:gd name="connsiteY1110" fmla="*/ 288812 h 5076798"/>
              <a:gd name="connsiteX1111" fmla="*/ 9193118 w 11379421"/>
              <a:gd name="connsiteY1111" fmla="*/ 150559 h 5076798"/>
              <a:gd name="connsiteX1112" fmla="*/ 9360928 w 11379421"/>
              <a:gd name="connsiteY1112" fmla="*/ 76186 h 5076798"/>
              <a:gd name="connsiteX1113" fmla="*/ 9311348 w 11379421"/>
              <a:gd name="connsiteY1113" fmla="*/ 76186 h 5076798"/>
              <a:gd name="connsiteX1114" fmla="*/ 9386672 w 11379421"/>
              <a:gd name="connsiteY1114" fmla="*/ 22791 h 5076798"/>
              <a:gd name="connsiteX1115" fmla="*/ 9401927 w 11379421"/>
              <a:gd name="connsiteY1115" fmla="*/ 1817 h 5076798"/>
              <a:gd name="connsiteX1116" fmla="*/ 10998034 w 11379421"/>
              <a:gd name="connsiteY1116" fmla="*/ 1817 h 5076798"/>
              <a:gd name="connsiteX1117" fmla="*/ 10955128 w 11379421"/>
              <a:gd name="connsiteY1117" fmla="*/ 80953 h 5076798"/>
              <a:gd name="connsiteX1118" fmla="*/ 10945594 w 11379421"/>
              <a:gd name="connsiteY1118" fmla="*/ 61884 h 5076798"/>
              <a:gd name="connsiteX1119" fmla="*/ 10875990 w 11379421"/>
              <a:gd name="connsiteY1119" fmla="*/ 97164 h 5076798"/>
              <a:gd name="connsiteX1120" fmla="*/ 10905547 w 11379421"/>
              <a:gd name="connsiteY1120" fmla="*/ 92397 h 5076798"/>
              <a:gd name="connsiteX1121" fmla="*/ 10896013 w 11379421"/>
              <a:gd name="connsiteY1121" fmla="*/ 131490 h 5076798"/>
              <a:gd name="connsiteX1122" fmla="*/ 10981825 w 11379421"/>
              <a:gd name="connsiteY1122" fmla="*/ 94301 h 5076798"/>
              <a:gd name="connsiteX1123" fmla="*/ 10976104 w 11379421"/>
              <a:gd name="connsiteY1123" fmla="*/ 148651 h 5076798"/>
              <a:gd name="connsiteX1124" fmla="*/ 10979918 w 11379421"/>
              <a:gd name="connsiteY1124" fmla="*/ 201091 h 5076798"/>
              <a:gd name="connsiteX1125" fmla="*/ 10905547 w 11379421"/>
              <a:gd name="connsiteY1125" fmla="*/ 285949 h 5076798"/>
              <a:gd name="connsiteX1126" fmla="*/ 10955128 w 11379421"/>
              <a:gd name="connsiteY1126" fmla="*/ 305019 h 5076798"/>
              <a:gd name="connsiteX1127" fmla="*/ 10868363 w 11379421"/>
              <a:gd name="connsiteY1127" fmla="*/ 396553 h 5076798"/>
              <a:gd name="connsiteX1128" fmla="*/ 10975151 w 11379421"/>
              <a:gd name="connsiteY1128" fmla="*/ 399411 h 5076798"/>
              <a:gd name="connsiteX1129" fmla="*/ 10890292 w 11379421"/>
              <a:gd name="connsiteY1129" fmla="*/ 478552 h 5076798"/>
              <a:gd name="connsiteX1130" fmla="*/ 10895059 w 11379421"/>
              <a:gd name="connsiteY1130" fmla="*/ 523362 h 5076798"/>
              <a:gd name="connsiteX1131" fmla="*/ 10875990 w 11379421"/>
              <a:gd name="connsiteY1131" fmla="*/ 587246 h 5076798"/>
              <a:gd name="connsiteX1132" fmla="*/ 10925571 w 11379421"/>
              <a:gd name="connsiteY1132" fmla="*/ 587246 h 5076798"/>
              <a:gd name="connsiteX1133" fmla="*/ 10930338 w 11379421"/>
              <a:gd name="connsiteY1133" fmla="*/ 627294 h 5076798"/>
              <a:gd name="connsiteX1134" fmla="*/ 10996127 w 11379421"/>
              <a:gd name="connsiteY1134" fmla="*/ 570086 h 5076798"/>
              <a:gd name="connsiteX1135" fmla="*/ 11027592 w 11379421"/>
              <a:gd name="connsiteY1135" fmla="*/ 566268 h 5076798"/>
              <a:gd name="connsiteX1136" fmla="*/ 11073359 w 11379421"/>
              <a:gd name="connsiteY1136" fmla="*/ 537664 h 5076798"/>
              <a:gd name="connsiteX1137" fmla="*/ 11018057 w 11379421"/>
              <a:gd name="connsiteY1137" fmla="*/ 615850 h 5076798"/>
              <a:gd name="connsiteX1138" fmla="*/ 10982779 w 11379421"/>
              <a:gd name="connsiteY1138" fmla="*/ 679735 h 5076798"/>
              <a:gd name="connsiteX1139" fmla="*/ 10983732 w 11379421"/>
              <a:gd name="connsiteY1139" fmla="*/ 725499 h 5076798"/>
              <a:gd name="connsiteX1140" fmla="*/ 10944640 w 11379421"/>
              <a:gd name="connsiteY1140" fmla="*/ 804635 h 5076798"/>
              <a:gd name="connsiteX1141" fmla="*/ 11042847 w 11379421"/>
              <a:gd name="connsiteY1141" fmla="*/ 760780 h 5076798"/>
              <a:gd name="connsiteX1142" fmla="*/ 11090520 w 11379421"/>
              <a:gd name="connsiteY1142" fmla="*/ 758871 h 5076798"/>
              <a:gd name="connsiteX1143" fmla="*/ 11172519 w 11379421"/>
              <a:gd name="connsiteY1143" fmla="*/ 725499 h 5076798"/>
              <a:gd name="connsiteX1144" fmla="*/ 10964663 w 11379421"/>
              <a:gd name="connsiteY1144" fmla="*/ 938121 h 5076798"/>
              <a:gd name="connsiteX1145" fmla="*/ 11013290 w 11379421"/>
              <a:gd name="connsiteY1145" fmla="*/ 971492 h 5076798"/>
              <a:gd name="connsiteX1146" fmla="*/ 11043800 w 11379421"/>
              <a:gd name="connsiteY1146" fmla="*/ 959099 h 5076798"/>
              <a:gd name="connsiteX1147" fmla="*/ 11080033 w 11379421"/>
              <a:gd name="connsiteY1147" fmla="*/ 937171 h 5076798"/>
              <a:gd name="connsiteX1148" fmla="*/ 11162031 w 11379421"/>
              <a:gd name="connsiteY1148" fmla="*/ 933354 h 5076798"/>
              <a:gd name="connsiteX1149" fmla="*/ 11152496 w 11379421"/>
              <a:gd name="connsiteY1149" fmla="*/ 962912 h 5076798"/>
              <a:gd name="connsiteX1150" fmla="*/ 11182053 w 11379421"/>
              <a:gd name="connsiteY1150" fmla="*/ 962912 h 5076798"/>
              <a:gd name="connsiteX1151" fmla="*/ 11162031 w 11379421"/>
              <a:gd name="connsiteY1151" fmla="*/ 1062072 h 5076798"/>
              <a:gd name="connsiteX1152" fmla="*/ 11202077 w 11379421"/>
              <a:gd name="connsiteY1152" fmla="*/ 1072561 h 5076798"/>
              <a:gd name="connsiteX1153" fmla="*/ 11224959 w 11379421"/>
              <a:gd name="connsiteY1153" fmla="*/ 1193653 h 5076798"/>
              <a:gd name="connsiteX1154" fmla="*/ 11222100 w 11379421"/>
              <a:gd name="connsiteY1154" fmla="*/ 1225116 h 5076798"/>
              <a:gd name="connsiteX1155" fmla="*/ 11241169 w 11379421"/>
              <a:gd name="connsiteY1155" fmla="*/ 1290905 h 5076798"/>
              <a:gd name="connsiteX1156" fmla="*/ 11280261 w 11379421"/>
              <a:gd name="connsiteY1156" fmla="*/ 1281370 h 5076798"/>
              <a:gd name="connsiteX1157" fmla="*/ 11269773 w 11379421"/>
              <a:gd name="connsiteY1157" fmla="*/ 1305207 h 5076798"/>
              <a:gd name="connsiteX1158" fmla="*/ 11281214 w 11379421"/>
              <a:gd name="connsiteY1158" fmla="*/ 1414855 h 5076798"/>
              <a:gd name="connsiteX1159" fmla="*/ 11300284 w 11379421"/>
              <a:gd name="connsiteY1159" fmla="*/ 1479694 h 5076798"/>
              <a:gd name="connsiteX1160" fmla="*/ 11359548 w 11379421"/>
              <a:gd name="connsiteY1160" fmla="*/ 1478085 h 5076798"/>
              <a:gd name="connsiteX1161" fmla="*/ 11379421 w 11379421"/>
              <a:gd name="connsiteY1161" fmla="*/ 1494950 h 5076798"/>
              <a:gd name="connsiteX1162" fmla="*/ 11379421 w 11379421"/>
              <a:gd name="connsiteY1162" fmla="*/ 1494953 h 5076798"/>
              <a:gd name="connsiteX1163" fmla="*/ 11339689 w 11379421"/>
              <a:gd name="connsiteY1163" fmla="*/ 1551755 h 5076798"/>
              <a:gd name="connsiteX1164" fmla="*/ 11196355 w 11379421"/>
              <a:gd name="connsiteY1164" fmla="*/ 1698038 h 5076798"/>
              <a:gd name="connsiteX1165" fmla="*/ 11216379 w 11379421"/>
              <a:gd name="connsiteY1165" fmla="*/ 1766689 h 5076798"/>
              <a:gd name="connsiteX1166" fmla="*/ 11261192 w 11379421"/>
              <a:gd name="connsiteY1166" fmla="*/ 1717107 h 5076798"/>
              <a:gd name="connsiteX1167" fmla="*/ 11270726 w 11379421"/>
              <a:gd name="connsiteY1167" fmla="*/ 1791476 h 5076798"/>
              <a:gd name="connsiteX1168" fmla="*/ 11340330 w 11379421"/>
              <a:gd name="connsiteY1168" fmla="*/ 1791476 h 5076798"/>
              <a:gd name="connsiteX1169" fmla="*/ 11306004 w 11379421"/>
              <a:gd name="connsiteY1169" fmla="*/ 1816267 h 5076798"/>
              <a:gd name="connsiteX1170" fmla="*/ 11204937 w 11379421"/>
              <a:gd name="connsiteY1170" fmla="*/ 1964054 h 5076798"/>
              <a:gd name="connsiteX1171" fmla="*/ 11221146 w 11379421"/>
              <a:gd name="connsiteY1171" fmla="*/ 2013637 h 5076798"/>
              <a:gd name="connsiteX1172" fmla="*/ 11162031 w 11379421"/>
              <a:gd name="connsiteY1172" fmla="*/ 2028893 h 5076798"/>
              <a:gd name="connsiteX1173" fmla="*/ 11127706 w 11379421"/>
              <a:gd name="connsiteY1173" fmla="*/ 2013637 h 5076798"/>
              <a:gd name="connsiteX1174" fmla="*/ 11101963 w 11379421"/>
              <a:gd name="connsiteY1174" fmla="*/ 2047008 h 5076798"/>
              <a:gd name="connsiteX1175" fmla="*/ 11052382 w 11379421"/>
              <a:gd name="connsiteY1175" fmla="*/ 2076567 h 5076798"/>
              <a:gd name="connsiteX1176" fmla="*/ 11028545 w 11379421"/>
              <a:gd name="connsiteY1176" fmla="*/ 2131866 h 5076798"/>
              <a:gd name="connsiteX1177" fmla="*/ 10961802 w 11379421"/>
              <a:gd name="connsiteY1177" fmla="*/ 2169050 h 5076798"/>
              <a:gd name="connsiteX1178" fmla="*/ 10904594 w 11379421"/>
              <a:gd name="connsiteY1178" fmla="*/ 2205285 h 5076798"/>
              <a:gd name="connsiteX1179" fmla="*/ 10827363 w 11379421"/>
              <a:gd name="connsiteY1179" fmla="*/ 2231980 h 5076798"/>
              <a:gd name="connsiteX1180" fmla="*/ 10787318 w 11379421"/>
              <a:gd name="connsiteY1180" fmla="*/ 2290143 h 5076798"/>
              <a:gd name="connsiteX1181" fmla="*/ 10807341 w 11379421"/>
              <a:gd name="connsiteY1181" fmla="*/ 2251050 h 5076798"/>
              <a:gd name="connsiteX1182" fmla="*/ 10728202 w 11379421"/>
              <a:gd name="connsiteY1182" fmla="*/ 2330186 h 5076798"/>
              <a:gd name="connsiteX1183" fmla="*/ 10708180 w 11379421"/>
              <a:gd name="connsiteY1183" fmla="*/ 2330186 h 5076798"/>
              <a:gd name="connsiteX1184" fmla="*/ 10717714 w 11379421"/>
              <a:gd name="connsiteY1184" fmla="*/ 2300632 h 5076798"/>
              <a:gd name="connsiteX1185" fmla="*/ 10692924 w 11379421"/>
              <a:gd name="connsiteY1185" fmla="*/ 2310166 h 5076798"/>
              <a:gd name="connsiteX1186" fmla="*/ 10698645 w 11379421"/>
              <a:gd name="connsiteY1186" fmla="*/ 2350209 h 5076798"/>
              <a:gd name="connsiteX1187" fmla="*/ 10566113 w 11379421"/>
              <a:gd name="connsiteY1187" fmla="*/ 2395979 h 5076798"/>
              <a:gd name="connsiteX1188" fmla="*/ 10445976 w 11379421"/>
              <a:gd name="connsiteY1188" fmla="*/ 2479882 h 5076798"/>
              <a:gd name="connsiteX1189" fmla="*/ 10389721 w 11379421"/>
              <a:gd name="connsiteY1189" fmla="*/ 2595253 h 5076798"/>
              <a:gd name="connsiteX1190" fmla="*/ 10352535 w 11379421"/>
              <a:gd name="connsiteY1190" fmla="*/ 2598111 h 5076798"/>
              <a:gd name="connsiteX1191" fmla="*/ 10337280 w 11379421"/>
              <a:gd name="connsiteY1191" fmla="*/ 2657228 h 5076798"/>
              <a:gd name="connsiteX1192" fmla="*/ 10332513 w 11379421"/>
              <a:gd name="connsiteY1192" fmla="*/ 2618135 h 5076798"/>
              <a:gd name="connsiteX1193" fmla="*/ 10298188 w 11379421"/>
              <a:gd name="connsiteY1193" fmla="*/ 2627670 h 5076798"/>
              <a:gd name="connsiteX1194" fmla="*/ 10293421 w 11379421"/>
              <a:gd name="connsiteY1194" fmla="*/ 2598111 h 5076798"/>
              <a:gd name="connsiteX1195" fmla="*/ 10277212 w 11379421"/>
              <a:gd name="connsiteY1195" fmla="*/ 2618135 h 5076798"/>
              <a:gd name="connsiteX1196" fmla="*/ 10244794 w 11379421"/>
              <a:gd name="connsiteY1196" fmla="*/ 2618135 h 5076798"/>
              <a:gd name="connsiteX1197" fmla="*/ 10205702 w 11379421"/>
              <a:gd name="connsiteY1197" fmla="*/ 2712528 h 5076798"/>
              <a:gd name="connsiteX1198" fmla="*/ 10255282 w 11379421"/>
              <a:gd name="connsiteY1198" fmla="*/ 2727784 h 5076798"/>
              <a:gd name="connsiteX1199" fmla="*/ 10171376 w 11379421"/>
              <a:gd name="connsiteY1199" fmla="*/ 2707760 h 5076798"/>
              <a:gd name="connsiteX1200" fmla="*/ 10138005 w 11379421"/>
              <a:gd name="connsiteY1200" fmla="*/ 2723017 h 5076798"/>
              <a:gd name="connsiteX1201" fmla="*/ 10033123 w 11379421"/>
              <a:gd name="connsiteY1201" fmla="*/ 2766877 h 5076798"/>
              <a:gd name="connsiteX1202" fmla="*/ 10026450 w 11379421"/>
              <a:gd name="connsiteY1202" fmla="*/ 2742086 h 5076798"/>
              <a:gd name="connsiteX1203" fmla="*/ 10008333 w 11379421"/>
              <a:gd name="connsiteY1203" fmla="*/ 2737319 h 5076798"/>
              <a:gd name="connsiteX1204" fmla="*/ 9988311 w 11379421"/>
              <a:gd name="connsiteY1204" fmla="*/ 2796436 h 5076798"/>
              <a:gd name="connsiteX1205" fmla="*/ 10017868 w 11379421"/>
              <a:gd name="connsiteY1205" fmla="*/ 2791668 h 5076798"/>
              <a:gd name="connsiteX1206" fmla="*/ 9988311 w 11379421"/>
              <a:gd name="connsiteY1206" fmla="*/ 2875572 h 5076798"/>
              <a:gd name="connsiteX1207" fmla="*/ 10060774 w 11379421"/>
              <a:gd name="connsiteY1207" fmla="*/ 2864128 h 5076798"/>
              <a:gd name="connsiteX1208" fmla="*/ 10176144 w 11379421"/>
              <a:gd name="connsiteY1208" fmla="*/ 2777366 h 5076798"/>
              <a:gd name="connsiteX1209" fmla="*/ 10166609 w 11379421"/>
              <a:gd name="connsiteY1209" fmla="*/ 2856502 h 5076798"/>
              <a:gd name="connsiteX1210" fmla="*/ 10123703 w 11379421"/>
              <a:gd name="connsiteY1210" fmla="*/ 2838387 h 5076798"/>
              <a:gd name="connsiteX1211" fmla="*/ 10047425 w 11379421"/>
              <a:gd name="connsiteY1211" fmla="*/ 2891782 h 5076798"/>
              <a:gd name="connsiteX1212" fmla="*/ 10086519 w 11379421"/>
              <a:gd name="connsiteY1212" fmla="*/ 2907034 h 5076798"/>
              <a:gd name="connsiteX1213" fmla="*/ 9987358 w 11379421"/>
              <a:gd name="connsiteY1213" fmla="*/ 2956616 h 5076798"/>
              <a:gd name="connsiteX1214" fmla="*/ 10017868 w 11379421"/>
              <a:gd name="connsiteY1214" fmla="*/ 2930871 h 5076798"/>
              <a:gd name="connsiteX1215" fmla="*/ 9908219 w 11379421"/>
              <a:gd name="connsiteY1215" fmla="*/ 2916569 h 5076798"/>
              <a:gd name="connsiteX1216" fmla="*/ 9957800 w 11379421"/>
              <a:gd name="connsiteY1216" fmla="*/ 2907034 h 5076798"/>
              <a:gd name="connsiteX1217" fmla="*/ 9871988 w 11379421"/>
              <a:gd name="connsiteY1217" fmla="*/ 3004290 h 5076798"/>
              <a:gd name="connsiteX1218" fmla="*/ 9829082 w 11379421"/>
              <a:gd name="connsiteY1218" fmla="*/ 2989988 h 5076798"/>
              <a:gd name="connsiteX1219" fmla="*/ 9699409 w 11379421"/>
              <a:gd name="connsiteY1219" fmla="*/ 3089148 h 5076798"/>
              <a:gd name="connsiteX1220" fmla="*/ 9690829 w 11379421"/>
              <a:gd name="connsiteY1220" fmla="*/ 3139684 h 5076798"/>
              <a:gd name="connsiteX1221" fmla="*/ 9612644 w 11379421"/>
              <a:gd name="connsiteY1221" fmla="*/ 3146356 h 5076798"/>
              <a:gd name="connsiteX1222" fmla="*/ 9521111 w 11379421"/>
              <a:gd name="connsiteY1222" fmla="*/ 3203564 h 5076798"/>
              <a:gd name="connsiteX1223" fmla="*/ 9530646 w 11379421"/>
              <a:gd name="connsiteY1223" fmla="*/ 3174006 h 5076798"/>
              <a:gd name="connsiteX1224" fmla="*/ 9492507 w 11379421"/>
              <a:gd name="connsiteY1224" fmla="*/ 3171147 h 5076798"/>
              <a:gd name="connsiteX1225" fmla="*/ 9481066 w 11379421"/>
              <a:gd name="connsiteY1225" fmla="*/ 3154936 h 5076798"/>
              <a:gd name="connsiteX1226" fmla="*/ 9481066 w 11379421"/>
              <a:gd name="connsiteY1226" fmla="*/ 3282705 h 5076798"/>
              <a:gd name="connsiteX1227" fmla="*/ 9371417 w 11379421"/>
              <a:gd name="connsiteY1227" fmla="*/ 3328469 h 5076798"/>
              <a:gd name="connsiteX1228" fmla="*/ 9341858 w 11379421"/>
              <a:gd name="connsiteY1228" fmla="*/ 3378052 h 5076798"/>
              <a:gd name="connsiteX1229" fmla="*/ 9346626 w 11379421"/>
              <a:gd name="connsiteY1229" fmla="*/ 3422862 h 5076798"/>
              <a:gd name="connsiteX1230" fmla="*/ 9301813 w 11379421"/>
              <a:gd name="connsiteY1230" fmla="*/ 3402838 h 5076798"/>
              <a:gd name="connsiteX1231" fmla="*/ 9331371 w 11379421"/>
              <a:gd name="connsiteY1231" fmla="*/ 3382819 h 5076798"/>
              <a:gd name="connsiteX1232" fmla="*/ 9317069 w 11379421"/>
              <a:gd name="connsiteY1232" fmla="*/ 3363750 h 5076798"/>
              <a:gd name="connsiteX1233" fmla="*/ 9193118 w 11379421"/>
              <a:gd name="connsiteY1233" fmla="*/ 3442886 h 5076798"/>
              <a:gd name="connsiteX1234" fmla="*/ 9213140 w 11379421"/>
              <a:gd name="connsiteY1234" fmla="*/ 3373284 h 5076798"/>
              <a:gd name="connsiteX1235" fmla="*/ 9163560 w 11379421"/>
              <a:gd name="connsiteY1235" fmla="*/ 3408560 h 5076798"/>
              <a:gd name="connsiteX1236" fmla="*/ 9134003 w 11379421"/>
              <a:gd name="connsiteY1236" fmla="*/ 3402838 h 5076798"/>
              <a:gd name="connsiteX1237" fmla="*/ 9154026 w 11379421"/>
              <a:gd name="connsiteY1237" fmla="*/ 3363750 h 5076798"/>
              <a:gd name="connsiteX1238" fmla="*/ 9104446 w 11379421"/>
              <a:gd name="connsiteY1238" fmla="*/ 3358028 h 5076798"/>
              <a:gd name="connsiteX1239" fmla="*/ 9133050 w 11379421"/>
              <a:gd name="connsiteY1239" fmla="*/ 3308446 h 5076798"/>
              <a:gd name="connsiteX1240" fmla="*/ 9074887 w 11379421"/>
              <a:gd name="connsiteY1240" fmla="*/ 3278887 h 5076798"/>
              <a:gd name="connsiteX1241" fmla="*/ 9130189 w 11379421"/>
              <a:gd name="connsiteY1241" fmla="*/ 3244566 h 5076798"/>
              <a:gd name="connsiteX1242" fmla="*/ 9154026 w 11379421"/>
              <a:gd name="connsiteY1242" fmla="*/ 3189262 h 5076798"/>
              <a:gd name="connsiteX1243" fmla="*/ 9238885 w 11379421"/>
              <a:gd name="connsiteY1243" fmla="*/ 3134917 h 5076798"/>
              <a:gd name="connsiteX1244" fmla="*/ 9257954 w 11379421"/>
              <a:gd name="connsiteY1244" fmla="*/ 3155891 h 5076798"/>
              <a:gd name="connsiteX1245" fmla="*/ 9302767 w 11379421"/>
              <a:gd name="connsiteY1245" fmla="*/ 3139684 h 5076798"/>
              <a:gd name="connsiteX1246" fmla="*/ 9273209 w 11379421"/>
              <a:gd name="connsiteY1246" fmla="*/ 3100591 h 5076798"/>
              <a:gd name="connsiteX1247" fmla="*/ 9361882 w 11379421"/>
              <a:gd name="connsiteY1247" fmla="*/ 3055776 h 5076798"/>
              <a:gd name="connsiteX1248" fmla="*/ 9361882 w 11379421"/>
              <a:gd name="connsiteY1248" fmla="*/ 2937547 h 5076798"/>
              <a:gd name="connsiteX1249" fmla="*/ 9401927 w 11379421"/>
              <a:gd name="connsiteY1249" fmla="*/ 2952804 h 5076798"/>
              <a:gd name="connsiteX1250" fmla="*/ 9381905 w 11379421"/>
              <a:gd name="connsiteY1250" fmla="*/ 2982362 h 5076798"/>
              <a:gd name="connsiteX1251" fmla="*/ 9470577 w 11379421"/>
              <a:gd name="connsiteY1251" fmla="*/ 2951849 h 5076798"/>
              <a:gd name="connsiteX1252" fmla="*/ 9518250 w 11379421"/>
              <a:gd name="connsiteY1252" fmla="*/ 2878430 h 5076798"/>
              <a:gd name="connsiteX1253" fmla="*/ 9555436 w 11379421"/>
              <a:gd name="connsiteY1253" fmla="*/ 2887965 h 5076798"/>
              <a:gd name="connsiteX1254" fmla="*/ 9693689 w 11379421"/>
              <a:gd name="connsiteY1254" fmla="*/ 2877480 h 5076798"/>
              <a:gd name="connsiteX1255" fmla="*/ 9728968 w 11379421"/>
              <a:gd name="connsiteY1255" fmla="*/ 2937547 h 5076798"/>
              <a:gd name="connsiteX1256" fmla="*/ 9753758 w 11379421"/>
              <a:gd name="connsiteY1256" fmla="*/ 2848876 h 5076798"/>
              <a:gd name="connsiteX1257" fmla="*/ 9778548 w 11379421"/>
              <a:gd name="connsiteY1257" fmla="*/ 2907989 h 5076798"/>
              <a:gd name="connsiteX1258" fmla="*/ 9764246 w 11379421"/>
              <a:gd name="connsiteY1258" fmla="*/ 2799294 h 5076798"/>
              <a:gd name="connsiteX1259" fmla="*/ 9734688 w 11379421"/>
              <a:gd name="connsiteY1259" fmla="*/ 2799294 h 5076798"/>
              <a:gd name="connsiteX1260" fmla="*/ 9729921 w 11379421"/>
              <a:gd name="connsiteY1260" fmla="*/ 2780225 h 5076798"/>
              <a:gd name="connsiteX1261" fmla="*/ 9794756 w 11379421"/>
              <a:gd name="connsiteY1261" fmla="*/ 2750666 h 5076798"/>
              <a:gd name="connsiteX1262" fmla="*/ 9804291 w 11379421"/>
              <a:gd name="connsiteY1262" fmla="*/ 2770690 h 5076798"/>
              <a:gd name="connsiteX1263" fmla="*/ 9849105 w 11379421"/>
              <a:gd name="connsiteY1263" fmla="*/ 2730643 h 5076798"/>
              <a:gd name="connsiteX1264" fmla="*/ 9819547 w 11379421"/>
              <a:gd name="connsiteY1264" fmla="*/ 2740177 h 5076798"/>
              <a:gd name="connsiteX1265" fmla="*/ 9810013 w 11379421"/>
              <a:gd name="connsiteY1265" fmla="*/ 2705856 h 5076798"/>
              <a:gd name="connsiteX1266" fmla="*/ 9909172 w 11379421"/>
              <a:gd name="connsiteY1266" fmla="*/ 2661041 h 5076798"/>
              <a:gd name="connsiteX1267" fmla="*/ 9903452 w 11379421"/>
              <a:gd name="connsiteY1267" fmla="*/ 2620994 h 5076798"/>
              <a:gd name="connsiteX1268" fmla="*/ 9968288 w 11379421"/>
              <a:gd name="connsiteY1268" fmla="*/ 2596207 h 5076798"/>
              <a:gd name="connsiteX1269" fmla="*/ 9948266 w 11379421"/>
              <a:gd name="connsiteY1269" fmla="*/ 2625761 h 5076798"/>
              <a:gd name="connsiteX1270" fmla="*/ 9968288 w 11379421"/>
              <a:gd name="connsiteY1270" fmla="*/ 2625761 h 5076798"/>
              <a:gd name="connsiteX1271" fmla="*/ 10047425 w 11379421"/>
              <a:gd name="connsiteY1271" fmla="*/ 2479882 h 5076798"/>
              <a:gd name="connsiteX1272" fmla="*/ 10097006 w 11379421"/>
              <a:gd name="connsiteY1272" fmla="*/ 2427441 h 5076798"/>
              <a:gd name="connsiteX1273" fmla="*/ 10076984 w 11379421"/>
              <a:gd name="connsiteY1273" fmla="*/ 2408372 h 5076798"/>
              <a:gd name="connsiteX1274" fmla="*/ 10115123 w 11379421"/>
              <a:gd name="connsiteY1274" fmla="*/ 2356886 h 5076798"/>
              <a:gd name="connsiteX1275" fmla="*/ 10106541 w 11379421"/>
              <a:gd name="connsiteY1275" fmla="*/ 2303490 h 5076798"/>
              <a:gd name="connsiteX1276" fmla="*/ 10052193 w 11379421"/>
              <a:gd name="connsiteY1276" fmla="*/ 2373092 h 5076798"/>
              <a:gd name="connsiteX1277" fmla="*/ 10032170 w 11379421"/>
              <a:gd name="connsiteY1277" fmla="*/ 2353073 h 5076798"/>
              <a:gd name="connsiteX1278" fmla="*/ 9977823 w 11379421"/>
              <a:gd name="connsiteY1278" fmla="*/ 2382626 h 5076798"/>
              <a:gd name="connsiteX1279" fmla="*/ 10027403 w 11379421"/>
              <a:gd name="connsiteY1279" fmla="*/ 2283467 h 5076798"/>
              <a:gd name="connsiteX1280" fmla="*/ 9957800 w 11379421"/>
              <a:gd name="connsiteY1280" fmla="*/ 2328281 h 5076798"/>
              <a:gd name="connsiteX1281" fmla="*/ 9917754 w 11379421"/>
              <a:gd name="connsiteY1281" fmla="*/ 2362607 h 5076798"/>
              <a:gd name="connsiteX1282" fmla="*/ 9818593 w 11379421"/>
              <a:gd name="connsiteY1282" fmla="*/ 2406463 h 5076798"/>
              <a:gd name="connsiteX1283" fmla="*/ 9792850 w 11379421"/>
              <a:gd name="connsiteY1283" fmla="*/ 2453187 h 5076798"/>
              <a:gd name="connsiteX1284" fmla="*/ 9750897 w 11379421"/>
              <a:gd name="connsiteY1284" fmla="*/ 2457954 h 5076798"/>
              <a:gd name="connsiteX1285" fmla="*/ 9619319 w 11379421"/>
              <a:gd name="connsiteY1285" fmla="*/ 2579042 h 5076798"/>
              <a:gd name="connsiteX1286" fmla="*/ 9541134 w 11379421"/>
              <a:gd name="connsiteY1286" fmla="*/ 2585718 h 5076798"/>
              <a:gd name="connsiteX1287" fmla="*/ 9491554 w 11379421"/>
              <a:gd name="connsiteY1287" fmla="*/ 2640063 h 5076798"/>
              <a:gd name="connsiteX1288" fmla="*/ 9564970 w 11379421"/>
              <a:gd name="connsiteY1288" fmla="*/ 2640063 h 5076798"/>
              <a:gd name="connsiteX1289" fmla="*/ 9629807 w 11379421"/>
              <a:gd name="connsiteY1289" fmla="*/ 2610509 h 5076798"/>
              <a:gd name="connsiteX1290" fmla="*/ 9591668 w 11379421"/>
              <a:gd name="connsiteY1290" fmla="*/ 2651506 h 5076798"/>
              <a:gd name="connsiteX1291" fmla="*/ 9501088 w 11379421"/>
              <a:gd name="connsiteY1291" fmla="*/ 2719204 h 5076798"/>
              <a:gd name="connsiteX1292" fmla="*/ 9510623 w 11379421"/>
              <a:gd name="connsiteY1292" fmla="*/ 2660087 h 5076798"/>
              <a:gd name="connsiteX1293" fmla="*/ 9461042 w 11379421"/>
              <a:gd name="connsiteY1293" fmla="*/ 2669621 h 5076798"/>
              <a:gd name="connsiteX1294" fmla="*/ 9456275 w 11379421"/>
              <a:gd name="connsiteY1294" fmla="*/ 2550438 h 5076798"/>
              <a:gd name="connsiteX1295" fmla="*/ 9451507 w 11379421"/>
              <a:gd name="connsiteY1295" fmla="*/ 2589531 h 5076798"/>
              <a:gd name="connsiteX1296" fmla="*/ 9421950 w 11379421"/>
              <a:gd name="connsiteY1296" fmla="*/ 2589531 h 5076798"/>
              <a:gd name="connsiteX1297" fmla="*/ 9431485 w 11379421"/>
              <a:gd name="connsiteY1297" fmla="*/ 2550438 h 5076798"/>
              <a:gd name="connsiteX1298" fmla="*/ 9386672 w 11379421"/>
              <a:gd name="connsiteY1298" fmla="*/ 2570462 h 5076798"/>
              <a:gd name="connsiteX1299" fmla="*/ 9401927 w 11379421"/>
              <a:gd name="connsiteY1299" fmla="*/ 2604787 h 5076798"/>
              <a:gd name="connsiteX1300" fmla="*/ 9352348 w 11379421"/>
              <a:gd name="connsiteY1300" fmla="*/ 2679156 h 5076798"/>
              <a:gd name="connsiteX1301" fmla="*/ 9420997 w 11379421"/>
              <a:gd name="connsiteY1301" fmla="*/ 2629579 h 5076798"/>
              <a:gd name="connsiteX1302" fmla="*/ 9441019 w 11379421"/>
              <a:gd name="connsiteY1302" fmla="*/ 2688691 h 5076798"/>
              <a:gd name="connsiteX1303" fmla="*/ 9361882 w 11379421"/>
              <a:gd name="connsiteY1303" fmla="*/ 2738273 h 5076798"/>
              <a:gd name="connsiteX1304" fmla="*/ 9431485 w 11379421"/>
              <a:gd name="connsiteY1304" fmla="*/ 2767832 h 5076798"/>
              <a:gd name="connsiteX1305" fmla="*/ 9442927 w 11379421"/>
              <a:gd name="connsiteY1305" fmla="*/ 2728738 h 5076798"/>
              <a:gd name="connsiteX1306" fmla="*/ 9471531 w 11379421"/>
              <a:gd name="connsiteY1306" fmla="*/ 2742086 h 5076798"/>
              <a:gd name="connsiteX1307" fmla="*/ 9367603 w 11379421"/>
              <a:gd name="connsiteY1307" fmla="*/ 2836478 h 5076798"/>
              <a:gd name="connsiteX1308" fmla="*/ 9334231 w 11379421"/>
              <a:gd name="connsiteY1308" fmla="*/ 2851735 h 5076798"/>
              <a:gd name="connsiteX1309" fmla="*/ 9244605 w 11379421"/>
              <a:gd name="connsiteY1309" fmla="*/ 2955662 h 5076798"/>
              <a:gd name="connsiteX1310" fmla="*/ 9284650 w 11379421"/>
              <a:gd name="connsiteY1310" fmla="*/ 2966151 h 5076798"/>
              <a:gd name="connsiteX1311" fmla="*/ 9274162 w 11379421"/>
              <a:gd name="connsiteY1311" fmla="*/ 2989988 h 5076798"/>
              <a:gd name="connsiteX1312" fmla="*/ 9294185 w 11379421"/>
              <a:gd name="connsiteY1312" fmla="*/ 3000477 h 5076798"/>
              <a:gd name="connsiteX1313" fmla="*/ 9278930 w 11379421"/>
              <a:gd name="connsiteY1313" fmla="*/ 3034803 h 5076798"/>
              <a:gd name="connsiteX1314" fmla="*/ 9223629 w 11379421"/>
              <a:gd name="connsiteY1314" fmla="*/ 3000477 h 5076798"/>
              <a:gd name="connsiteX1315" fmla="*/ 9208373 w 11379421"/>
              <a:gd name="connsiteY1315" fmla="*/ 2954708 h 5076798"/>
              <a:gd name="connsiteX1316" fmla="*/ 9066307 w 11379421"/>
              <a:gd name="connsiteY1316" fmla="*/ 3029081 h 5076798"/>
              <a:gd name="connsiteX1317" fmla="*/ 9195025 w 11379421"/>
              <a:gd name="connsiteY1317" fmla="*/ 2910852 h 5076798"/>
              <a:gd name="connsiteX1318" fmla="*/ 9290372 w 11379421"/>
              <a:gd name="connsiteY1318" fmla="*/ 2817409 h 5076798"/>
              <a:gd name="connsiteX1319" fmla="*/ 9323744 w 11379421"/>
              <a:gd name="connsiteY1319" fmla="*/ 2805970 h 5076798"/>
              <a:gd name="connsiteX1320" fmla="*/ 9315162 w 11379421"/>
              <a:gd name="connsiteY1320" fmla="*/ 2764014 h 5076798"/>
              <a:gd name="connsiteX1321" fmla="*/ 9333278 w 11379421"/>
              <a:gd name="connsiteY1321" fmla="*/ 2698226 h 5076798"/>
              <a:gd name="connsiteX1322" fmla="*/ 9257001 w 11379421"/>
              <a:gd name="connsiteY1322" fmla="*/ 2770690 h 5076798"/>
              <a:gd name="connsiteX1323" fmla="*/ 9042470 w 11379421"/>
              <a:gd name="connsiteY1323" fmla="*/ 2927058 h 5076798"/>
              <a:gd name="connsiteX1324" fmla="*/ 8951891 w 11379421"/>
              <a:gd name="connsiteY1324" fmla="*/ 3004290 h 5076798"/>
              <a:gd name="connsiteX1325" fmla="*/ 8927100 w 11379421"/>
              <a:gd name="connsiteY1325" fmla="*/ 2984266 h 5076798"/>
              <a:gd name="connsiteX1326" fmla="*/ 8842242 w 11379421"/>
              <a:gd name="connsiteY1326" fmla="*/ 3072942 h 5076798"/>
              <a:gd name="connsiteX1327" fmla="*/ 8744034 w 11379421"/>
              <a:gd name="connsiteY1327" fmla="*/ 3162567 h 5076798"/>
              <a:gd name="connsiteX1328" fmla="*/ 8642967 w 11379421"/>
              <a:gd name="connsiteY1328" fmla="*/ 3194984 h 5076798"/>
              <a:gd name="connsiteX1329" fmla="*/ 8498039 w 11379421"/>
              <a:gd name="connsiteY1329" fmla="*/ 3330378 h 5076798"/>
              <a:gd name="connsiteX1330" fmla="*/ 8410320 w 11379421"/>
              <a:gd name="connsiteY1330" fmla="*/ 3413327 h 5076798"/>
              <a:gd name="connsiteX1331" fmla="*/ 8321647 w 11379421"/>
              <a:gd name="connsiteY1331" fmla="*/ 3473398 h 5076798"/>
              <a:gd name="connsiteX1332" fmla="*/ 8332136 w 11379421"/>
              <a:gd name="connsiteY1332" fmla="*/ 3547767 h 5076798"/>
              <a:gd name="connsiteX1333" fmla="*/ 8307345 w 11379421"/>
              <a:gd name="connsiteY1333" fmla="*/ 3530607 h 5076798"/>
              <a:gd name="connsiteX1334" fmla="*/ 8282555 w 11379421"/>
              <a:gd name="connsiteY1334" fmla="*/ 3548722 h 5076798"/>
              <a:gd name="connsiteX1335" fmla="*/ 8282555 w 11379421"/>
              <a:gd name="connsiteY1335" fmla="*/ 3489605 h 5076798"/>
              <a:gd name="connsiteX1336" fmla="*/ 8208185 w 11379421"/>
              <a:gd name="connsiteY1336" fmla="*/ 3628812 h 5076798"/>
              <a:gd name="connsiteX1337" fmla="*/ 8172906 w 11379421"/>
              <a:gd name="connsiteY1337" fmla="*/ 3628812 h 5076798"/>
              <a:gd name="connsiteX1338" fmla="*/ 8178627 w 11379421"/>
              <a:gd name="connsiteY1338" fmla="*/ 3658370 h 5076798"/>
              <a:gd name="connsiteX1339" fmla="*/ 8109024 w 11379421"/>
              <a:gd name="connsiteY1339" fmla="*/ 3718437 h 5076798"/>
              <a:gd name="connsiteX1340" fmla="*/ 8048002 w 11379421"/>
              <a:gd name="connsiteY1340" fmla="*/ 3697464 h 5076798"/>
              <a:gd name="connsiteX1341" fmla="*/ 7969818 w 11379421"/>
              <a:gd name="connsiteY1341" fmla="*/ 3797578 h 5076798"/>
              <a:gd name="connsiteX1342" fmla="*/ 7884006 w 11379421"/>
              <a:gd name="connsiteY1342" fmla="*/ 3850968 h 5076798"/>
              <a:gd name="connsiteX1343" fmla="*/ 7880192 w 11379421"/>
              <a:gd name="connsiteY1343" fmla="*/ 3886249 h 5076798"/>
              <a:gd name="connsiteX1344" fmla="*/ 7859215 w 11379421"/>
              <a:gd name="connsiteY1344" fmla="*/ 3875760 h 5076798"/>
              <a:gd name="connsiteX1345" fmla="*/ 7802007 w 11379421"/>
              <a:gd name="connsiteY1345" fmla="*/ 3888157 h 5076798"/>
              <a:gd name="connsiteX1346" fmla="*/ 7762915 w 11379421"/>
              <a:gd name="connsiteY1346" fmla="*/ 3943457 h 5076798"/>
              <a:gd name="connsiteX1347" fmla="*/ 7722869 w 11379421"/>
              <a:gd name="connsiteY1347" fmla="*/ 3946315 h 5076798"/>
              <a:gd name="connsiteX1348" fmla="*/ 7654219 w 11379421"/>
              <a:gd name="connsiteY1348" fmla="*/ 4032127 h 5076798"/>
              <a:gd name="connsiteX1349" fmla="*/ 7597011 w 11379421"/>
              <a:gd name="connsiteY1349" fmla="*/ 4114127 h 5076798"/>
              <a:gd name="connsiteX1350" fmla="*/ 7452084 w 11379421"/>
              <a:gd name="connsiteY1350" fmla="*/ 4147498 h 5076798"/>
              <a:gd name="connsiteX1351" fmla="*/ 7438735 w 11379421"/>
              <a:gd name="connsiteY1351" fmla="*/ 4178966 h 5076798"/>
              <a:gd name="connsiteX1352" fmla="*/ 7378667 w 11379421"/>
              <a:gd name="connsiteY1352" fmla="*/ 4198035 h 5076798"/>
              <a:gd name="connsiteX1353" fmla="*/ 7310017 w 11379421"/>
              <a:gd name="connsiteY1353" fmla="*/ 4282893 h 5076798"/>
              <a:gd name="connsiteX1354" fmla="*/ 7276646 w 11379421"/>
              <a:gd name="connsiteY1354" fmla="*/ 4254289 h 5076798"/>
              <a:gd name="connsiteX1355" fmla="*/ 7151741 w 11379421"/>
              <a:gd name="connsiteY1355" fmla="*/ 4327703 h 5076798"/>
              <a:gd name="connsiteX1356" fmla="*/ 7170811 w 11379421"/>
              <a:gd name="connsiteY1356" fmla="*/ 4345823 h 5076798"/>
              <a:gd name="connsiteX1357" fmla="*/ 7146974 w 11379421"/>
              <a:gd name="connsiteY1357" fmla="*/ 4381098 h 5076798"/>
              <a:gd name="connsiteX1358" fmla="*/ 7131719 w 11379421"/>
              <a:gd name="connsiteY1358" fmla="*/ 4342005 h 5076798"/>
              <a:gd name="connsiteX1359" fmla="*/ 7062115 w 11379421"/>
              <a:gd name="connsiteY1359" fmla="*/ 4342005 h 5076798"/>
              <a:gd name="connsiteX1360" fmla="*/ 7142207 w 11379421"/>
              <a:gd name="connsiteY1360" fmla="*/ 4298149 h 5076798"/>
              <a:gd name="connsiteX1361" fmla="*/ 7025884 w 11379421"/>
              <a:gd name="connsiteY1361" fmla="*/ 4350590 h 5076798"/>
              <a:gd name="connsiteX1362" fmla="*/ 6985838 w 11379421"/>
              <a:gd name="connsiteY1362" fmla="*/ 4353448 h 5076798"/>
              <a:gd name="connsiteX1363" fmla="*/ 6943885 w 11379421"/>
              <a:gd name="connsiteY1363" fmla="*/ 4406844 h 5076798"/>
              <a:gd name="connsiteX1364" fmla="*/ 6876189 w 11379421"/>
              <a:gd name="connsiteY1364" fmla="*/ 4427817 h 5076798"/>
              <a:gd name="connsiteX1365" fmla="*/ 6923862 w 11379421"/>
              <a:gd name="connsiteY1365" fmla="*/ 4382053 h 5076798"/>
              <a:gd name="connsiteX1366" fmla="*/ 6896211 w 11379421"/>
              <a:gd name="connsiteY1366" fmla="*/ 4380144 h 5076798"/>
              <a:gd name="connsiteX1367" fmla="*/ 6892398 w 11379421"/>
              <a:gd name="connsiteY1367" fmla="*/ 4354403 h 5076798"/>
              <a:gd name="connsiteX1368" fmla="*/ 6931490 w 11379421"/>
              <a:gd name="connsiteY1368" fmla="*/ 4268591 h 5076798"/>
              <a:gd name="connsiteX1369" fmla="*/ 6906700 w 11379421"/>
              <a:gd name="connsiteY1369" fmla="*/ 4205661 h 5076798"/>
              <a:gd name="connsiteX1370" fmla="*/ 6884770 w 11379421"/>
              <a:gd name="connsiteY1370" fmla="*/ 4183733 h 5076798"/>
              <a:gd name="connsiteX1371" fmla="*/ 6893352 w 11379421"/>
              <a:gd name="connsiteY1371" fmla="*/ 4221872 h 5076798"/>
              <a:gd name="connsiteX1372" fmla="*/ 6859980 w 11379421"/>
              <a:gd name="connsiteY1372" fmla="*/ 4282893 h 5076798"/>
              <a:gd name="connsiteX1373" fmla="*/ 6824701 w 11379421"/>
              <a:gd name="connsiteY1373" fmla="*/ 4298149 h 5076798"/>
              <a:gd name="connsiteX1374" fmla="*/ 6814213 w 11379421"/>
              <a:gd name="connsiteY1374" fmla="*/ 4330566 h 5076798"/>
              <a:gd name="connsiteX1375" fmla="*/ 6756052 w 11379421"/>
              <a:gd name="connsiteY1375" fmla="*/ 4342005 h 5076798"/>
              <a:gd name="connsiteX1376" fmla="*/ 6760819 w 11379421"/>
              <a:gd name="connsiteY1376" fmla="*/ 4302916 h 5076798"/>
              <a:gd name="connsiteX1377" fmla="*/ 6686448 w 11379421"/>
              <a:gd name="connsiteY1377" fmla="*/ 4382053 h 5076798"/>
              <a:gd name="connsiteX1378" fmla="*/ 6711239 w 11379421"/>
              <a:gd name="connsiteY1378" fmla="*/ 4392542 h 5076798"/>
              <a:gd name="connsiteX1379" fmla="*/ 6325085 w 11379421"/>
              <a:gd name="connsiteY1379" fmla="*/ 4677628 h 5076798"/>
              <a:gd name="connsiteX1380" fmla="*/ 6301248 w 11379421"/>
              <a:gd name="connsiteY1380" fmla="*/ 4637580 h 5076798"/>
              <a:gd name="connsiteX1381" fmla="*/ 6347014 w 11379421"/>
              <a:gd name="connsiteY1381" fmla="*/ 4534608 h 5076798"/>
              <a:gd name="connsiteX1382" fmla="*/ 6556777 w 11379421"/>
              <a:gd name="connsiteY1382" fmla="*/ 4308634 h 5076798"/>
              <a:gd name="connsiteX1383" fmla="*/ 6537707 w 11379421"/>
              <a:gd name="connsiteY1383" fmla="*/ 4302916 h 5076798"/>
              <a:gd name="connsiteX1384" fmla="*/ 6537707 w 11379421"/>
              <a:gd name="connsiteY1384" fmla="*/ 4283847 h 5076798"/>
              <a:gd name="connsiteX1385" fmla="*/ 6518638 w 11379421"/>
              <a:gd name="connsiteY1385" fmla="*/ 4269545 h 5076798"/>
              <a:gd name="connsiteX1386" fmla="*/ 6391828 w 11379421"/>
              <a:gd name="connsiteY1386" fmla="*/ 4350590 h 5076798"/>
              <a:gd name="connsiteX1387" fmla="*/ 6329852 w 11379421"/>
              <a:gd name="connsiteY1387" fmla="*/ 4392542 h 5076798"/>
              <a:gd name="connsiteX1388" fmla="*/ 6449035 w 11379421"/>
              <a:gd name="connsiteY1388" fmla="*/ 4224730 h 5076798"/>
              <a:gd name="connsiteX1389" fmla="*/ 6402316 w 11379421"/>
              <a:gd name="connsiteY1389" fmla="*/ 4215195 h 5076798"/>
              <a:gd name="connsiteX1390" fmla="*/ 6370850 w 11379421"/>
              <a:gd name="connsiteY1390" fmla="*/ 4215195 h 5076798"/>
              <a:gd name="connsiteX1391" fmla="*/ 6355595 w 11379421"/>
              <a:gd name="connsiteY1391" fmla="*/ 4166568 h 5076798"/>
              <a:gd name="connsiteX1392" fmla="*/ 6162994 w 11379421"/>
              <a:gd name="connsiteY1392" fmla="*/ 4334379 h 5076798"/>
              <a:gd name="connsiteX1393" fmla="*/ 6158227 w 11379421"/>
              <a:gd name="connsiteY1393" fmla="*/ 4294332 h 5076798"/>
              <a:gd name="connsiteX1394" fmla="*/ 6252621 w 11379421"/>
              <a:gd name="connsiteY1394" fmla="*/ 4210428 h 5076798"/>
              <a:gd name="connsiteX1395" fmla="*/ 6237365 w 11379421"/>
              <a:gd name="connsiteY1395" fmla="*/ 4185637 h 5076798"/>
              <a:gd name="connsiteX1396" fmla="*/ 6219249 w 11379421"/>
              <a:gd name="connsiteY1396" fmla="*/ 4212337 h 5076798"/>
              <a:gd name="connsiteX1397" fmla="*/ 5934162 w 11379421"/>
              <a:gd name="connsiteY1397" fmla="*/ 4427817 h 5076798"/>
              <a:gd name="connsiteX1398" fmla="*/ 5840722 w 11379421"/>
              <a:gd name="connsiteY1398" fmla="*/ 4483121 h 5076798"/>
              <a:gd name="connsiteX1399" fmla="*/ 5835955 w 11379421"/>
              <a:gd name="connsiteY1399" fmla="*/ 4468819 h 5076798"/>
              <a:gd name="connsiteX1400" fmla="*/ 6003766 w 11379421"/>
              <a:gd name="connsiteY1400" fmla="*/ 4349636 h 5076798"/>
              <a:gd name="connsiteX1401" fmla="*/ 6102927 w 11379421"/>
              <a:gd name="connsiteY1401" fmla="*/ 4240941 h 5076798"/>
              <a:gd name="connsiteX1402" fmla="*/ 6082903 w 11379421"/>
              <a:gd name="connsiteY1402" fmla="*/ 4220917 h 5076798"/>
              <a:gd name="connsiteX1403" fmla="*/ 6205900 w 11379421"/>
              <a:gd name="connsiteY1403" fmla="*/ 4086477 h 5076798"/>
              <a:gd name="connsiteX1404" fmla="*/ 6306969 w 11379421"/>
              <a:gd name="connsiteY1404" fmla="*/ 3958713 h 5076798"/>
              <a:gd name="connsiteX1405" fmla="*/ 6320317 w 11379421"/>
              <a:gd name="connsiteY1405" fmla="*/ 3908177 h 5076798"/>
              <a:gd name="connsiteX1406" fmla="*/ 6379432 w 11379421"/>
              <a:gd name="connsiteY1406" fmla="*/ 3849064 h 5076798"/>
              <a:gd name="connsiteX1407" fmla="*/ 6340341 w 11379421"/>
              <a:gd name="connsiteY1407" fmla="*/ 3869088 h 5076798"/>
              <a:gd name="connsiteX1408" fmla="*/ 6335573 w 11379421"/>
              <a:gd name="connsiteY1408" fmla="*/ 3839530 h 5076798"/>
              <a:gd name="connsiteX1409" fmla="*/ 6296481 w 11379421"/>
              <a:gd name="connsiteY1409" fmla="*/ 3868134 h 5076798"/>
              <a:gd name="connsiteX1410" fmla="*/ 6132483 w 11379421"/>
              <a:gd name="connsiteY1410" fmla="*/ 4032127 h 5076798"/>
              <a:gd name="connsiteX1411" fmla="*/ 6028555 w 11379421"/>
              <a:gd name="connsiteY1411" fmla="*/ 4096966 h 5076798"/>
              <a:gd name="connsiteX1412" fmla="*/ 6014253 w 11379421"/>
              <a:gd name="connsiteY1412" fmla="*/ 4082664 h 5076798"/>
              <a:gd name="connsiteX1413" fmla="*/ 6193506 w 11379421"/>
              <a:gd name="connsiteY1413" fmla="*/ 3904364 h 5076798"/>
              <a:gd name="connsiteX1414" fmla="*/ 6196366 w 11379421"/>
              <a:gd name="connsiteY1414" fmla="*/ 3859553 h 5076798"/>
              <a:gd name="connsiteX1415" fmla="*/ 6231645 w 11379421"/>
              <a:gd name="connsiteY1415" fmla="*/ 3846201 h 5076798"/>
              <a:gd name="connsiteX1416" fmla="*/ 6270736 w 11379421"/>
              <a:gd name="connsiteY1416" fmla="*/ 3794715 h 5076798"/>
              <a:gd name="connsiteX1417" fmla="*/ 6469058 w 11379421"/>
              <a:gd name="connsiteY1417" fmla="*/ 3606884 h 5076798"/>
              <a:gd name="connsiteX1418" fmla="*/ 6449035 w 11379421"/>
              <a:gd name="connsiteY1418" fmla="*/ 3597349 h 5076798"/>
              <a:gd name="connsiteX1419" fmla="*/ 6508150 w 11379421"/>
              <a:gd name="connsiteY1419" fmla="*/ 3522976 h 5076798"/>
              <a:gd name="connsiteX1420" fmla="*/ 6453802 w 11379421"/>
              <a:gd name="connsiteY1420" fmla="*/ 3562069 h 5076798"/>
              <a:gd name="connsiteX1421" fmla="*/ 6449035 w 11379421"/>
              <a:gd name="connsiteY1421" fmla="*/ 3532511 h 5076798"/>
              <a:gd name="connsiteX1422" fmla="*/ 6409943 w 11379421"/>
              <a:gd name="connsiteY1422" fmla="*/ 3527743 h 5076798"/>
              <a:gd name="connsiteX1423" fmla="*/ 6558684 w 11379421"/>
              <a:gd name="connsiteY1423" fmla="*/ 3399025 h 5076798"/>
              <a:gd name="connsiteX1424" fmla="*/ 6537707 w 11379421"/>
              <a:gd name="connsiteY1424" fmla="*/ 3389490 h 5076798"/>
              <a:gd name="connsiteX1425" fmla="*/ 6666426 w 11379421"/>
              <a:gd name="connsiteY1425" fmla="*/ 3231214 h 5076798"/>
              <a:gd name="connsiteX1426" fmla="*/ 6636868 w 11379421"/>
              <a:gd name="connsiteY1426" fmla="*/ 3215962 h 5076798"/>
              <a:gd name="connsiteX1427" fmla="*/ 6586334 w 11379421"/>
              <a:gd name="connsiteY1427" fmla="*/ 3088193 h 5076798"/>
              <a:gd name="connsiteX1428" fmla="*/ 6528173 w 11379421"/>
              <a:gd name="connsiteY1428" fmla="*/ 3116797 h 5076798"/>
              <a:gd name="connsiteX1429" fmla="*/ 6537707 w 11379421"/>
              <a:gd name="connsiteY1429" fmla="*/ 3067220 h 5076798"/>
              <a:gd name="connsiteX1430" fmla="*/ 6508150 w 11379421"/>
              <a:gd name="connsiteY1430" fmla="*/ 3067220 h 5076798"/>
              <a:gd name="connsiteX1431" fmla="*/ 6508150 w 11379421"/>
              <a:gd name="connsiteY1431" fmla="*/ 3205473 h 5076798"/>
              <a:gd name="connsiteX1432" fmla="*/ 6485267 w 11379421"/>
              <a:gd name="connsiteY1432" fmla="*/ 3177823 h 5076798"/>
              <a:gd name="connsiteX1433" fmla="*/ 6458570 w 11379421"/>
              <a:gd name="connsiteY1433" fmla="*/ 3174960 h 5076798"/>
              <a:gd name="connsiteX1434" fmla="*/ 6463337 w 11379421"/>
              <a:gd name="connsiteY1434" fmla="*/ 3125382 h 5076798"/>
              <a:gd name="connsiteX1435" fmla="*/ 6410896 w 11379421"/>
              <a:gd name="connsiteY1435" fmla="*/ 3176869 h 5076798"/>
              <a:gd name="connsiteX1436" fmla="*/ 6407083 w 11379421"/>
              <a:gd name="connsiteY1436" fmla="*/ 3236935 h 5076798"/>
              <a:gd name="connsiteX1437" fmla="*/ 6285992 w 11379421"/>
              <a:gd name="connsiteY1437" fmla="*/ 3334191 h 5076798"/>
              <a:gd name="connsiteX1438" fmla="*/ 6253574 w 11379421"/>
              <a:gd name="connsiteY1438" fmla="*/ 3410469 h 5076798"/>
              <a:gd name="connsiteX1439" fmla="*/ 6231645 w 11379421"/>
              <a:gd name="connsiteY1439" fmla="*/ 3458142 h 5076798"/>
              <a:gd name="connsiteX1440" fmla="*/ 6077182 w 11379421"/>
              <a:gd name="connsiteY1440" fmla="*/ 3562069 h 5076798"/>
              <a:gd name="connsiteX1441" fmla="*/ 6099113 w 11379421"/>
              <a:gd name="connsiteY1441" fmla="*/ 3603066 h 5076798"/>
              <a:gd name="connsiteX1442" fmla="*/ 6121042 w 11379421"/>
              <a:gd name="connsiteY1442" fmla="*/ 3670764 h 5076798"/>
              <a:gd name="connsiteX1443" fmla="*/ 6071461 w 11379421"/>
              <a:gd name="connsiteY1443" fmla="*/ 3680298 h 5076798"/>
              <a:gd name="connsiteX1444" fmla="*/ 6091484 w 11379421"/>
              <a:gd name="connsiteY1444" fmla="*/ 3650740 h 5076798"/>
              <a:gd name="connsiteX1445" fmla="*/ 6041905 w 11379421"/>
              <a:gd name="connsiteY1445" fmla="*/ 3655507 h 5076798"/>
              <a:gd name="connsiteX1446" fmla="*/ 6012347 w 11379421"/>
              <a:gd name="connsiteY1446" fmla="*/ 3749904 h 5076798"/>
              <a:gd name="connsiteX1447" fmla="*/ 5948464 w 11379421"/>
              <a:gd name="connsiteY1447" fmla="*/ 3661229 h 5076798"/>
              <a:gd name="connsiteX1448" fmla="*/ 5972300 w 11379421"/>
              <a:gd name="connsiteY1448" fmla="*/ 3645973 h 5076798"/>
              <a:gd name="connsiteX1449" fmla="*/ 5967533 w 11379421"/>
              <a:gd name="connsiteY1449" fmla="*/ 3670764 h 5076798"/>
              <a:gd name="connsiteX1450" fmla="*/ 6012347 w 11379421"/>
              <a:gd name="connsiteY1450" fmla="*/ 3616419 h 5076798"/>
              <a:gd name="connsiteX1451" fmla="*/ 5991370 w 11379421"/>
              <a:gd name="connsiteY1451" fmla="*/ 3562069 h 5076798"/>
              <a:gd name="connsiteX1452" fmla="*/ 5912232 w 11379421"/>
              <a:gd name="connsiteY1452" fmla="*/ 3582093 h 5076798"/>
              <a:gd name="connsiteX1453" fmla="*/ 5887442 w 11379421"/>
              <a:gd name="connsiteY1453" fmla="*/ 3512487 h 5076798"/>
              <a:gd name="connsiteX1454" fmla="*/ 5793048 w 11379421"/>
              <a:gd name="connsiteY1454" fmla="*/ 3606884 h 5076798"/>
              <a:gd name="connsiteX1455" fmla="*/ 5861699 w 11379421"/>
              <a:gd name="connsiteY1455" fmla="*/ 3616419 h 5076798"/>
              <a:gd name="connsiteX1456" fmla="*/ 5822606 w 11379421"/>
              <a:gd name="connsiteY1456" fmla="*/ 3670764 h 5076798"/>
              <a:gd name="connsiteX1457" fmla="*/ 5817839 w 11379421"/>
              <a:gd name="connsiteY1457" fmla="*/ 3650740 h 5076798"/>
              <a:gd name="connsiteX1458" fmla="*/ 5793048 w 11379421"/>
              <a:gd name="connsiteY1458" fmla="*/ 3666951 h 5076798"/>
              <a:gd name="connsiteX1459" fmla="*/ 5813071 w 11379421"/>
              <a:gd name="connsiteY1459" fmla="*/ 3760389 h 5076798"/>
              <a:gd name="connsiteX1460" fmla="*/ 5842630 w 11379421"/>
              <a:gd name="connsiteY1460" fmla="*/ 3740370 h 5076798"/>
              <a:gd name="connsiteX1461" fmla="*/ 5892209 w 11379421"/>
              <a:gd name="connsiteY1461" fmla="*/ 3780413 h 5076798"/>
              <a:gd name="connsiteX1462" fmla="*/ 5832141 w 11379421"/>
              <a:gd name="connsiteY1462" fmla="*/ 3923433 h 5076798"/>
              <a:gd name="connsiteX1463" fmla="*/ 5788281 w 11379421"/>
              <a:gd name="connsiteY1463" fmla="*/ 3927246 h 5076798"/>
              <a:gd name="connsiteX1464" fmla="*/ 5624285 w 11379421"/>
              <a:gd name="connsiteY1464" fmla="*/ 4051197 h 5076798"/>
              <a:gd name="connsiteX1465" fmla="*/ 5491753 w 11379421"/>
              <a:gd name="connsiteY1465" fmla="*/ 4224730 h 5076798"/>
              <a:gd name="connsiteX1466" fmla="*/ 5511777 w 11379421"/>
              <a:gd name="connsiteY1466" fmla="*/ 4136059 h 5076798"/>
              <a:gd name="connsiteX1467" fmla="*/ 5403081 w 11379421"/>
              <a:gd name="connsiteY1467" fmla="*/ 4254289 h 5076798"/>
              <a:gd name="connsiteX1468" fmla="*/ 5383058 w 11379421"/>
              <a:gd name="connsiteY1468" fmla="*/ 4234265 h 5076798"/>
              <a:gd name="connsiteX1469" fmla="*/ 5338244 w 11379421"/>
              <a:gd name="connsiteY1469" fmla="*/ 4263823 h 5076798"/>
              <a:gd name="connsiteX1470" fmla="*/ 5407848 w 11379421"/>
              <a:gd name="connsiteY1470" fmla="*/ 4224730 h 5076798"/>
              <a:gd name="connsiteX1471" fmla="*/ 5383058 w 11379421"/>
              <a:gd name="connsiteY1471" fmla="*/ 4167522 h 5076798"/>
              <a:gd name="connsiteX1472" fmla="*/ 5280083 w 11379421"/>
              <a:gd name="connsiteY1472" fmla="*/ 4204706 h 5076798"/>
              <a:gd name="connsiteX1473" fmla="*/ 5254339 w 11379421"/>
              <a:gd name="connsiteY1473" fmla="*/ 4126525 h 5076798"/>
              <a:gd name="connsiteX1474" fmla="*/ 5170435 w 11379421"/>
              <a:gd name="connsiteY1474" fmla="*/ 4284797 h 5076798"/>
              <a:gd name="connsiteX1475" fmla="*/ 5210479 w 11379421"/>
              <a:gd name="connsiteY1475" fmla="*/ 4270495 h 5076798"/>
              <a:gd name="connsiteX1476" fmla="*/ 5151365 w 11379421"/>
              <a:gd name="connsiteY1476" fmla="*/ 4374427 h 5076798"/>
              <a:gd name="connsiteX1477" fmla="*/ 5171388 w 11379421"/>
              <a:gd name="connsiteY1477" fmla="*/ 4383961 h 5076798"/>
              <a:gd name="connsiteX1478" fmla="*/ 5094157 w 11379421"/>
              <a:gd name="connsiteY1478" fmla="*/ 4450704 h 5076798"/>
              <a:gd name="connsiteX1479" fmla="*/ 5121806 w 11379421"/>
              <a:gd name="connsiteY1479" fmla="*/ 4487888 h 5076798"/>
              <a:gd name="connsiteX1480" fmla="*/ 5052204 w 11379421"/>
              <a:gd name="connsiteY1480" fmla="*/ 4542233 h 5076798"/>
              <a:gd name="connsiteX1481" fmla="*/ 5081762 w 11379421"/>
              <a:gd name="connsiteY1481" fmla="*/ 4492656 h 5076798"/>
              <a:gd name="connsiteX1482" fmla="*/ 4988321 w 11379421"/>
              <a:gd name="connsiteY1482" fmla="*/ 4503145 h 5076798"/>
              <a:gd name="connsiteX1483" fmla="*/ 4953044 w 11379421"/>
              <a:gd name="connsiteY1483" fmla="*/ 4483121 h 5076798"/>
              <a:gd name="connsiteX1484" fmla="*/ 4973065 w 11379421"/>
              <a:gd name="connsiteY1484" fmla="*/ 4507912 h 5076798"/>
              <a:gd name="connsiteX1485" fmla="*/ 4924440 w 11379421"/>
              <a:gd name="connsiteY1485" fmla="*/ 4548910 h 5076798"/>
              <a:gd name="connsiteX1486" fmla="*/ 4922532 w 11379421"/>
              <a:gd name="connsiteY1486" fmla="*/ 4567025 h 5076798"/>
              <a:gd name="connsiteX1487" fmla="*/ 4942555 w 11379421"/>
              <a:gd name="connsiteY1487" fmla="*/ 4576559 h 5076798"/>
              <a:gd name="connsiteX1488" fmla="*/ 4927299 w 11379421"/>
              <a:gd name="connsiteY1488" fmla="*/ 4622329 h 5076798"/>
              <a:gd name="connsiteX1489" fmla="*/ 4897741 w 11379421"/>
              <a:gd name="connsiteY1489" fmla="*/ 4630909 h 5076798"/>
              <a:gd name="connsiteX1490" fmla="*/ 4799534 w 11379421"/>
              <a:gd name="connsiteY1490" fmla="*/ 4731023 h 5076798"/>
              <a:gd name="connsiteX1491" fmla="*/ 4611701 w 11379421"/>
              <a:gd name="connsiteY1491" fmla="*/ 4879765 h 5076798"/>
              <a:gd name="connsiteX1492" fmla="*/ 4615515 w 11379421"/>
              <a:gd name="connsiteY1492" fmla="*/ 4908369 h 5076798"/>
              <a:gd name="connsiteX1493" fmla="*/ 4566888 w 11379421"/>
              <a:gd name="connsiteY1493" fmla="*/ 4922671 h 5076798"/>
              <a:gd name="connsiteX1494" fmla="*/ 4517308 w 11379421"/>
              <a:gd name="connsiteY1494" fmla="*/ 4958901 h 5076798"/>
              <a:gd name="connsiteX1495" fmla="*/ 4526843 w 11379421"/>
              <a:gd name="connsiteY1495" fmla="*/ 4987505 h 5076798"/>
              <a:gd name="connsiteX1496" fmla="*/ 4412426 w 11379421"/>
              <a:gd name="connsiteY1496" fmla="*/ 5076176 h 5076798"/>
              <a:gd name="connsiteX1497" fmla="*/ 4381915 w 11379421"/>
              <a:gd name="connsiteY1497" fmla="*/ 5005620 h 5076798"/>
              <a:gd name="connsiteX1498" fmla="*/ 4291335 w 11379421"/>
              <a:gd name="connsiteY1498" fmla="*/ 4984647 h 5076798"/>
              <a:gd name="connsiteX1499" fmla="*/ 4278940 w 11379421"/>
              <a:gd name="connsiteY1499" fmla="*/ 4897880 h 5076798"/>
              <a:gd name="connsiteX1500" fmla="*/ 4233175 w 11379421"/>
              <a:gd name="connsiteY1500" fmla="*/ 4907415 h 5076798"/>
              <a:gd name="connsiteX1501" fmla="*/ 4210291 w 11379421"/>
              <a:gd name="connsiteY1501" fmla="*/ 4891204 h 5076798"/>
              <a:gd name="connsiteX1502" fmla="*/ 4234128 w 11379421"/>
              <a:gd name="connsiteY1502" fmla="*/ 4789186 h 5076798"/>
              <a:gd name="connsiteX1503" fmla="*/ 4238894 w 11379421"/>
              <a:gd name="connsiteY1503" fmla="*/ 4730069 h 5076798"/>
              <a:gd name="connsiteX1504" fmla="*/ 4169291 w 11379421"/>
              <a:gd name="connsiteY1504" fmla="*/ 4719580 h 5076798"/>
              <a:gd name="connsiteX1505" fmla="*/ 4198849 w 11379421"/>
              <a:gd name="connsiteY1505" fmla="*/ 4680486 h 5076798"/>
              <a:gd name="connsiteX1506" fmla="*/ 4139733 w 11379421"/>
              <a:gd name="connsiteY1506" fmla="*/ 4512680 h 5076798"/>
              <a:gd name="connsiteX1507" fmla="*/ 4100642 w 11379421"/>
              <a:gd name="connsiteY1507" fmla="*/ 4522214 h 5076798"/>
              <a:gd name="connsiteX1508" fmla="*/ 4106362 w 11379421"/>
              <a:gd name="connsiteY1508" fmla="*/ 4422100 h 5076798"/>
              <a:gd name="connsiteX1509" fmla="*/ 4179779 w 11379421"/>
              <a:gd name="connsiteY1509" fmla="*/ 4280029 h 5076798"/>
              <a:gd name="connsiteX1510" fmla="*/ 4150222 w 11379421"/>
              <a:gd name="connsiteY1510" fmla="*/ 4264778 h 5076798"/>
              <a:gd name="connsiteX1511" fmla="*/ 4209338 w 11379421"/>
              <a:gd name="connsiteY1511" fmla="*/ 4143685 h 5076798"/>
              <a:gd name="connsiteX1512" fmla="*/ 4303731 w 11379421"/>
              <a:gd name="connsiteY1512" fmla="*/ 4047384 h 5076798"/>
              <a:gd name="connsiteX1513" fmla="*/ 4477262 w 11379421"/>
              <a:gd name="connsiteY1513" fmla="*/ 3853832 h 5076798"/>
              <a:gd name="connsiteX1514" fmla="*/ 4551632 w 11379421"/>
              <a:gd name="connsiteY1514" fmla="*/ 3840484 h 5076798"/>
              <a:gd name="connsiteX1515" fmla="*/ 4585957 w 11379421"/>
              <a:gd name="connsiteY1515" fmla="*/ 3755622 h 5076798"/>
              <a:gd name="connsiteX1516" fmla="*/ 4564982 w 11379421"/>
              <a:gd name="connsiteY1516" fmla="*/ 3745137 h 5076798"/>
              <a:gd name="connsiteX1517" fmla="*/ 4566888 w 11379421"/>
              <a:gd name="connsiteY1517" fmla="*/ 3727017 h 5076798"/>
              <a:gd name="connsiteX1518" fmla="*/ 4605027 w 11379421"/>
              <a:gd name="connsiteY1518" fmla="*/ 3690787 h 5076798"/>
              <a:gd name="connsiteX1519" fmla="*/ 4683212 w 11379421"/>
              <a:gd name="connsiteY1519" fmla="*/ 3665042 h 5076798"/>
              <a:gd name="connsiteX1520" fmla="*/ 4713722 w 11379421"/>
              <a:gd name="connsiteY1520" fmla="*/ 3621186 h 5076798"/>
              <a:gd name="connsiteX1521" fmla="*/ 4763303 w 11379421"/>
              <a:gd name="connsiteY1521" fmla="*/ 3551580 h 5076798"/>
              <a:gd name="connsiteX1522" fmla="*/ 4708954 w 11379421"/>
              <a:gd name="connsiteY1522" fmla="*/ 3561115 h 5076798"/>
              <a:gd name="connsiteX1523" fmla="*/ 4749001 w 11379421"/>
              <a:gd name="connsiteY1523" fmla="*/ 3522022 h 5076798"/>
              <a:gd name="connsiteX1524" fmla="*/ 4793813 w 11379421"/>
              <a:gd name="connsiteY1524" fmla="*/ 3542045 h 5076798"/>
              <a:gd name="connsiteX1525" fmla="*/ 4724210 w 11379421"/>
              <a:gd name="connsiteY1525" fmla="*/ 3482933 h 5076798"/>
              <a:gd name="connsiteX1526" fmla="*/ 4749001 w 11379421"/>
              <a:gd name="connsiteY1526" fmla="*/ 3442886 h 5076798"/>
              <a:gd name="connsiteX1527" fmla="*/ 4685118 w 11379421"/>
              <a:gd name="connsiteY1527" fmla="*/ 3487700 h 5076798"/>
              <a:gd name="connsiteX1528" fmla="*/ 4634584 w 11379421"/>
              <a:gd name="connsiteY1528" fmla="*/ 3516305 h 5076798"/>
              <a:gd name="connsiteX1529" fmla="*/ 4421961 w 11379421"/>
              <a:gd name="connsiteY1529" fmla="*/ 3709857 h 5076798"/>
              <a:gd name="connsiteX1530" fmla="*/ 4413380 w 11379421"/>
              <a:gd name="connsiteY1530" fmla="*/ 3669809 h 5076798"/>
              <a:gd name="connsiteX1531" fmla="*/ 4378101 w 11379421"/>
              <a:gd name="connsiteY1531" fmla="*/ 3660275 h 5076798"/>
              <a:gd name="connsiteX1532" fmla="*/ 4410519 w 11379421"/>
              <a:gd name="connsiteY1532" fmla="*/ 3583997 h 5076798"/>
              <a:gd name="connsiteX1533" fmla="*/ 4442938 w 11379421"/>
              <a:gd name="connsiteY1533" fmla="*/ 3572558 h 5076798"/>
              <a:gd name="connsiteX1534" fmla="*/ 4562121 w 11379421"/>
              <a:gd name="connsiteY1534" fmla="*/ 3424771 h 5076798"/>
              <a:gd name="connsiteX1535" fmla="*/ 4635538 w 11379421"/>
              <a:gd name="connsiteY1535" fmla="*/ 3349448 h 5076798"/>
              <a:gd name="connsiteX1536" fmla="*/ 4617423 w 11379421"/>
              <a:gd name="connsiteY1536" fmla="*/ 3339913 h 5076798"/>
              <a:gd name="connsiteX1537" fmla="*/ 4626003 w 11379421"/>
              <a:gd name="connsiteY1537" fmla="*/ 3275074 h 5076798"/>
              <a:gd name="connsiteX1538" fmla="*/ 4576423 w 11379421"/>
              <a:gd name="connsiteY1538" fmla="*/ 3284609 h 5076798"/>
              <a:gd name="connsiteX1539" fmla="*/ 4576423 w 11379421"/>
              <a:gd name="connsiteY1539" fmla="*/ 3255050 h 5076798"/>
              <a:gd name="connsiteX1540" fmla="*/ 4507774 w 11379421"/>
              <a:gd name="connsiteY1540" fmla="*/ 3309400 h 5076798"/>
              <a:gd name="connsiteX1541" fmla="*/ 4349497 w 11379421"/>
              <a:gd name="connsiteY1541" fmla="*/ 3419049 h 5076798"/>
              <a:gd name="connsiteX1542" fmla="*/ 4278940 w 11379421"/>
              <a:gd name="connsiteY1542" fmla="*/ 3452420 h 5076798"/>
              <a:gd name="connsiteX1543" fmla="*/ 4378101 w 11379421"/>
              <a:gd name="connsiteY1543" fmla="*/ 3382819 h 5076798"/>
              <a:gd name="connsiteX1544" fmla="*/ 4401937 w 11379421"/>
              <a:gd name="connsiteY1544" fmla="*/ 3322748 h 5076798"/>
              <a:gd name="connsiteX1545" fmla="*/ 4417194 w 11379421"/>
              <a:gd name="connsiteY1545" fmla="*/ 3280796 h 5076798"/>
              <a:gd name="connsiteX1546" fmla="*/ 4452473 w 11379421"/>
              <a:gd name="connsiteY1546" fmla="*/ 3245516 h 5076798"/>
              <a:gd name="connsiteX1547" fmla="*/ 4421007 w 11379421"/>
              <a:gd name="connsiteY1547" fmla="*/ 3164471 h 5076798"/>
              <a:gd name="connsiteX1548" fmla="*/ 4348543 w 11379421"/>
              <a:gd name="connsiteY1548" fmla="*/ 3203564 h 5076798"/>
              <a:gd name="connsiteX1549" fmla="*/ 4328522 w 11379421"/>
              <a:gd name="connsiteY1549" fmla="*/ 3178773 h 5076798"/>
              <a:gd name="connsiteX1550" fmla="*/ 4353311 w 11379421"/>
              <a:gd name="connsiteY1550" fmla="*/ 3084380 h 5076798"/>
              <a:gd name="connsiteX1551" fmla="*/ 4318033 w 11379421"/>
              <a:gd name="connsiteY1551" fmla="*/ 3089148 h 5076798"/>
              <a:gd name="connsiteX1552" fmla="*/ 4318033 w 11379421"/>
              <a:gd name="connsiteY1552" fmla="*/ 3025268 h 5076798"/>
              <a:gd name="connsiteX1553" fmla="*/ 4342824 w 11379421"/>
              <a:gd name="connsiteY1553" fmla="*/ 3045287 h 5076798"/>
              <a:gd name="connsiteX1554" fmla="*/ 4417194 w 11379421"/>
              <a:gd name="connsiteY1554" fmla="*/ 2961384 h 5076798"/>
              <a:gd name="connsiteX1555" fmla="*/ 4367613 w 11379421"/>
              <a:gd name="connsiteY1555" fmla="*/ 2976640 h 5076798"/>
              <a:gd name="connsiteX1556" fmla="*/ 4397170 w 11379421"/>
              <a:gd name="connsiteY1556" fmla="*/ 2907034 h 5076798"/>
              <a:gd name="connsiteX1557" fmla="*/ 4322801 w 11379421"/>
              <a:gd name="connsiteY1557" fmla="*/ 2946127 h 5076798"/>
              <a:gd name="connsiteX1558" fmla="*/ 4303731 w 11379421"/>
              <a:gd name="connsiteY1558" fmla="*/ 2927058 h 5076798"/>
              <a:gd name="connsiteX1559" fmla="*/ 4258917 w 11379421"/>
              <a:gd name="connsiteY1559" fmla="*/ 2971873 h 5076798"/>
              <a:gd name="connsiteX1560" fmla="*/ 4306590 w 11379421"/>
              <a:gd name="connsiteY1560" fmla="*/ 3012870 h 5076798"/>
              <a:gd name="connsiteX1561" fmla="*/ 4258917 w 11379421"/>
              <a:gd name="connsiteY1561" fmla="*/ 3085335 h 5076798"/>
              <a:gd name="connsiteX1562" fmla="*/ 4239848 w 11379421"/>
              <a:gd name="connsiteY1562" fmla="*/ 3080567 h 5076798"/>
              <a:gd name="connsiteX1563" fmla="*/ 4279894 w 11379421"/>
              <a:gd name="connsiteY1563" fmla="*/ 2991897 h 5076798"/>
              <a:gd name="connsiteX1564" fmla="*/ 4255103 w 11379421"/>
              <a:gd name="connsiteY1564" fmla="*/ 2987129 h 5076798"/>
              <a:gd name="connsiteX1565" fmla="*/ 4126385 w 11379421"/>
              <a:gd name="connsiteY1565" fmla="*/ 3121565 h 5076798"/>
              <a:gd name="connsiteX1566" fmla="*/ 4091108 w 11379421"/>
              <a:gd name="connsiteY1566" fmla="*/ 3140634 h 5076798"/>
              <a:gd name="connsiteX1567" fmla="*/ 4238894 w 11379421"/>
              <a:gd name="connsiteY1567" fmla="*/ 2971873 h 5076798"/>
              <a:gd name="connsiteX1568" fmla="*/ 4218873 w 11379421"/>
              <a:gd name="connsiteY1568" fmla="*/ 2951849 h 5076798"/>
              <a:gd name="connsiteX1569" fmla="*/ 4230313 w 11379421"/>
              <a:gd name="connsiteY1569" fmla="*/ 2913710 h 5076798"/>
              <a:gd name="connsiteX1570" fmla="*/ 4209338 w 11379421"/>
              <a:gd name="connsiteY1570" fmla="*/ 2902267 h 5076798"/>
              <a:gd name="connsiteX1571" fmla="*/ 4211244 w 11379421"/>
              <a:gd name="connsiteY1571" fmla="*/ 2884152 h 5076798"/>
              <a:gd name="connsiteX1572" fmla="*/ 4298964 w 11379421"/>
              <a:gd name="connsiteY1572" fmla="*/ 2793572 h 5076798"/>
              <a:gd name="connsiteX1573" fmla="*/ 4318987 w 11379421"/>
              <a:gd name="connsiteY1573" fmla="*/ 2793572 h 5076798"/>
              <a:gd name="connsiteX1574" fmla="*/ 4279894 w 11379421"/>
              <a:gd name="connsiteY1574" fmla="*/ 2847922 h 5076798"/>
              <a:gd name="connsiteX1575" fmla="*/ 4387635 w 11379421"/>
              <a:gd name="connsiteY1575" fmla="*/ 2803107 h 5076798"/>
              <a:gd name="connsiteX1576" fmla="*/ 4428636 w 11379421"/>
              <a:gd name="connsiteY1576" fmla="*/ 2744945 h 5076798"/>
              <a:gd name="connsiteX1577" fmla="*/ 4704187 w 11379421"/>
              <a:gd name="connsiteY1577" fmla="*/ 2516112 h 5076798"/>
              <a:gd name="connsiteX1578" fmla="*/ 4742326 w 11379421"/>
              <a:gd name="connsiteY1578" fmla="*/ 2478928 h 5076798"/>
              <a:gd name="connsiteX1579" fmla="*/ 4791907 w 11379421"/>
              <a:gd name="connsiteY1579" fmla="*/ 2365466 h 5076798"/>
              <a:gd name="connsiteX1580" fmla="*/ 4799534 w 11379421"/>
              <a:gd name="connsiteY1580" fmla="*/ 2381677 h 5076798"/>
              <a:gd name="connsiteX1581" fmla="*/ 4862464 w 11379421"/>
              <a:gd name="connsiteY1581" fmla="*/ 2376909 h 5076798"/>
              <a:gd name="connsiteX1582" fmla="*/ 4971159 w 11379421"/>
              <a:gd name="connsiteY1582" fmla="*/ 2252958 h 5076798"/>
              <a:gd name="connsiteX1583" fmla="*/ 4921578 w 11379421"/>
              <a:gd name="connsiteY1583" fmla="*/ 2228167 h 5076798"/>
              <a:gd name="connsiteX1584" fmla="*/ 4862464 w 11379421"/>
              <a:gd name="connsiteY1584" fmla="*/ 2243424 h 5076798"/>
              <a:gd name="connsiteX1585" fmla="*/ 4912043 w 11379421"/>
              <a:gd name="connsiteY1585" fmla="*/ 2125190 h 5076798"/>
              <a:gd name="connsiteX1586" fmla="*/ 4869137 w 11379421"/>
              <a:gd name="connsiteY1586" fmla="*/ 2181448 h 5076798"/>
              <a:gd name="connsiteX1587" fmla="*/ 4831952 w 11379421"/>
              <a:gd name="connsiteY1587" fmla="*/ 2209098 h 5076798"/>
              <a:gd name="connsiteX1588" fmla="*/ 4797628 w 11379421"/>
              <a:gd name="connsiteY1588" fmla="*/ 2303490 h 5076798"/>
              <a:gd name="connsiteX1589" fmla="*/ 4759489 w 11379421"/>
              <a:gd name="connsiteY1589" fmla="*/ 2293001 h 5076798"/>
              <a:gd name="connsiteX1590" fmla="*/ 4727072 w 11379421"/>
              <a:gd name="connsiteY1590" fmla="*/ 2322560 h 5076798"/>
              <a:gd name="connsiteX1591" fmla="*/ 4708001 w 11379421"/>
              <a:gd name="connsiteY1591" fmla="*/ 2302536 h 5076798"/>
              <a:gd name="connsiteX1592" fmla="*/ 4633631 w 11379421"/>
              <a:gd name="connsiteY1592" fmla="*/ 2333049 h 5076798"/>
              <a:gd name="connsiteX1593" fmla="*/ 4618375 w 11379421"/>
              <a:gd name="connsiteY1593" fmla="*/ 2293956 h 5076798"/>
              <a:gd name="connsiteX1594" fmla="*/ 4564028 w 11379421"/>
              <a:gd name="connsiteY1594" fmla="*/ 2382626 h 5076798"/>
              <a:gd name="connsiteX1595" fmla="*/ 4559261 w 11379421"/>
              <a:gd name="connsiteY1595" fmla="*/ 2353073 h 5076798"/>
              <a:gd name="connsiteX1596" fmla="*/ 4413380 w 11379421"/>
              <a:gd name="connsiteY1596" fmla="*/ 2491326 h 5076798"/>
              <a:gd name="connsiteX1597" fmla="*/ 4396217 w 11379421"/>
              <a:gd name="connsiteY1597" fmla="*/ 2516112 h 5076798"/>
              <a:gd name="connsiteX1598" fmla="*/ 4341870 w 11379421"/>
              <a:gd name="connsiteY1598" fmla="*/ 2481791 h 5076798"/>
              <a:gd name="connsiteX1599" fmla="*/ 4287521 w 11379421"/>
              <a:gd name="connsiteY1599" fmla="*/ 2526601 h 5076798"/>
              <a:gd name="connsiteX1600" fmla="*/ 4317079 w 11379421"/>
              <a:gd name="connsiteY1600" fmla="*/ 2541858 h 5076798"/>
              <a:gd name="connsiteX1601" fmla="*/ 4262731 w 11379421"/>
              <a:gd name="connsiteY1601" fmla="*/ 2610509 h 5076798"/>
              <a:gd name="connsiteX1602" fmla="*/ 4242710 w 11379421"/>
              <a:gd name="connsiteY1602" fmla="*/ 2590485 h 5076798"/>
              <a:gd name="connsiteX1603" fmla="*/ 4193128 w 11379421"/>
              <a:gd name="connsiteY1603" fmla="*/ 2640063 h 5076798"/>
              <a:gd name="connsiteX1604" fmla="*/ 4188361 w 11379421"/>
              <a:gd name="connsiteY1604" fmla="*/ 2617181 h 5076798"/>
              <a:gd name="connsiteX1605" fmla="*/ 4152130 w 11379421"/>
              <a:gd name="connsiteY1605" fmla="*/ 2648648 h 5076798"/>
              <a:gd name="connsiteX1606" fmla="*/ 4079665 w 11379421"/>
              <a:gd name="connsiteY1606" fmla="*/ 2724925 h 5076798"/>
              <a:gd name="connsiteX1607" fmla="*/ 4024365 w 11379421"/>
              <a:gd name="connsiteY1607" fmla="*/ 2759247 h 5076798"/>
              <a:gd name="connsiteX1608" fmla="*/ 4026271 w 11379421"/>
              <a:gd name="connsiteY1608" fmla="*/ 2808829 h 5076798"/>
              <a:gd name="connsiteX1609" fmla="*/ 3975737 w 11379421"/>
              <a:gd name="connsiteY1609" fmla="*/ 2897500 h 5076798"/>
              <a:gd name="connsiteX1610" fmla="*/ 4079665 w 11379421"/>
              <a:gd name="connsiteY1610" fmla="*/ 2784038 h 5076798"/>
              <a:gd name="connsiteX1611" fmla="*/ 4129246 w 11379421"/>
              <a:gd name="connsiteY1611" fmla="*/ 2739227 h 5076798"/>
              <a:gd name="connsiteX1612" fmla="*/ 3991947 w 11379421"/>
              <a:gd name="connsiteY1612" fmla="*/ 2944223 h 5076798"/>
              <a:gd name="connsiteX1613" fmla="*/ 4039620 w 11379421"/>
              <a:gd name="connsiteY1613" fmla="*/ 2976640 h 5076798"/>
              <a:gd name="connsiteX1614" fmla="*/ 4059642 w 11379421"/>
              <a:gd name="connsiteY1614" fmla="*/ 2937547 h 5076798"/>
              <a:gd name="connsiteX1615" fmla="*/ 4003387 w 11379421"/>
              <a:gd name="connsiteY1615" fmla="*/ 3014779 h 5076798"/>
              <a:gd name="connsiteX1616" fmla="*/ 3972877 w 11379421"/>
              <a:gd name="connsiteY1616" fmla="*/ 2998568 h 5076798"/>
              <a:gd name="connsiteX1617" fmla="*/ 3920437 w 11379421"/>
              <a:gd name="connsiteY1617" fmla="*/ 2979499 h 5076798"/>
              <a:gd name="connsiteX1618" fmla="*/ 3926158 w 11379421"/>
              <a:gd name="connsiteY1618" fmla="*/ 2927058 h 5076798"/>
              <a:gd name="connsiteX1619" fmla="*/ 3822228 w 11379421"/>
              <a:gd name="connsiteY1619" fmla="*/ 3040520 h 5076798"/>
              <a:gd name="connsiteX1620" fmla="*/ 3743091 w 11379421"/>
              <a:gd name="connsiteY1620" fmla="*/ 3159703 h 5076798"/>
              <a:gd name="connsiteX1621" fmla="*/ 3679208 w 11379421"/>
              <a:gd name="connsiteY1621" fmla="*/ 3133963 h 5076798"/>
              <a:gd name="connsiteX1622" fmla="*/ 3575280 w 11379421"/>
              <a:gd name="connsiteY1622" fmla="*/ 3218820 h 5076798"/>
              <a:gd name="connsiteX1623" fmla="*/ 3604838 w 11379421"/>
              <a:gd name="connsiteY1623" fmla="*/ 3228355 h 5076798"/>
              <a:gd name="connsiteX1624" fmla="*/ 3536188 w 11379421"/>
              <a:gd name="connsiteY1624" fmla="*/ 3247424 h 5076798"/>
              <a:gd name="connsiteX1625" fmla="*/ 3516165 w 11379421"/>
              <a:gd name="connsiteY1625" fmla="*/ 3326561 h 5076798"/>
              <a:gd name="connsiteX1626" fmla="*/ 3491375 w 11379421"/>
              <a:gd name="connsiteY1626" fmla="*/ 3400934 h 5076798"/>
              <a:gd name="connsiteX1627" fmla="*/ 3486607 w 11379421"/>
              <a:gd name="connsiteY1627" fmla="*/ 3461001 h 5076798"/>
              <a:gd name="connsiteX1628" fmla="*/ 3465631 w 11379421"/>
              <a:gd name="connsiteY1628" fmla="*/ 3548722 h 5076798"/>
              <a:gd name="connsiteX1629" fmla="*/ 3377912 w 11379421"/>
              <a:gd name="connsiteY1629" fmla="*/ 3559211 h 5076798"/>
              <a:gd name="connsiteX1630" fmla="*/ 3373145 w 11379421"/>
              <a:gd name="connsiteY1630" fmla="*/ 3519163 h 5076798"/>
              <a:gd name="connsiteX1631" fmla="*/ 3309262 w 11379421"/>
              <a:gd name="connsiteY1631" fmla="*/ 3637392 h 5076798"/>
              <a:gd name="connsiteX1632" fmla="*/ 3334052 w 11379421"/>
              <a:gd name="connsiteY1632" fmla="*/ 3627858 h 5076798"/>
              <a:gd name="connsiteX1633" fmla="*/ 3338820 w 11379421"/>
              <a:gd name="connsiteY1633" fmla="*/ 3646927 h 5076798"/>
              <a:gd name="connsiteX1634" fmla="*/ 3179591 w 11379421"/>
              <a:gd name="connsiteY1634" fmla="*/ 3760389 h 5076798"/>
              <a:gd name="connsiteX1635" fmla="*/ 3160521 w 11379421"/>
              <a:gd name="connsiteY1635" fmla="*/ 3820460 h 5076798"/>
              <a:gd name="connsiteX1636" fmla="*/ 3030849 w 11379421"/>
              <a:gd name="connsiteY1636" fmla="*/ 3908177 h 5076798"/>
              <a:gd name="connsiteX1637" fmla="*/ 2893550 w 11379421"/>
              <a:gd name="connsiteY1637" fmla="*/ 3973015 h 5076798"/>
              <a:gd name="connsiteX1638" fmla="*/ 3002245 w 11379421"/>
              <a:gd name="connsiteY1638" fmla="*/ 3849064 h 5076798"/>
              <a:gd name="connsiteX1639" fmla="*/ 2926922 w 11379421"/>
              <a:gd name="connsiteY1639" fmla="*/ 3853832 h 5076798"/>
              <a:gd name="connsiteX1640" fmla="*/ 2887829 w 11379421"/>
              <a:gd name="connsiteY1640" fmla="*/ 3857645 h 5076798"/>
              <a:gd name="connsiteX1641" fmla="*/ 2863992 w 11379421"/>
              <a:gd name="connsiteY1641" fmla="*/ 3884340 h 5076798"/>
              <a:gd name="connsiteX1642" fmla="*/ 2863992 w 11379421"/>
              <a:gd name="connsiteY1642" fmla="*/ 3844297 h 5076798"/>
              <a:gd name="connsiteX1643" fmla="*/ 2814412 w 11379421"/>
              <a:gd name="connsiteY1643" fmla="*/ 3854786 h 5076798"/>
              <a:gd name="connsiteX1644" fmla="*/ 2814412 w 11379421"/>
              <a:gd name="connsiteY1644" fmla="*/ 3826182 h 5076798"/>
              <a:gd name="connsiteX1645" fmla="*/ 2774367 w 11379421"/>
              <a:gd name="connsiteY1645" fmla="*/ 3826182 h 5076798"/>
              <a:gd name="connsiteX1646" fmla="*/ 2794389 w 11379421"/>
              <a:gd name="connsiteY1646" fmla="*/ 3787089 h 5076798"/>
              <a:gd name="connsiteX1647" fmla="*/ 2735274 w 11379421"/>
              <a:gd name="connsiteY1647" fmla="*/ 3807113 h 5076798"/>
              <a:gd name="connsiteX1648" fmla="*/ 2735274 w 11379421"/>
              <a:gd name="connsiteY1648" fmla="*/ 3747996 h 5076798"/>
              <a:gd name="connsiteX1649" fmla="*/ 2696182 w 11379421"/>
              <a:gd name="connsiteY1649" fmla="*/ 3757530 h 5076798"/>
              <a:gd name="connsiteX1650" fmla="*/ 2716205 w 11379421"/>
              <a:gd name="connsiteY1650" fmla="*/ 3707948 h 5076798"/>
              <a:gd name="connsiteX1651" fmla="*/ 2666624 w 11379421"/>
              <a:gd name="connsiteY1651" fmla="*/ 3727972 h 5076798"/>
              <a:gd name="connsiteX1652" fmla="*/ 2686647 w 11379421"/>
              <a:gd name="connsiteY1652" fmla="*/ 3668860 h 5076798"/>
              <a:gd name="connsiteX1653" fmla="*/ 2652322 w 11379421"/>
              <a:gd name="connsiteY1653" fmla="*/ 3678394 h 5076798"/>
              <a:gd name="connsiteX1654" fmla="*/ 2647555 w 11379421"/>
              <a:gd name="connsiteY1654" fmla="*/ 3659325 h 5076798"/>
              <a:gd name="connsiteX1655" fmla="*/ 2667578 w 11379421"/>
              <a:gd name="connsiteY1655" fmla="*/ 3600208 h 5076798"/>
              <a:gd name="connsiteX1656" fmla="*/ 2697135 w 11379421"/>
              <a:gd name="connsiteY1656" fmla="*/ 3521072 h 5076798"/>
              <a:gd name="connsiteX1657" fmla="*/ 2617044 w 11379421"/>
              <a:gd name="connsiteY1657" fmla="*/ 3599254 h 5076798"/>
              <a:gd name="connsiteX1658" fmla="*/ 2578905 w 11379421"/>
              <a:gd name="connsiteY1658" fmla="*/ 3595441 h 5076798"/>
              <a:gd name="connsiteX1659" fmla="*/ 2439699 w 11379421"/>
              <a:gd name="connsiteY1659" fmla="*/ 3709857 h 5076798"/>
              <a:gd name="connsiteX1660" fmla="*/ 2419676 w 11379421"/>
              <a:gd name="connsiteY1660" fmla="*/ 3675531 h 5076798"/>
              <a:gd name="connsiteX1661" fmla="*/ 2459722 w 11379421"/>
              <a:gd name="connsiteY1661" fmla="*/ 3610697 h 5076798"/>
              <a:gd name="connsiteX1662" fmla="*/ 2498814 w 11379421"/>
              <a:gd name="connsiteY1662" fmla="*/ 3630721 h 5076798"/>
              <a:gd name="connsiteX1663" fmla="*/ 2518836 w 11379421"/>
              <a:gd name="connsiteY1663" fmla="*/ 3537278 h 5076798"/>
              <a:gd name="connsiteX1664" fmla="*/ 2557929 w 11379421"/>
              <a:gd name="connsiteY1664" fmla="*/ 3482933 h 5076798"/>
              <a:gd name="connsiteX1665" fmla="*/ 2517883 w 11379421"/>
              <a:gd name="connsiteY1665" fmla="*/ 3482933 h 5076798"/>
              <a:gd name="connsiteX1666" fmla="*/ 2534092 w 11379421"/>
              <a:gd name="connsiteY1666" fmla="*/ 3405701 h 5076798"/>
              <a:gd name="connsiteX1667" fmla="*/ 2582719 w 11379421"/>
              <a:gd name="connsiteY1667" fmla="*/ 3305587 h 5076798"/>
              <a:gd name="connsiteX1668" fmla="*/ 2601788 w 11379421"/>
              <a:gd name="connsiteY1668" fmla="*/ 3256005 h 5076798"/>
              <a:gd name="connsiteX1669" fmla="*/ 2495000 w 11379421"/>
              <a:gd name="connsiteY1669" fmla="*/ 3297007 h 5076798"/>
              <a:gd name="connsiteX1670" fmla="*/ 2398700 w 11379421"/>
              <a:gd name="connsiteY1670" fmla="*/ 3383769 h 5076798"/>
              <a:gd name="connsiteX1671" fmla="*/ 2424443 w 11379421"/>
              <a:gd name="connsiteY1671" fmla="*/ 3295098 h 5076798"/>
              <a:gd name="connsiteX1672" fmla="*/ 2467349 w 11379421"/>
              <a:gd name="connsiteY1672" fmla="*/ 3247424 h 5076798"/>
              <a:gd name="connsiteX1673" fmla="*/ 2459722 w 11379421"/>
              <a:gd name="connsiteY1673" fmla="*/ 3192125 h 5076798"/>
              <a:gd name="connsiteX1674" fmla="*/ 2493093 w 11379421"/>
              <a:gd name="connsiteY1674" fmla="*/ 3165425 h 5076798"/>
              <a:gd name="connsiteX1675" fmla="*/ 2497861 w 11379421"/>
              <a:gd name="connsiteY1675" fmla="*/ 3106313 h 5076798"/>
              <a:gd name="connsiteX1676" fmla="*/ 2433978 w 11379421"/>
              <a:gd name="connsiteY1676" fmla="*/ 3165425 h 5076798"/>
              <a:gd name="connsiteX1677" fmla="*/ 2449233 w 11379421"/>
              <a:gd name="connsiteY1677" fmla="*/ 3219775 h 5076798"/>
              <a:gd name="connsiteX1678" fmla="*/ 2413955 w 11379421"/>
              <a:gd name="connsiteY1678" fmla="*/ 3283654 h 5076798"/>
              <a:gd name="connsiteX1679" fmla="*/ 2369142 w 11379421"/>
              <a:gd name="connsiteY1679" fmla="*/ 3273170 h 5076798"/>
              <a:gd name="connsiteX1680" fmla="*/ 2333864 w 11379421"/>
              <a:gd name="connsiteY1680" fmla="*/ 3322748 h 5076798"/>
              <a:gd name="connsiteX1681" fmla="*/ 2324329 w 11379421"/>
              <a:gd name="connsiteY1681" fmla="*/ 3293189 h 5076798"/>
              <a:gd name="connsiteX1682" fmla="*/ 2300492 w 11379421"/>
              <a:gd name="connsiteY1682" fmla="*/ 3348493 h 5076798"/>
              <a:gd name="connsiteX1683" fmla="*/ 2285237 w 11379421"/>
              <a:gd name="connsiteY1683" fmla="*/ 3461955 h 5076798"/>
              <a:gd name="connsiteX1684" fmla="*/ 2240424 w 11379421"/>
              <a:gd name="connsiteY1684" fmla="*/ 3486746 h 5076798"/>
              <a:gd name="connsiteX1685" fmla="*/ 2219448 w 11379421"/>
              <a:gd name="connsiteY1685" fmla="*/ 3501048 h 5076798"/>
              <a:gd name="connsiteX1686" fmla="*/ 2236610 w 11379421"/>
              <a:gd name="connsiteY1686" fmla="*/ 3424771 h 5076798"/>
              <a:gd name="connsiteX1687" fmla="*/ 2264261 w 11379421"/>
              <a:gd name="connsiteY1687" fmla="*/ 3362795 h 5076798"/>
              <a:gd name="connsiteX1688" fmla="*/ 2220401 w 11379421"/>
              <a:gd name="connsiteY1688" fmla="*/ 3425725 h 5076798"/>
              <a:gd name="connsiteX1689" fmla="*/ 2185122 w 11379421"/>
              <a:gd name="connsiteY1689" fmla="*/ 3502003 h 5076798"/>
              <a:gd name="connsiteX1690" fmla="*/ 2220401 w 11379421"/>
              <a:gd name="connsiteY1690" fmla="*/ 3502003 h 5076798"/>
              <a:gd name="connsiteX1691" fmla="*/ 2190844 w 11379421"/>
              <a:gd name="connsiteY1691" fmla="*/ 3551580 h 5076798"/>
              <a:gd name="connsiteX1692" fmla="*/ 2181309 w 11379421"/>
              <a:gd name="connsiteY1692" fmla="*/ 3512487 h 5076798"/>
              <a:gd name="connsiteX1693" fmla="*/ 2161286 w 11379421"/>
              <a:gd name="connsiteY1693" fmla="*/ 3522976 h 5076798"/>
              <a:gd name="connsiteX1694" fmla="*/ 2111706 w 11379421"/>
              <a:gd name="connsiteY1694" fmla="*/ 3507720 h 5076798"/>
              <a:gd name="connsiteX1695" fmla="*/ 2131728 w 11379421"/>
              <a:gd name="connsiteY1695" fmla="*/ 3527743 h 5076798"/>
              <a:gd name="connsiteX1696" fmla="*/ 2106938 w 11379421"/>
              <a:gd name="connsiteY1696" fmla="*/ 3562069 h 5076798"/>
              <a:gd name="connsiteX1697" fmla="*/ 2102171 w 11379421"/>
              <a:gd name="connsiteY1697" fmla="*/ 3532511 h 5076798"/>
              <a:gd name="connsiteX1698" fmla="*/ 2072613 w 11379421"/>
              <a:gd name="connsiteY1698" fmla="*/ 3582093 h 5076798"/>
              <a:gd name="connsiteX1699" fmla="*/ 2102171 w 11379421"/>
              <a:gd name="connsiteY1699" fmla="*/ 3577326 h 5076798"/>
              <a:gd name="connsiteX1700" fmla="*/ 2092636 w 11379421"/>
              <a:gd name="connsiteY1700" fmla="*/ 3611651 h 5076798"/>
              <a:gd name="connsiteX1701" fmla="*/ 2053544 w 11379421"/>
              <a:gd name="connsiteY1701" fmla="*/ 3591628 h 5076798"/>
              <a:gd name="connsiteX1702" fmla="*/ 2053544 w 11379421"/>
              <a:gd name="connsiteY1702" fmla="*/ 3661229 h 5076798"/>
              <a:gd name="connsiteX1703" fmla="*/ 2142216 w 11379421"/>
              <a:gd name="connsiteY1703" fmla="*/ 3602117 h 5076798"/>
              <a:gd name="connsiteX1704" fmla="*/ 2103124 w 11379421"/>
              <a:gd name="connsiteY1704" fmla="*/ 3665996 h 5076798"/>
              <a:gd name="connsiteX1705" fmla="*/ 2056404 w 11379421"/>
              <a:gd name="connsiteY1705" fmla="*/ 3693646 h 5076798"/>
              <a:gd name="connsiteX1706" fmla="*/ 2033521 w 11379421"/>
              <a:gd name="connsiteY1706" fmla="*/ 3745137 h 5076798"/>
              <a:gd name="connsiteX1707" fmla="*/ 1976313 w 11379421"/>
              <a:gd name="connsiteY1707" fmla="*/ 3762298 h 5076798"/>
              <a:gd name="connsiteX1708" fmla="*/ 1915291 w 11379421"/>
              <a:gd name="connsiteY1708" fmla="*/ 3884340 h 5076798"/>
              <a:gd name="connsiteX1709" fmla="*/ 1865710 w 11379421"/>
              <a:gd name="connsiteY1709" fmla="*/ 3872901 h 5076798"/>
              <a:gd name="connsiteX1710" fmla="*/ 1830432 w 11379421"/>
              <a:gd name="connsiteY1710" fmla="*/ 3936781 h 5076798"/>
              <a:gd name="connsiteX1711" fmla="*/ 1786572 w 11379421"/>
              <a:gd name="connsiteY1711" fmla="*/ 4046430 h 5076798"/>
              <a:gd name="connsiteX1712" fmla="*/ 1741759 w 11379421"/>
              <a:gd name="connsiteY1712" fmla="*/ 4075988 h 5076798"/>
              <a:gd name="connsiteX1713" fmla="*/ 1696947 w 11379421"/>
              <a:gd name="connsiteY1713" fmla="*/ 4096012 h 5076798"/>
              <a:gd name="connsiteX1714" fmla="*/ 1711249 w 11379421"/>
              <a:gd name="connsiteY1714" fmla="*/ 4061686 h 5076798"/>
              <a:gd name="connsiteX1715" fmla="*/ 1701714 w 11379421"/>
              <a:gd name="connsiteY1715" fmla="*/ 4027360 h 5076798"/>
              <a:gd name="connsiteX1716" fmla="*/ 1622576 w 11379421"/>
              <a:gd name="connsiteY1716" fmla="*/ 4136059 h 5076798"/>
              <a:gd name="connsiteX1717" fmla="*/ 1613041 w 11379421"/>
              <a:gd name="connsiteY1717" fmla="*/ 4116036 h 5076798"/>
              <a:gd name="connsiteX1718" fmla="*/ 1586344 w 11379421"/>
              <a:gd name="connsiteY1718" fmla="*/ 4170380 h 5076798"/>
              <a:gd name="connsiteX1719" fmla="*/ 1558693 w 11379421"/>
              <a:gd name="connsiteY1719" fmla="*/ 4194217 h 5076798"/>
              <a:gd name="connsiteX1720" fmla="*/ 1513881 w 11379421"/>
              <a:gd name="connsiteY1720" fmla="*/ 4315310 h 5076798"/>
              <a:gd name="connsiteX1721" fmla="*/ 1501485 w 11379421"/>
              <a:gd name="connsiteY1721" fmla="*/ 4282893 h 5076798"/>
              <a:gd name="connsiteX1722" fmla="*/ 1529136 w 11379421"/>
              <a:gd name="connsiteY1722" fmla="*/ 4216150 h 5076798"/>
              <a:gd name="connsiteX1723" fmla="*/ 1494811 w 11379421"/>
              <a:gd name="connsiteY1723" fmla="*/ 4236174 h 5076798"/>
              <a:gd name="connsiteX1724" fmla="*/ 1526276 w 11379421"/>
              <a:gd name="connsiteY1724" fmla="*/ 4184683 h 5076798"/>
              <a:gd name="connsiteX1725" fmla="*/ 1544391 w 11379421"/>
              <a:gd name="connsiteY1725" fmla="*/ 4088386 h 5076798"/>
              <a:gd name="connsiteX1726" fmla="*/ 1609228 w 11379421"/>
              <a:gd name="connsiteY1726" fmla="*/ 4014012 h 5076798"/>
              <a:gd name="connsiteX1727" fmla="*/ 1579670 w 11379421"/>
              <a:gd name="connsiteY1727" fmla="*/ 4018780 h 5076798"/>
              <a:gd name="connsiteX1728" fmla="*/ 1579670 w 11379421"/>
              <a:gd name="connsiteY1728" fmla="*/ 3969202 h 5076798"/>
              <a:gd name="connsiteX1729" fmla="*/ 1530089 w 11379421"/>
              <a:gd name="connsiteY1729" fmla="*/ 3989221 h 5076798"/>
              <a:gd name="connsiteX1730" fmla="*/ 1547252 w 11379421"/>
              <a:gd name="connsiteY1730" fmla="*/ 4000665 h 5076798"/>
              <a:gd name="connsiteX1731" fmla="*/ 1550112 w 11379421"/>
              <a:gd name="connsiteY1731" fmla="*/ 4028315 h 5076798"/>
              <a:gd name="connsiteX1732" fmla="*/ 1470975 w 11379421"/>
              <a:gd name="connsiteY1732" fmla="*/ 4043571 h 5076798"/>
              <a:gd name="connsiteX1733" fmla="*/ 1490997 w 11379421"/>
              <a:gd name="connsiteY1733" fmla="*/ 4082664 h 5076798"/>
              <a:gd name="connsiteX1734" fmla="*/ 1415673 w 11379421"/>
              <a:gd name="connsiteY1734" fmla="*/ 4137009 h 5076798"/>
              <a:gd name="connsiteX1735" fmla="*/ 1420441 w 11379421"/>
              <a:gd name="connsiteY1735" fmla="*/ 4189450 h 5076798"/>
              <a:gd name="connsiteX1736" fmla="*/ 1367046 w 11379421"/>
              <a:gd name="connsiteY1736" fmla="*/ 4245708 h 5076798"/>
              <a:gd name="connsiteX1737" fmla="*/ 1381348 w 11379421"/>
              <a:gd name="connsiteY1737" fmla="*/ 4087431 h 5076798"/>
              <a:gd name="connsiteX1738" fmla="*/ 1361326 w 11379421"/>
              <a:gd name="connsiteY1738" fmla="*/ 4107455 h 5076798"/>
              <a:gd name="connsiteX1739" fmla="*/ 1342256 w 11379421"/>
              <a:gd name="connsiteY1739" fmla="*/ 4092199 h 5076798"/>
              <a:gd name="connsiteX1740" fmla="*/ 1347024 w 11379421"/>
              <a:gd name="connsiteY1740" fmla="*/ 4037849 h 5076798"/>
              <a:gd name="connsiteX1741" fmla="*/ 1257397 w 11379421"/>
              <a:gd name="connsiteY1741" fmla="*/ 4116990 h 5076798"/>
              <a:gd name="connsiteX1742" fmla="*/ 1134400 w 11379421"/>
              <a:gd name="connsiteY1742" fmla="*/ 4295286 h 5076798"/>
              <a:gd name="connsiteX1743" fmla="*/ 1115331 w 11379421"/>
              <a:gd name="connsiteY1743" fmla="*/ 4246658 h 5076798"/>
              <a:gd name="connsiteX1744" fmla="*/ 1160144 w 11379421"/>
              <a:gd name="connsiteY1744" fmla="*/ 4167522 h 5076798"/>
              <a:gd name="connsiteX1745" fmla="*/ 1208771 w 11379421"/>
              <a:gd name="connsiteY1745" fmla="*/ 4097921 h 5076798"/>
              <a:gd name="connsiteX1746" fmla="*/ 1174446 w 11379421"/>
              <a:gd name="connsiteY1746" fmla="*/ 4117940 h 5076798"/>
              <a:gd name="connsiteX1747" fmla="*/ 1174446 w 11379421"/>
              <a:gd name="connsiteY1747" fmla="*/ 4102688 h 5076798"/>
              <a:gd name="connsiteX1748" fmla="*/ 1275513 w 11379421"/>
              <a:gd name="connsiteY1748" fmla="*/ 3896738 h 5076798"/>
              <a:gd name="connsiteX1749" fmla="*/ 1303164 w 11379421"/>
              <a:gd name="connsiteY1749" fmla="*/ 3825228 h 5076798"/>
              <a:gd name="connsiteX1750" fmla="*/ 1347977 w 11379421"/>
              <a:gd name="connsiteY1750" fmla="*/ 3840484 h 5076798"/>
              <a:gd name="connsiteX1751" fmla="*/ 1390883 w 11379421"/>
              <a:gd name="connsiteY1751" fmla="*/ 3746087 h 5076798"/>
              <a:gd name="connsiteX1752" fmla="*/ 1343209 w 11379421"/>
              <a:gd name="connsiteY1752" fmla="*/ 3721300 h 5076798"/>
              <a:gd name="connsiteX1753" fmla="*/ 1338442 w 11379421"/>
              <a:gd name="connsiteY1753" fmla="*/ 3691742 h 5076798"/>
              <a:gd name="connsiteX1754" fmla="*/ 1293629 w 11379421"/>
              <a:gd name="connsiteY1754" fmla="*/ 3820460 h 5076798"/>
              <a:gd name="connsiteX1755" fmla="*/ 1239281 w 11379421"/>
              <a:gd name="connsiteY1755" fmla="*/ 3790902 h 5076798"/>
              <a:gd name="connsiteX1756" fmla="*/ 1150609 w 11379421"/>
              <a:gd name="connsiteY1756" fmla="*/ 3890062 h 5076798"/>
              <a:gd name="connsiteX1757" fmla="*/ 1182073 w 11379421"/>
              <a:gd name="connsiteY1757" fmla="*/ 3845251 h 5076798"/>
              <a:gd name="connsiteX1758" fmla="*/ 1169678 w 11379421"/>
              <a:gd name="connsiteY1758" fmla="*/ 3820460 h 5076798"/>
              <a:gd name="connsiteX1759" fmla="*/ 1332722 w 11379421"/>
              <a:gd name="connsiteY1759" fmla="*/ 3577326 h 5076798"/>
              <a:gd name="connsiteX1760" fmla="*/ 1359419 w 11379421"/>
              <a:gd name="connsiteY1760" fmla="*/ 3504861 h 5076798"/>
              <a:gd name="connsiteX1761" fmla="*/ 1423301 w 11379421"/>
              <a:gd name="connsiteY1761" fmla="*/ 3444794 h 5076798"/>
              <a:gd name="connsiteX1762" fmla="*/ 1393744 w 11379421"/>
              <a:gd name="connsiteY1762" fmla="*/ 3494372 h 5076798"/>
              <a:gd name="connsiteX1763" fmla="*/ 1432836 w 11379421"/>
              <a:gd name="connsiteY1763" fmla="*/ 3514396 h 5076798"/>
              <a:gd name="connsiteX1764" fmla="*/ 1461440 w 11379421"/>
              <a:gd name="connsiteY1764" fmla="*/ 3458142 h 5076798"/>
              <a:gd name="connsiteX1765" fmla="*/ 1458579 w 11379421"/>
              <a:gd name="connsiteY1765" fmla="*/ 3395212 h 5076798"/>
              <a:gd name="connsiteX1766" fmla="*/ 1522462 w 11379421"/>
              <a:gd name="connsiteY1766" fmla="*/ 3350397 h 5076798"/>
              <a:gd name="connsiteX1767" fmla="*/ 1572996 w 11379421"/>
              <a:gd name="connsiteY1767" fmla="*/ 3301774 h 5076798"/>
              <a:gd name="connsiteX1768" fmla="*/ 1484323 w 11379421"/>
              <a:gd name="connsiteY1768" fmla="*/ 3430492 h 5076798"/>
              <a:gd name="connsiteX1769" fmla="*/ 1533903 w 11379421"/>
              <a:gd name="connsiteY1769" fmla="*/ 3435260 h 5076798"/>
              <a:gd name="connsiteX1770" fmla="*/ 1533903 w 11379421"/>
              <a:gd name="connsiteY1770" fmla="*/ 3475303 h 5076798"/>
              <a:gd name="connsiteX1771" fmla="*/ 1553926 w 11379421"/>
              <a:gd name="connsiteY1771" fmla="*/ 3445744 h 5076798"/>
              <a:gd name="connsiteX1772" fmla="*/ 1563461 w 11379421"/>
              <a:gd name="connsiteY1772" fmla="*/ 3475303 h 5076798"/>
              <a:gd name="connsiteX1773" fmla="*/ 1642599 w 11379421"/>
              <a:gd name="connsiteY1773" fmla="*/ 3297007 h 5076798"/>
              <a:gd name="connsiteX1774" fmla="*/ 1725551 w 11379421"/>
              <a:gd name="connsiteY1774" fmla="*/ 3221679 h 5076798"/>
              <a:gd name="connsiteX1775" fmla="*/ 1761783 w 11379421"/>
              <a:gd name="connsiteY1775" fmla="*/ 3183540 h 5076798"/>
              <a:gd name="connsiteX1776" fmla="*/ 1692179 w 11379421"/>
              <a:gd name="connsiteY1776" fmla="*/ 3149219 h 5076798"/>
              <a:gd name="connsiteX1777" fmla="*/ 1642599 w 11379421"/>
              <a:gd name="connsiteY1777" fmla="*/ 3169238 h 5076798"/>
              <a:gd name="connsiteX1778" fmla="*/ 1715062 w 11379421"/>
              <a:gd name="connsiteY1778" fmla="*/ 3128241 h 5076798"/>
              <a:gd name="connsiteX1779" fmla="*/ 1786572 w 11379421"/>
              <a:gd name="connsiteY1779" fmla="*/ 3013825 h 5076798"/>
              <a:gd name="connsiteX1780" fmla="*/ 1809456 w 11379421"/>
              <a:gd name="connsiteY1780" fmla="*/ 3035753 h 5076798"/>
              <a:gd name="connsiteX1781" fmla="*/ 1753201 w 11379421"/>
              <a:gd name="connsiteY1781" fmla="*/ 3136821 h 5076798"/>
              <a:gd name="connsiteX1782" fmla="*/ 1776085 w 11379421"/>
              <a:gd name="connsiteY1782" fmla="*/ 3159703 h 5076798"/>
              <a:gd name="connsiteX1783" fmla="*/ 1820898 w 11379421"/>
              <a:gd name="connsiteY1783" fmla="*/ 3010966 h 5076798"/>
              <a:gd name="connsiteX1784" fmla="*/ 1845688 w 11379421"/>
              <a:gd name="connsiteY1784" fmla="*/ 3040520 h 5076798"/>
              <a:gd name="connsiteX1785" fmla="*/ 1855222 w 11379421"/>
              <a:gd name="connsiteY1785" fmla="*/ 2990942 h 5076798"/>
              <a:gd name="connsiteX1786" fmla="*/ 1900035 w 11379421"/>
              <a:gd name="connsiteY1786" fmla="*/ 2976640 h 5076798"/>
              <a:gd name="connsiteX1787" fmla="*/ 1900035 w 11379421"/>
              <a:gd name="connsiteY1787" fmla="*/ 2902267 h 5076798"/>
              <a:gd name="connsiteX1788" fmla="*/ 1860943 w 11379421"/>
              <a:gd name="connsiteY1788" fmla="*/ 2931825 h 5076798"/>
              <a:gd name="connsiteX1789" fmla="*/ 1900989 w 11379421"/>
              <a:gd name="connsiteY1789" fmla="*/ 2846968 h 5076798"/>
              <a:gd name="connsiteX1790" fmla="*/ 1860943 w 11379421"/>
              <a:gd name="connsiteY1790" fmla="*/ 2798340 h 5076798"/>
              <a:gd name="connsiteX1791" fmla="*/ 1885733 w 11379421"/>
              <a:gd name="connsiteY1791" fmla="*/ 2714436 h 5076798"/>
              <a:gd name="connsiteX1792" fmla="*/ 1870478 w 11379421"/>
              <a:gd name="connsiteY1792" fmla="*/ 2645785 h 5076798"/>
              <a:gd name="connsiteX1793" fmla="*/ 1766550 w 11379421"/>
              <a:gd name="connsiteY1793" fmla="*/ 2804061 h 5076798"/>
              <a:gd name="connsiteX1794" fmla="*/ 1771317 w 11379421"/>
              <a:gd name="connsiteY1794" fmla="*/ 2724925 h 5076798"/>
              <a:gd name="connsiteX1795" fmla="*/ 1751294 w 11379421"/>
              <a:gd name="connsiteY1795" fmla="*/ 2724925 h 5076798"/>
              <a:gd name="connsiteX1796" fmla="*/ 1685505 w 11379421"/>
              <a:gd name="connsiteY1796" fmla="*/ 2784038 h 5076798"/>
              <a:gd name="connsiteX1797" fmla="*/ 1691226 w 11379421"/>
              <a:gd name="connsiteY1797" fmla="*/ 2858411 h 5076798"/>
              <a:gd name="connsiteX1798" fmla="*/ 1641645 w 11379421"/>
              <a:gd name="connsiteY1798" fmla="*/ 2872713 h 5076798"/>
              <a:gd name="connsiteX1799" fmla="*/ 1651180 w 11379421"/>
              <a:gd name="connsiteY1799" fmla="*/ 2843155 h 5076798"/>
              <a:gd name="connsiteX1800" fmla="*/ 1611135 w 11379421"/>
              <a:gd name="connsiteY1800" fmla="*/ 2846968 h 5076798"/>
              <a:gd name="connsiteX1801" fmla="*/ 1581577 w 11379421"/>
              <a:gd name="connsiteY1801" fmla="*/ 2882248 h 5076798"/>
              <a:gd name="connsiteX1802" fmla="*/ 1581577 w 11379421"/>
              <a:gd name="connsiteY1802" fmla="*/ 2911802 h 5076798"/>
              <a:gd name="connsiteX1803" fmla="*/ 1472881 w 11379421"/>
              <a:gd name="connsiteY1803" fmla="*/ 3050055 h 5076798"/>
              <a:gd name="connsiteX1804" fmla="*/ 1385162 w 11379421"/>
              <a:gd name="connsiteY1804" fmla="*/ 3086289 h 5076798"/>
              <a:gd name="connsiteX1805" fmla="*/ 1463347 w 11379421"/>
              <a:gd name="connsiteY1805" fmla="*/ 3109172 h 5076798"/>
              <a:gd name="connsiteX1806" fmla="*/ 1295536 w 11379421"/>
              <a:gd name="connsiteY1806" fmla="*/ 3188308 h 5076798"/>
              <a:gd name="connsiteX1807" fmla="*/ 1365139 w 11379421"/>
              <a:gd name="connsiteY1807" fmla="*/ 3054822 h 5076798"/>
              <a:gd name="connsiteX1808" fmla="*/ 1346070 w 11379421"/>
              <a:gd name="connsiteY1808" fmla="*/ 3046242 h 5076798"/>
              <a:gd name="connsiteX1809" fmla="*/ 1353698 w 11379421"/>
              <a:gd name="connsiteY1809" fmla="*/ 2971873 h 5076798"/>
              <a:gd name="connsiteX1810" fmla="*/ 1325094 w 11379421"/>
              <a:gd name="connsiteY1810" fmla="*/ 2966151 h 5076798"/>
              <a:gd name="connsiteX1811" fmla="*/ 1354651 w 11379421"/>
              <a:gd name="connsiteY1811" fmla="*/ 2941360 h 5076798"/>
              <a:gd name="connsiteX1812" fmla="*/ 1369907 w 11379421"/>
              <a:gd name="connsiteY1812" fmla="*/ 3020501 h 5076798"/>
              <a:gd name="connsiteX1813" fmla="*/ 1413766 w 11379421"/>
              <a:gd name="connsiteY1813" fmla="*/ 2946127 h 5076798"/>
              <a:gd name="connsiteX1814" fmla="*/ 1470021 w 11379421"/>
              <a:gd name="connsiteY1814" fmla="*/ 2918478 h 5076798"/>
              <a:gd name="connsiteX1815" fmla="*/ 1523415 w 11379421"/>
              <a:gd name="connsiteY1815" fmla="*/ 2883198 h 5076798"/>
              <a:gd name="connsiteX1816" fmla="*/ 1532950 w 11379421"/>
              <a:gd name="connsiteY1816" fmla="*/ 2813596 h 5076798"/>
              <a:gd name="connsiteX1817" fmla="*/ 1542485 w 11379421"/>
              <a:gd name="connsiteY1817" fmla="*/ 2833620 h 5076798"/>
              <a:gd name="connsiteX1818" fmla="*/ 1568228 w 11379421"/>
              <a:gd name="connsiteY1818" fmla="*/ 2764968 h 5076798"/>
              <a:gd name="connsiteX1819" fmla="*/ 1546299 w 11379421"/>
              <a:gd name="connsiteY1819" fmla="*/ 2774503 h 5076798"/>
              <a:gd name="connsiteX1820" fmla="*/ 1452858 w 11379421"/>
              <a:gd name="connsiteY1820" fmla="*/ 2768781 h 5076798"/>
              <a:gd name="connsiteX1821" fmla="*/ 1418534 w 11379421"/>
              <a:gd name="connsiteY1821" fmla="*/ 2863178 h 5076798"/>
              <a:gd name="connsiteX1822" fmla="*/ 1384209 w 11379421"/>
              <a:gd name="connsiteY1822" fmla="*/ 2853644 h 5076798"/>
              <a:gd name="connsiteX1823" fmla="*/ 1388976 w 11379421"/>
              <a:gd name="connsiteY1823" fmla="*/ 2884152 h 5076798"/>
              <a:gd name="connsiteX1824" fmla="*/ 1230700 w 11379421"/>
              <a:gd name="connsiteY1824" fmla="*/ 3022405 h 5076798"/>
              <a:gd name="connsiteX1825" fmla="*/ 1257397 w 11379421"/>
              <a:gd name="connsiteY1825" fmla="*/ 2945173 h 5076798"/>
              <a:gd name="connsiteX1826" fmla="*/ 1309838 w 11379421"/>
              <a:gd name="connsiteY1826" fmla="*/ 2864128 h 5076798"/>
              <a:gd name="connsiteX1827" fmla="*/ 1275513 w 11379421"/>
              <a:gd name="connsiteY1827" fmla="*/ 2844109 h 5076798"/>
              <a:gd name="connsiteX1828" fmla="*/ 1280281 w 11379421"/>
              <a:gd name="connsiteY1828" fmla="*/ 2775457 h 5076798"/>
              <a:gd name="connsiteX1829" fmla="*/ 1217352 w 11379421"/>
              <a:gd name="connsiteY1829" fmla="*/ 2841246 h 5076798"/>
              <a:gd name="connsiteX1830" fmla="*/ 1077192 w 11379421"/>
              <a:gd name="connsiteY1830" fmla="*/ 3028127 h 5076798"/>
              <a:gd name="connsiteX1831" fmla="*/ 1011402 w 11379421"/>
              <a:gd name="connsiteY1831" fmla="*/ 3061498 h 5076798"/>
              <a:gd name="connsiteX1832" fmla="*/ 966589 w 11379421"/>
              <a:gd name="connsiteY1832" fmla="*/ 3115848 h 5076798"/>
              <a:gd name="connsiteX1833" fmla="*/ 823569 w 11379421"/>
              <a:gd name="connsiteY1833" fmla="*/ 3190216 h 5076798"/>
              <a:gd name="connsiteX1834" fmla="*/ 857894 w 11379421"/>
              <a:gd name="connsiteY1834" fmla="*/ 3121565 h 5076798"/>
              <a:gd name="connsiteX1835" fmla="*/ 793058 w 11379421"/>
              <a:gd name="connsiteY1835" fmla="*/ 3171147 h 5076798"/>
              <a:gd name="connsiteX1836" fmla="*/ 797825 w 11379421"/>
              <a:gd name="connsiteY1836" fmla="*/ 3141589 h 5076798"/>
              <a:gd name="connsiteX1837" fmla="*/ 744431 w 11379421"/>
              <a:gd name="connsiteY1837" fmla="*/ 3188308 h 5076798"/>
              <a:gd name="connsiteX1838" fmla="*/ 673875 w 11379421"/>
              <a:gd name="connsiteY1838" fmla="*/ 3190216 h 5076798"/>
              <a:gd name="connsiteX1839" fmla="*/ 664340 w 11379421"/>
              <a:gd name="connsiteY1839" fmla="*/ 3170193 h 5076798"/>
              <a:gd name="connsiteX1840" fmla="*/ 631922 w 11379421"/>
              <a:gd name="connsiteY1840" fmla="*/ 3178773 h 5076798"/>
              <a:gd name="connsiteX1841" fmla="*/ 626201 w 11379421"/>
              <a:gd name="connsiteY1841" fmla="*/ 3160658 h 5076798"/>
              <a:gd name="connsiteX1842" fmla="*/ 542296 w 11379421"/>
              <a:gd name="connsiteY1842" fmla="*/ 3259818 h 5076798"/>
              <a:gd name="connsiteX1843" fmla="*/ 610946 w 11379421"/>
              <a:gd name="connsiteY1843" fmla="*/ 3136821 h 5076798"/>
              <a:gd name="connsiteX1844" fmla="*/ 571853 w 11379421"/>
              <a:gd name="connsiteY1844" fmla="*/ 3106313 h 5076798"/>
              <a:gd name="connsiteX1845" fmla="*/ 591876 w 11379421"/>
              <a:gd name="connsiteY1845" fmla="*/ 3092011 h 5076798"/>
              <a:gd name="connsiteX1846" fmla="*/ 552784 w 11379421"/>
              <a:gd name="connsiteY1846" fmla="*/ 3062452 h 5076798"/>
              <a:gd name="connsiteX1847" fmla="*/ 532761 w 11379421"/>
              <a:gd name="connsiteY1847" fmla="*/ 3132054 h 5076798"/>
              <a:gd name="connsiteX1848" fmla="*/ 515599 w 11379421"/>
              <a:gd name="connsiteY1848" fmla="*/ 3124428 h 5076798"/>
              <a:gd name="connsiteX1849" fmla="*/ 484134 w 11379421"/>
              <a:gd name="connsiteY1849" fmla="*/ 3151123 h 5076798"/>
              <a:gd name="connsiteX1850" fmla="*/ 543249 w 11379421"/>
              <a:gd name="connsiteY1850" fmla="*/ 3022405 h 5076798"/>
              <a:gd name="connsiteX1851" fmla="*/ 454577 w 11379421"/>
              <a:gd name="connsiteY1851" fmla="*/ 3047196 h 5076798"/>
              <a:gd name="connsiteX1852" fmla="*/ 404996 w 11379421"/>
              <a:gd name="connsiteY1852" fmla="*/ 3121565 h 5076798"/>
              <a:gd name="connsiteX1853" fmla="*/ 454577 w 11379421"/>
              <a:gd name="connsiteY1853" fmla="*/ 2988079 h 5076798"/>
              <a:gd name="connsiteX1854" fmla="*/ 404996 w 11379421"/>
              <a:gd name="connsiteY1854" fmla="*/ 2879385 h 5076798"/>
              <a:gd name="connsiteX1855" fmla="*/ 365904 w 11379421"/>
              <a:gd name="connsiteY1855" fmla="*/ 2904176 h 5076798"/>
              <a:gd name="connsiteX1856" fmla="*/ 375439 w 11379421"/>
              <a:gd name="connsiteY1856" fmla="*/ 2854593 h 5076798"/>
              <a:gd name="connsiteX1857" fmla="*/ 281999 w 11379421"/>
              <a:gd name="connsiteY1857" fmla="*/ 2953758 h 5076798"/>
              <a:gd name="connsiteX1858" fmla="*/ 128490 w 11379421"/>
              <a:gd name="connsiteY1858" fmla="*/ 3047196 h 5076798"/>
              <a:gd name="connsiteX1859" fmla="*/ 63773 w 11379421"/>
              <a:gd name="connsiteY1859" fmla="*/ 3113581 h 5076798"/>
              <a:gd name="connsiteX1860" fmla="*/ 0 w 11379421"/>
              <a:gd name="connsiteY1860" fmla="*/ 3180443 h 5076798"/>
              <a:gd name="connsiteX1861" fmla="*/ 0 w 11379421"/>
              <a:gd name="connsiteY1861" fmla="*/ 3180233 h 5076798"/>
              <a:gd name="connsiteX1862" fmla="*/ 31281 w 11379421"/>
              <a:gd name="connsiteY1862" fmla="*/ 3118602 h 5076798"/>
              <a:gd name="connsiteX1863" fmla="*/ 162815 w 11379421"/>
              <a:gd name="connsiteY1863" fmla="*/ 2923245 h 5076798"/>
              <a:gd name="connsiteX1864" fmla="*/ 197140 w 11379421"/>
              <a:gd name="connsiteY1864" fmla="*/ 2908943 h 5076798"/>
              <a:gd name="connsiteX1865" fmla="*/ 177117 w 11379421"/>
              <a:gd name="connsiteY1865" fmla="*/ 2889874 h 5076798"/>
              <a:gd name="connsiteX1866" fmla="*/ 231465 w 11379421"/>
              <a:gd name="connsiteY1866" fmla="*/ 2775457 h 5076798"/>
              <a:gd name="connsiteX1867" fmla="*/ 265790 w 11379421"/>
              <a:gd name="connsiteY1867" fmla="*/ 2775457 h 5076798"/>
              <a:gd name="connsiteX1868" fmla="*/ 329672 w 11379421"/>
              <a:gd name="connsiteY1868" fmla="*/ 2677252 h 5076798"/>
              <a:gd name="connsiteX1869" fmla="*/ 424066 w 11379421"/>
              <a:gd name="connsiteY1869" fmla="*/ 2568553 h 5076798"/>
              <a:gd name="connsiteX1870" fmla="*/ 414531 w 11379421"/>
              <a:gd name="connsiteY1870" fmla="*/ 2607646 h 5076798"/>
              <a:gd name="connsiteX1871" fmla="*/ 513692 w 11379421"/>
              <a:gd name="connsiteY1871" fmla="*/ 2454137 h 5076798"/>
              <a:gd name="connsiteX1872" fmla="*/ 493669 w 11379421"/>
              <a:gd name="connsiteY1872" fmla="*/ 2429350 h 5076798"/>
              <a:gd name="connsiteX1873" fmla="*/ 530854 w 11379421"/>
              <a:gd name="connsiteY1873" fmla="*/ 2443652 h 5076798"/>
              <a:gd name="connsiteX1874" fmla="*/ 523226 w 11379421"/>
              <a:gd name="connsiteY1874" fmla="*/ 2488462 h 5076798"/>
              <a:gd name="connsiteX1875" fmla="*/ 543249 w 11379421"/>
              <a:gd name="connsiteY1875" fmla="*/ 2458904 h 5076798"/>
              <a:gd name="connsiteX1876" fmla="*/ 568039 w 11379421"/>
              <a:gd name="connsiteY1876" fmla="*/ 2478928 h 5076798"/>
              <a:gd name="connsiteX1877" fmla="*/ 614759 w 11379421"/>
              <a:gd name="connsiteY1877" fmla="*/ 2401696 h 5076798"/>
              <a:gd name="connsiteX1878" fmla="*/ 660526 w 11379421"/>
              <a:gd name="connsiteY1878" fmla="*/ 2373092 h 5076798"/>
              <a:gd name="connsiteX1879" fmla="*/ 651945 w 11379421"/>
              <a:gd name="connsiteY1879" fmla="*/ 2291097 h 5076798"/>
              <a:gd name="connsiteX1880" fmla="*/ 680549 w 11379421"/>
              <a:gd name="connsiteY1880" fmla="*/ 2291097 h 5076798"/>
              <a:gd name="connsiteX1881" fmla="*/ 714874 w 11379421"/>
              <a:gd name="connsiteY1881" fmla="*/ 2221491 h 5076798"/>
              <a:gd name="connsiteX1882" fmla="*/ 784477 w 11379421"/>
              <a:gd name="connsiteY1882" fmla="*/ 2127099 h 5076798"/>
              <a:gd name="connsiteX1883" fmla="*/ 820709 w 11379421"/>
              <a:gd name="connsiteY1883" fmla="*/ 2034610 h 5076798"/>
              <a:gd name="connsiteX1884" fmla="*/ 942753 w 11379421"/>
              <a:gd name="connsiteY1884" fmla="*/ 1908755 h 5076798"/>
              <a:gd name="connsiteX1885" fmla="*/ 975171 w 11379421"/>
              <a:gd name="connsiteY1885" fmla="*/ 1896357 h 5076798"/>
              <a:gd name="connsiteX1886" fmla="*/ 982798 w 11379421"/>
              <a:gd name="connsiteY1886" fmla="*/ 1859173 h 5076798"/>
              <a:gd name="connsiteX1887" fmla="*/ 1069564 w 11379421"/>
              <a:gd name="connsiteY1887" fmla="*/ 1758104 h 5076798"/>
              <a:gd name="connsiteX1888" fmla="*/ 1089587 w 11379421"/>
              <a:gd name="connsiteY1888" fmla="*/ 1758104 h 5076798"/>
              <a:gd name="connsiteX1889" fmla="*/ 1080052 w 11379421"/>
              <a:gd name="connsiteY1889" fmla="*/ 1812454 h 5076798"/>
              <a:gd name="connsiteX1890" fmla="*/ 1100075 w 11379421"/>
              <a:gd name="connsiteY1890" fmla="*/ 1817221 h 5076798"/>
              <a:gd name="connsiteX1891" fmla="*/ 1126772 w 11379421"/>
              <a:gd name="connsiteY1891" fmla="*/ 1730455 h 5076798"/>
              <a:gd name="connsiteX1892" fmla="*/ 1179213 w 11379421"/>
              <a:gd name="connsiteY1892" fmla="*/ 1649410 h 5076798"/>
              <a:gd name="connsiteX1893" fmla="*/ 1204003 w 11379421"/>
              <a:gd name="connsiteY1893" fmla="*/ 1669433 h 5076798"/>
              <a:gd name="connsiteX1894" fmla="*/ 1239281 w 11379421"/>
              <a:gd name="connsiteY1894" fmla="*/ 1635108 h 5076798"/>
              <a:gd name="connsiteX1895" fmla="*/ 1253583 w 11379421"/>
              <a:gd name="connsiteY1895" fmla="*/ 1571228 h 5076798"/>
              <a:gd name="connsiteX1896" fmla="*/ 1292676 w 11379421"/>
              <a:gd name="connsiteY1896" fmla="*/ 1590297 h 5076798"/>
              <a:gd name="connsiteX1897" fmla="*/ 1332722 w 11379421"/>
              <a:gd name="connsiteY1897" fmla="*/ 1521646 h 5076798"/>
              <a:gd name="connsiteX1898" fmla="*/ 1405185 w 11379421"/>
              <a:gd name="connsiteY1898" fmla="*/ 1470159 h 5076798"/>
              <a:gd name="connsiteX1899" fmla="*/ 1408999 w 11379421"/>
              <a:gd name="connsiteY1899" fmla="*/ 1424390 h 5076798"/>
              <a:gd name="connsiteX1900" fmla="*/ 1466207 w 11379421"/>
              <a:gd name="connsiteY1900" fmla="*/ 1352880 h 5076798"/>
              <a:gd name="connsiteX1901" fmla="*/ 1486230 w 11379421"/>
              <a:gd name="connsiteY1901" fmla="*/ 1382438 h 5076798"/>
              <a:gd name="connsiteX1902" fmla="*/ 1545345 w 11379421"/>
              <a:gd name="connsiteY1902" fmla="*/ 1323326 h 5076798"/>
              <a:gd name="connsiteX1903" fmla="*/ 1511020 w 11379421"/>
              <a:gd name="connsiteY1903" fmla="*/ 1343345 h 5076798"/>
              <a:gd name="connsiteX1904" fmla="*/ 1560601 w 11379421"/>
              <a:gd name="connsiteY1904" fmla="*/ 1264209 h 5076798"/>
              <a:gd name="connsiteX1905" fmla="*/ 1585391 w 11379421"/>
              <a:gd name="connsiteY1905" fmla="*/ 1284233 h 5076798"/>
              <a:gd name="connsiteX1906" fmla="*/ 1595879 w 11379421"/>
              <a:gd name="connsiteY1906" fmla="*/ 1219394 h 5076798"/>
              <a:gd name="connsiteX1907" fmla="*/ 1620669 w 11379421"/>
              <a:gd name="connsiteY1907" fmla="*/ 1234651 h 5076798"/>
              <a:gd name="connsiteX1908" fmla="*/ 1661668 w 11379421"/>
              <a:gd name="connsiteY1908" fmla="*/ 1151702 h 5076798"/>
              <a:gd name="connsiteX1909" fmla="*/ 1794200 w 11379421"/>
              <a:gd name="connsiteY1909" fmla="*/ 972447 h 5076798"/>
              <a:gd name="connsiteX1910" fmla="*/ 1887640 w 11379421"/>
              <a:gd name="connsiteY1910" fmla="*/ 808453 h 5076798"/>
              <a:gd name="connsiteX1911" fmla="*/ 1921965 w 11379421"/>
              <a:gd name="connsiteY1911" fmla="*/ 803686 h 5076798"/>
              <a:gd name="connsiteX1912" fmla="*/ 2056404 w 11379421"/>
              <a:gd name="connsiteY1912" fmla="*/ 639687 h 5076798"/>
              <a:gd name="connsiteX1913" fmla="*/ 2121240 w 11379421"/>
              <a:gd name="connsiteY1913" fmla="*/ 580570 h 5076798"/>
              <a:gd name="connsiteX1914" fmla="*/ 2115519 w 11379421"/>
              <a:gd name="connsiteY1914" fmla="*/ 609174 h 5076798"/>
              <a:gd name="connsiteX1915" fmla="*/ 2062125 w 11379421"/>
              <a:gd name="connsiteY1915" fmla="*/ 675917 h 5076798"/>
              <a:gd name="connsiteX1916" fmla="*/ 2169867 w 11379421"/>
              <a:gd name="connsiteY1916" fmla="*/ 604407 h 5076798"/>
              <a:gd name="connsiteX1917" fmla="*/ 2120287 w 11379421"/>
              <a:gd name="connsiteY1917" fmla="*/ 579620 h 5076798"/>
              <a:gd name="connsiteX1918" fmla="*/ 2219448 w 11379421"/>
              <a:gd name="connsiteY1918" fmla="*/ 470921 h 5076798"/>
              <a:gd name="connsiteX1919" fmla="*/ 2214680 w 11379421"/>
              <a:gd name="connsiteY1919" fmla="*/ 530038 h 5076798"/>
              <a:gd name="connsiteX1920" fmla="*/ 2185122 w 11379421"/>
              <a:gd name="connsiteY1920" fmla="*/ 510014 h 5076798"/>
              <a:gd name="connsiteX1921" fmla="*/ 2160332 w 11379421"/>
              <a:gd name="connsiteY1921" fmla="*/ 534806 h 5076798"/>
              <a:gd name="connsiteX1922" fmla="*/ 2189890 w 11379421"/>
              <a:gd name="connsiteY1922" fmla="*/ 539573 h 5076798"/>
              <a:gd name="connsiteX1923" fmla="*/ 2194657 w 11379421"/>
              <a:gd name="connsiteY1923" fmla="*/ 578666 h 5076798"/>
              <a:gd name="connsiteX1924" fmla="*/ 2402514 w 11379421"/>
              <a:gd name="connsiteY1924" fmla="*/ 370807 h 5076798"/>
              <a:gd name="connsiteX1925" fmla="*/ 2397746 w 11379421"/>
              <a:gd name="connsiteY1925" fmla="*/ 429924 h 5076798"/>
              <a:gd name="connsiteX1926" fmla="*/ 2526465 w 11379421"/>
              <a:gd name="connsiteY1926" fmla="*/ 316462 h 5076798"/>
              <a:gd name="connsiteX1927" fmla="*/ 2494046 w 11379421"/>
              <a:gd name="connsiteY1927" fmla="*/ 304064 h 5076798"/>
              <a:gd name="connsiteX1928" fmla="*/ 2427304 w 11379421"/>
              <a:gd name="connsiteY1928" fmla="*/ 351738 h 5076798"/>
              <a:gd name="connsiteX1929" fmla="*/ 2521697 w 11379421"/>
              <a:gd name="connsiteY1929" fmla="*/ 243043 h 5076798"/>
              <a:gd name="connsiteX1930" fmla="*/ 2535999 w 11379421"/>
              <a:gd name="connsiteY1930" fmla="*/ 287858 h 5076798"/>
              <a:gd name="connsiteX1931" fmla="*/ 2673298 w 11379421"/>
              <a:gd name="connsiteY1931" fmla="*/ 193466 h 5076798"/>
              <a:gd name="connsiteX1932" fmla="*/ 2863992 w 11379421"/>
              <a:gd name="connsiteY1932" fmla="*/ 11352 h 5076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</a:cxnLst>
            <a:rect l="l" t="t" r="r" b="b"/>
            <a:pathLst>
              <a:path w="11379421" h="5076798">
                <a:moveTo>
                  <a:pt x="7044953" y="4425913"/>
                </a:moveTo>
                <a:cubicBezTo>
                  <a:pt x="7051627" y="4433539"/>
                  <a:pt x="7025884" y="4466910"/>
                  <a:pt x="7019209" y="4474541"/>
                </a:cubicBezTo>
                <a:cubicBezTo>
                  <a:pt x="6975350" y="4522214"/>
                  <a:pt x="6872375" y="4605163"/>
                  <a:pt x="6812307" y="4633767"/>
                </a:cubicBezTo>
                <a:cubicBezTo>
                  <a:pt x="6801819" y="4638535"/>
                  <a:pt x="6765587" y="4653791"/>
                  <a:pt x="6759866" y="4650933"/>
                </a:cubicBezTo>
                <a:cubicBezTo>
                  <a:pt x="6757958" y="4649978"/>
                  <a:pt x="6753191" y="4624233"/>
                  <a:pt x="6728401" y="4633767"/>
                </a:cubicBezTo>
                <a:lnTo>
                  <a:pt x="6738889" y="4585140"/>
                </a:lnTo>
                <a:lnTo>
                  <a:pt x="6815167" y="4592770"/>
                </a:lnTo>
                <a:lnTo>
                  <a:pt x="6932444" y="4486934"/>
                </a:lnTo>
                <a:close/>
                <a:moveTo>
                  <a:pt x="5302966" y="4326753"/>
                </a:moveTo>
                <a:lnTo>
                  <a:pt x="5305826" y="4384911"/>
                </a:lnTo>
                <a:cubicBezTo>
                  <a:pt x="5343965" y="4390633"/>
                  <a:pt x="5323942" y="4420191"/>
                  <a:pt x="5289618" y="4394446"/>
                </a:cubicBezTo>
                <a:cubicBezTo>
                  <a:pt x="5273408" y="4382053"/>
                  <a:pt x="5275316" y="4358216"/>
                  <a:pt x="5243851" y="4365842"/>
                </a:cubicBezTo>
                <a:cubicBezTo>
                  <a:pt x="5261966" y="4348681"/>
                  <a:pt x="5276268" y="4320077"/>
                  <a:pt x="5302966" y="4326753"/>
                </a:cubicBezTo>
                <a:close/>
                <a:moveTo>
                  <a:pt x="7294669" y="4148412"/>
                </a:moveTo>
                <a:cubicBezTo>
                  <a:pt x="7267946" y="4156780"/>
                  <a:pt x="7187020" y="4220083"/>
                  <a:pt x="7193694" y="4247612"/>
                </a:cubicBezTo>
                <a:cubicBezTo>
                  <a:pt x="7226112" y="4227589"/>
                  <a:pt x="7200368" y="4260010"/>
                  <a:pt x="7228019" y="4257147"/>
                </a:cubicBezTo>
                <a:lnTo>
                  <a:pt x="7237554" y="4227589"/>
                </a:lnTo>
                <a:lnTo>
                  <a:pt x="7247088" y="4247612"/>
                </a:lnTo>
                <a:cubicBezTo>
                  <a:pt x="7279507" y="4224730"/>
                  <a:pt x="7288088" y="4183733"/>
                  <a:pt x="7301436" y="4148453"/>
                </a:cubicBezTo>
                <a:lnTo>
                  <a:pt x="7302390" y="4148453"/>
                </a:lnTo>
                <a:cubicBezTo>
                  <a:pt x="7301198" y="4147142"/>
                  <a:pt x="7298487" y="4147216"/>
                  <a:pt x="7294669" y="4148412"/>
                </a:cubicBezTo>
                <a:close/>
                <a:moveTo>
                  <a:pt x="8293043" y="4023547"/>
                </a:moveTo>
                <a:lnTo>
                  <a:pt x="8322602" y="4034036"/>
                </a:lnTo>
                <a:lnTo>
                  <a:pt x="8323555" y="4034036"/>
                </a:lnTo>
                <a:cubicBezTo>
                  <a:pt x="8371228" y="4069316"/>
                  <a:pt x="8261579" y="4126525"/>
                  <a:pt x="8253951" y="4117940"/>
                </a:cubicBezTo>
                <a:cubicBezTo>
                  <a:pt x="8262533" y="4085523"/>
                  <a:pt x="8232022" y="4094103"/>
                  <a:pt x="8233929" y="4073129"/>
                </a:cubicBezTo>
                <a:close/>
                <a:moveTo>
                  <a:pt x="5398492" y="4013611"/>
                </a:moveTo>
                <a:cubicBezTo>
                  <a:pt x="5366491" y="4012404"/>
                  <a:pt x="5340391" y="4016157"/>
                  <a:pt x="5341105" y="4065499"/>
                </a:cubicBezTo>
                <a:cubicBezTo>
                  <a:pt x="5341105" y="4089336"/>
                  <a:pt x="5365896" y="4102688"/>
                  <a:pt x="5351594" y="4129383"/>
                </a:cubicBezTo>
                <a:cubicBezTo>
                  <a:pt x="5363034" y="4139872"/>
                  <a:pt x="5466962" y="4051197"/>
                  <a:pt x="5430731" y="4014967"/>
                </a:cubicBezTo>
                <a:lnTo>
                  <a:pt x="5431685" y="4014967"/>
                </a:lnTo>
                <a:cubicBezTo>
                  <a:pt x="5420482" y="4014967"/>
                  <a:pt x="5409160" y="4014014"/>
                  <a:pt x="5398492" y="4013611"/>
                </a:cubicBezTo>
                <a:close/>
                <a:moveTo>
                  <a:pt x="8059443" y="4000665"/>
                </a:moveTo>
                <a:cubicBezTo>
                  <a:pt x="8077559" y="4011154"/>
                  <a:pt x="8072792" y="4023547"/>
                  <a:pt x="8061351" y="4036895"/>
                </a:cubicBezTo>
                <a:lnTo>
                  <a:pt x="8062304" y="4036895"/>
                </a:lnTo>
                <a:cubicBezTo>
                  <a:pt x="8052769" y="4047384"/>
                  <a:pt x="7996515" y="4079801"/>
                  <a:pt x="7995561" y="4084568"/>
                </a:cubicBezTo>
                <a:lnTo>
                  <a:pt x="7995561" y="4103638"/>
                </a:lnTo>
                <a:lnTo>
                  <a:pt x="8045141" y="4168476"/>
                </a:lnTo>
                <a:cubicBezTo>
                  <a:pt x="8026072" y="4169431"/>
                  <a:pt x="8009863" y="4155129"/>
                  <a:pt x="7990794" y="4157987"/>
                </a:cubicBezTo>
                <a:cubicBezTo>
                  <a:pt x="7968864" y="4161800"/>
                  <a:pt x="7970771" y="4178011"/>
                  <a:pt x="7966004" y="4181824"/>
                </a:cubicBezTo>
                <a:cubicBezTo>
                  <a:pt x="7925958" y="4211383"/>
                  <a:pt x="7929772" y="4165613"/>
                  <a:pt x="7955516" y="4139872"/>
                </a:cubicBezTo>
                <a:cubicBezTo>
                  <a:pt x="7900214" y="4143685"/>
                  <a:pt x="7850635" y="4193268"/>
                  <a:pt x="7894494" y="4245708"/>
                </a:cubicBezTo>
                <a:cubicBezTo>
                  <a:pt x="7896400" y="4266682"/>
                  <a:pt x="7836333" y="4296240"/>
                  <a:pt x="7822984" y="4296240"/>
                </a:cubicBezTo>
                <a:cubicBezTo>
                  <a:pt x="7783892" y="4295286"/>
                  <a:pt x="7765776" y="4240941"/>
                  <a:pt x="7707614" y="4298149"/>
                </a:cubicBezTo>
                <a:cubicBezTo>
                  <a:pt x="7710474" y="4241891"/>
                  <a:pt x="7766729" y="4219963"/>
                  <a:pt x="7786751" y="4179915"/>
                </a:cubicBezTo>
                <a:lnTo>
                  <a:pt x="7802007" y="4199939"/>
                </a:lnTo>
                <a:cubicBezTo>
                  <a:pt x="7831565" y="4200893"/>
                  <a:pt x="7841100" y="4167522"/>
                  <a:pt x="7859215" y="4156078"/>
                </a:cubicBezTo>
                <a:cubicBezTo>
                  <a:pt x="7913563" y="4120803"/>
                  <a:pt x="7955516" y="4097921"/>
                  <a:pt x="8005096" y="4055014"/>
                </a:cubicBezTo>
                <a:cubicBezTo>
                  <a:pt x="8024165" y="4037849"/>
                  <a:pt x="8030839" y="4011154"/>
                  <a:pt x="8059443" y="4000665"/>
                </a:cubicBezTo>
                <a:close/>
                <a:moveTo>
                  <a:pt x="8360740" y="3965385"/>
                </a:moveTo>
                <a:lnTo>
                  <a:pt x="8361694" y="3965385"/>
                </a:lnTo>
                <a:lnTo>
                  <a:pt x="8361694" y="3965612"/>
                </a:lnTo>
                <a:close/>
                <a:moveTo>
                  <a:pt x="7117417" y="3959668"/>
                </a:moveTo>
                <a:cubicBezTo>
                  <a:pt x="7085952" y="3968248"/>
                  <a:pt x="7064976" y="4000665"/>
                  <a:pt x="7072603" y="4033082"/>
                </a:cubicBezTo>
                <a:cubicBezTo>
                  <a:pt x="7074511" y="4040712"/>
                  <a:pt x="7092627" y="4039758"/>
                  <a:pt x="7092627" y="4045480"/>
                </a:cubicBezTo>
                <a:cubicBezTo>
                  <a:pt x="7095487" y="4072175"/>
                  <a:pt x="7067836" y="4096966"/>
                  <a:pt x="7102162" y="4133196"/>
                </a:cubicBezTo>
                <a:cubicBezTo>
                  <a:pt x="7075464" y="4149407"/>
                  <a:pt x="7054488" y="4155129"/>
                  <a:pt x="7043046" y="4187546"/>
                </a:cubicBezTo>
                <a:cubicBezTo>
                  <a:pt x="7074511" y="4189450"/>
                  <a:pt x="7103115" y="4175148"/>
                  <a:pt x="7131719" y="4167522"/>
                </a:cubicBezTo>
                <a:cubicBezTo>
                  <a:pt x="7108835" y="4219008"/>
                  <a:pt x="7011582" y="4261915"/>
                  <a:pt x="6980117" y="4313401"/>
                </a:cubicBezTo>
                <a:lnTo>
                  <a:pt x="6933397" y="4336288"/>
                </a:lnTo>
                <a:cubicBezTo>
                  <a:pt x="6951513" y="4329612"/>
                  <a:pt x="6976303" y="4339146"/>
                  <a:pt x="6992513" y="4331521"/>
                </a:cubicBezTo>
                <a:cubicBezTo>
                  <a:pt x="7035419" y="4311497"/>
                  <a:pt x="7114556" y="4220917"/>
                  <a:pt x="7156509" y="4197080"/>
                </a:cubicBezTo>
                <a:cubicBezTo>
                  <a:pt x="7174028" y="4186233"/>
                  <a:pt x="7216369" y="4203126"/>
                  <a:pt x="7191548" y="4167280"/>
                </a:cubicBezTo>
                <a:lnTo>
                  <a:pt x="7177421" y="4149569"/>
                </a:lnTo>
                <a:lnTo>
                  <a:pt x="7178439" y="4148453"/>
                </a:lnTo>
                <a:lnTo>
                  <a:pt x="7176531" y="4148453"/>
                </a:lnTo>
                <a:lnTo>
                  <a:pt x="7177421" y="4149569"/>
                </a:lnTo>
                <a:lnTo>
                  <a:pt x="7168487" y="4159359"/>
                </a:lnTo>
                <a:cubicBezTo>
                  <a:pt x="7157940" y="4166689"/>
                  <a:pt x="7145783" y="4164901"/>
                  <a:pt x="7133625" y="4168476"/>
                </a:cubicBezTo>
                <a:cubicBezTo>
                  <a:pt x="7151741" y="4127474"/>
                  <a:pt x="7134579" y="4128429"/>
                  <a:pt x="7120277" y="4109359"/>
                </a:cubicBezTo>
                <a:cubicBezTo>
                  <a:pt x="7094533" y="4075988"/>
                  <a:pt x="7160323" y="4085523"/>
                  <a:pt x="7175578" y="4090290"/>
                </a:cubicBezTo>
                <a:cubicBezTo>
                  <a:pt x="7184160" y="4093153"/>
                  <a:pt x="7182252" y="4105546"/>
                  <a:pt x="7190833" y="4108405"/>
                </a:cubicBezTo>
                <a:cubicBezTo>
                  <a:pt x="7205135" y="4113172"/>
                  <a:pt x="7226112" y="4108405"/>
                  <a:pt x="7242321" y="4118894"/>
                </a:cubicBezTo>
                <a:lnTo>
                  <a:pt x="7242321" y="4079801"/>
                </a:lnTo>
                <a:cubicBezTo>
                  <a:pt x="7242321" y="4079801"/>
                  <a:pt x="7202276" y="4079801"/>
                  <a:pt x="7202276" y="4079801"/>
                </a:cubicBezTo>
                <a:lnTo>
                  <a:pt x="7202276" y="4039758"/>
                </a:lnTo>
                <a:cubicBezTo>
                  <a:pt x="7202276" y="4039758"/>
                  <a:pt x="7143160" y="4069316"/>
                  <a:pt x="7143160" y="4069316"/>
                </a:cubicBezTo>
                <a:cubicBezTo>
                  <a:pt x="7130766" y="4040712"/>
                  <a:pt x="7146021" y="4005432"/>
                  <a:pt x="7172717" y="3990176"/>
                </a:cubicBezTo>
                <a:lnTo>
                  <a:pt x="7182252" y="4019734"/>
                </a:lnTo>
                <a:cubicBezTo>
                  <a:pt x="7207996" y="3977783"/>
                  <a:pt x="7165090" y="3949178"/>
                  <a:pt x="7132672" y="3979687"/>
                </a:cubicBezTo>
                <a:close/>
                <a:moveTo>
                  <a:pt x="1287908" y="3950133"/>
                </a:moveTo>
                <a:cubicBezTo>
                  <a:pt x="1271699" y="3986363"/>
                  <a:pt x="1245002" y="4011154"/>
                  <a:pt x="1220212" y="4040712"/>
                </a:cubicBezTo>
                <a:cubicBezTo>
                  <a:pt x="1212584" y="4049293"/>
                  <a:pt x="1190654" y="4063595"/>
                  <a:pt x="1204003" y="4078851"/>
                </a:cubicBezTo>
                <a:cubicBezTo>
                  <a:pt x="1215445" y="4092199"/>
                  <a:pt x="1229747" y="4062640"/>
                  <a:pt x="1235468" y="4055964"/>
                </a:cubicBezTo>
                <a:cubicBezTo>
                  <a:pt x="1250723" y="4039758"/>
                  <a:pt x="1280281" y="4000665"/>
                  <a:pt x="1290769" y="3982550"/>
                </a:cubicBezTo>
                <a:cubicBezTo>
                  <a:pt x="1300303" y="3965385"/>
                  <a:pt x="1307931" y="3965385"/>
                  <a:pt x="1287908" y="3950133"/>
                </a:cubicBezTo>
                <a:close/>
                <a:moveTo>
                  <a:pt x="8401739" y="3925342"/>
                </a:moveTo>
                <a:cubicBezTo>
                  <a:pt x="8491365" y="3956804"/>
                  <a:pt x="8377902" y="4022593"/>
                  <a:pt x="8450365" y="4039758"/>
                </a:cubicBezTo>
                <a:cubicBezTo>
                  <a:pt x="8447505" y="4076942"/>
                  <a:pt x="8426528" y="4075988"/>
                  <a:pt x="8420808" y="4039758"/>
                </a:cubicBezTo>
                <a:cubicBezTo>
                  <a:pt x="8381716" y="4093153"/>
                  <a:pt x="8334996" y="3999710"/>
                  <a:pt x="8381716" y="3999710"/>
                </a:cubicBezTo>
                <a:cubicBezTo>
                  <a:pt x="8381716" y="3999710"/>
                  <a:pt x="8361694" y="3985408"/>
                  <a:pt x="8361694" y="3985408"/>
                </a:cubicBezTo>
                <a:lnTo>
                  <a:pt x="8361694" y="3965612"/>
                </a:lnTo>
                <a:lnTo>
                  <a:pt x="8380763" y="3970152"/>
                </a:lnTo>
                <a:cubicBezTo>
                  <a:pt x="8396018" y="3943457"/>
                  <a:pt x="8342624" y="3956804"/>
                  <a:pt x="8371228" y="3935831"/>
                </a:cubicBezTo>
                <a:cubicBezTo>
                  <a:pt x="8379810" y="3929155"/>
                  <a:pt x="8390297" y="3922479"/>
                  <a:pt x="8401739" y="3925342"/>
                </a:cubicBezTo>
                <a:close/>
                <a:moveTo>
                  <a:pt x="7679010" y="3891016"/>
                </a:moveTo>
                <a:cubicBezTo>
                  <a:pt x="7666615" y="3900551"/>
                  <a:pt x="7634196" y="3911040"/>
                  <a:pt x="7626569" y="3920574"/>
                </a:cubicBezTo>
                <a:cubicBezTo>
                  <a:pt x="7611313" y="3937735"/>
                  <a:pt x="7631337" y="3953946"/>
                  <a:pt x="7575082" y="3959668"/>
                </a:cubicBezTo>
                <a:cubicBezTo>
                  <a:pt x="7570314" y="3965385"/>
                  <a:pt x="7561733" y="4012108"/>
                  <a:pt x="7580802" y="4010200"/>
                </a:cubicBezTo>
                <a:cubicBezTo>
                  <a:pt x="7582709" y="3993039"/>
                  <a:pt x="7698080" y="3910085"/>
                  <a:pt x="7679963" y="3891970"/>
                </a:cubicBezTo>
                <a:close/>
                <a:moveTo>
                  <a:pt x="3204381" y="3880527"/>
                </a:moveTo>
                <a:lnTo>
                  <a:pt x="3253961" y="3891016"/>
                </a:lnTo>
                <a:cubicBezTo>
                  <a:pt x="3247287" y="3904364"/>
                  <a:pt x="3199613" y="3973970"/>
                  <a:pt x="3184358" y="3959668"/>
                </a:cubicBezTo>
                <a:cubicBezTo>
                  <a:pt x="3209148" y="3934876"/>
                  <a:pt x="3194846" y="3911040"/>
                  <a:pt x="3204381" y="3880527"/>
                </a:cubicBezTo>
                <a:close/>
                <a:moveTo>
                  <a:pt x="7248042" y="3871947"/>
                </a:moveTo>
                <a:cubicBezTo>
                  <a:pt x="7217531" y="3897692"/>
                  <a:pt x="7187019" y="3915807"/>
                  <a:pt x="7184160" y="3960617"/>
                </a:cubicBezTo>
                <a:cubicBezTo>
                  <a:pt x="7233740" y="3973970"/>
                  <a:pt x="7282366" y="3909131"/>
                  <a:pt x="7248042" y="3871947"/>
                </a:cubicBezTo>
                <a:close/>
                <a:moveTo>
                  <a:pt x="8321647" y="3772787"/>
                </a:moveTo>
                <a:cubicBezTo>
                  <a:pt x="8330229" y="3782321"/>
                  <a:pt x="8294951" y="3817597"/>
                  <a:pt x="8287323" y="3828086"/>
                </a:cubicBezTo>
                <a:cubicBezTo>
                  <a:pt x="8284463" y="3831899"/>
                  <a:pt x="8274928" y="3830949"/>
                  <a:pt x="8273020" y="3838575"/>
                </a:cubicBezTo>
                <a:cubicBezTo>
                  <a:pt x="8267300" y="3862412"/>
                  <a:pt x="8308300" y="3910085"/>
                  <a:pt x="8282555" y="3926296"/>
                </a:cubicBezTo>
                <a:cubicBezTo>
                  <a:pt x="8271114" y="3933922"/>
                  <a:pt x="8256812" y="3911994"/>
                  <a:pt x="8237743" y="3911994"/>
                </a:cubicBezTo>
                <a:cubicBezTo>
                  <a:pt x="8221533" y="3911994"/>
                  <a:pt x="8205324" y="3937735"/>
                  <a:pt x="8183394" y="3931063"/>
                </a:cubicBezTo>
                <a:cubicBezTo>
                  <a:pt x="8219626" y="3866225"/>
                  <a:pt x="8246324" y="3801391"/>
                  <a:pt x="8321647" y="3772787"/>
                </a:cubicBezTo>
                <a:close/>
                <a:moveTo>
                  <a:pt x="5520357" y="3762298"/>
                </a:moveTo>
                <a:cubicBezTo>
                  <a:pt x="5497474" y="3766111"/>
                  <a:pt x="5440266" y="3850019"/>
                  <a:pt x="5450754" y="3861457"/>
                </a:cubicBezTo>
                <a:cubicBezTo>
                  <a:pt x="5466962" y="3878623"/>
                  <a:pt x="5524170" y="3781367"/>
                  <a:pt x="5520357" y="3762298"/>
                </a:cubicBezTo>
                <a:close/>
                <a:moveTo>
                  <a:pt x="8450634" y="3743228"/>
                </a:moveTo>
                <a:cubicBezTo>
                  <a:pt x="8458828" y="3744837"/>
                  <a:pt x="8468482" y="3748234"/>
                  <a:pt x="8480877" y="3753717"/>
                </a:cubicBezTo>
                <a:lnTo>
                  <a:pt x="8418901" y="3805204"/>
                </a:lnTo>
                <a:cubicBezTo>
                  <a:pt x="8418901" y="3805204"/>
                  <a:pt x="8380763" y="3812830"/>
                  <a:pt x="8380763" y="3812830"/>
                </a:cubicBezTo>
                <a:lnTo>
                  <a:pt x="8380763" y="3768019"/>
                </a:lnTo>
                <a:lnTo>
                  <a:pt x="8381716" y="3768974"/>
                </a:lnTo>
                <a:cubicBezTo>
                  <a:pt x="8414610" y="3749665"/>
                  <a:pt x="8426052" y="3738401"/>
                  <a:pt x="8450634" y="3743228"/>
                </a:cubicBezTo>
                <a:close/>
                <a:moveTo>
                  <a:pt x="5718678" y="3713670"/>
                </a:moveTo>
                <a:lnTo>
                  <a:pt x="5697702" y="3850968"/>
                </a:lnTo>
                <a:lnTo>
                  <a:pt x="5673865" y="3850968"/>
                </a:lnTo>
                <a:cubicBezTo>
                  <a:pt x="5673865" y="3850968"/>
                  <a:pt x="5659563" y="3911040"/>
                  <a:pt x="5659563" y="3911040"/>
                </a:cubicBezTo>
                <a:lnTo>
                  <a:pt x="5776840" y="3795669"/>
                </a:lnTo>
                <a:cubicBezTo>
                  <a:pt x="5779700" y="3782321"/>
                  <a:pt x="5753004" y="3734648"/>
                  <a:pt x="5745375" y="3727017"/>
                </a:cubicBezTo>
                <a:cubicBezTo>
                  <a:pt x="5742515" y="3723204"/>
                  <a:pt x="5719632" y="3712715"/>
                  <a:pt x="5718678" y="3713670"/>
                </a:cubicBezTo>
                <a:close/>
                <a:moveTo>
                  <a:pt x="7747659" y="3624045"/>
                </a:moveTo>
                <a:cubicBezTo>
                  <a:pt x="7722869" y="3619277"/>
                  <a:pt x="7720962" y="3645023"/>
                  <a:pt x="7707614" y="3658370"/>
                </a:cubicBezTo>
                <a:lnTo>
                  <a:pt x="7727637" y="3667905"/>
                </a:lnTo>
                <a:cubicBezTo>
                  <a:pt x="7699986" y="3693646"/>
                  <a:pt x="7668521" y="3737507"/>
                  <a:pt x="7653266" y="3771832"/>
                </a:cubicBezTo>
                <a:cubicBezTo>
                  <a:pt x="7645639" y="3788993"/>
                  <a:pt x="7650406" y="3789947"/>
                  <a:pt x="7662800" y="3801391"/>
                </a:cubicBezTo>
                <a:cubicBezTo>
                  <a:pt x="7719055" y="3783276"/>
                  <a:pt x="7674243" y="3743228"/>
                  <a:pt x="7712382" y="3712715"/>
                </a:cubicBezTo>
                <a:lnTo>
                  <a:pt x="7707614" y="3782321"/>
                </a:lnTo>
                <a:cubicBezTo>
                  <a:pt x="7742892" y="3779458"/>
                  <a:pt x="7726684" y="3739415"/>
                  <a:pt x="7766729" y="3727972"/>
                </a:cubicBezTo>
                <a:cubicBezTo>
                  <a:pt x="7777217" y="3725113"/>
                  <a:pt x="7785798" y="3734648"/>
                  <a:pt x="7796286" y="3732739"/>
                </a:cubicBezTo>
                <a:lnTo>
                  <a:pt x="7776264" y="3757530"/>
                </a:lnTo>
                <a:cubicBezTo>
                  <a:pt x="7796286" y="3773741"/>
                  <a:pt x="7818216" y="3729881"/>
                  <a:pt x="7835378" y="3717483"/>
                </a:cubicBezTo>
                <a:lnTo>
                  <a:pt x="7837286" y="3717483"/>
                </a:lnTo>
                <a:cubicBezTo>
                  <a:pt x="7804868" y="3686020"/>
                  <a:pt x="7809635" y="3671718"/>
                  <a:pt x="7752427" y="3664092"/>
                </a:cubicBezTo>
                <a:close/>
                <a:moveTo>
                  <a:pt x="4708597" y="3596633"/>
                </a:moveTo>
                <a:cubicBezTo>
                  <a:pt x="4719682" y="3597824"/>
                  <a:pt x="4727548" y="3602592"/>
                  <a:pt x="4718489" y="3614510"/>
                </a:cubicBezTo>
                <a:cubicBezTo>
                  <a:pt x="4667002" y="3616419"/>
                  <a:pt x="4662235" y="3650740"/>
                  <a:pt x="4638398" y="3668860"/>
                </a:cubicBezTo>
                <a:cubicBezTo>
                  <a:pt x="4628863" y="3675531"/>
                  <a:pt x="4614561" y="3679344"/>
                  <a:pt x="4609794" y="3684111"/>
                </a:cubicBezTo>
                <a:cubicBezTo>
                  <a:pt x="4601213" y="3663138"/>
                  <a:pt x="4664142" y="3609743"/>
                  <a:pt x="4679398" y="3600208"/>
                </a:cubicBezTo>
                <a:cubicBezTo>
                  <a:pt x="4683212" y="3597825"/>
                  <a:pt x="4697514" y="3595441"/>
                  <a:pt x="4708597" y="3596633"/>
                </a:cubicBezTo>
                <a:close/>
                <a:moveTo>
                  <a:pt x="7866843" y="3554443"/>
                </a:moveTo>
                <a:cubicBezTo>
                  <a:pt x="7861122" y="3550626"/>
                  <a:pt x="7783892" y="3574462"/>
                  <a:pt x="7788659" y="3597349"/>
                </a:cubicBezTo>
                <a:lnTo>
                  <a:pt x="7806774" y="3628812"/>
                </a:lnTo>
                <a:cubicBezTo>
                  <a:pt x="7864937" y="3605930"/>
                  <a:pt x="7846820" y="3664092"/>
                  <a:pt x="7886866" y="3672673"/>
                </a:cubicBezTo>
                <a:lnTo>
                  <a:pt x="7905935" y="3618323"/>
                </a:lnTo>
                <a:lnTo>
                  <a:pt x="7859215" y="3572558"/>
                </a:lnTo>
                <a:close/>
                <a:moveTo>
                  <a:pt x="7713335" y="3535374"/>
                </a:moveTo>
                <a:cubicBezTo>
                  <a:pt x="7691405" y="3584952"/>
                  <a:pt x="7648498" y="3543000"/>
                  <a:pt x="7648498" y="3614510"/>
                </a:cubicBezTo>
                <a:lnTo>
                  <a:pt x="7623709" y="3596395"/>
                </a:lnTo>
                <a:lnTo>
                  <a:pt x="7548384" y="3639301"/>
                </a:lnTo>
                <a:lnTo>
                  <a:pt x="7538850" y="3703181"/>
                </a:lnTo>
                <a:lnTo>
                  <a:pt x="7519780" y="3698413"/>
                </a:lnTo>
                <a:lnTo>
                  <a:pt x="7528362" y="3665042"/>
                </a:lnTo>
                <a:cubicBezTo>
                  <a:pt x="7433015" y="3604975"/>
                  <a:pt x="7476874" y="3714624"/>
                  <a:pt x="7470200" y="3722250"/>
                </a:cubicBezTo>
                <a:cubicBezTo>
                  <a:pt x="7434921" y="3724159"/>
                  <a:pt x="7361505" y="3765156"/>
                  <a:pt x="7371993" y="3806158"/>
                </a:cubicBezTo>
                <a:cubicBezTo>
                  <a:pt x="7380574" y="3841434"/>
                  <a:pt x="7411085" y="3787089"/>
                  <a:pt x="7426341" y="3790902"/>
                </a:cubicBezTo>
                <a:lnTo>
                  <a:pt x="7435876" y="3810925"/>
                </a:lnTo>
                <a:cubicBezTo>
                  <a:pt x="7476874" y="3760389"/>
                  <a:pt x="7542664" y="3768974"/>
                  <a:pt x="7579849" y="3711766"/>
                </a:cubicBezTo>
                <a:cubicBezTo>
                  <a:pt x="7573174" y="3744183"/>
                  <a:pt x="7572221" y="3788993"/>
                  <a:pt x="7539803" y="3805204"/>
                </a:cubicBezTo>
                <a:cubicBezTo>
                  <a:pt x="7515966" y="3816647"/>
                  <a:pt x="7490223" y="3802345"/>
                  <a:pt x="7491176" y="3850019"/>
                </a:cubicBezTo>
                <a:lnTo>
                  <a:pt x="7535990" y="3829995"/>
                </a:lnTo>
                <a:lnTo>
                  <a:pt x="7555059" y="3849064"/>
                </a:lnTo>
                <a:lnTo>
                  <a:pt x="7554105" y="3850968"/>
                </a:lnTo>
                <a:lnTo>
                  <a:pt x="7602733" y="3843343"/>
                </a:lnTo>
                <a:lnTo>
                  <a:pt x="7615127" y="3851923"/>
                </a:lnTo>
                <a:lnTo>
                  <a:pt x="7609406" y="3876714"/>
                </a:lnTo>
                <a:lnTo>
                  <a:pt x="7628476" y="3881481"/>
                </a:lnTo>
                <a:lnTo>
                  <a:pt x="7648498" y="3822364"/>
                </a:lnTo>
                <a:lnTo>
                  <a:pt x="7609406" y="3831899"/>
                </a:lnTo>
                <a:lnTo>
                  <a:pt x="7629429" y="3787089"/>
                </a:lnTo>
                <a:lnTo>
                  <a:pt x="7610360" y="3778508"/>
                </a:lnTo>
                <a:lnTo>
                  <a:pt x="7619894" y="3729881"/>
                </a:lnTo>
                <a:lnTo>
                  <a:pt x="7599872" y="3704135"/>
                </a:lnTo>
                <a:cubicBezTo>
                  <a:pt x="7638011" y="3685066"/>
                  <a:pt x="7625615" y="3710811"/>
                  <a:pt x="7636104" y="3713670"/>
                </a:cubicBezTo>
                <a:cubicBezTo>
                  <a:pt x="7649452" y="3716533"/>
                  <a:pt x="7664708" y="3713670"/>
                  <a:pt x="7679010" y="3713670"/>
                </a:cubicBezTo>
                <a:lnTo>
                  <a:pt x="7679010" y="3684111"/>
                </a:lnTo>
                <a:cubicBezTo>
                  <a:pt x="7679010" y="3684111"/>
                  <a:pt x="7645639" y="3684111"/>
                  <a:pt x="7645639" y="3684111"/>
                </a:cubicBezTo>
                <a:cubicBezTo>
                  <a:pt x="7606546" y="3642160"/>
                  <a:pt x="7756241" y="3608788"/>
                  <a:pt x="7728590" y="3584952"/>
                </a:cubicBezTo>
                <a:lnTo>
                  <a:pt x="7699033" y="3580184"/>
                </a:lnTo>
                <a:lnTo>
                  <a:pt x="7728590" y="3564928"/>
                </a:lnTo>
                <a:close/>
                <a:moveTo>
                  <a:pt x="8054676" y="3474348"/>
                </a:moveTo>
                <a:lnTo>
                  <a:pt x="8054676" y="3475303"/>
                </a:lnTo>
                <a:lnTo>
                  <a:pt x="8007957" y="3509628"/>
                </a:lnTo>
                <a:lnTo>
                  <a:pt x="8034653" y="3563978"/>
                </a:lnTo>
                <a:cubicBezTo>
                  <a:pt x="8015584" y="3562069"/>
                  <a:pt x="8007002" y="3581139"/>
                  <a:pt x="8005096" y="3598299"/>
                </a:cubicBezTo>
                <a:lnTo>
                  <a:pt x="8025119" y="3603066"/>
                </a:lnTo>
                <a:cubicBezTo>
                  <a:pt x="8061351" y="3551580"/>
                  <a:pt x="8086141" y="3542045"/>
                  <a:pt x="8054676" y="3474348"/>
                </a:cubicBezTo>
                <a:close/>
                <a:moveTo>
                  <a:pt x="8895636" y="3453375"/>
                </a:moveTo>
                <a:lnTo>
                  <a:pt x="8856544" y="3498185"/>
                </a:lnTo>
                <a:lnTo>
                  <a:pt x="8886101" y="3518209"/>
                </a:lnTo>
                <a:lnTo>
                  <a:pt x="8856544" y="3582093"/>
                </a:lnTo>
                <a:cubicBezTo>
                  <a:pt x="8900403" y="3593532"/>
                  <a:pt x="8916612" y="3596395"/>
                  <a:pt x="8945216" y="3557302"/>
                </a:cubicBezTo>
                <a:lnTo>
                  <a:pt x="8906124" y="3562069"/>
                </a:lnTo>
                <a:cubicBezTo>
                  <a:pt x="8917565" y="3502952"/>
                  <a:pt x="9004331" y="3538232"/>
                  <a:pt x="9039609" y="3502952"/>
                </a:cubicBezTo>
                <a:cubicBezTo>
                  <a:pt x="9072981" y="3497235"/>
                  <a:pt x="9034842" y="3541091"/>
                  <a:pt x="9044377" y="3552535"/>
                </a:cubicBezTo>
                <a:lnTo>
                  <a:pt x="9073934" y="3547767"/>
                </a:lnTo>
                <a:cubicBezTo>
                  <a:pt x="9040563" y="3591628"/>
                  <a:pt x="9006238" y="3537278"/>
                  <a:pt x="8974773" y="3567791"/>
                </a:cubicBezTo>
                <a:cubicBezTo>
                  <a:pt x="8959518" y="3583047"/>
                  <a:pt x="8975727" y="3594486"/>
                  <a:pt x="8972867" y="3606884"/>
                </a:cubicBezTo>
                <a:cubicBezTo>
                  <a:pt x="8970006" y="3619277"/>
                  <a:pt x="8940448" y="3622136"/>
                  <a:pt x="8945216" y="3641205"/>
                </a:cubicBezTo>
                <a:lnTo>
                  <a:pt x="8926146" y="3641205"/>
                </a:lnTo>
                <a:lnTo>
                  <a:pt x="8920426" y="3622136"/>
                </a:lnTo>
                <a:cubicBezTo>
                  <a:pt x="8907077" y="3617369"/>
                  <a:pt x="8866079" y="3654558"/>
                  <a:pt x="8859404" y="3665042"/>
                </a:cubicBezTo>
                <a:cubicBezTo>
                  <a:pt x="8841287" y="3691742"/>
                  <a:pt x="8831753" y="3705090"/>
                  <a:pt x="8811730" y="3731785"/>
                </a:cubicBezTo>
                <a:cubicBezTo>
                  <a:pt x="8792661" y="3757530"/>
                  <a:pt x="8794568" y="3814738"/>
                  <a:pt x="8737360" y="3795669"/>
                </a:cubicBezTo>
                <a:cubicBezTo>
                  <a:pt x="8742128" y="3748950"/>
                  <a:pt x="8821265" y="3734648"/>
                  <a:pt x="8802195" y="3691742"/>
                </a:cubicBezTo>
                <a:cubicBezTo>
                  <a:pt x="8764057" y="3687929"/>
                  <a:pt x="8732593" y="3771832"/>
                  <a:pt x="8688732" y="3786134"/>
                </a:cubicBezTo>
                <a:lnTo>
                  <a:pt x="8708756" y="3796623"/>
                </a:lnTo>
                <a:lnTo>
                  <a:pt x="8697314" y="3839530"/>
                </a:lnTo>
                <a:cubicBezTo>
                  <a:pt x="8653455" y="3836666"/>
                  <a:pt x="8631524" y="3845251"/>
                  <a:pt x="8604828" y="3880527"/>
                </a:cubicBezTo>
                <a:cubicBezTo>
                  <a:pt x="8595293" y="3860503"/>
                  <a:pt x="8597200" y="3856690"/>
                  <a:pt x="8570503" y="3860503"/>
                </a:cubicBezTo>
                <a:cubicBezTo>
                  <a:pt x="8585758" y="3894829"/>
                  <a:pt x="8572410" y="3952991"/>
                  <a:pt x="8530457" y="3959668"/>
                </a:cubicBezTo>
                <a:cubicBezTo>
                  <a:pt x="8530457" y="3959668"/>
                  <a:pt x="8550479" y="3930109"/>
                  <a:pt x="8550479" y="3929155"/>
                </a:cubicBezTo>
                <a:lnTo>
                  <a:pt x="8532364" y="3929155"/>
                </a:lnTo>
                <a:lnTo>
                  <a:pt x="8540945" y="3900551"/>
                </a:lnTo>
                <a:lnTo>
                  <a:pt x="8491365" y="3910085"/>
                </a:lnTo>
                <a:lnTo>
                  <a:pt x="8500900" y="3870992"/>
                </a:lnTo>
                <a:lnTo>
                  <a:pt x="8470389" y="3866225"/>
                </a:lnTo>
                <a:lnTo>
                  <a:pt x="8451320" y="3827132"/>
                </a:lnTo>
                <a:cubicBezTo>
                  <a:pt x="8470389" y="3788043"/>
                  <a:pt x="8500900" y="3814738"/>
                  <a:pt x="8519969" y="3807113"/>
                </a:cubicBezTo>
                <a:lnTo>
                  <a:pt x="8519016" y="3805204"/>
                </a:lnTo>
                <a:cubicBezTo>
                  <a:pt x="8530457" y="3800436"/>
                  <a:pt x="8564781" y="3747041"/>
                  <a:pt x="8579083" y="3760389"/>
                </a:cubicBezTo>
                <a:lnTo>
                  <a:pt x="8529504" y="3834762"/>
                </a:lnTo>
                <a:cubicBezTo>
                  <a:pt x="8561922" y="3850968"/>
                  <a:pt x="8611502" y="3785180"/>
                  <a:pt x="8638199" y="3775645"/>
                </a:cubicBezTo>
                <a:cubicBezTo>
                  <a:pt x="8654408" y="3769924"/>
                  <a:pt x="8674430" y="3790902"/>
                  <a:pt x="8687779" y="3765156"/>
                </a:cubicBezTo>
                <a:cubicBezTo>
                  <a:pt x="8671571" y="3752763"/>
                  <a:pt x="8655361" y="3693646"/>
                  <a:pt x="8657269" y="3677440"/>
                </a:cubicBezTo>
                <a:cubicBezTo>
                  <a:pt x="8659175" y="3665996"/>
                  <a:pt x="8683012" y="3677440"/>
                  <a:pt x="8678244" y="3661229"/>
                </a:cubicBezTo>
                <a:lnTo>
                  <a:pt x="8629618" y="3669809"/>
                </a:lnTo>
                <a:lnTo>
                  <a:pt x="8613409" y="3641205"/>
                </a:lnTo>
                <a:cubicBezTo>
                  <a:pt x="8611502" y="3641205"/>
                  <a:pt x="8579083" y="3684111"/>
                  <a:pt x="8579083" y="3645973"/>
                </a:cubicBezTo>
                <a:lnTo>
                  <a:pt x="8633432" y="3591628"/>
                </a:lnTo>
                <a:lnTo>
                  <a:pt x="8653455" y="3611651"/>
                </a:lnTo>
                <a:cubicBezTo>
                  <a:pt x="8659175" y="3594486"/>
                  <a:pt x="8699221" y="3568745"/>
                  <a:pt x="8703034" y="3562069"/>
                </a:cubicBezTo>
                <a:cubicBezTo>
                  <a:pt x="8712569" y="3546813"/>
                  <a:pt x="8689687" y="3525839"/>
                  <a:pt x="8715430" y="3502003"/>
                </a:cubicBezTo>
                <a:cubicBezTo>
                  <a:pt x="8780266" y="3441931"/>
                  <a:pt x="8794568" y="3498185"/>
                  <a:pt x="8811730" y="3500094"/>
                </a:cubicBezTo>
                <a:cubicBezTo>
                  <a:pt x="8834614" y="3502952"/>
                  <a:pt x="8863218" y="3441931"/>
                  <a:pt x="8895636" y="3453375"/>
                </a:cubicBezTo>
                <a:close/>
                <a:moveTo>
                  <a:pt x="9134003" y="3436209"/>
                </a:moveTo>
                <a:lnTo>
                  <a:pt x="9149258" y="3495326"/>
                </a:lnTo>
                <a:cubicBezTo>
                  <a:pt x="9132095" y="3517254"/>
                  <a:pt x="9113980" y="3529652"/>
                  <a:pt x="9084422" y="3524885"/>
                </a:cubicBezTo>
                <a:cubicBezTo>
                  <a:pt x="9091097" y="3480070"/>
                  <a:pt x="9084422" y="3454329"/>
                  <a:pt x="9134003" y="3436209"/>
                </a:cubicBezTo>
                <a:close/>
                <a:moveTo>
                  <a:pt x="7975539" y="3425725"/>
                </a:moveTo>
                <a:lnTo>
                  <a:pt x="7905935" y="3460046"/>
                </a:lnTo>
                <a:lnTo>
                  <a:pt x="7935492" y="3464814"/>
                </a:lnTo>
                <a:lnTo>
                  <a:pt x="7925958" y="3514396"/>
                </a:lnTo>
                <a:cubicBezTo>
                  <a:pt x="7958376" y="3506770"/>
                  <a:pt x="7944074" y="3480070"/>
                  <a:pt x="7950749" y="3465768"/>
                </a:cubicBezTo>
                <a:cubicBezTo>
                  <a:pt x="7957423" y="3451466"/>
                  <a:pt x="7980306" y="3446699"/>
                  <a:pt x="7975539" y="3425725"/>
                </a:cubicBezTo>
                <a:close/>
                <a:moveTo>
                  <a:pt x="4708954" y="3385677"/>
                </a:moveTo>
                <a:lnTo>
                  <a:pt x="4708681" y="3386714"/>
                </a:lnTo>
                <a:lnTo>
                  <a:pt x="4663948" y="3400009"/>
                </a:lnTo>
                <a:cubicBezTo>
                  <a:pt x="4623679" y="3418333"/>
                  <a:pt x="4598829" y="3451944"/>
                  <a:pt x="4600259" y="3504861"/>
                </a:cubicBezTo>
                <a:cubicBezTo>
                  <a:pt x="4642212" y="3489605"/>
                  <a:pt x="4638398" y="3444794"/>
                  <a:pt x="4687980" y="3464814"/>
                </a:cubicBezTo>
                <a:lnTo>
                  <a:pt x="4708681" y="3386714"/>
                </a:lnTo>
                <a:lnTo>
                  <a:pt x="4708954" y="3386632"/>
                </a:lnTo>
                <a:close/>
                <a:moveTo>
                  <a:pt x="6135226" y="3378288"/>
                </a:moveTo>
                <a:cubicBezTo>
                  <a:pt x="6122235" y="3383055"/>
                  <a:pt x="6108170" y="3397596"/>
                  <a:pt x="6105786" y="3411423"/>
                </a:cubicBezTo>
                <a:lnTo>
                  <a:pt x="6104833" y="3411423"/>
                </a:lnTo>
                <a:cubicBezTo>
                  <a:pt x="6099113" y="3440977"/>
                  <a:pt x="6142019" y="3411423"/>
                  <a:pt x="6134390" y="3440977"/>
                </a:cubicBezTo>
                <a:cubicBezTo>
                  <a:pt x="6128670" y="3463864"/>
                  <a:pt x="6086717" y="3491513"/>
                  <a:pt x="6095298" y="3524885"/>
                </a:cubicBezTo>
                <a:cubicBezTo>
                  <a:pt x="6126764" y="3495326"/>
                  <a:pt x="6155368" y="3446699"/>
                  <a:pt x="6158227" y="3403792"/>
                </a:cubicBezTo>
                <a:cubicBezTo>
                  <a:pt x="6160135" y="3378526"/>
                  <a:pt x="6148217" y="3373520"/>
                  <a:pt x="6135226" y="3378288"/>
                </a:cubicBezTo>
                <a:close/>
                <a:moveTo>
                  <a:pt x="8851776" y="3307491"/>
                </a:moveTo>
                <a:lnTo>
                  <a:pt x="8886101" y="3351352"/>
                </a:lnTo>
                <a:cubicBezTo>
                  <a:pt x="8880381" y="3379001"/>
                  <a:pt x="8813638" y="3364699"/>
                  <a:pt x="8806963" y="3337050"/>
                </a:cubicBezTo>
                <a:close/>
                <a:moveTo>
                  <a:pt x="6381339" y="3288422"/>
                </a:moveTo>
                <a:cubicBezTo>
                  <a:pt x="6371804" y="3330378"/>
                  <a:pt x="6341293" y="3358982"/>
                  <a:pt x="6351781" y="3406656"/>
                </a:cubicBezTo>
                <a:lnTo>
                  <a:pt x="6312690" y="3406656"/>
                </a:lnTo>
                <a:lnTo>
                  <a:pt x="6311737" y="3406656"/>
                </a:lnTo>
                <a:cubicBezTo>
                  <a:pt x="6317456" y="3353260"/>
                  <a:pt x="6333665" y="3316076"/>
                  <a:pt x="6381339" y="3288422"/>
                </a:cubicBezTo>
                <a:close/>
                <a:moveTo>
                  <a:pt x="1678831" y="3212144"/>
                </a:moveTo>
                <a:lnTo>
                  <a:pt x="1678831" y="3213099"/>
                </a:lnTo>
                <a:lnTo>
                  <a:pt x="1678363" y="3212724"/>
                </a:lnTo>
                <a:close/>
                <a:moveTo>
                  <a:pt x="6500522" y="3208331"/>
                </a:moveTo>
                <a:cubicBezTo>
                  <a:pt x="6486220" y="3283654"/>
                  <a:pt x="6520546" y="3317980"/>
                  <a:pt x="6431873" y="3357073"/>
                </a:cubicBezTo>
                <a:lnTo>
                  <a:pt x="6430919" y="3356119"/>
                </a:lnTo>
                <a:cubicBezTo>
                  <a:pt x="6427105" y="3335145"/>
                  <a:pt x="6452849" y="3312258"/>
                  <a:pt x="6449035" y="3293189"/>
                </a:cubicBezTo>
                <a:cubicBezTo>
                  <a:pt x="6444268" y="3270307"/>
                  <a:pt x="6393734" y="3264585"/>
                  <a:pt x="6446175" y="3227401"/>
                </a:cubicBezTo>
                <a:lnTo>
                  <a:pt x="6466197" y="3247424"/>
                </a:lnTo>
                <a:close/>
                <a:moveTo>
                  <a:pt x="6222110" y="3198797"/>
                </a:moveTo>
                <a:lnTo>
                  <a:pt x="6220718" y="3201294"/>
                </a:lnTo>
                <a:lnTo>
                  <a:pt x="6134390" y="3293189"/>
                </a:lnTo>
                <a:lnTo>
                  <a:pt x="6148692" y="3307491"/>
                </a:lnTo>
                <a:lnTo>
                  <a:pt x="6162041" y="3307491"/>
                </a:lnTo>
                <a:cubicBezTo>
                  <a:pt x="6162041" y="3306660"/>
                  <a:pt x="6208031" y="3224064"/>
                  <a:pt x="6219529" y="3203429"/>
                </a:cubicBezTo>
                <a:lnTo>
                  <a:pt x="6220718" y="3201294"/>
                </a:lnTo>
                <a:lnTo>
                  <a:pt x="6223063" y="3198797"/>
                </a:lnTo>
                <a:close/>
                <a:moveTo>
                  <a:pt x="1614948" y="3197842"/>
                </a:moveTo>
                <a:lnTo>
                  <a:pt x="1639739" y="3227401"/>
                </a:lnTo>
                <a:lnTo>
                  <a:pt x="1659761" y="3197842"/>
                </a:lnTo>
                <a:lnTo>
                  <a:pt x="1678363" y="3212724"/>
                </a:lnTo>
                <a:lnTo>
                  <a:pt x="1650808" y="3246859"/>
                </a:lnTo>
                <a:cubicBezTo>
                  <a:pt x="1622874" y="3270905"/>
                  <a:pt x="1593734" y="3264111"/>
                  <a:pt x="1550112" y="3236935"/>
                </a:cubicBezTo>
                <a:cubicBezTo>
                  <a:pt x="1556787" y="3180682"/>
                  <a:pt x="1584437" y="3252192"/>
                  <a:pt x="1614948" y="3197842"/>
                </a:cubicBezTo>
                <a:close/>
                <a:moveTo>
                  <a:pt x="9063446" y="3179727"/>
                </a:moveTo>
                <a:cubicBezTo>
                  <a:pt x="9054865" y="3206427"/>
                  <a:pt x="9149258" y="3205473"/>
                  <a:pt x="9104446" y="3233122"/>
                </a:cubicBezTo>
                <a:cubicBezTo>
                  <a:pt x="9059632" y="3260772"/>
                  <a:pt x="8982401" y="3174006"/>
                  <a:pt x="9063446" y="3179727"/>
                </a:cubicBezTo>
                <a:close/>
                <a:moveTo>
                  <a:pt x="8509957" y="3138969"/>
                </a:moveTo>
                <a:cubicBezTo>
                  <a:pt x="8489756" y="3136108"/>
                  <a:pt x="8494226" y="3152556"/>
                  <a:pt x="8479924" y="3162567"/>
                </a:cubicBezTo>
                <a:cubicBezTo>
                  <a:pt x="8462761" y="3174960"/>
                  <a:pt x="8412226" y="3202610"/>
                  <a:pt x="8406506" y="3217866"/>
                </a:cubicBezTo>
                <a:cubicBezTo>
                  <a:pt x="8395065" y="3246470"/>
                  <a:pt x="8429389" y="3257914"/>
                  <a:pt x="8451320" y="3233122"/>
                </a:cubicBezTo>
                <a:cubicBezTo>
                  <a:pt x="8467528" y="3215007"/>
                  <a:pt x="8451320" y="3189262"/>
                  <a:pt x="8470389" y="3188308"/>
                </a:cubicBezTo>
                <a:lnTo>
                  <a:pt x="8478016" y="3217866"/>
                </a:lnTo>
                <a:lnTo>
                  <a:pt x="8498993" y="3217866"/>
                </a:lnTo>
                <a:cubicBezTo>
                  <a:pt x="8498993" y="3217866"/>
                  <a:pt x="8515202" y="3256959"/>
                  <a:pt x="8515202" y="3256959"/>
                </a:cubicBezTo>
                <a:lnTo>
                  <a:pt x="8549060" y="3223100"/>
                </a:lnTo>
                <a:lnTo>
                  <a:pt x="8549526" y="3223588"/>
                </a:lnTo>
                <a:lnTo>
                  <a:pt x="8549526" y="3222633"/>
                </a:lnTo>
                <a:lnTo>
                  <a:pt x="8549060" y="3223100"/>
                </a:lnTo>
                <a:lnTo>
                  <a:pt x="8529504" y="3202610"/>
                </a:lnTo>
                <a:lnTo>
                  <a:pt x="8539991" y="3149219"/>
                </a:lnTo>
                <a:cubicBezTo>
                  <a:pt x="8526166" y="3143021"/>
                  <a:pt x="8516691" y="3139922"/>
                  <a:pt x="8509957" y="3138969"/>
                </a:cubicBezTo>
                <a:close/>
                <a:moveTo>
                  <a:pt x="8995750" y="3059589"/>
                </a:moveTo>
                <a:lnTo>
                  <a:pt x="9034842" y="3143497"/>
                </a:lnTo>
                <a:lnTo>
                  <a:pt x="9015773" y="3158754"/>
                </a:lnTo>
                <a:lnTo>
                  <a:pt x="8990983" y="3119661"/>
                </a:lnTo>
                <a:cubicBezTo>
                  <a:pt x="8975727" y="3135867"/>
                  <a:pt x="8930914" y="3186403"/>
                  <a:pt x="8907077" y="3168288"/>
                </a:cubicBezTo>
                <a:cubicBezTo>
                  <a:pt x="8875613" y="3144452"/>
                  <a:pt x="8984308" y="3051963"/>
                  <a:pt x="8995750" y="3059589"/>
                </a:cubicBezTo>
                <a:close/>
                <a:moveTo>
                  <a:pt x="6490987" y="3010966"/>
                </a:moveTo>
                <a:cubicBezTo>
                  <a:pt x="6429012" y="3022405"/>
                  <a:pt x="6437593" y="3060544"/>
                  <a:pt x="6421385" y="3110126"/>
                </a:cubicBezTo>
                <a:cubicBezTo>
                  <a:pt x="6481452" y="3118706"/>
                  <a:pt x="6496709" y="3060544"/>
                  <a:pt x="6490987" y="3010966"/>
                </a:cubicBezTo>
                <a:close/>
                <a:moveTo>
                  <a:pt x="3908041" y="3010966"/>
                </a:moveTo>
                <a:lnTo>
                  <a:pt x="3863228" y="3070078"/>
                </a:lnTo>
                <a:lnTo>
                  <a:pt x="3788858" y="3138730"/>
                </a:lnTo>
                <a:cubicBezTo>
                  <a:pt x="3799345" y="3111080"/>
                  <a:pt x="3831764" y="3071987"/>
                  <a:pt x="3852739" y="3050055"/>
                </a:cubicBezTo>
                <a:lnTo>
                  <a:pt x="3853694" y="3050055"/>
                </a:lnTo>
                <a:cubicBezTo>
                  <a:pt x="3862274" y="3041474"/>
                  <a:pt x="3897554" y="3000477"/>
                  <a:pt x="3908041" y="3010966"/>
                </a:cubicBezTo>
                <a:close/>
                <a:moveTo>
                  <a:pt x="8460854" y="2985221"/>
                </a:moveTo>
                <a:cubicBezTo>
                  <a:pt x="8424622" y="3034803"/>
                  <a:pt x="8379810" y="3038616"/>
                  <a:pt x="8361694" y="3105359"/>
                </a:cubicBezTo>
                <a:lnTo>
                  <a:pt x="8331182" y="3099637"/>
                </a:lnTo>
                <a:cubicBezTo>
                  <a:pt x="8325461" y="3125382"/>
                  <a:pt x="8336904" y="3114893"/>
                  <a:pt x="8351206" y="3124428"/>
                </a:cubicBezTo>
                <a:lnTo>
                  <a:pt x="8331182" y="3178773"/>
                </a:lnTo>
                <a:cubicBezTo>
                  <a:pt x="8365508" y="3185449"/>
                  <a:pt x="8351206" y="3133008"/>
                  <a:pt x="8375996" y="3119661"/>
                </a:cubicBezTo>
                <a:lnTo>
                  <a:pt x="8380763" y="3158754"/>
                </a:lnTo>
                <a:lnTo>
                  <a:pt x="8415087" y="3138730"/>
                </a:lnTo>
                <a:lnTo>
                  <a:pt x="8435110" y="3158754"/>
                </a:lnTo>
                <a:cubicBezTo>
                  <a:pt x="8479924" y="3135867"/>
                  <a:pt x="8526643" y="3119661"/>
                  <a:pt x="8519969" y="3059589"/>
                </a:cubicBezTo>
                <a:lnTo>
                  <a:pt x="8529504" y="3082476"/>
                </a:lnTo>
                <a:lnTo>
                  <a:pt x="8549526" y="3089148"/>
                </a:lnTo>
                <a:cubicBezTo>
                  <a:pt x="8573363" y="3056731"/>
                  <a:pt x="8577177" y="3036707"/>
                  <a:pt x="8579083" y="2995710"/>
                </a:cubicBezTo>
                <a:cubicBezTo>
                  <a:pt x="8547620" y="2951849"/>
                  <a:pt x="8537132" y="3050055"/>
                  <a:pt x="8515202" y="3039570"/>
                </a:cubicBezTo>
                <a:lnTo>
                  <a:pt x="8498039" y="2992846"/>
                </a:lnTo>
                <a:close/>
                <a:moveTo>
                  <a:pt x="6639104" y="2978697"/>
                </a:moveTo>
                <a:cubicBezTo>
                  <a:pt x="6616846" y="2983255"/>
                  <a:pt x="6591103" y="3007389"/>
                  <a:pt x="6599683" y="3030985"/>
                </a:cubicBezTo>
                <a:lnTo>
                  <a:pt x="6629240" y="3010966"/>
                </a:lnTo>
                <a:lnTo>
                  <a:pt x="6609218" y="3060544"/>
                </a:lnTo>
                <a:cubicBezTo>
                  <a:pt x="6636868" y="3060544"/>
                  <a:pt x="6684542" y="2999523"/>
                  <a:pt x="6657844" y="2981408"/>
                </a:cubicBezTo>
                <a:lnTo>
                  <a:pt x="6658799" y="2981408"/>
                </a:lnTo>
                <a:cubicBezTo>
                  <a:pt x="6653555" y="2977833"/>
                  <a:pt x="6646523" y="2977177"/>
                  <a:pt x="6639104" y="2978697"/>
                </a:cubicBezTo>
                <a:close/>
                <a:moveTo>
                  <a:pt x="8707802" y="2930871"/>
                </a:moveTo>
                <a:cubicBezTo>
                  <a:pt x="8653455" y="2929921"/>
                  <a:pt x="8725918" y="3014779"/>
                  <a:pt x="8724965" y="3025268"/>
                </a:cubicBezTo>
                <a:lnTo>
                  <a:pt x="8677291" y="3079613"/>
                </a:lnTo>
                <a:cubicBezTo>
                  <a:pt x="8708756" y="3104404"/>
                  <a:pt x="8781220" y="3047196"/>
                  <a:pt x="8785034" y="3024314"/>
                </a:cubicBezTo>
                <a:lnTo>
                  <a:pt x="8785987" y="3024314"/>
                </a:lnTo>
                <a:cubicBezTo>
                  <a:pt x="8785987" y="3020501"/>
                  <a:pt x="8767871" y="2961384"/>
                  <a:pt x="8757383" y="2955662"/>
                </a:cubicBezTo>
                <a:cubicBezTo>
                  <a:pt x="8733546" y="2943269"/>
                  <a:pt x="8726871" y="2962338"/>
                  <a:pt x="8707802" y="2970919"/>
                </a:cubicBezTo>
                <a:close/>
                <a:moveTo>
                  <a:pt x="6743656" y="2891782"/>
                </a:moveTo>
                <a:cubicBezTo>
                  <a:pt x="6710285" y="2927058"/>
                  <a:pt x="6666426" y="2971873"/>
                  <a:pt x="6704564" y="3020501"/>
                </a:cubicBezTo>
                <a:cubicBezTo>
                  <a:pt x="6715052" y="3022405"/>
                  <a:pt x="6758913" y="2980453"/>
                  <a:pt x="6763680" y="2970919"/>
                </a:cubicBezTo>
                <a:cubicBezTo>
                  <a:pt x="6780842" y="2937547"/>
                  <a:pt x="6753191" y="2941360"/>
                  <a:pt x="6752238" y="2939456"/>
                </a:cubicBezTo>
                <a:cubicBezTo>
                  <a:pt x="6749378" y="2929921"/>
                  <a:pt x="6760819" y="2902267"/>
                  <a:pt x="6743656" y="2891782"/>
                </a:cubicBezTo>
                <a:close/>
                <a:moveTo>
                  <a:pt x="5363967" y="2890390"/>
                </a:moveTo>
                <a:cubicBezTo>
                  <a:pt x="5337962" y="2895042"/>
                  <a:pt x="5275911" y="2951254"/>
                  <a:pt x="5293432" y="2980453"/>
                </a:cubicBezTo>
                <a:cubicBezTo>
                  <a:pt x="5319174" y="2948991"/>
                  <a:pt x="5359221" y="2931825"/>
                  <a:pt x="5372569" y="2891782"/>
                </a:cubicBezTo>
                <a:cubicBezTo>
                  <a:pt x="5370663" y="2890113"/>
                  <a:pt x="5367684" y="2889725"/>
                  <a:pt x="5363967" y="2890390"/>
                </a:cubicBezTo>
                <a:close/>
                <a:moveTo>
                  <a:pt x="2946944" y="2852689"/>
                </a:moveTo>
                <a:cubicBezTo>
                  <a:pt x="2916433" y="2850781"/>
                  <a:pt x="2849690" y="2893687"/>
                  <a:pt x="2858272" y="2927058"/>
                </a:cubicBezTo>
                <a:cubicBezTo>
                  <a:pt x="2860179" y="2934689"/>
                  <a:pt x="2879248" y="2949940"/>
                  <a:pt x="2887829" y="2937547"/>
                </a:cubicBezTo>
                <a:lnTo>
                  <a:pt x="2907852" y="2892732"/>
                </a:lnTo>
                <a:lnTo>
                  <a:pt x="2922154" y="2922291"/>
                </a:lnTo>
                <a:close/>
                <a:moveTo>
                  <a:pt x="1838060" y="2822176"/>
                </a:moveTo>
                <a:cubicBezTo>
                  <a:pt x="1828525" y="2862224"/>
                  <a:pt x="1833293" y="2901317"/>
                  <a:pt x="1788480" y="2921336"/>
                </a:cubicBezTo>
                <a:cubicBezTo>
                  <a:pt x="1797061" y="2878430"/>
                  <a:pt x="1777992" y="2831711"/>
                  <a:pt x="1838060" y="2822176"/>
                </a:cubicBezTo>
                <a:close/>
                <a:moveTo>
                  <a:pt x="5450754" y="2783083"/>
                </a:moveTo>
                <a:cubicBezTo>
                  <a:pt x="5413568" y="2799294"/>
                  <a:pt x="5413568" y="2826944"/>
                  <a:pt x="5410708" y="2862224"/>
                </a:cubicBezTo>
                <a:cubicBezTo>
                  <a:pt x="5437883" y="2847206"/>
                  <a:pt x="5481681" y="2840770"/>
                  <a:pt x="5496253" y="2815562"/>
                </a:cubicBezTo>
                <a:lnTo>
                  <a:pt x="5499322" y="2783686"/>
                </a:lnTo>
                <a:lnTo>
                  <a:pt x="5500333" y="2783083"/>
                </a:lnTo>
                <a:lnTo>
                  <a:pt x="5499380" y="2783083"/>
                </a:lnTo>
                <a:lnTo>
                  <a:pt x="5499322" y="2783686"/>
                </a:lnTo>
                <a:lnTo>
                  <a:pt x="5450754" y="2812642"/>
                </a:lnTo>
                <a:close/>
                <a:moveTo>
                  <a:pt x="2976501" y="2773549"/>
                </a:moveTo>
                <a:cubicBezTo>
                  <a:pt x="2966967" y="2763064"/>
                  <a:pt x="2888783" y="2825989"/>
                  <a:pt x="2931689" y="2842200"/>
                </a:cubicBezTo>
                <a:cubicBezTo>
                  <a:pt x="2964106" y="2854593"/>
                  <a:pt x="2975548" y="2791668"/>
                  <a:pt x="2976501" y="2773549"/>
                </a:cubicBezTo>
                <a:close/>
                <a:moveTo>
                  <a:pt x="2800161" y="2753256"/>
                </a:moveTo>
                <a:cubicBezTo>
                  <a:pt x="2795826" y="2751893"/>
                  <a:pt x="2790907" y="2751924"/>
                  <a:pt x="2785912" y="2753455"/>
                </a:cubicBezTo>
                <a:cubicBezTo>
                  <a:pt x="2779253" y="2755496"/>
                  <a:pt x="2772459" y="2760204"/>
                  <a:pt x="2766738" y="2767832"/>
                </a:cubicBezTo>
                <a:lnTo>
                  <a:pt x="2767692" y="2767832"/>
                </a:lnTo>
                <a:cubicBezTo>
                  <a:pt x="2757204" y="2782134"/>
                  <a:pt x="2761018" y="2809783"/>
                  <a:pt x="2748623" y="2818364"/>
                </a:cubicBezTo>
                <a:cubicBezTo>
                  <a:pt x="2726693" y="2833620"/>
                  <a:pt x="2692368" y="2806920"/>
                  <a:pt x="2699042" y="2882248"/>
                </a:cubicBezTo>
                <a:cubicBezTo>
                  <a:pt x="2670438" y="2871759"/>
                  <a:pt x="2654229" y="2879385"/>
                  <a:pt x="2634206" y="2902267"/>
                </a:cubicBezTo>
                <a:lnTo>
                  <a:pt x="2614183" y="2892732"/>
                </a:lnTo>
                <a:cubicBezTo>
                  <a:pt x="2614183" y="2935638"/>
                  <a:pt x="2627532" y="2952804"/>
                  <a:pt x="2584626" y="2981408"/>
                </a:cubicBezTo>
                <a:lnTo>
                  <a:pt x="2589393" y="2942314"/>
                </a:lnTo>
                <a:cubicBezTo>
                  <a:pt x="2536953" y="2944223"/>
                  <a:pt x="2560789" y="2987129"/>
                  <a:pt x="2552208" y="3009057"/>
                </a:cubicBezTo>
                <a:cubicBezTo>
                  <a:pt x="2541720" y="3037661"/>
                  <a:pt x="2493093" y="3051963"/>
                  <a:pt x="2510256" y="3100591"/>
                </a:cubicBezTo>
                <a:cubicBezTo>
                  <a:pt x="2535999" y="3108217"/>
                  <a:pt x="2534092" y="3076754"/>
                  <a:pt x="2541720" y="3071987"/>
                </a:cubicBezTo>
                <a:cubicBezTo>
                  <a:pt x="2561743" y="3060544"/>
                  <a:pt x="2548394" y="3079613"/>
                  <a:pt x="2594161" y="3040520"/>
                </a:cubicBezTo>
                <a:cubicBezTo>
                  <a:pt x="2615137" y="3022405"/>
                  <a:pt x="2658043" y="2998568"/>
                  <a:pt x="2673298" y="2980453"/>
                </a:cubicBezTo>
                <a:cubicBezTo>
                  <a:pt x="2687600" y="2963293"/>
                  <a:pt x="2679020" y="2946127"/>
                  <a:pt x="2680926" y="2943269"/>
                </a:cubicBezTo>
                <a:cubicBezTo>
                  <a:pt x="2685693" y="2936593"/>
                  <a:pt x="2707624" y="2934689"/>
                  <a:pt x="2713344" y="2922291"/>
                </a:cubicBezTo>
                <a:cubicBezTo>
                  <a:pt x="2718112" y="2912756"/>
                  <a:pt x="2705717" y="2897500"/>
                  <a:pt x="2708577" y="2891782"/>
                </a:cubicBezTo>
                <a:cubicBezTo>
                  <a:pt x="2708577" y="2890828"/>
                  <a:pt x="2723832" y="2900363"/>
                  <a:pt x="2733367" y="2892732"/>
                </a:cubicBezTo>
                <a:cubicBezTo>
                  <a:pt x="2738134" y="2888919"/>
                  <a:pt x="2807738" y="2805016"/>
                  <a:pt x="2809644" y="2800249"/>
                </a:cubicBezTo>
                <a:cubicBezTo>
                  <a:pt x="2820908" y="2773969"/>
                  <a:pt x="2813165" y="2757343"/>
                  <a:pt x="2800161" y="2753256"/>
                </a:cubicBezTo>
                <a:close/>
                <a:moveTo>
                  <a:pt x="7084999" y="2743040"/>
                </a:moveTo>
                <a:cubicBezTo>
                  <a:pt x="7022070" y="2756388"/>
                  <a:pt x="7009674" y="2787851"/>
                  <a:pt x="6985838" y="2842200"/>
                </a:cubicBezTo>
                <a:cubicBezTo>
                  <a:pt x="7009674" y="2846968"/>
                  <a:pt x="7010628" y="2838387"/>
                  <a:pt x="7023976" y="2825989"/>
                </a:cubicBezTo>
                <a:cubicBezTo>
                  <a:pt x="7031605" y="2819318"/>
                  <a:pt x="7091672" y="2750666"/>
                  <a:pt x="7084999" y="2743040"/>
                </a:cubicBezTo>
                <a:close/>
                <a:moveTo>
                  <a:pt x="1254537" y="2732551"/>
                </a:moveTo>
                <a:lnTo>
                  <a:pt x="1253583" y="2733506"/>
                </a:lnTo>
                <a:cubicBezTo>
                  <a:pt x="1225933" y="2749712"/>
                  <a:pt x="1142981" y="2854593"/>
                  <a:pt x="1144888" y="2876526"/>
                </a:cubicBezTo>
                <a:lnTo>
                  <a:pt x="1164911" y="2881293"/>
                </a:lnTo>
                <a:cubicBezTo>
                  <a:pt x="1175399" y="2819318"/>
                  <a:pt x="1245956" y="2789759"/>
                  <a:pt x="1254537" y="2732551"/>
                </a:cubicBezTo>
                <a:close/>
                <a:moveTo>
                  <a:pt x="6943885" y="2664854"/>
                </a:moveTo>
                <a:lnTo>
                  <a:pt x="6928630" y="2723971"/>
                </a:lnTo>
                <a:lnTo>
                  <a:pt x="6919095" y="2703947"/>
                </a:lnTo>
                <a:cubicBezTo>
                  <a:pt x="6903840" y="2702038"/>
                  <a:pt x="6836144" y="2762110"/>
                  <a:pt x="6829469" y="2773549"/>
                </a:cubicBezTo>
                <a:cubicBezTo>
                  <a:pt x="6824701" y="2783083"/>
                  <a:pt x="6823748" y="2792618"/>
                  <a:pt x="6824701" y="2803107"/>
                </a:cubicBezTo>
                <a:lnTo>
                  <a:pt x="6863794" y="2798340"/>
                </a:lnTo>
                <a:cubicBezTo>
                  <a:pt x="6839958" y="2832666"/>
                  <a:pt x="6792284" y="2817409"/>
                  <a:pt x="6784656" y="2862224"/>
                </a:cubicBezTo>
                <a:cubicBezTo>
                  <a:pt x="6816121" y="2857457"/>
                  <a:pt x="6838050" y="2866991"/>
                  <a:pt x="6863794" y="2842200"/>
                </a:cubicBezTo>
                <a:cubicBezTo>
                  <a:pt x="6867607" y="2846013"/>
                  <a:pt x="6845678" y="2945173"/>
                  <a:pt x="6883817" y="2945173"/>
                </a:cubicBezTo>
                <a:lnTo>
                  <a:pt x="6849492" y="3000477"/>
                </a:lnTo>
                <a:lnTo>
                  <a:pt x="6829469" y="2950895"/>
                </a:lnTo>
                <a:cubicBezTo>
                  <a:pt x="6759866" y="2983312"/>
                  <a:pt x="6749378" y="3091057"/>
                  <a:pt x="6666426" y="3079613"/>
                </a:cubicBezTo>
                <a:lnTo>
                  <a:pt x="6686448" y="3178773"/>
                </a:lnTo>
                <a:cubicBezTo>
                  <a:pt x="6700750" y="3194984"/>
                  <a:pt x="6798005" y="3106313"/>
                  <a:pt x="6803725" y="3082476"/>
                </a:cubicBezTo>
                <a:cubicBezTo>
                  <a:pt x="6808493" y="3060544"/>
                  <a:pt x="6786562" y="3051009"/>
                  <a:pt x="6815167" y="3020501"/>
                </a:cubicBezTo>
                <a:lnTo>
                  <a:pt x="6835190" y="3027172"/>
                </a:lnTo>
                <a:cubicBezTo>
                  <a:pt x="6837097" y="3037661"/>
                  <a:pt x="6828515" y="3057685"/>
                  <a:pt x="6849492" y="3049105"/>
                </a:cubicBezTo>
                <a:cubicBezTo>
                  <a:pt x="6873329" y="3040520"/>
                  <a:pt x="6895258" y="2959475"/>
                  <a:pt x="6939117" y="2959475"/>
                </a:cubicBezTo>
                <a:lnTo>
                  <a:pt x="6941025" y="2960429"/>
                </a:lnTo>
                <a:lnTo>
                  <a:pt x="6950560" y="2980453"/>
                </a:lnTo>
                <a:cubicBezTo>
                  <a:pt x="6971536" y="2965197"/>
                  <a:pt x="6979164" y="2948036"/>
                  <a:pt x="6975350" y="2921336"/>
                </a:cubicBezTo>
                <a:cubicBezTo>
                  <a:pt x="6968676" y="2914665"/>
                  <a:pt x="6871421" y="2940406"/>
                  <a:pt x="6886677" y="2907034"/>
                </a:cubicBezTo>
                <a:lnTo>
                  <a:pt x="6916235" y="2877480"/>
                </a:lnTo>
                <a:lnTo>
                  <a:pt x="6896211" y="2857457"/>
                </a:lnTo>
                <a:cubicBezTo>
                  <a:pt x="6907654" y="2825040"/>
                  <a:pt x="6955327" y="2808829"/>
                  <a:pt x="6962954" y="2800249"/>
                </a:cubicBezTo>
                <a:cubicBezTo>
                  <a:pt x="7000140" y="2754479"/>
                  <a:pt x="6982978" y="2781179"/>
                  <a:pt x="7020162" y="2754479"/>
                </a:cubicBezTo>
                <a:cubicBezTo>
                  <a:pt x="7029697" y="2747808"/>
                  <a:pt x="7061162" y="2695367"/>
                  <a:pt x="7048766" y="2684878"/>
                </a:cubicBezTo>
                <a:lnTo>
                  <a:pt x="6983931" y="2714436"/>
                </a:lnTo>
                <a:lnTo>
                  <a:pt x="6982024" y="2676298"/>
                </a:lnTo>
                <a:close/>
                <a:moveTo>
                  <a:pt x="9113026" y="2654365"/>
                </a:moveTo>
                <a:lnTo>
                  <a:pt x="9113022" y="2654375"/>
                </a:lnTo>
                <a:lnTo>
                  <a:pt x="9102687" y="2654485"/>
                </a:lnTo>
                <a:cubicBezTo>
                  <a:pt x="9093302" y="2657704"/>
                  <a:pt x="9088474" y="2668432"/>
                  <a:pt x="9077748" y="2670576"/>
                </a:cubicBezTo>
                <a:cubicBezTo>
                  <a:pt x="9069167" y="2672485"/>
                  <a:pt x="9053911" y="2661996"/>
                  <a:pt x="9044377" y="2667717"/>
                </a:cubicBezTo>
                <a:cubicBezTo>
                  <a:pt x="9029121" y="2676298"/>
                  <a:pt x="9030075" y="2717295"/>
                  <a:pt x="8999564" y="2723017"/>
                </a:cubicBezTo>
                <a:cubicBezTo>
                  <a:pt x="8995750" y="2700134"/>
                  <a:pt x="9015773" y="2672485"/>
                  <a:pt x="8974773" y="2673434"/>
                </a:cubicBezTo>
                <a:cubicBezTo>
                  <a:pt x="8951891" y="2709669"/>
                  <a:pt x="8985262" y="2727784"/>
                  <a:pt x="8985262" y="2737319"/>
                </a:cubicBezTo>
                <a:cubicBezTo>
                  <a:pt x="8985262" y="2755434"/>
                  <a:pt x="8976681" y="2773549"/>
                  <a:pt x="8964285" y="2787851"/>
                </a:cubicBezTo>
                <a:lnTo>
                  <a:pt x="8982401" y="2793572"/>
                </a:lnTo>
                <a:lnTo>
                  <a:pt x="8974773" y="2822176"/>
                </a:lnTo>
                <a:lnTo>
                  <a:pt x="9004331" y="2811687"/>
                </a:lnTo>
                <a:lnTo>
                  <a:pt x="8994797" y="2763064"/>
                </a:lnTo>
                <a:lnTo>
                  <a:pt x="9043423" y="2743040"/>
                </a:lnTo>
                <a:lnTo>
                  <a:pt x="9033889" y="2792618"/>
                </a:lnTo>
                <a:cubicBezTo>
                  <a:pt x="9102539" y="2784755"/>
                  <a:pt x="9089130" y="2738273"/>
                  <a:pt x="9095834" y="2695008"/>
                </a:cubicBezTo>
                <a:lnTo>
                  <a:pt x="9113022" y="2654375"/>
                </a:lnTo>
                <a:lnTo>
                  <a:pt x="9113980" y="2654365"/>
                </a:lnTo>
                <a:close/>
                <a:moveTo>
                  <a:pt x="1679784" y="2623857"/>
                </a:moveTo>
                <a:lnTo>
                  <a:pt x="1677278" y="2626997"/>
                </a:lnTo>
                <a:lnTo>
                  <a:pt x="1634971" y="2663900"/>
                </a:lnTo>
                <a:lnTo>
                  <a:pt x="1610181" y="2634346"/>
                </a:lnTo>
                <a:lnTo>
                  <a:pt x="1580623" y="2659132"/>
                </a:lnTo>
                <a:lnTo>
                  <a:pt x="1610181" y="2663900"/>
                </a:lnTo>
                <a:lnTo>
                  <a:pt x="1600646" y="2723017"/>
                </a:lnTo>
                <a:lnTo>
                  <a:pt x="1677278" y="2626997"/>
                </a:lnTo>
                <a:lnTo>
                  <a:pt x="1679784" y="2624811"/>
                </a:lnTo>
                <a:close/>
                <a:moveTo>
                  <a:pt x="9292279" y="2556160"/>
                </a:moveTo>
                <a:lnTo>
                  <a:pt x="9268442" y="2564740"/>
                </a:lnTo>
                <a:lnTo>
                  <a:pt x="9274162" y="2614322"/>
                </a:lnTo>
                <a:cubicBezTo>
                  <a:pt x="9295139" y="2635296"/>
                  <a:pt x="9380952" y="2538045"/>
                  <a:pt x="9297999" y="2574275"/>
                </a:cubicBezTo>
                <a:lnTo>
                  <a:pt x="9297046" y="2574275"/>
                </a:lnTo>
                <a:close/>
                <a:moveTo>
                  <a:pt x="3001292" y="2516112"/>
                </a:moveTo>
                <a:lnTo>
                  <a:pt x="2986036" y="2565694"/>
                </a:lnTo>
                <a:cubicBezTo>
                  <a:pt x="2973641" y="2565694"/>
                  <a:pt x="2964106" y="2555205"/>
                  <a:pt x="2950758" y="2564740"/>
                </a:cubicBezTo>
                <a:cubicBezTo>
                  <a:pt x="2935502" y="2576183"/>
                  <a:pt x="2863992" y="2677252"/>
                  <a:pt x="2877341" y="2694413"/>
                </a:cubicBezTo>
                <a:cubicBezTo>
                  <a:pt x="2937409" y="2686787"/>
                  <a:pt x="2970781" y="2632437"/>
                  <a:pt x="3000338" y="2584764"/>
                </a:cubicBezTo>
                <a:cubicBezTo>
                  <a:pt x="3012734" y="2565694"/>
                  <a:pt x="3007013" y="2533277"/>
                  <a:pt x="3035617" y="2536136"/>
                </a:cubicBezTo>
                <a:lnTo>
                  <a:pt x="3035617" y="2535181"/>
                </a:lnTo>
                <a:close/>
                <a:moveTo>
                  <a:pt x="9818938" y="2421378"/>
                </a:moveTo>
                <a:cubicBezTo>
                  <a:pt x="9821409" y="2421527"/>
                  <a:pt x="9824433" y="2423389"/>
                  <a:pt x="9828128" y="2427441"/>
                </a:cubicBezTo>
                <a:cubicBezTo>
                  <a:pt x="9843384" y="2476069"/>
                  <a:pt x="9817640" y="2540903"/>
                  <a:pt x="9758525" y="2536136"/>
                </a:cubicBezTo>
                <a:lnTo>
                  <a:pt x="9768060" y="2496093"/>
                </a:lnTo>
                <a:lnTo>
                  <a:pt x="9769013" y="2497043"/>
                </a:lnTo>
                <a:lnTo>
                  <a:pt x="9808105" y="2506577"/>
                </a:lnTo>
                <a:cubicBezTo>
                  <a:pt x="9811442" y="2503241"/>
                  <a:pt x="9801639" y="2420335"/>
                  <a:pt x="9818938" y="2421378"/>
                </a:cubicBezTo>
                <a:close/>
                <a:moveTo>
                  <a:pt x="7348156" y="2398837"/>
                </a:moveTo>
                <a:lnTo>
                  <a:pt x="7303343" y="2443652"/>
                </a:lnTo>
                <a:cubicBezTo>
                  <a:pt x="7333854" y="2441743"/>
                  <a:pt x="7345296" y="2470347"/>
                  <a:pt x="7330994" y="2496093"/>
                </a:cubicBezTo>
                <a:cubicBezTo>
                  <a:pt x="7328133" y="2500860"/>
                  <a:pt x="7312878" y="2502764"/>
                  <a:pt x="7308111" y="2507532"/>
                </a:cubicBezTo>
                <a:cubicBezTo>
                  <a:pt x="7280460" y="2540903"/>
                  <a:pt x="7358644" y="2549483"/>
                  <a:pt x="7372946" y="2493230"/>
                </a:cubicBezTo>
                <a:lnTo>
                  <a:pt x="7371993" y="2491326"/>
                </a:lnTo>
                <a:lnTo>
                  <a:pt x="7351970" y="2481791"/>
                </a:lnTo>
                <a:lnTo>
                  <a:pt x="7376760" y="2457000"/>
                </a:lnTo>
                <a:lnTo>
                  <a:pt x="7401550" y="2477024"/>
                </a:lnTo>
                <a:lnTo>
                  <a:pt x="7392015" y="2417907"/>
                </a:lnTo>
                <a:lnTo>
                  <a:pt x="7352923" y="2428396"/>
                </a:lnTo>
                <a:close/>
                <a:moveTo>
                  <a:pt x="4471541" y="2375955"/>
                </a:moveTo>
                <a:lnTo>
                  <a:pt x="4470591" y="2377765"/>
                </a:lnTo>
                <a:lnTo>
                  <a:pt x="4439123" y="2406109"/>
                </a:lnTo>
                <a:cubicBezTo>
                  <a:pt x="4430066" y="2417908"/>
                  <a:pt x="4421961" y="2430779"/>
                  <a:pt x="4412426" y="2441743"/>
                </a:cubicBezTo>
                <a:cubicBezTo>
                  <a:pt x="4398124" y="2458904"/>
                  <a:pt x="4370474" y="2449369"/>
                  <a:pt x="4382868" y="2495139"/>
                </a:cubicBezTo>
                <a:cubicBezTo>
                  <a:pt x="4400984" y="2481789"/>
                  <a:pt x="4420292" y="2463434"/>
                  <a:pt x="4436502" y="2442697"/>
                </a:cubicBezTo>
                <a:lnTo>
                  <a:pt x="4470591" y="2377765"/>
                </a:lnTo>
                <a:lnTo>
                  <a:pt x="4471541" y="2376909"/>
                </a:lnTo>
                <a:close/>
                <a:moveTo>
                  <a:pt x="3173870" y="2327327"/>
                </a:moveTo>
                <a:lnTo>
                  <a:pt x="3173870" y="2328281"/>
                </a:lnTo>
                <a:lnTo>
                  <a:pt x="3072802" y="2429350"/>
                </a:lnTo>
                <a:cubicBezTo>
                  <a:pt x="3061360" y="2451278"/>
                  <a:pt x="3029896" y="2475115"/>
                  <a:pt x="3060407" y="2496093"/>
                </a:cubicBezTo>
                <a:cubicBezTo>
                  <a:pt x="3091871" y="2487508"/>
                  <a:pt x="3106174" y="2471302"/>
                  <a:pt x="3113801" y="2440789"/>
                </a:cubicBezTo>
                <a:lnTo>
                  <a:pt x="3144312" y="2446511"/>
                </a:lnTo>
                <a:cubicBezTo>
                  <a:pt x="3133824" y="2428396"/>
                  <a:pt x="3135731" y="2393115"/>
                  <a:pt x="3144312" y="2375000"/>
                </a:cubicBezTo>
                <a:cubicBezTo>
                  <a:pt x="3151940" y="2357840"/>
                  <a:pt x="3183404" y="2361653"/>
                  <a:pt x="3173870" y="2327327"/>
                </a:cubicBezTo>
                <a:close/>
                <a:moveTo>
                  <a:pt x="3479019" y="2286981"/>
                </a:moveTo>
                <a:cubicBezTo>
                  <a:pt x="3449989" y="2292912"/>
                  <a:pt x="3421414" y="2355691"/>
                  <a:pt x="3432260" y="2367375"/>
                </a:cubicBezTo>
                <a:lnTo>
                  <a:pt x="3471352" y="2356886"/>
                </a:lnTo>
                <a:cubicBezTo>
                  <a:pt x="3450376" y="2302536"/>
                  <a:pt x="3481840" y="2329236"/>
                  <a:pt x="3491375" y="2288234"/>
                </a:cubicBezTo>
                <a:cubicBezTo>
                  <a:pt x="3487323" y="2286446"/>
                  <a:pt x="3483166" y="2286134"/>
                  <a:pt x="3479019" y="2286981"/>
                </a:cubicBezTo>
                <a:close/>
                <a:moveTo>
                  <a:pt x="699618" y="1783850"/>
                </a:moveTo>
                <a:cubicBezTo>
                  <a:pt x="699618" y="1795293"/>
                  <a:pt x="693897" y="1823897"/>
                  <a:pt x="687223" y="1830569"/>
                </a:cubicBezTo>
                <a:cubicBezTo>
                  <a:pt x="680549" y="1838199"/>
                  <a:pt x="664340" y="1837245"/>
                  <a:pt x="657665" y="1842967"/>
                </a:cubicBezTo>
                <a:cubicBezTo>
                  <a:pt x="633829" y="1865849"/>
                  <a:pt x="591876" y="1930683"/>
                  <a:pt x="585202" y="1862986"/>
                </a:cubicBezTo>
                <a:lnTo>
                  <a:pt x="650038" y="1798152"/>
                </a:lnTo>
                <a:lnTo>
                  <a:pt x="679595" y="1813408"/>
                </a:lnTo>
                <a:close/>
                <a:moveTo>
                  <a:pt x="7440643" y="1575995"/>
                </a:moveTo>
                <a:cubicBezTo>
                  <a:pt x="7416449" y="1615205"/>
                  <a:pt x="7370354" y="1585798"/>
                  <a:pt x="7345795" y="1604659"/>
                </a:cubicBezTo>
                <a:lnTo>
                  <a:pt x="7336811" y="1615918"/>
                </a:lnTo>
                <a:lnTo>
                  <a:pt x="7336715" y="1615084"/>
                </a:lnTo>
                <a:lnTo>
                  <a:pt x="7336715" y="1616038"/>
                </a:lnTo>
                <a:lnTo>
                  <a:pt x="7336811" y="1615918"/>
                </a:lnTo>
                <a:lnTo>
                  <a:pt x="7340410" y="1647266"/>
                </a:lnTo>
                <a:cubicBezTo>
                  <a:pt x="7346488" y="1655608"/>
                  <a:pt x="7353877" y="1662282"/>
                  <a:pt x="7351970" y="1669433"/>
                </a:cubicBezTo>
                <a:cubicBezTo>
                  <a:pt x="7348156" y="1684690"/>
                  <a:pt x="7294762" y="1683736"/>
                  <a:pt x="7302390" y="1714248"/>
                </a:cubicBezTo>
                <a:lnTo>
                  <a:pt x="7342435" y="1714248"/>
                </a:lnTo>
                <a:cubicBezTo>
                  <a:pt x="7342435" y="1714248"/>
                  <a:pt x="7347203" y="1754291"/>
                  <a:pt x="7347203" y="1754291"/>
                </a:cubicBezTo>
                <a:lnTo>
                  <a:pt x="7381527" y="1729500"/>
                </a:lnTo>
                <a:lnTo>
                  <a:pt x="7361505" y="1724733"/>
                </a:lnTo>
                <a:cubicBezTo>
                  <a:pt x="7351970" y="1709481"/>
                  <a:pt x="7399643" y="1675155"/>
                  <a:pt x="7409178" y="1658944"/>
                </a:cubicBezTo>
                <a:cubicBezTo>
                  <a:pt x="7421574" y="1638921"/>
                  <a:pt x="7436829" y="1600782"/>
                  <a:pt x="7440643" y="1575995"/>
                </a:cubicBezTo>
                <a:close/>
                <a:moveTo>
                  <a:pt x="915141" y="1528377"/>
                </a:moveTo>
                <a:lnTo>
                  <a:pt x="895348" y="1570825"/>
                </a:lnTo>
                <a:cubicBezTo>
                  <a:pt x="866118" y="1609486"/>
                  <a:pt x="817849" y="1634872"/>
                  <a:pt x="809267" y="1682781"/>
                </a:cubicBezTo>
                <a:cubicBezTo>
                  <a:pt x="805453" y="1703759"/>
                  <a:pt x="814988" y="1731409"/>
                  <a:pt x="807360" y="1754291"/>
                </a:cubicBezTo>
                <a:lnTo>
                  <a:pt x="827383" y="1743802"/>
                </a:lnTo>
                <a:cubicBezTo>
                  <a:pt x="833104" y="1761922"/>
                  <a:pt x="813081" y="1797197"/>
                  <a:pt x="793058" y="1793384"/>
                </a:cubicBezTo>
                <a:cubicBezTo>
                  <a:pt x="757780" y="1785759"/>
                  <a:pt x="810220" y="1727596"/>
                  <a:pt x="797825" y="1714248"/>
                </a:cubicBezTo>
                <a:lnTo>
                  <a:pt x="748245" y="1743802"/>
                </a:lnTo>
                <a:lnTo>
                  <a:pt x="737757" y="1691361"/>
                </a:lnTo>
                <a:cubicBezTo>
                  <a:pt x="774466" y="1670863"/>
                  <a:pt x="804500" y="1643928"/>
                  <a:pt x="832747" y="1614966"/>
                </a:cubicBezTo>
                <a:close/>
                <a:moveTo>
                  <a:pt x="916056" y="1526413"/>
                </a:moveTo>
                <a:lnTo>
                  <a:pt x="917009" y="1526413"/>
                </a:lnTo>
                <a:lnTo>
                  <a:pt x="915141" y="1528377"/>
                </a:lnTo>
                <a:close/>
                <a:moveTo>
                  <a:pt x="7214670" y="1447277"/>
                </a:moveTo>
                <a:cubicBezTo>
                  <a:pt x="7179392" y="1437742"/>
                  <a:pt x="7201321" y="1480649"/>
                  <a:pt x="7194648" y="1486366"/>
                </a:cubicBezTo>
                <a:cubicBezTo>
                  <a:pt x="7158178" y="1478502"/>
                  <a:pt x="7098109" y="1510861"/>
                  <a:pt x="7089662" y="1548046"/>
                </a:cubicBezTo>
                <a:lnTo>
                  <a:pt x="7101021" y="1584925"/>
                </a:lnTo>
                <a:lnTo>
                  <a:pt x="7100254" y="1585530"/>
                </a:lnTo>
                <a:lnTo>
                  <a:pt x="7101207" y="1585530"/>
                </a:lnTo>
                <a:lnTo>
                  <a:pt x="7101021" y="1584925"/>
                </a:lnTo>
                <a:lnTo>
                  <a:pt x="7149835" y="1546437"/>
                </a:lnTo>
                <a:lnTo>
                  <a:pt x="7169858" y="1555972"/>
                </a:lnTo>
                <a:cubicBezTo>
                  <a:pt x="7169858" y="1496855"/>
                  <a:pt x="7230880" y="1508298"/>
                  <a:pt x="7214670" y="1447277"/>
                </a:cubicBezTo>
                <a:close/>
                <a:moveTo>
                  <a:pt x="7436470" y="1278360"/>
                </a:moveTo>
                <a:cubicBezTo>
                  <a:pt x="7387234" y="1288970"/>
                  <a:pt x="7244466" y="1385538"/>
                  <a:pt x="7252809" y="1433925"/>
                </a:cubicBezTo>
                <a:lnTo>
                  <a:pt x="7272832" y="1452994"/>
                </a:lnTo>
                <a:cubicBezTo>
                  <a:pt x="7257815" y="1466584"/>
                  <a:pt x="7239044" y="1471053"/>
                  <a:pt x="7233814" y="1486919"/>
                </a:cubicBezTo>
                <a:lnTo>
                  <a:pt x="7233744" y="1506388"/>
                </a:lnTo>
                <a:lnTo>
                  <a:pt x="7233740" y="1506389"/>
                </a:lnTo>
                <a:lnTo>
                  <a:pt x="7233740" y="1507344"/>
                </a:lnTo>
                <a:lnTo>
                  <a:pt x="7233744" y="1506388"/>
                </a:lnTo>
                <a:lnTo>
                  <a:pt x="7262344" y="1498764"/>
                </a:lnTo>
                <a:lnTo>
                  <a:pt x="7268064" y="1516878"/>
                </a:lnTo>
                <a:cubicBezTo>
                  <a:pt x="7323366" y="1492087"/>
                  <a:pt x="7343388" y="1438692"/>
                  <a:pt x="7376760" y="1397695"/>
                </a:cubicBezTo>
                <a:cubicBezTo>
                  <a:pt x="7400597" y="1369091"/>
                  <a:pt x="7439689" y="1372904"/>
                  <a:pt x="7412039" y="1333811"/>
                </a:cubicBezTo>
                <a:cubicBezTo>
                  <a:pt x="7444456" y="1322372"/>
                  <a:pt x="7446364" y="1323326"/>
                  <a:pt x="7451131" y="1279466"/>
                </a:cubicBezTo>
                <a:cubicBezTo>
                  <a:pt x="7448628" y="1277082"/>
                  <a:pt x="7443504" y="1276844"/>
                  <a:pt x="7436470" y="1278360"/>
                </a:cubicBezTo>
                <a:close/>
                <a:moveTo>
                  <a:pt x="4205465" y="1189232"/>
                </a:moveTo>
                <a:cubicBezTo>
                  <a:pt x="4180748" y="1198005"/>
                  <a:pt x="4128293" y="1271838"/>
                  <a:pt x="4134966" y="1278511"/>
                </a:cubicBezTo>
                <a:cubicBezTo>
                  <a:pt x="4153083" y="1267068"/>
                  <a:pt x="4250336" y="1219394"/>
                  <a:pt x="4214105" y="1189841"/>
                </a:cubicBezTo>
                <a:cubicBezTo>
                  <a:pt x="4211960" y="1188053"/>
                  <a:pt x="4208995" y="1187979"/>
                  <a:pt x="4205465" y="1189232"/>
                </a:cubicBezTo>
                <a:close/>
                <a:moveTo>
                  <a:pt x="4501098" y="1179351"/>
                </a:moveTo>
                <a:cubicBezTo>
                  <a:pt x="4507774" y="1216536"/>
                  <a:pt x="4480123" y="1240373"/>
                  <a:pt x="4451519" y="1258487"/>
                </a:cubicBezTo>
                <a:cubicBezTo>
                  <a:pt x="4461054" y="1227979"/>
                  <a:pt x="4422915" y="1230838"/>
                  <a:pt x="4431496" y="1204143"/>
                </a:cubicBezTo>
                <a:cubicBezTo>
                  <a:pt x="4440076" y="1177443"/>
                  <a:pt x="4464868" y="1215581"/>
                  <a:pt x="4490610" y="1199375"/>
                </a:cubicBezTo>
                <a:lnTo>
                  <a:pt x="4491564" y="1199375"/>
                </a:lnTo>
                <a:close/>
                <a:moveTo>
                  <a:pt x="4634584" y="1022029"/>
                </a:moveTo>
                <a:cubicBezTo>
                  <a:pt x="4646979" y="1032518"/>
                  <a:pt x="4653654" y="1034422"/>
                  <a:pt x="4644119" y="1051588"/>
                </a:cubicBezTo>
                <a:cubicBezTo>
                  <a:pt x="4638398" y="1062072"/>
                  <a:pt x="4572609" y="1145026"/>
                  <a:pt x="4560214" y="1130724"/>
                </a:cubicBezTo>
                <a:cubicBezTo>
                  <a:pt x="4554493" y="1079237"/>
                  <a:pt x="4594538" y="1045866"/>
                  <a:pt x="4634584" y="1022029"/>
                </a:cubicBezTo>
                <a:close/>
                <a:moveTo>
                  <a:pt x="5937136" y="977855"/>
                </a:moveTo>
                <a:cubicBezTo>
                  <a:pt x="5915615" y="977647"/>
                  <a:pt x="5896739" y="1036569"/>
                  <a:pt x="5868373" y="1011540"/>
                </a:cubicBezTo>
                <a:cubicBezTo>
                  <a:pt x="5865513" y="1040144"/>
                  <a:pt x="5804491" y="1087818"/>
                  <a:pt x="5777793" y="1104978"/>
                </a:cubicBezTo>
                <a:cubicBezTo>
                  <a:pt x="5753958" y="1121189"/>
                  <a:pt x="5724400" y="1102120"/>
                  <a:pt x="5724400" y="1160282"/>
                </a:cubicBezTo>
                <a:lnTo>
                  <a:pt x="5704376" y="1150747"/>
                </a:lnTo>
                <a:cubicBezTo>
                  <a:pt x="5666237" y="1170771"/>
                  <a:pt x="5681494" y="1207001"/>
                  <a:pt x="5678632" y="1208910"/>
                </a:cubicBezTo>
                <a:cubicBezTo>
                  <a:pt x="5660516" y="1222258"/>
                  <a:pt x="5639541" y="1212723"/>
                  <a:pt x="5625239" y="1259442"/>
                </a:cubicBezTo>
                <a:lnTo>
                  <a:pt x="5615705" y="1239418"/>
                </a:lnTo>
                <a:cubicBezTo>
                  <a:pt x="5545148" y="1278511"/>
                  <a:pt x="5600448" y="1331906"/>
                  <a:pt x="5546100" y="1368136"/>
                </a:cubicBezTo>
                <a:cubicBezTo>
                  <a:pt x="5529892" y="1349067"/>
                  <a:pt x="5590914" y="1316650"/>
                  <a:pt x="5541333" y="1318559"/>
                </a:cubicBezTo>
                <a:lnTo>
                  <a:pt x="5530846" y="1368136"/>
                </a:lnTo>
                <a:cubicBezTo>
                  <a:pt x="5506055" y="1379580"/>
                  <a:pt x="5512728" y="1348113"/>
                  <a:pt x="5506055" y="1348113"/>
                </a:cubicBezTo>
                <a:cubicBezTo>
                  <a:pt x="5486031" y="1347163"/>
                  <a:pt x="5445033" y="1382438"/>
                  <a:pt x="5445033" y="1403417"/>
                </a:cubicBezTo>
                <a:cubicBezTo>
                  <a:pt x="5445033" y="1420577"/>
                  <a:pt x="5480311" y="1445368"/>
                  <a:pt x="5446939" y="1467296"/>
                </a:cubicBezTo>
                <a:lnTo>
                  <a:pt x="5437405" y="1438692"/>
                </a:lnTo>
                <a:lnTo>
                  <a:pt x="5413568" y="1438692"/>
                </a:lnTo>
                <a:cubicBezTo>
                  <a:pt x="5413568" y="1438692"/>
                  <a:pt x="5402127" y="1476831"/>
                  <a:pt x="5402127" y="1476831"/>
                </a:cubicBezTo>
                <a:lnTo>
                  <a:pt x="5372569" y="1456812"/>
                </a:lnTo>
                <a:lnTo>
                  <a:pt x="5352546" y="1515924"/>
                </a:lnTo>
                <a:cubicBezTo>
                  <a:pt x="5327757" y="1522600"/>
                  <a:pt x="5336338" y="1508298"/>
                  <a:pt x="5332524" y="1502576"/>
                </a:cubicBezTo>
                <a:cubicBezTo>
                  <a:pt x="5316315" y="1479694"/>
                  <a:pt x="5318222" y="1533089"/>
                  <a:pt x="5316315" y="1535948"/>
                </a:cubicBezTo>
                <a:cubicBezTo>
                  <a:pt x="5306780" y="1557876"/>
                  <a:pt x="5263873" y="1569319"/>
                  <a:pt x="5273408" y="1604599"/>
                </a:cubicBezTo>
                <a:cubicBezTo>
                  <a:pt x="5312501" y="1592202"/>
                  <a:pt x="5342059" y="1617947"/>
                  <a:pt x="5367802" y="1575041"/>
                </a:cubicBezTo>
                <a:cubicBezTo>
                  <a:pt x="5375429" y="1573132"/>
                  <a:pt x="5374476" y="1585530"/>
                  <a:pt x="5372569" y="1589343"/>
                </a:cubicBezTo>
                <a:cubicBezTo>
                  <a:pt x="5356361" y="1624619"/>
                  <a:pt x="5257199" y="1685644"/>
                  <a:pt x="5239083" y="1733318"/>
                </a:cubicBezTo>
                <a:cubicBezTo>
                  <a:pt x="5223829" y="1688503"/>
                  <a:pt x="5259106" y="1662757"/>
                  <a:pt x="5281990" y="1629386"/>
                </a:cubicBezTo>
                <a:lnTo>
                  <a:pt x="5259106" y="1607458"/>
                </a:lnTo>
                <a:cubicBezTo>
                  <a:pt x="5199992" y="1633204"/>
                  <a:pt x="5171388" y="1695179"/>
                  <a:pt x="5155178" y="1753337"/>
                </a:cubicBezTo>
                <a:cubicBezTo>
                  <a:pt x="5131341" y="1764780"/>
                  <a:pt x="5137063" y="1733318"/>
                  <a:pt x="5130388" y="1733318"/>
                </a:cubicBezTo>
                <a:cubicBezTo>
                  <a:pt x="5110367" y="1733318"/>
                  <a:pt x="5062693" y="1782895"/>
                  <a:pt x="5057925" y="1800061"/>
                </a:cubicBezTo>
                <a:cubicBezTo>
                  <a:pt x="5055063" y="1812454"/>
                  <a:pt x="5064598" y="1826756"/>
                  <a:pt x="5061739" y="1842967"/>
                </a:cubicBezTo>
                <a:cubicBezTo>
                  <a:pt x="5057925" y="1859173"/>
                  <a:pt x="5036948" y="1878242"/>
                  <a:pt x="5035994" y="1898266"/>
                </a:cubicBezTo>
                <a:lnTo>
                  <a:pt x="5056018" y="1926870"/>
                </a:lnTo>
                <a:lnTo>
                  <a:pt x="5036948" y="1942127"/>
                </a:lnTo>
                <a:lnTo>
                  <a:pt x="5021692" y="1912568"/>
                </a:lnTo>
                <a:cubicBezTo>
                  <a:pt x="4985461" y="1950707"/>
                  <a:pt x="4930159" y="2013637"/>
                  <a:pt x="5029321" y="1979311"/>
                </a:cubicBezTo>
                <a:cubicBezTo>
                  <a:pt x="5032181" y="1978356"/>
                  <a:pt x="5079854" y="1955474"/>
                  <a:pt x="5080808" y="1953565"/>
                </a:cubicBezTo>
                <a:cubicBezTo>
                  <a:pt x="5096064" y="1933546"/>
                  <a:pt x="5080808" y="1873475"/>
                  <a:pt x="5100830" y="1854406"/>
                </a:cubicBezTo>
                <a:lnTo>
                  <a:pt x="5105599" y="1874429"/>
                </a:lnTo>
                <a:cubicBezTo>
                  <a:pt x="5149457" y="1894453"/>
                  <a:pt x="5146598" y="1856314"/>
                  <a:pt x="5168526" y="1838199"/>
                </a:cubicBezTo>
                <a:cubicBezTo>
                  <a:pt x="5190457" y="1819130"/>
                  <a:pt x="5240037" y="1789572"/>
                  <a:pt x="5262920" y="1769548"/>
                </a:cubicBezTo>
                <a:cubicBezTo>
                  <a:pt x="5277222" y="1757154"/>
                  <a:pt x="5282944" y="1737131"/>
                  <a:pt x="5299153" y="1725687"/>
                </a:cubicBezTo>
                <a:cubicBezTo>
                  <a:pt x="5320128" y="1718061"/>
                  <a:pt x="5300105" y="1759059"/>
                  <a:pt x="5353500" y="1739989"/>
                </a:cubicBezTo>
                <a:cubicBezTo>
                  <a:pt x="5382104" y="1729500"/>
                  <a:pt x="5383058" y="1707572"/>
                  <a:pt x="5398313" y="1696129"/>
                </a:cubicBezTo>
                <a:cubicBezTo>
                  <a:pt x="5415475" y="1682781"/>
                  <a:pt x="5470776" y="1632249"/>
                  <a:pt x="5475544" y="1629386"/>
                </a:cubicBezTo>
                <a:cubicBezTo>
                  <a:pt x="5500333" y="1616993"/>
                  <a:pt x="5545148" y="1637971"/>
                  <a:pt x="5542286" y="1576945"/>
                </a:cubicBezTo>
                <a:lnTo>
                  <a:pt x="5570890" y="1586480"/>
                </a:lnTo>
                <a:lnTo>
                  <a:pt x="5601402" y="1527368"/>
                </a:lnTo>
                <a:lnTo>
                  <a:pt x="5561356" y="1521646"/>
                </a:lnTo>
                <a:cubicBezTo>
                  <a:pt x="5563264" y="1496855"/>
                  <a:pt x="5588054" y="1473018"/>
                  <a:pt x="5590914" y="1452044"/>
                </a:cubicBezTo>
                <a:cubicBezTo>
                  <a:pt x="5592821" y="1436788"/>
                  <a:pt x="5582333" y="1419623"/>
                  <a:pt x="5586146" y="1408184"/>
                </a:cubicBezTo>
                <a:cubicBezTo>
                  <a:pt x="5589006" y="1400553"/>
                  <a:pt x="5606170" y="1390069"/>
                  <a:pt x="5612843" y="1375767"/>
                </a:cubicBezTo>
                <a:cubicBezTo>
                  <a:pt x="5623331" y="1352880"/>
                  <a:pt x="5618564" y="1318559"/>
                  <a:pt x="5650028" y="1309024"/>
                </a:cubicBezTo>
                <a:lnTo>
                  <a:pt x="5654797" y="1348113"/>
                </a:lnTo>
                <a:cubicBezTo>
                  <a:pt x="5656703" y="1332861"/>
                  <a:pt x="5687215" y="1318559"/>
                  <a:pt x="5688167" y="1316650"/>
                </a:cubicBezTo>
                <a:cubicBezTo>
                  <a:pt x="5693888" y="1304257"/>
                  <a:pt x="5671959" y="1278511"/>
                  <a:pt x="5681494" y="1261351"/>
                </a:cubicBezTo>
                <a:lnTo>
                  <a:pt x="5744423" y="1209860"/>
                </a:lnTo>
                <a:cubicBezTo>
                  <a:pt x="5759677" y="1238464"/>
                  <a:pt x="5727259" y="1266118"/>
                  <a:pt x="5710098" y="1284233"/>
                </a:cubicBezTo>
                <a:cubicBezTo>
                  <a:pt x="5704376" y="1300439"/>
                  <a:pt x="5740608" y="1300439"/>
                  <a:pt x="5730121" y="1328094"/>
                </a:cubicBezTo>
                <a:cubicBezTo>
                  <a:pt x="5761585" y="1323326"/>
                  <a:pt x="5770165" y="1291859"/>
                  <a:pt x="5787329" y="1278511"/>
                </a:cubicBezTo>
                <a:cubicBezTo>
                  <a:pt x="5802583" y="1267068"/>
                  <a:pt x="5838816" y="1258487"/>
                  <a:pt x="5845489" y="1248953"/>
                </a:cubicBezTo>
                <a:cubicBezTo>
                  <a:pt x="5853118" y="1237514"/>
                  <a:pt x="5841676" y="1220349"/>
                  <a:pt x="5845489" y="1208910"/>
                </a:cubicBezTo>
                <a:cubicBezTo>
                  <a:pt x="5849303" y="1198421"/>
                  <a:pt x="5878861" y="1168862"/>
                  <a:pt x="5869326" y="1160282"/>
                </a:cubicBezTo>
                <a:cubicBezTo>
                  <a:pt x="5843583" y="1137400"/>
                  <a:pt x="5794956" y="1257533"/>
                  <a:pt x="5770165" y="1185073"/>
                </a:cubicBezTo>
                <a:cubicBezTo>
                  <a:pt x="5811166" y="1142167"/>
                  <a:pt x="5848351" y="1099261"/>
                  <a:pt x="5894117" y="1061122"/>
                </a:cubicBezTo>
                <a:cubicBezTo>
                  <a:pt x="5903652" y="1053492"/>
                  <a:pt x="5920814" y="1054446"/>
                  <a:pt x="5925581" y="1048724"/>
                </a:cubicBezTo>
                <a:cubicBezTo>
                  <a:pt x="5928442" y="1045866"/>
                  <a:pt x="5950371" y="984845"/>
                  <a:pt x="5947512" y="981982"/>
                </a:cubicBezTo>
                <a:lnTo>
                  <a:pt x="5946558" y="981982"/>
                </a:lnTo>
                <a:cubicBezTo>
                  <a:pt x="5943339" y="979122"/>
                  <a:pt x="5940212" y="977885"/>
                  <a:pt x="5937136" y="977855"/>
                </a:cubicBezTo>
                <a:close/>
                <a:moveTo>
                  <a:pt x="4693699" y="873287"/>
                </a:moveTo>
                <a:lnTo>
                  <a:pt x="4698466" y="902845"/>
                </a:lnTo>
                <a:lnTo>
                  <a:pt x="4737558" y="893311"/>
                </a:lnTo>
                <a:lnTo>
                  <a:pt x="4701328" y="942888"/>
                </a:lnTo>
                <a:cubicBezTo>
                  <a:pt x="4670816" y="942888"/>
                  <a:pt x="4650794" y="937171"/>
                  <a:pt x="4639352" y="907613"/>
                </a:cubicBezTo>
                <a:close/>
                <a:moveTo>
                  <a:pt x="8145284" y="860505"/>
                </a:moveTo>
                <a:cubicBezTo>
                  <a:pt x="8120868" y="860610"/>
                  <a:pt x="8068621" y="910355"/>
                  <a:pt x="8059443" y="922869"/>
                </a:cubicBezTo>
                <a:lnTo>
                  <a:pt x="8074700" y="952423"/>
                </a:lnTo>
                <a:lnTo>
                  <a:pt x="8049909" y="962912"/>
                </a:lnTo>
                <a:lnTo>
                  <a:pt x="8030839" y="942888"/>
                </a:lnTo>
                <a:lnTo>
                  <a:pt x="7966004" y="997238"/>
                </a:lnTo>
                <a:lnTo>
                  <a:pt x="7986027" y="1017262"/>
                </a:lnTo>
                <a:cubicBezTo>
                  <a:pt x="7968864" y="1059213"/>
                  <a:pt x="7965051" y="1090676"/>
                  <a:pt x="7990794" y="1130724"/>
                </a:cubicBezTo>
                <a:cubicBezTo>
                  <a:pt x="8044188" y="1115467"/>
                  <a:pt x="8056584" y="1071607"/>
                  <a:pt x="8054676" y="1022029"/>
                </a:cubicBezTo>
                <a:cubicBezTo>
                  <a:pt x="8076606" y="1020120"/>
                  <a:pt x="8086141" y="1018216"/>
                  <a:pt x="8084234" y="1042053"/>
                </a:cubicBezTo>
                <a:cubicBezTo>
                  <a:pt x="8139535" y="1014399"/>
                  <a:pt x="8091861" y="972447"/>
                  <a:pt x="8097582" y="942888"/>
                </a:cubicBezTo>
                <a:cubicBezTo>
                  <a:pt x="8103304" y="915239"/>
                  <a:pt x="8145255" y="911426"/>
                  <a:pt x="8150977" y="901891"/>
                </a:cubicBezTo>
                <a:cubicBezTo>
                  <a:pt x="8154790" y="895215"/>
                  <a:pt x="8154790" y="865661"/>
                  <a:pt x="8152884" y="864707"/>
                </a:cubicBezTo>
                <a:lnTo>
                  <a:pt x="8153837" y="863752"/>
                </a:lnTo>
                <a:cubicBezTo>
                  <a:pt x="8151692" y="861488"/>
                  <a:pt x="8148772" y="860490"/>
                  <a:pt x="8145284" y="860505"/>
                </a:cubicBezTo>
                <a:close/>
                <a:moveTo>
                  <a:pt x="8075623" y="762536"/>
                </a:moveTo>
                <a:cubicBezTo>
                  <a:pt x="8079467" y="762506"/>
                  <a:pt x="8085426" y="763162"/>
                  <a:pt x="8094722" y="764592"/>
                </a:cubicBezTo>
                <a:cubicBezTo>
                  <a:pt x="8085188" y="789384"/>
                  <a:pt x="8060398" y="848496"/>
                  <a:pt x="8030839" y="843729"/>
                </a:cubicBezTo>
                <a:cubicBezTo>
                  <a:pt x="7993655" y="838007"/>
                  <a:pt x="8056584" y="793197"/>
                  <a:pt x="8065165" y="778895"/>
                </a:cubicBezTo>
                <a:cubicBezTo>
                  <a:pt x="8071600" y="768884"/>
                  <a:pt x="8064092" y="762626"/>
                  <a:pt x="8075623" y="762536"/>
                </a:cubicBezTo>
                <a:close/>
                <a:moveTo>
                  <a:pt x="1758922" y="586292"/>
                </a:moveTo>
                <a:cubicBezTo>
                  <a:pt x="1769410" y="595827"/>
                  <a:pt x="1695040" y="679735"/>
                  <a:pt x="1689319" y="640642"/>
                </a:cubicBezTo>
                <a:cubicBezTo>
                  <a:pt x="1695040" y="605361"/>
                  <a:pt x="1723644" y="583433"/>
                  <a:pt x="1758922" y="586292"/>
                </a:cubicBezTo>
                <a:close/>
                <a:moveTo>
                  <a:pt x="8551434" y="398461"/>
                </a:moveTo>
                <a:lnTo>
                  <a:pt x="8481830" y="462341"/>
                </a:lnTo>
                <a:lnTo>
                  <a:pt x="8511387" y="467108"/>
                </a:lnTo>
                <a:lnTo>
                  <a:pt x="8500900" y="506201"/>
                </a:lnTo>
                <a:cubicBezTo>
                  <a:pt x="8462761" y="463295"/>
                  <a:pt x="8447505" y="489991"/>
                  <a:pt x="8401739" y="506201"/>
                </a:cubicBezTo>
                <a:cubicBezTo>
                  <a:pt x="8391251" y="480456"/>
                  <a:pt x="8420808" y="489991"/>
                  <a:pt x="8421761" y="480456"/>
                </a:cubicBezTo>
                <a:cubicBezTo>
                  <a:pt x="8423669" y="465204"/>
                  <a:pt x="8404599" y="448039"/>
                  <a:pt x="8431296" y="432783"/>
                </a:cubicBezTo>
                <a:lnTo>
                  <a:pt x="8411273" y="418480"/>
                </a:lnTo>
                <a:lnTo>
                  <a:pt x="8444645" y="407996"/>
                </a:lnTo>
                <a:lnTo>
                  <a:pt x="8475156" y="438504"/>
                </a:lnTo>
                <a:lnTo>
                  <a:pt x="8477063" y="438504"/>
                </a:lnTo>
                <a:close/>
                <a:moveTo>
                  <a:pt x="6687403" y="299297"/>
                </a:moveTo>
                <a:lnTo>
                  <a:pt x="6687369" y="299389"/>
                </a:lnTo>
                <a:lnTo>
                  <a:pt x="6666054" y="301384"/>
                </a:lnTo>
                <a:cubicBezTo>
                  <a:pt x="6647953" y="310859"/>
                  <a:pt x="6640445" y="339106"/>
                  <a:pt x="6625427" y="355555"/>
                </a:cubicBezTo>
                <a:cubicBezTo>
                  <a:pt x="6608264" y="373670"/>
                  <a:pt x="6575846" y="384159"/>
                  <a:pt x="6569172" y="418480"/>
                </a:cubicBezTo>
                <a:cubicBezTo>
                  <a:pt x="6587288" y="423248"/>
                  <a:pt x="6593009" y="407996"/>
                  <a:pt x="6603497" y="398461"/>
                </a:cubicBezTo>
                <a:cubicBezTo>
                  <a:pt x="6611363" y="391311"/>
                  <a:pt x="6661063" y="345006"/>
                  <a:pt x="6680595" y="317876"/>
                </a:cubicBezTo>
                <a:lnTo>
                  <a:pt x="6687369" y="299389"/>
                </a:lnTo>
                <a:lnTo>
                  <a:pt x="6688356" y="299297"/>
                </a:lnTo>
                <a:close/>
                <a:moveTo>
                  <a:pt x="5515205" y="243805"/>
                </a:moveTo>
                <a:cubicBezTo>
                  <a:pt x="5500438" y="247587"/>
                  <a:pt x="5484484" y="264258"/>
                  <a:pt x="5481264" y="299297"/>
                </a:cubicBezTo>
                <a:lnTo>
                  <a:pt x="5514636" y="306927"/>
                </a:lnTo>
                <a:cubicBezTo>
                  <a:pt x="5561117" y="267000"/>
                  <a:pt x="5539815" y="237502"/>
                  <a:pt x="5515205" y="243805"/>
                </a:cubicBezTo>
                <a:close/>
                <a:moveTo>
                  <a:pt x="8694454" y="221115"/>
                </a:moveTo>
                <a:lnTo>
                  <a:pt x="8714477" y="250674"/>
                </a:lnTo>
                <a:lnTo>
                  <a:pt x="8778359" y="221115"/>
                </a:lnTo>
                <a:lnTo>
                  <a:pt x="8683965" y="289762"/>
                </a:lnTo>
                <a:lnTo>
                  <a:pt x="8683965" y="290717"/>
                </a:lnTo>
                <a:cubicBezTo>
                  <a:pt x="8669663" y="244952"/>
                  <a:pt x="8635338" y="257345"/>
                  <a:pt x="8694454" y="221115"/>
                </a:cubicBezTo>
                <a:close/>
                <a:moveTo>
                  <a:pt x="2441606" y="220161"/>
                </a:moveTo>
                <a:cubicBezTo>
                  <a:pt x="2446373" y="224928"/>
                  <a:pt x="2431118" y="241139"/>
                  <a:pt x="2433978" y="247810"/>
                </a:cubicBezTo>
                <a:cubicBezTo>
                  <a:pt x="2435885" y="251623"/>
                  <a:pt x="2467349" y="248765"/>
                  <a:pt x="2441606" y="299297"/>
                </a:cubicBezTo>
                <a:lnTo>
                  <a:pt x="2402514" y="288812"/>
                </a:lnTo>
                <a:cubicBezTo>
                  <a:pt x="2410141" y="256391"/>
                  <a:pt x="2403467" y="227787"/>
                  <a:pt x="2441606" y="220161"/>
                </a:cubicBezTo>
                <a:close/>
                <a:moveTo>
                  <a:pt x="6571079" y="151509"/>
                </a:moveTo>
                <a:lnTo>
                  <a:pt x="6531034" y="205859"/>
                </a:lnTo>
                <a:lnTo>
                  <a:pt x="6550103" y="243998"/>
                </a:lnTo>
                <a:lnTo>
                  <a:pt x="6500522" y="288812"/>
                </a:lnTo>
                <a:cubicBezTo>
                  <a:pt x="6526266" y="285952"/>
                  <a:pt x="6548434" y="274509"/>
                  <a:pt x="6569172" y="260207"/>
                </a:cubicBezTo>
                <a:lnTo>
                  <a:pt x="6628161" y="215261"/>
                </a:lnTo>
                <a:lnTo>
                  <a:pt x="6629240" y="215393"/>
                </a:lnTo>
                <a:lnTo>
                  <a:pt x="6629240" y="214439"/>
                </a:lnTo>
                <a:lnTo>
                  <a:pt x="6628161" y="215261"/>
                </a:lnTo>
                <a:lnTo>
                  <a:pt x="6590148" y="210626"/>
                </a:lnTo>
                <a:lnTo>
                  <a:pt x="6599683" y="161044"/>
                </a:lnTo>
                <a:close/>
                <a:moveTo>
                  <a:pt x="8287323" y="111466"/>
                </a:moveTo>
                <a:cubicBezTo>
                  <a:pt x="8254904" y="133394"/>
                  <a:pt x="8245370" y="137207"/>
                  <a:pt x="8252998" y="180113"/>
                </a:cubicBezTo>
                <a:lnTo>
                  <a:pt x="8252998" y="181068"/>
                </a:lnTo>
                <a:cubicBezTo>
                  <a:pt x="8288276" y="183931"/>
                  <a:pt x="8322602" y="165811"/>
                  <a:pt x="8332136" y="131490"/>
                </a:cubicBezTo>
                <a:lnTo>
                  <a:pt x="8292090" y="141025"/>
                </a:lnTo>
                <a:close/>
                <a:moveTo>
                  <a:pt x="6986791" y="62838"/>
                </a:moveTo>
                <a:cubicBezTo>
                  <a:pt x="6956280" y="81908"/>
                  <a:pt x="6952466" y="133394"/>
                  <a:pt x="6907654" y="112421"/>
                </a:cubicBezTo>
                <a:lnTo>
                  <a:pt x="6882864" y="171533"/>
                </a:lnTo>
                <a:cubicBezTo>
                  <a:pt x="6875236" y="161998"/>
                  <a:pt x="6857119" y="151509"/>
                  <a:pt x="6852352" y="141975"/>
                </a:cubicBezTo>
                <a:cubicBezTo>
                  <a:pt x="6843771" y="122905"/>
                  <a:pt x="6874282" y="88584"/>
                  <a:pt x="6842817" y="92397"/>
                </a:cubicBezTo>
                <a:lnTo>
                  <a:pt x="6763680" y="181068"/>
                </a:lnTo>
                <a:cubicBezTo>
                  <a:pt x="6745564" y="182976"/>
                  <a:pt x="6736029" y="118138"/>
                  <a:pt x="6679774" y="177255"/>
                </a:cubicBezTo>
                <a:lnTo>
                  <a:pt x="6679774" y="176300"/>
                </a:lnTo>
                <a:cubicBezTo>
                  <a:pt x="6651170" y="205859"/>
                  <a:pt x="6645450" y="276415"/>
                  <a:pt x="6590148" y="294530"/>
                </a:cubicBezTo>
                <a:lnTo>
                  <a:pt x="6638775" y="318366"/>
                </a:lnTo>
                <a:cubicBezTo>
                  <a:pt x="6670240" y="284995"/>
                  <a:pt x="6652124" y="232554"/>
                  <a:pt x="6689309" y="210626"/>
                </a:cubicBezTo>
                <a:lnTo>
                  <a:pt x="6695030" y="231604"/>
                </a:lnTo>
                <a:lnTo>
                  <a:pt x="6728401" y="221115"/>
                </a:lnTo>
                <a:lnTo>
                  <a:pt x="6723634" y="300251"/>
                </a:lnTo>
                <a:lnTo>
                  <a:pt x="6782750" y="241139"/>
                </a:lnTo>
                <a:lnTo>
                  <a:pt x="6802772" y="261158"/>
                </a:lnTo>
                <a:cubicBezTo>
                  <a:pt x="6849492" y="235417"/>
                  <a:pt x="6876189" y="189648"/>
                  <a:pt x="6910513" y="155327"/>
                </a:cubicBezTo>
                <a:cubicBezTo>
                  <a:pt x="6917188" y="148651"/>
                  <a:pt x="6937211" y="147696"/>
                  <a:pt x="6952466" y="132440"/>
                </a:cubicBezTo>
                <a:cubicBezTo>
                  <a:pt x="6967722" y="117188"/>
                  <a:pt x="6988699" y="85721"/>
                  <a:pt x="6986791" y="62838"/>
                </a:cubicBezTo>
                <a:close/>
                <a:moveTo>
                  <a:pt x="8394349" y="54497"/>
                </a:moveTo>
                <a:cubicBezTo>
                  <a:pt x="8377187" y="53067"/>
                  <a:pt x="8350728" y="68083"/>
                  <a:pt x="8341671" y="100977"/>
                </a:cubicBezTo>
                <a:lnTo>
                  <a:pt x="8391251" y="106699"/>
                </a:lnTo>
                <a:cubicBezTo>
                  <a:pt x="8419378" y="73805"/>
                  <a:pt x="8411512" y="55928"/>
                  <a:pt x="8394349" y="54497"/>
                </a:cubicBezTo>
                <a:close/>
                <a:moveTo>
                  <a:pt x="3817462" y="42815"/>
                </a:moveTo>
                <a:cubicBezTo>
                  <a:pt x="3833670" y="58071"/>
                  <a:pt x="3805066" y="123860"/>
                  <a:pt x="3797439" y="131490"/>
                </a:cubicBezTo>
                <a:cubicBezTo>
                  <a:pt x="3765974" y="162953"/>
                  <a:pt x="3776462" y="42815"/>
                  <a:pt x="3817462" y="42815"/>
                </a:cubicBezTo>
                <a:close/>
                <a:moveTo>
                  <a:pt x="5482218" y="32326"/>
                </a:moveTo>
                <a:lnTo>
                  <a:pt x="5426916" y="60930"/>
                </a:lnTo>
                <a:lnTo>
                  <a:pt x="5432637" y="110512"/>
                </a:lnTo>
                <a:cubicBezTo>
                  <a:pt x="5389731" y="107653"/>
                  <a:pt x="5382104" y="145792"/>
                  <a:pt x="5358267" y="169629"/>
                </a:cubicBezTo>
                <a:cubicBezTo>
                  <a:pt x="5310594" y="217302"/>
                  <a:pt x="5331570" y="200137"/>
                  <a:pt x="5304872" y="243998"/>
                </a:cubicBezTo>
                <a:cubicBezTo>
                  <a:pt x="5299153" y="253532"/>
                  <a:pt x="5200945" y="353646"/>
                  <a:pt x="5195223" y="347925"/>
                </a:cubicBezTo>
                <a:cubicBezTo>
                  <a:pt x="5192363" y="325042"/>
                  <a:pt x="5260060" y="280227"/>
                  <a:pt x="5204758" y="278323"/>
                </a:cubicBezTo>
                <a:cubicBezTo>
                  <a:pt x="5201898" y="324088"/>
                  <a:pt x="5133249" y="337436"/>
                  <a:pt x="5104645" y="381296"/>
                </a:cubicBezTo>
                <a:cubicBezTo>
                  <a:pt x="5094157" y="396553"/>
                  <a:pt x="5097970" y="417531"/>
                  <a:pt x="5093202" y="424202"/>
                </a:cubicBezTo>
                <a:cubicBezTo>
                  <a:pt x="5088435" y="429924"/>
                  <a:pt x="5050296" y="433737"/>
                  <a:pt x="5038856" y="448993"/>
                </a:cubicBezTo>
                <a:cubicBezTo>
                  <a:pt x="5030273" y="460437"/>
                  <a:pt x="5029321" y="491899"/>
                  <a:pt x="5025506" y="495712"/>
                </a:cubicBezTo>
                <a:cubicBezTo>
                  <a:pt x="5022646" y="498576"/>
                  <a:pt x="5001669" y="484274"/>
                  <a:pt x="4982600" y="495712"/>
                </a:cubicBezTo>
                <a:cubicBezTo>
                  <a:pt x="4960670" y="510014"/>
                  <a:pt x="4941601" y="557688"/>
                  <a:pt x="4907276" y="569131"/>
                </a:cubicBezTo>
                <a:lnTo>
                  <a:pt x="4961624" y="612992"/>
                </a:lnTo>
                <a:lnTo>
                  <a:pt x="5015971" y="524316"/>
                </a:lnTo>
                <a:lnTo>
                  <a:pt x="5026459" y="543386"/>
                </a:lnTo>
                <a:lnTo>
                  <a:pt x="5056018" y="533851"/>
                </a:lnTo>
                <a:cubicBezTo>
                  <a:pt x="5011204" y="576757"/>
                  <a:pt x="5022646" y="635874"/>
                  <a:pt x="5015971" y="692128"/>
                </a:cubicBezTo>
                <a:lnTo>
                  <a:pt x="4952090" y="653035"/>
                </a:lnTo>
                <a:lnTo>
                  <a:pt x="4936834" y="687361"/>
                </a:lnTo>
                <a:lnTo>
                  <a:pt x="4955903" y="705476"/>
                </a:lnTo>
                <a:lnTo>
                  <a:pt x="4927299" y="741710"/>
                </a:lnTo>
                <a:lnTo>
                  <a:pt x="4927299" y="703571"/>
                </a:lnTo>
                <a:cubicBezTo>
                  <a:pt x="4926345" y="703571"/>
                  <a:pt x="4877719" y="692128"/>
                  <a:pt x="4877719" y="692128"/>
                </a:cubicBezTo>
                <a:lnTo>
                  <a:pt x="4907276" y="633011"/>
                </a:lnTo>
                <a:lnTo>
                  <a:pt x="4857697" y="653035"/>
                </a:lnTo>
                <a:lnTo>
                  <a:pt x="4857697" y="623476"/>
                </a:lnTo>
                <a:cubicBezTo>
                  <a:pt x="4857697" y="623476"/>
                  <a:pt x="4837673" y="633965"/>
                  <a:pt x="4837673" y="633965"/>
                </a:cubicBezTo>
                <a:lnTo>
                  <a:pt x="4822417" y="594872"/>
                </a:lnTo>
                <a:cubicBezTo>
                  <a:pt x="4794767" y="610129"/>
                  <a:pt x="4808115" y="643500"/>
                  <a:pt x="4798581" y="659711"/>
                </a:cubicBezTo>
                <a:cubicBezTo>
                  <a:pt x="4793813" y="667337"/>
                  <a:pt x="4737558" y="739801"/>
                  <a:pt x="4728978" y="748382"/>
                </a:cubicBezTo>
                <a:cubicBezTo>
                  <a:pt x="4709908" y="770314"/>
                  <a:pt x="4667956" y="788429"/>
                  <a:pt x="4649840" y="817988"/>
                </a:cubicBezTo>
                <a:cubicBezTo>
                  <a:pt x="4665096" y="868520"/>
                  <a:pt x="4702281" y="782707"/>
                  <a:pt x="4724210" y="773173"/>
                </a:cubicBezTo>
                <a:cubicBezTo>
                  <a:pt x="4745188" y="818937"/>
                  <a:pt x="4673677" y="841824"/>
                  <a:pt x="4654608" y="881867"/>
                </a:cubicBezTo>
                <a:cubicBezTo>
                  <a:pt x="4623142" y="813220"/>
                  <a:pt x="4593586" y="920960"/>
                  <a:pt x="4578330" y="930495"/>
                </a:cubicBezTo>
                <a:cubicBezTo>
                  <a:pt x="4571655" y="934308"/>
                  <a:pt x="4544004" y="911426"/>
                  <a:pt x="4530656" y="956241"/>
                </a:cubicBezTo>
                <a:lnTo>
                  <a:pt x="4550680" y="965775"/>
                </a:lnTo>
                <a:lnTo>
                  <a:pt x="4530656" y="1020120"/>
                </a:lnTo>
                <a:cubicBezTo>
                  <a:pt x="4580236" y="1033468"/>
                  <a:pt x="4563074" y="953377"/>
                  <a:pt x="4600259" y="931450"/>
                </a:cubicBezTo>
                <a:cubicBezTo>
                  <a:pt x="4585957" y="957190"/>
                  <a:pt x="4602167" y="997238"/>
                  <a:pt x="4598353" y="1013449"/>
                </a:cubicBezTo>
                <a:cubicBezTo>
                  <a:pt x="4592632" y="1040144"/>
                  <a:pt x="4523982" y="1063981"/>
                  <a:pt x="4540191" y="1109745"/>
                </a:cubicBezTo>
                <a:cubicBezTo>
                  <a:pt x="4507774" y="1104978"/>
                  <a:pt x="4512541" y="1079237"/>
                  <a:pt x="4481077" y="1109745"/>
                </a:cubicBezTo>
                <a:lnTo>
                  <a:pt x="4481077" y="1080192"/>
                </a:lnTo>
                <a:cubicBezTo>
                  <a:pt x="4481077" y="1080192"/>
                  <a:pt x="4451519" y="1089726"/>
                  <a:pt x="4451519" y="1089726"/>
                </a:cubicBezTo>
                <a:lnTo>
                  <a:pt x="4461054" y="1040144"/>
                </a:lnTo>
                <a:cubicBezTo>
                  <a:pt x="4380009" y="1020120"/>
                  <a:pt x="4382868" y="1092585"/>
                  <a:pt x="4355218" y="1137400"/>
                </a:cubicBezTo>
                <a:cubicBezTo>
                  <a:pt x="4335195" y="1168862"/>
                  <a:pt x="4279894" y="1183164"/>
                  <a:pt x="4293242" y="1228929"/>
                </a:cubicBezTo>
                <a:lnTo>
                  <a:pt x="4254150" y="1213677"/>
                </a:lnTo>
                <a:cubicBezTo>
                  <a:pt x="4219826" y="1256583"/>
                  <a:pt x="4156897" y="1287092"/>
                  <a:pt x="4154989" y="1348113"/>
                </a:cubicBezTo>
                <a:lnTo>
                  <a:pt x="4145454" y="1328094"/>
                </a:lnTo>
                <a:cubicBezTo>
                  <a:pt x="4086340" y="1333811"/>
                  <a:pt x="4101596" y="1398649"/>
                  <a:pt x="4091108" y="1426299"/>
                </a:cubicBezTo>
                <a:cubicBezTo>
                  <a:pt x="4080619" y="1453949"/>
                  <a:pt x="4043434" y="1486366"/>
                  <a:pt x="4027224" y="1511157"/>
                </a:cubicBezTo>
                <a:lnTo>
                  <a:pt x="4066317" y="1506389"/>
                </a:lnTo>
                <a:cubicBezTo>
                  <a:pt x="4086340" y="1530226"/>
                  <a:pt x="3979551" y="1596015"/>
                  <a:pt x="3971924" y="1595065"/>
                </a:cubicBezTo>
                <a:cubicBezTo>
                  <a:pt x="3966202" y="1595065"/>
                  <a:pt x="3953808" y="1547391"/>
                  <a:pt x="3917575" y="1565506"/>
                </a:cubicBezTo>
                <a:cubicBezTo>
                  <a:pt x="3932831" y="1657040"/>
                  <a:pt x="3928064" y="1639875"/>
                  <a:pt x="3865134" y="1683736"/>
                </a:cubicBezTo>
                <a:cubicBezTo>
                  <a:pt x="3846065" y="1697083"/>
                  <a:pt x="3850832" y="1728550"/>
                  <a:pt x="3803160" y="1707572"/>
                </a:cubicBezTo>
                <a:lnTo>
                  <a:pt x="3787905" y="1718061"/>
                </a:lnTo>
                <a:cubicBezTo>
                  <a:pt x="3782183" y="1754291"/>
                  <a:pt x="3757393" y="1867753"/>
                  <a:pt x="3714486" y="1862986"/>
                </a:cubicBezTo>
                <a:cubicBezTo>
                  <a:pt x="3685882" y="1859173"/>
                  <a:pt x="3684929" y="1818176"/>
                  <a:pt x="3659185" y="1882055"/>
                </a:cubicBezTo>
                <a:lnTo>
                  <a:pt x="3698277" y="1886823"/>
                </a:lnTo>
                <a:cubicBezTo>
                  <a:pt x="3673487" y="1942127"/>
                  <a:pt x="3632488" y="1983124"/>
                  <a:pt x="3589582" y="2026030"/>
                </a:cubicBezTo>
                <a:lnTo>
                  <a:pt x="3609605" y="2060356"/>
                </a:lnTo>
                <a:cubicBezTo>
                  <a:pt x="3593396" y="2073703"/>
                  <a:pt x="3536188" y="2069890"/>
                  <a:pt x="3532374" y="2071799"/>
                </a:cubicBezTo>
                <a:cubicBezTo>
                  <a:pt x="3529513" y="2073703"/>
                  <a:pt x="3513305" y="2109938"/>
                  <a:pt x="3501863" y="2116610"/>
                </a:cubicBezTo>
                <a:lnTo>
                  <a:pt x="3531420" y="2179539"/>
                </a:lnTo>
                <a:lnTo>
                  <a:pt x="3560978" y="2170005"/>
                </a:lnTo>
                <a:cubicBezTo>
                  <a:pt x="3571466" y="2228167"/>
                  <a:pt x="3525700" y="2219587"/>
                  <a:pt x="3491375" y="2239606"/>
                </a:cubicBezTo>
                <a:cubicBezTo>
                  <a:pt x="3491375" y="2228167"/>
                  <a:pt x="3500909" y="2204331"/>
                  <a:pt x="3497096" y="2199563"/>
                </a:cubicBezTo>
                <a:lnTo>
                  <a:pt x="3452283" y="2190028"/>
                </a:lnTo>
                <a:lnTo>
                  <a:pt x="3447515" y="2150935"/>
                </a:lnTo>
                <a:cubicBezTo>
                  <a:pt x="3432260" y="2157611"/>
                  <a:pt x="3432260" y="2207189"/>
                  <a:pt x="3434166" y="2215769"/>
                </a:cubicBezTo>
                <a:cubicBezTo>
                  <a:pt x="3434166" y="2218633"/>
                  <a:pt x="3478026" y="2231980"/>
                  <a:pt x="3432260" y="2254862"/>
                </a:cubicBezTo>
                <a:cubicBezTo>
                  <a:pt x="3415097" y="2263443"/>
                  <a:pt x="3413191" y="2256771"/>
                  <a:pt x="3402702" y="2244373"/>
                </a:cubicBezTo>
                <a:lnTo>
                  <a:pt x="3407469" y="2210052"/>
                </a:lnTo>
                <a:cubicBezTo>
                  <a:pt x="3365517" y="2267260"/>
                  <a:pt x="3302588" y="2286330"/>
                  <a:pt x="3253961" y="2334003"/>
                </a:cubicBezTo>
                <a:lnTo>
                  <a:pt x="3253961" y="2348305"/>
                </a:lnTo>
                <a:cubicBezTo>
                  <a:pt x="3286379" y="2341629"/>
                  <a:pt x="3264449" y="2432209"/>
                  <a:pt x="3274938" y="2446511"/>
                </a:cubicBezTo>
                <a:cubicBezTo>
                  <a:pt x="3286379" y="2461767"/>
                  <a:pt x="3320704" y="2449369"/>
                  <a:pt x="3323564" y="2427441"/>
                </a:cubicBezTo>
                <a:lnTo>
                  <a:pt x="3294007" y="2412185"/>
                </a:lnTo>
                <a:lnTo>
                  <a:pt x="3318797" y="2387394"/>
                </a:lnTo>
                <a:lnTo>
                  <a:pt x="3338820" y="2407418"/>
                </a:lnTo>
                <a:cubicBezTo>
                  <a:pt x="3390307" y="2364511"/>
                  <a:pt x="3437981" y="2271073"/>
                  <a:pt x="3492328" y="2239606"/>
                </a:cubicBezTo>
                <a:cubicBezTo>
                  <a:pt x="3492328" y="2247237"/>
                  <a:pt x="3488514" y="2259630"/>
                  <a:pt x="3497096" y="2259630"/>
                </a:cubicBezTo>
                <a:cubicBezTo>
                  <a:pt x="3527607" y="2252004"/>
                  <a:pt x="3565746" y="2234839"/>
                  <a:pt x="3585768" y="2210052"/>
                </a:cubicBezTo>
                <a:cubicBezTo>
                  <a:pt x="3611512" y="2177631"/>
                  <a:pt x="3599117" y="2140446"/>
                  <a:pt x="3660139" y="2141401"/>
                </a:cubicBezTo>
                <a:lnTo>
                  <a:pt x="3609605" y="2096586"/>
                </a:lnTo>
                <a:lnTo>
                  <a:pt x="3624860" y="2061310"/>
                </a:lnTo>
                <a:lnTo>
                  <a:pt x="3669673" y="2052730"/>
                </a:lnTo>
                <a:lnTo>
                  <a:pt x="3660139" y="2091818"/>
                </a:lnTo>
                <a:lnTo>
                  <a:pt x="3699231" y="2071799"/>
                </a:lnTo>
                <a:lnTo>
                  <a:pt x="3703999" y="2110888"/>
                </a:lnTo>
                <a:lnTo>
                  <a:pt x="3773602" y="2042241"/>
                </a:lnTo>
                <a:lnTo>
                  <a:pt x="3793625" y="2062265"/>
                </a:lnTo>
                <a:cubicBezTo>
                  <a:pt x="3806974" y="2039378"/>
                  <a:pt x="3913762" y="1960241"/>
                  <a:pt x="3888019" y="1933546"/>
                </a:cubicBezTo>
                <a:lnTo>
                  <a:pt x="3824135" y="1953565"/>
                </a:lnTo>
                <a:cubicBezTo>
                  <a:pt x="3803160" y="1901125"/>
                  <a:pt x="3809833" y="1955474"/>
                  <a:pt x="3779322" y="1953565"/>
                </a:cubicBezTo>
                <a:cubicBezTo>
                  <a:pt x="3798393" y="1929729"/>
                  <a:pt x="3785997" y="1907801"/>
                  <a:pt x="3803160" y="1883964"/>
                </a:cubicBezTo>
                <a:cubicBezTo>
                  <a:pt x="3828903" y="1848684"/>
                  <a:pt x="3841299" y="1867753"/>
                  <a:pt x="3865134" y="1857269"/>
                </a:cubicBezTo>
                <a:cubicBezTo>
                  <a:pt x="3895646" y="1844871"/>
                  <a:pt x="3905180" y="1805778"/>
                  <a:pt x="3858461" y="1815312"/>
                </a:cubicBezTo>
                <a:cubicBezTo>
                  <a:pt x="3900413" y="1785759"/>
                  <a:pt x="3886111" y="1783850"/>
                  <a:pt x="3878484" y="1736176"/>
                </a:cubicBezTo>
                <a:lnTo>
                  <a:pt x="3892786" y="1756200"/>
                </a:lnTo>
                <a:cubicBezTo>
                  <a:pt x="3908994" y="1739989"/>
                  <a:pt x="3924250" y="1737131"/>
                  <a:pt x="3946179" y="1744757"/>
                </a:cubicBezTo>
                <a:lnTo>
                  <a:pt x="3956668" y="1726642"/>
                </a:lnTo>
                <a:cubicBezTo>
                  <a:pt x="3948087" y="1758104"/>
                  <a:pt x="3974783" y="1755246"/>
                  <a:pt x="3975737" y="1757154"/>
                </a:cubicBezTo>
                <a:cubicBezTo>
                  <a:pt x="3977645" y="1759059"/>
                  <a:pt x="3949993" y="1799106"/>
                  <a:pt x="3946179" y="1801965"/>
                </a:cubicBezTo>
                <a:cubicBezTo>
                  <a:pt x="3931877" y="1810545"/>
                  <a:pt x="3911856" y="1792430"/>
                  <a:pt x="3896600" y="1796243"/>
                </a:cubicBezTo>
                <a:lnTo>
                  <a:pt x="3926158" y="1859173"/>
                </a:lnTo>
                <a:cubicBezTo>
                  <a:pt x="3940460" y="1886823"/>
                  <a:pt x="3949041" y="1847734"/>
                  <a:pt x="3955714" y="1841058"/>
                </a:cubicBezTo>
                <a:cubicBezTo>
                  <a:pt x="3971924" y="1823897"/>
                  <a:pt x="3989085" y="1808641"/>
                  <a:pt x="4005295" y="1791476"/>
                </a:cubicBezTo>
                <a:lnTo>
                  <a:pt x="3985272" y="1781941"/>
                </a:lnTo>
                <a:lnTo>
                  <a:pt x="3996714" y="1758104"/>
                </a:lnTo>
                <a:lnTo>
                  <a:pt x="4045340" y="1777174"/>
                </a:lnTo>
                <a:lnTo>
                  <a:pt x="4045340" y="1738085"/>
                </a:lnTo>
                <a:cubicBezTo>
                  <a:pt x="4045340" y="1738085"/>
                  <a:pt x="4070130" y="1758104"/>
                  <a:pt x="4070130" y="1758104"/>
                </a:cubicBezTo>
                <a:cubicBezTo>
                  <a:pt x="4134014" y="1720920"/>
                  <a:pt x="4107316" y="1678014"/>
                  <a:pt x="4139733" y="1629386"/>
                </a:cubicBezTo>
                <a:lnTo>
                  <a:pt x="4158803" y="1650364"/>
                </a:lnTo>
                <a:cubicBezTo>
                  <a:pt x="4203616" y="1650364"/>
                  <a:pt x="4292288" y="1580763"/>
                  <a:pt x="4282754" y="1530226"/>
                </a:cubicBezTo>
                <a:lnTo>
                  <a:pt x="4322801" y="1534993"/>
                </a:lnTo>
                <a:lnTo>
                  <a:pt x="4327568" y="1570274"/>
                </a:lnTo>
                <a:cubicBezTo>
                  <a:pt x="4341870" y="1555017"/>
                  <a:pt x="4427682" y="1479694"/>
                  <a:pt x="4411472" y="1461579"/>
                </a:cubicBezTo>
                <a:lnTo>
                  <a:pt x="4372380" y="1471114"/>
                </a:lnTo>
                <a:lnTo>
                  <a:pt x="4367613" y="1441555"/>
                </a:lnTo>
                <a:lnTo>
                  <a:pt x="4327568" y="1480649"/>
                </a:lnTo>
                <a:lnTo>
                  <a:pt x="4307544" y="1451090"/>
                </a:lnTo>
                <a:lnTo>
                  <a:pt x="4298010" y="1490183"/>
                </a:lnTo>
                <a:lnTo>
                  <a:pt x="4264638" y="1443460"/>
                </a:lnTo>
                <a:lnTo>
                  <a:pt x="4282754" y="1400553"/>
                </a:lnTo>
                <a:lnTo>
                  <a:pt x="4297056" y="1419623"/>
                </a:lnTo>
                <a:cubicBezTo>
                  <a:pt x="4329474" y="1411997"/>
                  <a:pt x="4414334" y="1348113"/>
                  <a:pt x="4426729" y="1320463"/>
                </a:cubicBezTo>
                <a:cubicBezTo>
                  <a:pt x="4432449" y="1308070"/>
                  <a:pt x="4421007" y="1292813"/>
                  <a:pt x="4421961" y="1291859"/>
                </a:cubicBezTo>
                <a:cubicBezTo>
                  <a:pt x="4422915" y="1290905"/>
                  <a:pt x="4441031" y="1290905"/>
                  <a:pt x="4450565" y="1285187"/>
                </a:cubicBezTo>
                <a:cubicBezTo>
                  <a:pt x="4513493" y="1250862"/>
                  <a:pt x="4545912" y="1182210"/>
                  <a:pt x="4605027" y="1142167"/>
                </a:cubicBezTo>
                <a:lnTo>
                  <a:pt x="4623142" y="1161236"/>
                </a:lnTo>
                <a:cubicBezTo>
                  <a:pt x="4690839" y="1135491"/>
                  <a:pt x="4696560" y="1132632"/>
                  <a:pt x="4731838" y="1076374"/>
                </a:cubicBezTo>
                <a:cubicBezTo>
                  <a:pt x="4739467" y="1063981"/>
                  <a:pt x="4766163" y="1071607"/>
                  <a:pt x="4748047" y="1033468"/>
                </a:cubicBezTo>
                <a:cubicBezTo>
                  <a:pt x="4800488" y="1036331"/>
                  <a:pt x="4839581" y="996284"/>
                  <a:pt x="4837673" y="944797"/>
                </a:cubicBezTo>
                <a:lnTo>
                  <a:pt x="4778557" y="954332"/>
                </a:lnTo>
                <a:cubicBezTo>
                  <a:pt x="4785232" y="921915"/>
                  <a:pt x="4810977" y="922869"/>
                  <a:pt x="4834813" y="906658"/>
                </a:cubicBezTo>
                <a:lnTo>
                  <a:pt x="4852929" y="925728"/>
                </a:lnTo>
                <a:cubicBezTo>
                  <a:pt x="4918718" y="920006"/>
                  <a:pt x="4889160" y="860894"/>
                  <a:pt x="4906324" y="839916"/>
                </a:cubicBezTo>
                <a:cubicBezTo>
                  <a:pt x="4947322" y="824659"/>
                  <a:pt x="5004531" y="814170"/>
                  <a:pt x="4995950" y="756962"/>
                </a:cubicBezTo>
                <a:lnTo>
                  <a:pt x="4995950" y="754103"/>
                </a:lnTo>
                <a:lnTo>
                  <a:pt x="5015971" y="761729"/>
                </a:lnTo>
                <a:lnTo>
                  <a:pt x="5020739" y="783662"/>
                </a:lnTo>
                <a:lnTo>
                  <a:pt x="5161853" y="690219"/>
                </a:lnTo>
                <a:cubicBezTo>
                  <a:pt x="5113226" y="639687"/>
                  <a:pt x="5210479" y="646363"/>
                  <a:pt x="5194271" y="586292"/>
                </a:cubicBezTo>
                <a:lnTo>
                  <a:pt x="5232410" y="594872"/>
                </a:lnTo>
                <a:cubicBezTo>
                  <a:pt x="5259106" y="555784"/>
                  <a:pt x="5249571" y="555784"/>
                  <a:pt x="5234316" y="516691"/>
                </a:cubicBezTo>
                <a:cubicBezTo>
                  <a:pt x="5247664" y="522412"/>
                  <a:pt x="5264828" y="527180"/>
                  <a:pt x="5279130" y="522412"/>
                </a:cubicBezTo>
                <a:cubicBezTo>
                  <a:pt x="5321082" y="508110"/>
                  <a:pt x="5422150" y="426111"/>
                  <a:pt x="5445987" y="387972"/>
                </a:cubicBezTo>
                <a:cubicBezTo>
                  <a:pt x="5470776" y="347925"/>
                  <a:pt x="5476497" y="304064"/>
                  <a:pt x="5462195" y="260208"/>
                </a:cubicBezTo>
                <a:lnTo>
                  <a:pt x="5423103" y="269743"/>
                </a:lnTo>
                <a:cubicBezTo>
                  <a:pt x="5431685" y="227787"/>
                  <a:pt x="5428823" y="175346"/>
                  <a:pt x="5452660" y="141025"/>
                </a:cubicBezTo>
                <a:lnTo>
                  <a:pt x="5423103" y="136257"/>
                </a:lnTo>
                <a:lnTo>
                  <a:pt x="5502242" y="71419"/>
                </a:lnTo>
                <a:close/>
                <a:moveTo>
                  <a:pt x="9039816" y="0"/>
                </a:moveTo>
                <a:lnTo>
                  <a:pt x="9083683" y="0"/>
                </a:lnTo>
                <a:lnTo>
                  <a:pt x="9045196" y="29289"/>
                </a:lnTo>
                <a:cubicBezTo>
                  <a:pt x="8985977" y="74340"/>
                  <a:pt x="8935204" y="112418"/>
                  <a:pt x="8916612" y="121001"/>
                </a:cubicBezTo>
                <a:cubicBezTo>
                  <a:pt x="8913752" y="65697"/>
                  <a:pt x="8994797" y="77140"/>
                  <a:pt x="8966193" y="12306"/>
                </a:cubicBezTo>
                <a:cubicBezTo>
                  <a:pt x="8968337" y="9443"/>
                  <a:pt x="8994081" y="26428"/>
                  <a:pt x="9021702" y="14987"/>
                </a:cubicBezTo>
                <a:close/>
                <a:moveTo>
                  <a:pt x="5970203" y="0"/>
                </a:moveTo>
                <a:lnTo>
                  <a:pt x="5992374" y="0"/>
                </a:lnTo>
                <a:lnTo>
                  <a:pt x="5988987" y="2889"/>
                </a:lnTo>
                <a:cubicBezTo>
                  <a:pt x="5979452" y="12781"/>
                  <a:pt x="5970871" y="24223"/>
                  <a:pt x="5960860" y="32326"/>
                </a:cubicBezTo>
                <a:cubicBezTo>
                  <a:pt x="5958953" y="20885"/>
                  <a:pt x="5961336" y="11350"/>
                  <a:pt x="5966580" y="3246"/>
                </a:cubicBezTo>
                <a:close/>
                <a:moveTo>
                  <a:pt x="5844262" y="0"/>
                </a:moveTo>
                <a:lnTo>
                  <a:pt x="5894244" y="0"/>
                </a:lnTo>
                <a:lnTo>
                  <a:pt x="5836908" y="41860"/>
                </a:lnTo>
                <a:cubicBezTo>
                  <a:pt x="5834525" y="29467"/>
                  <a:pt x="5835478" y="18503"/>
                  <a:pt x="5838815" y="8730"/>
                </a:cubicBezTo>
                <a:close/>
                <a:moveTo>
                  <a:pt x="2883149" y="0"/>
                </a:moveTo>
                <a:lnTo>
                  <a:pt x="3010546" y="0"/>
                </a:lnTo>
                <a:lnTo>
                  <a:pt x="2989434" y="37660"/>
                </a:lnTo>
                <a:cubicBezTo>
                  <a:pt x="2967802" y="78510"/>
                  <a:pt x="2953142" y="114803"/>
                  <a:pt x="2963153" y="124814"/>
                </a:cubicBezTo>
                <a:lnTo>
                  <a:pt x="2992711" y="120047"/>
                </a:lnTo>
                <a:lnTo>
                  <a:pt x="3097983" y="0"/>
                </a:lnTo>
                <a:lnTo>
                  <a:pt x="3451681" y="0"/>
                </a:lnTo>
                <a:lnTo>
                  <a:pt x="3436670" y="37691"/>
                </a:lnTo>
                <a:cubicBezTo>
                  <a:pt x="3431545" y="49728"/>
                  <a:pt x="3427016" y="59501"/>
                  <a:pt x="3423678" y="65697"/>
                </a:cubicBezTo>
                <a:cubicBezTo>
                  <a:pt x="3395074" y="120047"/>
                  <a:pt x="3333099" y="193466"/>
                  <a:pt x="3289240" y="238276"/>
                </a:cubicBezTo>
                <a:cubicBezTo>
                  <a:pt x="3273031" y="255441"/>
                  <a:pt x="3286379" y="217302"/>
                  <a:pt x="3269216" y="223019"/>
                </a:cubicBezTo>
                <a:cubicBezTo>
                  <a:pt x="3269216" y="254487"/>
                  <a:pt x="3235845" y="249719"/>
                  <a:pt x="3219636" y="266880"/>
                </a:cubicBezTo>
                <a:cubicBezTo>
                  <a:pt x="3191986" y="295484"/>
                  <a:pt x="3147173" y="359368"/>
                  <a:pt x="3150987" y="400366"/>
                </a:cubicBezTo>
                <a:lnTo>
                  <a:pt x="3195799" y="341253"/>
                </a:lnTo>
                <a:lnTo>
                  <a:pt x="3235845" y="390831"/>
                </a:lnTo>
                <a:cubicBezTo>
                  <a:pt x="3329285" y="348879"/>
                  <a:pt x="3261589" y="347925"/>
                  <a:pt x="3259682" y="335531"/>
                </a:cubicBezTo>
                <a:cubicBezTo>
                  <a:pt x="3241566" y="303114"/>
                  <a:pt x="3367424" y="231604"/>
                  <a:pt x="3359796" y="257345"/>
                </a:cubicBezTo>
                <a:cubicBezTo>
                  <a:pt x="3346448" y="272602"/>
                  <a:pt x="3337866" y="288812"/>
                  <a:pt x="3331192" y="307882"/>
                </a:cubicBezTo>
                <a:cubicBezTo>
                  <a:pt x="3328332" y="315508"/>
                  <a:pt x="3311169" y="347925"/>
                  <a:pt x="3335006" y="341253"/>
                </a:cubicBezTo>
                <a:cubicBezTo>
                  <a:pt x="3353122" y="300251"/>
                  <a:pt x="3460864" y="253532"/>
                  <a:pt x="3454190" y="207768"/>
                </a:cubicBezTo>
                <a:cubicBezTo>
                  <a:pt x="3451329" y="189648"/>
                  <a:pt x="3429399" y="176300"/>
                  <a:pt x="3449422" y="142929"/>
                </a:cubicBezTo>
                <a:cubicBezTo>
                  <a:pt x="3499003" y="191557"/>
                  <a:pt x="3539048" y="130536"/>
                  <a:pt x="3558117" y="83817"/>
                </a:cubicBezTo>
                <a:lnTo>
                  <a:pt x="3572419" y="103836"/>
                </a:lnTo>
                <a:cubicBezTo>
                  <a:pt x="3609605" y="81908"/>
                  <a:pt x="3635349" y="63793"/>
                  <a:pt x="3626767" y="15165"/>
                </a:cubicBezTo>
                <a:cubicBezTo>
                  <a:pt x="3664906" y="40911"/>
                  <a:pt x="3687789" y="4676"/>
                  <a:pt x="3725928" y="5630"/>
                </a:cubicBezTo>
                <a:cubicBezTo>
                  <a:pt x="3724021" y="29467"/>
                  <a:pt x="3680162" y="72373"/>
                  <a:pt x="3677301" y="81908"/>
                </a:cubicBezTo>
                <a:cubicBezTo>
                  <a:pt x="3671580" y="105745"/>
                  <a:pt x="3706859" y="114325"/>
                  <a:pt x="3660139" y="117188"/>
                </a:cubicBezTo>
                <a:lnTo>
                  <a:pt x="3383633" y="400366"/>
                </a:lnTo>
                <a:lnTo>
                  <a:pt x="3389354" y="440413"/>
                </a:lnTo>
                <a:lnTo>
                  <a:pt x="3427493" y="419435"/>
                </a:lnTo>
                <a:lnTo>
                  <a:pt x="3418911" y="381296"/>
                </a:lnTo>
                <a:lnTo>
                  <a:pt x="3478980" y="406087"/>
                </a:lnTo>
                <a:cubicBezTo>
                  <a:pt x="3486607" y="400366"/>
                  <a:pt x="3494235" y="393694"/>
                  <a:pt x="3496142" y="384159"/>
                </a:cubicBezTo>
                <a:cubicBezTo>
                  <a:pt x="3501863" y="362227"/>
                  <a:pt x="3487561" y="321229"/>
                  <a:pt x="3507584" y="311695"/>
                </a:cubicBezTo>
                <a:cubicBezTo>
                  <a:pt x="3504723" y="349834"/>
                  <a:pt x="3538095" y="366994"/>
                  <a:pt x="3552397" y="400366"/>
                </a:cubicBezTo>
                <a:lnTo>
                  <a:pt x="3597210" y="381296"/>
                </a:lnTo>
                <a:cubicBezTo>
                  <a:pt x="3542862" y="428015"/>
                  <a:pt x="3584815" y="491899"/>
                  <a:pt x="3621047" y="409900"/>
                </a:cubicBezTo>
                <a:cubicBezTo>
                  <a:pt x="3635349" y="377483"/>
                  <a:pt x="3628674" y="340299"/>
                  <a:pt x="3676348" y="321229"/>
                </a:cubicBezTo>
                <a:cubicBezTo>
                  <a:pt x="3670627" y="387972"/>
                  <a:pt x="3727835" y="328855"/>
                  <a:pt x="3716394" y="291671"/>
                </a:cubicBezTo>
                <a:lnTo>
                  <a:pt x="3687789" y="300251"/>
                </a:lnTo>
                <a:lnTo>
                  <a:pt x="3671580" y="272602"/>
                </a:lnTo>
                <a:lnTo>
                  <a:pt x="3647744" y="281182"/>
                </a:lnTo>
                <a:cubicBezTo>
                  <a:pt x="3640116" y="249719"/>
                  <a:pt x="3663953" y="267834"/>
                  <a:pt x="3674441" y="259254"/>
                </a:cubicBezTo>
                <a:cubicBezTo>
                  <a:pt x="3697324" y="242089"/>
                  <a:pt x="3674441" y="194415"/>
                  <a:pt x="3677301" y="192511"/>
                </a:cubicBezTo>
                <a:lnTo>
                  <a:pt x="3702091" y="182022"/>
                </a:lnTo>
                <a:lnTo>
                  <a:pt x="3712579" y="203000"/>
                </a:lnTo>
                <a:lnTo>
                  <a:pt x="3746905" y="192511"/>
                </a:lnTo>
                <a:lnTo>
                  <a:pt x="3741183" y="232554"/>
                </a:lnTo>
                <a:cubicBezTo>
                  <a:pt x="3818415" y="274510"/>
                  <a:pt x="3773602" y="185835"/>
                  <a:pt x="3810787" y="173442"/>
                </a:cubicBezTo>
                <a:cubicBezTo>
                  <a:pt x="3836530" y="164861"/>
                  <a:pt x="3819368" y="207768"/>
                  <a:pt x="3830811" y="203000"/>
                </a:cubicBezTo>
                <a:cubicBezTo>
                  <a:pt x="3854647" y="160094"/>
                  <a:pt x="3897554" y="168674"/>
                  <a:pt x="3925204" y="159140"/>
                </a:cubicBezTo>
                <a:cubicBezTo>
                  <a:pt x="3942366" y="152464"/>
                  <a:pt x="4050109" y="47582"/>
                  <a:pt x="4061549" y="28513"/>
                </a:cubicBezTo>
                <a:lnTo>
                  <a:pt x="4073769" y="0"/>
                </a:lnTo>
                <a:lnTo>
                  <a:pt x="5652843" y="0"/>
                </a:lnTo>
                <a:lnTo>
                  <a:pt x="5635965" y="21243"/>
                </a:lnTo>
                <a:cubicBezTo>
                  <a:pt x="5630483" y="28514"/>
                  <a:pt x="5626669" y="34234"/>
                  <a:pt x="5625239" y="38047"/>
                </a:cubicBezTo>
                <a:cubicBezTo>
                  <a:pt x="5619518" y="51395"/>
                  <a:pt x="5625239" y="65697"/>
                  <a:pt x="5615705" y="87630"/>
                </a:cubicBezTo>
                <a:cubicBezTo>
                  <a:pt x="5591868" y="141025"/>
                  <a:pt x="5515590" y="155327"/>
                  <a:pt x="5568031" y="243043"/>
                </a:cubicBezTo>
                <a:cubicBezTo>
                  <a:pt x="5571844" y="245906"/>
                  <a:pt x="5650981" y="204904"/>
                  <a:pt x="5654797" y="201091"/>
                </a:cubicBezTo>
                <a:cubicBezTo>
                  <a:pt x="5671959" y="182976"/>
                  <a:pt x="5661470" y="146742"/>
                  <a:pt x="5669099" y="136257"/>
                </a:cubicBezTo>
                <a:cubicBezTo>
                  <a:pt x="5672913" y="130536"/>
                  <a:pt x="5691982" y="131490"/>
                  <a:pt x="5699609" y="124814"/>
                </a:cubicBezTo>
                <a:cubicBezTo>
                  <a:pt x="5730121" y="99068"/>
                  <a:pt x="5742515" y="80953"/>
                  <a:pt x="5795910" y="100023"/>
                </a:cubicBezTo>
                <a:cubicBezTo>
                  <a:pt x="5777793" y="145792"/>
                  <a:pt x="5706284" y="171533"/>
                  <a:pt x="5712004" y="223974"/>
                </a:cubicBezTo>
                <a:cubicBezTo>
                  <a:pt x="5780653" y="172489"/>
                  <a:pt x="5829459" y="98474"/>
                  <a:pt x="5893818" y="43367"/>
                </a:cubicBezTo>
                <a:lnTo>
                  <a:pt x="5958822" y="0"/>
                </a:lnTo>
                <a:lnTo>
                  <a:pt x="5963215" y="0"/>
                </a:lnTo>
                <a:lnTo>
                  <a:pt x="5935116" y="75232"/>
                </a:lnTo>
                <a:cubicBezTo>
                  <a:pt x="5942982" y="83814"/>
                  <a:pt x="5997508" y="47344"/>
                  <a:pt x="6026291" y="19321"/>
                </a:cubicBezTo>
                <a:lnTo>
                  <a:pt x="6040866" y="0"/>
                </a:lnTo>
                <a:lnTo>
                  <a:pt x="6821914" y="0"/>
                </a:lnTo>
                <a:lnTo>
                  <a:pt x="6816121" y="25654"/>
                </a:lnTo>
                <a:cubicBezTo>
                  <a:pt x="6823272" y="27084"/>
                  <a:pt x="6831615" y="24461"/>
                  <a:pt x="6840554" y="19098"/>
                </a:cubicBezTo>
                <a:lnTo>
                  <a:pt x="6863808" y="0"/>
                </a:lnTo>
                <a:lnTo>
                  <a:pt x="8734856" y="0"/>
                </a:lnTo>
                <a:lnTo>
                  <a:pt x="8716264" y="28991"/>
                </a:lnTo>
                <a:cubicBezTo>
                  <a:pt x="8708755" y="39241"/>
                  <a:pt x="8700651" y="48537"/>
                  <a:pt x="8691593" y="56162"/>
                </a:cubicBezTo>
                <a:cubicBezTo>
                  <a:pt x="8665850" y="77140"/>
                  <a:pt x="8649640" y="64747"/>
                  <a:pt x="8637246" y="121001"/>
                </a:cubicBezTo>
                <a:cubicBezTo>
                  <a:pt x="8598153" y="129581"/>
                  <a:pt x="8532364" y="100023"/>
                  <a:pt x="8507573" y="140070"/>
                </a:cubicBezTo>
                <a:cubicBezTo>
                  <a:pt x="8494226" y="161998"/>
                  <a:pt x="8530457" y="221115"/>
                  <a:pt x="8483737" y="243998"/>
                </a:cubicBezTo>
                <a:lnTo>
                  <a:pt x="8419855" y="179164"/>
                </a:lnTo>
                <a:cubicBezTo>
                  <a:pt x="8404599" y="206813"/>
                  <a:pt x="8387437" y="242089"/>
                  <a:pt x="8369321" y="266880"/>
                </a:cubicBezTo>
                <a:cubicBezTo>
                  <a:pt x="8355019" y="285949"/>
                  <a:pt x="8309253" y="304064"/>
                  <a:pt x="8326415" y="332668"/>
                </a:cubicBezTo>
                <a:lnTo>
                  <a:pt x="8371228" y="303114"/>
                </a:lnTo>
                <a:cubicBezTo>
                  <a:pt x="8352159" y="320275"/>
                  <a:pt x="8360740" y="350788"/>
                  <a:pt x="8355019" y="362227"/>
                </a:cubicBezTo>
                <a:cubicBezTo>
                  <a:pt x="8336904" y="402274"/>
                  <a:pt x="8218673" y="477597"/>
                  <a:pt x="8212953" y="507156"/>
                </a:cubicBezTo>
                <a:lnTo>
                  <a:pt x="8232022" y="550062"/>
                </a:lnTo>
                <a:lnTo>
                  <a:pt x="8196743" y="519549"/>
                </a:lnTo>
                <a:lnTo>
                  <a:pt x="8179581" y="521458"/>
                </a:lnTo>
                <a:cubicBezTo>
                  <a:pt x="8171000" y="524316"/>
                  <a:pt x="8094722" y="598690"/>
                  <a:pt x="8088047" y="609174"/>
                </a:cubicBezTo>
                <a:cubicBezTo>
                  <a:pt x="8083280" y="615850"/>
                  <a:pt x="8076606" y="626339"/>
                  <a:pt x="8088047" y="629198"/>
                </a:cubicBezTo>
                <a:lnTo>
                  <a:pt x="8127140" y="609174"/>
                </a:lnTo>
                <a:cubicBezTo>
                  <a:pt x="8135721" y="616805"/>
                  <a:pt x="8142396" y="620618"/>
                  <a:pt x="8142396" y="633965"/>
                </a:cubicBezTo>
                <a:cubicBezTo>
                  <a:pt x="8142396" y="670200"/>
                  <a:pt x="8019398" y="742660"/>
                  <a:pt x="7996515" y="770314"/>
                </a:cubicBezTo>
                <a:cubicBezTo>
                  <a:pt x="7982213" y="788429"/>
                  <a:pt x="7992700" y="805590"/>
                  <a:pt x="7987933" y="817033"/>
                </a:cubicBezTo>
                <a:cubicBezTo>
                  <a:pt x="7980306" y="833239"/>
                  <a:pt x="7950749" y="850405"/>
                  <a:pt x="7939306" y="866611"/>
                </a:cubicBezTo>
                <a:lnTo>
                  <a:pt x="7884959" y="821801"/>
                </a:lnTo>
                <a:cubicBezTo>
                  <a:pt x="7921190" y="795101"/>
                  <a:pt x="8007957" y="753149"/>
                  <a:pt x="8023212" y="713106"/>
                </a:cubicBezTo>
                <a:cubicBezTo>
                  <a:pt x="8031794" y="691174"/>
                  <a:pt x="8012724" y="700708"/>
                  <a:pt x="8002235" y="702617"/>
                </a:cubicBezTo>
                <a:cubicBezTo>
                  <a:pt x="7930725" y="714056"/>
                  <a:pt x="7857308" y="833239"/>
                  <a:pt x="7804868" y="881867"/>
                </a:cubicBezTo>
                <a:lnTo>
                  <a:pt x="7820123" y="906658"/>
                </a:lnTo>
                <a:lnTo>
                  <a:pt x="7854447" y="897124"/>
                </a:lnTo>
                <a:cubicBezTo>
                  <a:pt x="7865890" y="908567"/>
                  <a:pt x="7810588" y="959099"/>
                  <a:pt x="7796286" y="961958"/>
                </a:cubicBezTo>
                <a:cubicBezTo>
                  <a:pt x="7782937" y="964821"/>
                  <a:pt x="7749566" y="937171"/>
                  <a:pt x="7726684" y="967679"/>
                </a:cubicBezTo>
                <a:cubicBezTo>
                  <a:pt x="7722869" y="973401"/>
                  <a:pt x="7736218" y="995329"/>
                  <a:pt x="7735264" y="1010586"/>
                </a:cubicBezTo>
                <a:cubicBezTo>
                  <a:pt x="7734311" y="1026796"/>
                  <a:pt x="7711427" y="1041098"/>
                  <a:pt x="7725729" y="1064935"/>
                </a:cubicBezTo>
                <a:cubicBezTo>
                  <a:pt x="7695219" y="1078283"/>
                  <a:pt x="7674243" y="1060168"/>
                  <a:pt x="7642778" y="1076374"/>
                </a:cubicBezTo>
                <a:cubicBezTo>
                  <a:pt x="7602733" y="1098307"/>
                  <a:pt x="7553152" y="1166954"/>
                  <a:pt x="7517874" y="1199375"/>
                </a:cubicBezTo>
                <a:lnTo>
                  <a:pt x="7551245" y="1214627"/>
                </a:lnTo>
                <a:lnTo>
                  <a:pt x="7592244" y="1165049"/>
                </a:lnTo>
                <a:cubicBezTo>
                  <a:pt x="7594151" y="1236560"/>
                  <a:pt x="7455898" y="1267068"/>
                  <a:pt x="7478782" y="1352880"/>
                </a:cubicBezTo>
                <a:cubicBezTo>
                  <a:pt x="7520733" y="1362415"/>
                  <a:pt x="7515966" y="1323326"/>
                  <a:pt x="7534082" y="1304257"/>
                </a:cubicBezTo>
                <a:cubicBezTo>
                  <a:pt x="7551245" y="1285187"/>
                  <a:pt x="7579849" y="1273744"/>
                  <a:pt x="7593198" y="1244185"/>
                </a:cubicBezTo>
                <a:lnTo>
                  <a:pt x="7608453" y="1284233"/>
                </a:lnTo>
                <a:lnTo>
                  <a:pt x="7667568" y="1245140"/>
                </a:lnTo>
                <a:lnTo>
                  <a:pt x="7682823" y="1305207"/>
                </a:lnTo>
                <a:cubicBezTo>
                  <a:pt x="7647545" y="1305207"/>
                  <a:pt x="7649452" y="1398649"/>
                  <a:pt x="7677103" y="1393882"/>
                </a:cubicBezTo>
                <a:lnTo>
                  <a:pt x="7651359" y="1437742"/>
                </a:lnTo>
                <a:lnTo>
                  <a:pt x="7667568" y="1482553"/>
                </a:lnTo>
                <a:cubicBezTo>
                  <a:pt x="7642778" y="1492087"/>
                  <a:pt x="7649452" y="1468251"/>
                  <a:pt x="7645639" y="1466346"/>
                </a:cubicBezTo>
                <a:cubicBezTo>
                  <a:pt x="7638011" y="1462529"/>
                  <a:pt x="7626569" y="1476831"/>
                  <a:pt x="7615127" y="1450136"/>
                </a:cubicBezTo>
                <a:cubicBezTo>
                  <a:pt x="7611313" y="1441555"/>
                  <a:pt x="7628476" y="1373858"/>
                  <a:pt x="7617988" y="1353834"/>
                </a:cubicBezTo>
                <a:cubicBezTo>
                  <a:pt x="7598919" y="1334765"/>
                  <a:pt x="7580802" y="1389115"/>
                  <a:pt x="7568407" y="1373858"/>
                </a:cubicBezTo>
                <a:cubicBezTo>
                  <a:pt x="7549337" y="1349067"/>
                  <a:pt x="7597965" y="1346208"/>
                  <a:pt x="7588431" y="1324276"/>
                </a:cubicBezTo>
                <a:cubicBezTo>
                  <a:pt x="7551245" y="1293768"/>
                  <a:pt x="7479735" y="1432021"/>
                  <a:pt x="7483549" y="1468251"/>
                </a:cubicBezTo>
                <a:cubicBezTo>
                  <a:pt x="7484502" y="1478740"/>
                  <a:pt x="7502618" y="1486366"/>
                  <a:pt x="7498804" y="1492087"/>
                </a:cubicBezTo>
                <a:cubicBezTo>
                  <a:pt x="7498804" y="1492087"/>
                  <a:pt x="7488316" y="1490183"/>
                  <a:pt x="7483549" y="1495900"/>
                </a:cubicBezTo>
                <a:cubicBezTo>
                  <a:pt x="7455898" y="1526413"/>
                  <a:pt x="7424433" y="1549295"/>
                  <a:pt x="7400597" y="1581713"/>
                </a:cubicBezTo>
                <a:cubicBezTo>
                  <a:pt x="7437782" y="1586480"/>
                  <a:pt x="7457805" y="1551204"/>
                  <a:pt x="7480688" y="1537857"/>
                </a:cubicBezTo>
                <a:cubicBezTo>
                  <a:pt x="7489270" y="1533089"/>
                  <a:pt x="7503572" y="1540715"/>
                  <a:pt x="7510245" y="1536902"/>
                </a:cubicBezTo>
                <a:cubicBezTo>
                  <a:pt x="7528362" y="1527368"/>
                  <a:pt x="7528362" y="1481598"/>
                  <a:pt x="7559827" y="1509253"/>
                </a:cubicBezTo>
                <a:cubicBezTo>
                  <a:pt x="7581756" y="1528322"/>
                  <a:pt x="7574129" y="1551204"/>
                  <a:pt x="7559827" y="1572178"/>
                </a:cubicBezTo>
                <a:cubicBezTo>
                  <a:pt x="7568407" y="1578854"/>
                  <a:pt x="7638011" y="1522600"/>
                  <a:pt x="7638964" y="1503531"/>
                </a:cubicBezTo>
                <a:lnTo>
                  <a:pt x="7663754" y="1523555"/>
                </a:lnTo>
                <a:cubicBezTo>
                  <a:pt x="7666615" y="1522600"/>
                  <a:pt x="7712382" y="1477785"/>
                  <a:pt x="7714288" y="1473972"/>
                </a:cubicBezTo>
                <a:cubicBezTo>
                  <a:pt x="7719055" y="1461579"/>
                  <a:pt x="7690451" y="1454903"/>
                  <a:pt x="7705707" y="1417719"/>
                </a:cubicBezTo>
                <a:cubicBezTo>
                  <a:pt x="7717149" y="1390069"/>
                  <a:pt x="7812496" y="1328094"/>
                  <a:pt x="7822984" y="1306161"/>
                </a:cubicBezTo>
                <a:cubicBezTo>
                  <a:pt x="7835378" y="1279466"/>
                  <a:pt x="7807728" y="1239418"/>
                  <a:pt x="7866843" y="1217490"/>
                </a:cubicBezTo>
                <a:lnTo>
                  <a:pt x="7866843" y="1257533"/>
                </a:lnTo>
                <a:cubicBezTo>
                  <a:pt x="7866843" y="1257533"/>
                  <a:pt x="7916423" y="1252766"/>
                  <a:pt x="7916423" y="1252766"/>
                </a:cubicBezTo>
                <a:lnTo>
                  <a:pt x="7916423" y="1198421"/>
                </a:lnTo>
                <a:cubicBezTo>
                  <a:pt x="7916423" y="1198421"/>
                  <a:pt x="7955516" y="1183164"/>
                  <a:pt x="7955516" y="1183164"/>
                </a:cubicBezTo>
                <a:cubicBezTo>
                  <a:pt x="7958376" y="1170771"/>
                  <a:pt x="7936447" y="1160282"/>
                  <a:pt x="7937400" y="1145026"/>
                </a:cubicBezTo>
                <a:cubicBezTo>
                  <a:pt x="7939306" y="1120235"/>
                  <a:pt x="7988888" y="1096398"/>
                  <a:pt x="7947888" y="1097352"/>
                </a:cubicBezTo>
                <a:cubicBezTo>
                  <a:pt x="7963143" y="1050633"/>
                  <a:pt x="7944074" y="1033468"/>
                  <a:pt x="7919284" y="1079237"/>
                </a:cubicBezTo>
                <a:lnTo>
                  <a:pt x="7826798" y="1118330"/>
                </a:lnTo>
                <a:cubicBezTo>
                  <a:pt x="7831565" y="1058259"/>
                  <a:pt x="7902121" y="1009631"/>
                  <a:pt x="7910702" y="961008"/>
                </a:cubicBezTo>
                <a:cubicBezTo>
                  <a:pt x="7914516" y="943843"/>
                  <a:pt x="7868750" y="888543"/>
                  <a:pt x="7935492" y="881867"/>
                </a:cubicBezTo>
                <a:cubicBezTo>
                  <a:pt x="7953608" y="918102"/>
                  <a:pt x="7916423" y="961008"/>
                  <a:pt x="7950749" y="990562"/>
                </a:cubicBezTo>
                <a:lnTo>
                  <a:pt x="8416041" y="614896"/>
                </a:lnTo>
                <a:cubicBezTo>
                  <a:pt x="8424622" y="614896"/>
                  <a:pt x="8431296" y="624431"/>
                  <a:pt x="8420808" y="639687"/>
                </a:cubicBezTo>
                <a:cubicBezTo>
                  <a:pt x="8396018" y="676871"/>
                  <a:pt x="8338810" y="686406"/>
                  <a:pt x="8351206" y="734080"/>
                </a:cubicBezTo>
                <a:cubicBezTo>
                  <a:pt x="8284463" y="721686"/>
                  <a:pt x="8208185" y="812266"/>
                  <a:pt x="8163372" y="858031"/>
                </a:cubicBezTo>
                <a:lnTo>
                  <a:pt x="8242510" y="813220"/>
                </a:lnTo>
                <a:cubicBezTo>
                  <a:pt x="8244416" y="839916"/>
                  <a:pt x="8248231" y="849450"/>
                  <a:pt x="8222487" y="858031"/>
                </a:cubicBezTo>
                <a:lnTo>
                  <a:pt x="8242510" y="892356"/>
                </a:lnTo>
                <a:cubicBezTo>
                  <a:pt x="8190069" y="890448"/>
                  <a:pt x="8124280" y="1024888"/>
                  <a:pt x="8232022" y="945752"/>
                </a:cubicBezTo>
                <a:cubicBezTo>
                  <a:pt x="8268253" y="919052"/>
                  <a:pt x="8381716" y="817033"/>
                  <a:pt x="8406506" y="783662"/>
                </a:cubicBezTo>
                <a:cubicBezTo>
                  <a:pt x="8419855" y="765547"/>
                  <a:pt x="8428436" y="746477"/>
                  <a:pt x="8431296" y="723591"/>
                </a:cubicBezTo>
                <a:lnTo>
                  <a:pt x="8446552" y="744569"/>
                </a:lnTo>
                <a:cubicBezTo>
                  <a:pt x="8493271" y="749336"/>
                  <a:pt x="8483737" y="715965"/>
                  <a:pt x="8492318" y="707384"/>
                </a:cubicBezTo>
                <a:cubicBezTo>
                  <a:pt x="8496132" y="703571"/>
                  <a:pt x="8527597" y="694037"/>
                  <a:pt x="8542852" y="682593"/>
                </a:cubicBezTo>
                <a:cubicBezTo>
                  <a:pt x="8576224" y="657802"/>
                  <a:pt x="8763103" y="509060"/>
                  <a:pt x="8771685" y="487132"/>
                </a:cubicBezTo>
                <a:cubicBezTo>
                  <a:pt x="8779312" y="466154"/>
                  <a:pt x="8747848" y="450902"/>
                  <a:pt x="8791707" y="437550"/>
                </a:cubicBezTo>
                <a:lnTo>
                  <a:pt x="8811730" y="467108"/>
                </a:lnTo>
                <a:cubicBezTo>
                  <a:pt x="8844148" y="454715"/>
                  <a:pt x="8844148" y="402274"/>
                  <a:pt x="8856544" y="392740"/>
                </a:cubicBezTo>
                <a:cubicBezTo>
                  <a:pt x="8866079" y="386063"/>
                  <a:pt x="8912798" y="375574"/>
                  <a:pt x="8934728" y="362227"/>
                </a:cubicBezTo>
                <a:cubicBezTo>
                  <a:pt x="8964285" y="344112"/>
                  <a:pt x="9008144" y="310740"/>
                  <a:pt x="9039609" y="288812"/>
                </a:cubicBezTo>
                <a:cubicBezTo>
                  <a:pt x="9093003" y="251623"/>
                  <a:pt x="9163560" y="204904"/>
                  <a:pt x="9193118" y="150559"/>
                </a:cubicBezTo>
                <a:cubicBezTo>
                  <a:pt x="9251279" y="189648"/>
                  <a:pt x="9309441" y="104790"/>
                  <a:pt x="9360928" y="76186"/>
                </a:cubicBezTo>
                <a:lnTo>
                  <a:pt x="9311348" y="76186"/>
                </a:lnTo>
                <a:cubicBezTo>
                  <a:pt x="9331371" y="55213"/>
                  <a:pt x="9368556" y="43769"/>
                  <a:pt x="9386672" y="22791"/>
                </a:cubicBezTo>
                <a:cubicBezTo>
                  <a:pt x="9394299" y="14211"/>
                  <a:pt x="9399067" y="7539"/>
                  <a:pt x="9401927" y="1817"/>
                </a:cubicBezTo>
                <a:lnTo>
                  <a:pt x="10998034" y="1817"/>
                </a:lnTo>
                <a:cubicBezTo>
                  <a:pt x="10968477" y="23745"/>
                  <a:pt x="10933198" y="36143"/>
                  <a:pt x="10955128" y="80953"/>
                </a:cubicBezTo>
                <a:lnTo>
                  <a:pt x="10945594" y="61884"/>
                </a:lnTo>
                <a:lnTo>
                  <a:pt x="10875990" y="97164"/>
                </a:lnTo>
                <a:lnTo>
                  <a:pt x="10905547" y="92397"/>
                </a:lnTo>
                <a:lnTo>
                  <a:pt x="10896013" y="131490"/>
                </a:lnTo>
                <a:cubicBezTo>
                  <a:pt x="10928431" y="127672"/>
                  <a:pt x="10948453" y="100977"/>
                  <a:pt x="10981825" y="94301"/>
                </a:cubicBezTo>
                <a:cubicBezTo>
                  <a:pt x="11039987" y="80953"/>
                  <a:pt x="10978012" y="141975"/>
                  <a:pt x="10976104" y="148651"/>
                </a:cubicBezTo>
                <a:cubicBezTo>
                  <a:pt x="10972290" y="164861"/>
                  <a:pt x="10989453" y="180113"/>
                  <a:pt x="10979918" y="201091"/>
                </a:cubicBezTo>
                <a:cubicBezTo>
                  <a:pt x="10971337" y="222070"/>
                  <a:pt x="10913175" y="254487"/>
                  <a:pt x="10905547" y="285949"/>
                </a:cubicBezTo>
                <a:cubicBezTo>
                  <a:pt x="10896967" y="314553"/>
                  <a:pt x="10945594" y="290717"/>
                  <a:pt x="10955128" y="305019"/>
                </a:cubicBezTo>
                <a:cubicBezTo>
                  <a:pt x="10937012" y="331719"/>
                  <a:pt x="10877898" y="368903"/>
                  <a:pt x="10868363" y="396553"/>
                </a:cubicBezTo>
                <a:cubicBezTo>
                  <a:pt x="10835945" y="487132"/>
                  <a:pt x="10944640" y="403229"/>
                  <a:pt x="10975151" y="399411"/>
                </a:cubicBezTo>
                <a:cubicBezTo>
                  <a:pt x="10959896" y="424202"/>
                  <a:pt x="10900780" y="454715"/>
                  <a:pt x="10890292" y="478552"/>
                </a:cubicBezTo>
                <a:cubicBezTo>
                  <a:pt x="10881711" y="498576"/>
                  <a:pt x="10896013" y="510014"/>
                  <a:pt x="10895059" y="523362"/>
                </a:cubicBezTo>
                <a:cubicBezTo>
                  <a:pt x="10893153" y="542431"/>
                  <a:pt x="10867409" y="560551"/>
                  <a:pt x="10875990" y="587246"/>
                </a:cubicBezTo>
                <a:lnTo>
                  <a:pt x="10925571" y="587246"/>
                </a:lnTo>
                <a:cubicBezTo>
                  <a:pt x="10928431" y="589155"/>
                  <a:pt x="10897920" y="633011"/>
                  <a:pt x="10930338" y="627294"/>
                </a:cubicBezTo>
                <a:cubicBezTo>
                  <a:pt x="10970384" y="619663"/>
                  <a:pt x="10979918" y="583433"/>
                  <a:pt x="10996127" y="570086"/>
                </a:cubicBezTo>
                <a:cubicBezTo>
                  <a:pt x="10997081" y="569131"/>
                  <a:pt x="11016151" y="571990"/>
                  <a:pt x="11027592" y="566268"/>
                </a:cubicBezTo>
                <a:cubicBezTo>
                  <a:pt x="11055243" y="553875"/>
                  <a:pt x="11047614" y="535760"/>
                  <a:pt x="11073359" y="537664"/>
                </a:cubicBezTo>
                <a:cubicBezTo>
                  <a:pt x="11075265" y="592968"/>
                  <a:pt x="11043800" y="587246"/>
                  <a:pt x="11018057" y="615850"/>
                </a:cubicBezTo>
                <a:cubicBezTo>
                  <a:pt x="11002802" y="633011"/>
                  <a:pt x="10997081" y="659711"/>
                  <a:pt x="10982779" y="679735"/>
                </a:cubicBezTo>
                <a:cubicBezTo>
                  <a:pt x="10969430" y="697850"/>
                  <a:pt x="10899827" y="737893"/>
                  <a:pt x="10983732" y="725499"/>
                </a:cubicBezTo>
                <a:cubicBezTo>
                  <a:pt x="10966569" y="753149"/>
                  <a:pt x="10935106" y="765547"/>
                  <a:pt x="10944640" y="804635"/>
                </a:cubicBezTo>
                <a:cubicBezTo>
                  <a:pt x="10982779" y="812266"/>
                  <a:pt x="11014243" y="768405"/>
                  <a:pt x="11042847" y="760780"/>
                </a:cubicBezTo>
                <a:cubicBezTo>
                  <a:pt x="11055243" y="756962"/>
                  <a:pt x="11072404" y="766497"/>
                  <a:pt x="11090520" y="758871"/>
                </a:cubicBezTo>
                <a:cubicBezTo>
                  <a:pt x="11112451" y="749336"/>
                  <a:pt x="11118171" y="700708"/>
                  <a:pt x="11172519" y="725499"/>
                </a:cubicBezTo>
                <a:lnTo>
                  <a:pt x="10964663" y="938121"/>
                </a:lnTo>
                <a:lnTo>
                  <a:pt x="11013290" y="971492"/>
                </a:lnTo>
                <a:cubicBezTo>
                  <a:pt x="11013290" y="942888"/>
                  <a:pt x="11029498" y="964821"/>
                  <a:pt x="11043800" y="959099"/>
                </a:cubicBezTo>
                <a:cubicBezTo>
                  <a:pt x="11057149" y="954332"/>
                  <a:pt x="11066684" y="940030"/>
                  <a:pt x="11080033" y="937171"/>
                </a:cubicBezTo>
                <a:cubicBezTo>
                  <a:pt x="11100055" y="933354"/>
                  <a:pt x="11139147" y="940030"/>
                  <a:pt x="11162031" y="933354"/>
                </a:cubicBezTo>
                <a:lnTo>
                  <a:pt x="11152496" y="962912"/>
                </a:lnTo>
                <a:lnTo>
                  <a:pt x="11182053" y="962912"/>
                </a:lnTo>
                <a:cubicBezTo>
                  <a:pt x="11182053" y="962912"/>
                  <a:pt x="11162031" y="1062072"/>
                  <a:pt x="11162031" y="1062072"/>
                </a:cubicBezTo>
                <a:lnTo>
                  <a:pt x="11202077" y="1072561"/>
                </a:lnTo>
                <a:cubicBezTo>
                  <a:pt x="11171565" y="1117376"/>
                  <a:pt x="11210657" y="1148839"/>
                  <a:pt x="11224959" y="1193653"/>
                </a:cubicBezTo>
                <a:cubicBezTo>
                  <a:pt x="11228773" y="1206047"/>
                  <a:pt x="11221146" y="1219394"/>
                  <a:pt x="11222100" y="1225116"/>
                </a:cubicBezTo>
                <a:cubicBezTo>
                  <a:pt x="11222100" y="1228929"/>
                  <a:pt x="11259285" y="1250862"/>
                  <a:pt x="11241169" y="1290905"/>
                </a:cubicBezTo>
                <a:lnTo>
                  <a:pt x="11280261" y="1281370"/>
                </a:lnTo>
                <a:lnTo>
                  <a:pt x="11269773" y="1305207"/>
                </a:lnTo>
                <a:cubicBezTo>
                  <a:pt x="11308865" y="1318559"/>
                  <a:pt x="11281214" y="1389115"/>
                  <a:pt x="11281214" y="1414855"/>
                </a:cubicBezTo>
                <a:cubicBezTo>
                  <a:pt x="11281214" y="1420577"/>
                  <a:pt x="11297424" y="1477785"/>
                  <a:pt x="11300284" y="1479694"/>
                </a:cubicBezTo>
                <a:cubicBezTo>
                  <a:pt x="11303145" y="1481838"/>
                  <a:pt x="11335503" y="1469503"/>
                  <a:pt x="11359548" y="1478085"/>
                </a:cubicBezTo>
                <a:lnTo>
                  <a:pt x="11379421" y="1494950"/>
                </a:lnTo>
                <a:lnTo>
                  <a:pt x="11379421" y="1494953"/>
                </a:lnTo>
                <a:lnTo>
                  <a:pt x="11339689" y="1551755"/>
                </a:lnTo>
                <a:cubicBezTo>
                  <a:pt x="11295933" y="1604537"/>
                  <a:pt x="11242122" y="1647265"/>
                  <a:pt x="11196355" y="1698038"/>
                </a:cubicBezTo>
                <a:lnTo>
                  <a:pt x="11216379" y="1766689"/>
                </a:lnTo>
                <a:lnTo>
                  <a:pt x="11261192" y="1717107"/>
                </a:lnTo>
                <a:lnTo>
                  <a:pt x="11270726" y="1791476"/>
                </a:lnTo>
                <a:lnTo>
                  <a:pt x="11340330" y="1791476"/>
                </a:lnTo>
                <a:cubicBezTo>
                  <a:pt x="11331748" y="1801965"/>
                  <a:pt x="11314586" y="1805778"/>
                  <a:pt x="11306004" y="1816267"/>
                </a:cubicBezTo>
                <a:cubicBezTo>
                  <a:pt x="11287889" y="1838199"/>
                  <a:pt x="11211612" y="1944985"/>
                  <a:pt x="11204937" y="1964054"/>
                </a:cubicBezTo>
                <a:cubicBezTo>
                  <a:pt x="11196355" y="1990754"/>
                  <a:pt x="11208751" y="1993613"/>
                  <a:pt x="11221146" y="2013637"/>
                </a:cubicBezTo>
                <a:cubicBezTo>
                  <a:pt x="11202077" y="2013637"/>
                  <a:pt x="11179193" y="2028893"/>
                  <a:pt x="11162031" y="2028893"/>
                </a:cubicBezTo>
                <a:cubicBezTo>
                  <a:pt x="11146775" y="2028893"/>
                  <a:pt x="11137241" y="2011728"/>
                  <a:pt x="11127706" y="2013637"/>
                </a:cubicBezTo>
                <a:cubicBezTo>
                  <a:pt x="11118171" y="2015541"/>
                  <a:pt x="11111497" y="2039378"/>
                  <a:pt x="11101963" y="2047008"/>
                </a:cubicBezTo>
                <a:cubicBezTo>
                  <a:pt x="11087661" y="2058447"/>
                  <a:pt x="11061916" y="2063214"/>
                  <a:pt x="11052382" y="2076567"/>
                </a:cubicBezTo>
                <a:cubicBezTo>
                  <a:pt x="11039987" y="2092773"/>
                  <a:pt x="11046661" y="2118518"/>
                  <a:pt x="11028545" y="2131866"/>
                </a:cubicBezTo>
                <a:cubicBezTo>
                  <a:pt x="10970384" y="2078471"/>
                  <a:pt x="10975151" y="2155703"/>
                  <a:pt x="10961802" y="2169050"/>
                </a:cubicBezTo>
                <a:cubicBezTo>
                  <a:pt x="10958942" y="2171913"/>
                  <a:pt x="10909361" y="2202422"/>
                  <a:pt x="10904594" y="2205285"/>
                </a:cubicBezTo>
                <a:cubicBezTo>
                  <a:pt x="10889339" y="2212911"/>
                  <a:pt x="10834037" y="2223400"/>
                  <a:pt x="10827363" y="2231980"/>
                </a:cubicBezTo>
                <a:cubicBezTo>
                  <a:pt x="10823549" y="2236748"/>
                  <a:pt x="10846433" y="2295864"/>
                  <a:pt x="10787318" y="2290143"/>
                </a:cubicBezTo>
                <a:lnTo>
                  <a:pt x="10807341" y="2251050"/>
                </a:lnTo>
                <a:cubicBezTo>
                  <a:pt x="10780643" y="2231980"/>
                  <a:pt x="10738690" y="2311116"/>
                  <a:pt x="10728202" y="2330186"/>
                </a:cubicBezTo>
                <a:lnTo>
                  <a:pt x="10708180" y="2330186"/>
                </a:lnTo>
                <a:cubicBezTo>
                  <a:pt x="10708180" y="2330186"/>
                  <a:pt x="10717714" y="2300632"/>
                  <a:pt x="10717714" y="2300632"/>
                </a:cubicBezTo>
                <a:lnTo>
                  <a:pt x="10692924" y="2310166"/>
                </a:lnTo>
                <a:lnTo>
                  <a:pt x="10698645" y="2350209"/>
                </a:lnTo>
                <a:cubicBezTo>
                  <a:pt x="10619507" y="2316838"/>
                  <a:pt x="10612833" y="2362607"/>
                  <a:pt x="10566113" y="2395979"/>
                </a:cubicBezTo>
                <a:cubicBezTo>
                  <a:pt x="10532741" y="2418861"/>
                  <a:pt x="10472673" y="2448419"/>
                  <a:pt x="10445976" y="2479882"/>
                </a:cubicBezTo>
                <a:cubicBezTo>
                  <a:pt x="10431674" y="2497043"/>
                  <a:pt x="10432627" y="2561881"/>
                  <a:pt x="10389721" y="2595253"/>
                </a:cubicBezTo>
                <a:cubicBezTo>
                  <a:pt x="10386861" y="2597157"/>
                  <a:pt x="10355396" y="2593344"/>
                  <a:pt x="10352535" y="2598111"/>
                </a:cubicBezTo>
                <a:cubicBezTo>
                  <a:pt x="10350629" y="2600974"/>
                  <a:pt x="10366837" y="2645785"/>
                  <a:pt x="10337280" y="2657228"/>
                </a:cubicBezTo>
                <a:lnTo>
                  <a:pt x="10332513" y="2618135"/>
                </a:lnTo>
                <a:lnTo>
                  <a:pt x="10298188" y="2627670"/>
                </a:lnTo>
                <a:lnTo>
                  <a:pt x="10293421" y="2598111"/>
                </a:lnTo>
                <a:cubicBezTo>
                  <a:pt x="10277212" y="2594298"/>
                  <a:pt x="10289607" y="2615277"/>
                  <a:pt x="10277212" y="2618135"/>
                </a:cubicBezTo>
                <a:cubicBezTo>
                  <a:pt x="10267678" y="2620994"/>
                  <a:pt x="10255282" y="2617181"/>
                  <a:pt x="10244794" y="2618135"/>
                </a:cubicBezTo>
                <a:cubicBezTo>
                  <a:pt x="10268631" y="2663900"/>
                  <a:pt x="10222864" y="2674389"/>
                  <a:pt x="10205702" y="2712528"/>
                </a:cubicBezTo>
                <a:lnTo>
                  <a:pt x="10255282" y="2727784"/>
                </a:lnTo>
                <a:cubicBezTo>
                  <a:pt x="10239074" y="2762110"/>
                  <a:pt x="10181865" y="2740177"/>
                  <a:pt x="10171376" y="2707760"/>
                </a:cubicBezTo>
                <a:cubicBezTo>
                  <a:pt x="10163749" y="2738273"/>
                  <a:pt x="10154215" y="2715391"/>
                  <a:pt x="10138005" y="2723017"/>
                </a:cubicBezTo>
                <a:cubicBezTo>
                  <a:pt x="10111308" y="2734460"/>
                  <a:pt x="10061727" y="2774503"/>
                  <a:pt x="10033123" y="2766877"/>
                </a:cubicBezTo>
                <a:lnTo>
                  <a:pt x="10026450" y="2742086"/>
                </a:lnTo>
                <a:lnTo>
                  <a:pt x="10008333" y="2737319"/>
                </a:lnTo>
                <a:lnTo>
                  <a:pt x="9988311" y="2796436"/>
                </a:lnTo>
                <a:lnTo>
                  <a:pt x="10017868" y="2791668"/>
                </a:lnTo>
                <a:cubicBezTo>
                  <a:pt x="9982590" y="2816455"/>
                  <a:pt x="10021682" y="2846968"/>
                  <a:pt x="9988311" y="2875572"/>
                </a:cubicBezTo>
                <a:cubicBezTo>
                  <a:pt x="10009287" y="2867946"/>
                  <a:pt x="10042658" y="2869850"/>
                  <a:pt x="10060774" y="2864128"/>
                </a:cubicBezTo>
                <a:cubicBezTo>
                  <a:pt x="10094146" y="2852689"/>
                  <a:pt x="10114168" y="2759247"/>
                  <a:pt x="10176144" y="2777366"/>
                </a:cubicBezTo>
                <a:lnTo>
                  <a:pt x="10166609" y="2856502"/>
                </a:lnTo>
                <a:cubicBezTo>
                  <a:pt x="10147540" y="2862224"/>
                  <a:pt x="10140866" y="2836478"/>
                  <a:pt x="10123703" y="2838387"/>
                </a:cubicBezTo>
                <a:cubicBezTo>
                  <a:pt x="10104633" y="2840291"/>
                  <a:pt x="10067449" y="2880339"/>
                  <a:pt x="10047425" y="2891782"/>
                </a:cubicBezTo>
                <a:lnTo>
                  <a:pt x="10086519" y="2907034"/>
                </a:lnTo>
                <a:cubicBezTo>
                  <a:pt x="10107494" y="2926104"/>
                  <a:pt x="10008333" y="2969964"/>
                  <a:pt x="9987358" y="2956616"/>
                </a:cubicBezTo>
                <a:lnTo>
                  <a:pt x="10017868" y="2930871"/>
                </a:lnTo>
                <a:cubicBezTo>
                  <a:pt x="10026450" y="2876526"/>
                  <a:pt x="9911080" y="2851735"/>
                  <a:pt x="9908219" y="2916569"/>
                </a:cubicBezTo>
                <a:lnTo>
                  <a:pt x="9957800" y="2907034"/>
                </a:lnTo>
                <a:cubicBezTo>
                  <a:pt x="9938731" y="2943269"/>
                  <a:pt x="9922521" y="3001431"/>
                  <a:pt x="9871988" y="3004290"/>
                </a:cubicBezTo>
                <a:cubicBezTo>
                  <a:pt x="9855778" y="3005244"/>
                  <a:pt x="9848151" y="2980453"/>
                  <a:pt x="9829082" y="2989988"/>
                </a:cubicBezTo>
                <a:cubicBezTo>
                  <a:pt x="9821454" y="2993801"/>
                  <a:pt x="9704177" y="3082476"/>
                  <a:pt x="9699409" y="3089148"/>
                </a:cubicBezTo>
                <a:cubicBezTo>
                  <a:pt x="9685107" y="3107263"/>
                  <a:pt x="9707991" y="3129195"/>
                  <a:pt x="9690829" y="3139684"/>
                </a:cubicBezTo>
                <a:cubicBezTo>
                  <a:pt x="9669852" y="3152078"/>
                  <a:pt x="9629807" y="3136821"/>
                  <a:pt x="9612644" y="3146356"/>
                </a:cubicBezTo>
                <a:cubicBezTo>
                  <a:pt x="9597389" y="3155891"/>
                  <a:pt x="9563064" y="3230264"/>
                  <a:pt x="9521111" y="3203564"/>
                </a:cubicBezTo>
                <a:lnTo>
                  <a:pt x="9530646" y="3174006"/>
                </a:lnTo>
                <a:cubicBezTo>
                  <a:pt x="9520158" y="3168288"/>
                  <a:pt x="9500135" y="3174006"/>
                  <a:pt x="9492507" y="3171147"/>
                </a:cubicBezTo>
                <a:cubicBezTo>
                  <a:pt x="9488693" y="3169238"/>
                  <a:pt x="9497274" y="3150169"/>
                  <a:pt x="9481066" y="3154936"/>
                </a:cubicBezTo>
                <a:lnTo>
                  <a:pt x="9481066" y="3282705"/>
                </a:lnTo>
                <a:cubicBezTo>
                  <a:pt x="9457229" y="3287472"/>
                  <a:pt x="9383811" y="3314167"/>
                  <a:pt x="9371417" y="3328469"/>
                </a:cubicBezTo>
                <a:cubicBezTo>
                  <a:pt x="9356161" y="3345630"/>
                  <a:pt x="9371417" y="3371375"/>
                  <a:pt x="9341858" y="3378052"/>
                </a:cubicBezTo>
                <a:cubicBezTo>
                  <a:pt x="9341858" y="3393303"/>
                  <a:pt x="9376184" y="3412373"/>
                  <a:pt x="9346626" y="3422862"/>
                </a:cubicBezTo>
                <a:cubicBezTo>
                  <a:pt x="9331371" y="3428584"/>
                  <a:pt x="9328511" y="3391399"/>
                  <a:pt x="9301813" y="3402838"/>
                </a:cubicBezTo>
                <a:lnTo>
                  <a:pt x="9331371" y="3382819"/>
                </a:lnTo>
                <a:lnTo>
                  <a:pt x="9317069" y="3363750"/>
                </a:lnTo>
                <a:cubicBezTo>
                  <a:pt x="9271303" y="3399979"/>
                  <a:pt x="9265581" y="3460046"/>
                  <a:pt x="9193118" y="3442886"/>
                </a:cubicBezTo>
                <a:lnTo>
                  <a:pt x="9213140" y="3373284"/>
                </a:lnTo>
                <a:cubicBezTo>
                  <a:pt x="9178816" y="3364699"/>
                  <a:pt x="9183583" y="3389490"/>
                  <a:pt x="9163560" y="3408560"/>
                </a:cubicBezTo>
                <a:lnTo>
                  <a:pt x="9134003" y="3402838"/>
                </a:lnTo>
                <a:lnTo>
                  <a:pt x="9154026" y="3363750"/>
                </a:lnTo>
                <a:lnTo>
                  <a:pt x="9104446" y="3358028"/>
                </a:lnTo>
                <a:lnTo>
                  <a:pt x="9133050" y="3308446"/>
                </a:lnTo>
                <a:lnTo>
                  <a:pt x="9074887" y="3278887"/>
                </a:lnTo>
                <a:cubicBezTo>
                  <a:pt x="9094911" y="3263635"/>
                  <a:pt x="9113026" y="3269352"/>
                  <a:pt x="9130189" y="3244566"/>
                </a:cubicBezTo>
                <a:cubicBezTo>
                  <a:pt x="9144491" y="3224542"/>
                  <a:pt x="9143538" y="3206427"/>
                  <a:pt x="9154026" y="3189262"/>
                </a:cubicBezTo>
                <a:cubicBezTo>
                  <a:pt x="9174048" y="3157799"/>
                  <a:pt x="9210281" y="3154936"/>
                  <a:pt x="9238885" y="3134917"/>
                </a:cubicBezTo>
                <a:lnTo>
                  <a:pt x="9257954" y="3155891"/>
                </a:lnTo>
                <a:lnTo>
                  <a:pt x="9302767" y="3139684"/>
                </a:lnTo>
                <a:lnTo>
                  <a:pt x="9273209" y="3100591"/>
                </a:lnTo>
                <a:lnTo>
                  <a:pt x="9361882" y="3055776"/>
                </a:lnTo>
                <a:cubicBezTo>
                  <a:pt x="9325650" y="3003336"/>
                  <a:pt x="9385719" y="2993801"/>
                  <a:pt x="9361882" y="2937547"/>
                </a:cubicBezTo>
                <a:lnTo>
                  <a:pt x="9401927" y="2952804"/>
                </a:lnTo>
                <a:lnTo>
                  <a:pt x="9381905" y="2982362"/>
                </a:lnTo>
                <a:cubicBezTo>
                  <a:pt x="9366650" y="3017638"/>
                  <a:pt x="9464856" y="2957571"/>
                  <a:pt x="9470577" y="2951849"/>
                </a:cubicBezTo>
                <a:cubicBezTo>
                  <a:pt x="9485833" y="2936593"/>
                  <a:pt x="9494413" y="2895595"/>
                  <a:pt x="9518250" y="2878430"/>
                </a:cubicBezTo>
                <a:cubicBezTo>
                  <a:pt x="9550668" y="2854593"/>
                  <a:pt x="9532552" y="2896550"/>
                  <a:pt x="9555436" y="2887965"/>
                </a:cubicBezTo>
                <a:cubicBezTo>
                  <a:pt x="9581180" y="2839342"/>
                  <a:pt x="9668899" y="2830757"/>
                  <a:pt x="9693689" y="2877480"/>
                </a:cubicBezTo>
                <a:cubicBezTo>
                  <a:pt x="9701317" y="2891782"/>
                  <a:pt x="9673666" y="2926104"/>
                  <a:pt x="9728968" y="2937547"/>
                </a:cubicBezTo>
                <a:cubicBezTo>
                  <a:pt x="9709898" y="2883198"/>
                  <a:pt x="9721340" y="2886061"/>
                  <a:pt x="9753758" y="2848876"/>
                </a:cubicBezTo>
                <a:cubicBezTo>
                  <a:pt x="9789989" y="2862224"/>
                  <a:pt x="9735642" y="2917523"/>
                  <a:pt x="9778548" y="2907989"/>
                </a:cubicBezTo>
                <a:lnTo>
                  <a:pt x="9764246" y="2799294"/>
                </a:lnTo>
                <a:lnTo>
                  <a:pt x="9734688" y="2799294"/>
                </a:lnTo>
                <a:cubicBezTo>
                  <a:pt x="9734688" y="2799294"/>
                  <a:pt x="9729921" y="2780225"/>
                  <a:pt x="9729921" y="2780225"/>
                </a:cubicBezTo>
                <a:lnTo>
                  <a:pt x="9794756" y="2750666"/>
                </a:lnTo>
                <a:lnTo>
                  <a:pt x="9804291" y="2770690"/>
                </a:lnTo>
                <a:cubicBezTo>
                  <a:pt x="9825268" y="2774503"/>
                  <a:pt x="9851964" y="2753529"/>
                  <a:pt x="9849105" y="2730643"/>
                </a:cubicBezTo>
                <a:lnTo>
                  <a:pt x="9819547" y="2740177"/>
                </a:lnTo>
                <a:lnTo>
                  <a:pt x="9810013" y="2705856"/>
                </a:lnTo>
                <a:cubicBezTo>
                  <a:pt x="9853872" y="2693458"/>
                  <a:pt x="9851011" y="2647694"/>
                  <a:pt x="9909172" y="2661041"/>
                </a:cubicBezTo>
                <a:lnTo>
                  <a:pt x="9903452" y="2620994"/>
                </a:lnTo>
                <a:cubicBezTo>
                  <a:pt x="9924429" y="2616226"/>
                  <a:pt x="9953033" y="2584764"/>
                  <a:pt x="9968288" y="2596207"/>
                </a:cubicBezTo>
                <a:lnTo>
                  <a:pt x="9948266" y="2625761"/>
                </a:lnTo>
                <a:cubicBezTo>
                  <a:pt x="9951125" y="2637204"/>
                  <a:pt x="9961613" y="2630528"/>
                  <a:pt x="9968288" y="2625761"/>
                </a:cubicBezTo>
                <a:cubicBezTo>
                  <a:pt x="9985450" y="2614322"/>
                  <a:pt x="10027403" y="2508486"/>
                  <a:pt x="10047425" y="2479882"/>
                </a:cubicBezTo>
                <a:cubicBezTo>
                  <a:pt x="10055054" y="2468439"/>
                  <a:pt x="10091286" y="2441743"/>
                  <a:pt x="10097006" y="2427441"/>
                </a:cubicBezTo>
                <a:lnTo>
                  <a:pt x="10076984" y="2408372"/>
                </a:lnTo>
                <a:cubicBezTo>
                  <a:pt x="10081751" y="2393115"/>
                  <a:pt x="10114168" y="2366420"/>
                  <a:pt x="10115123" y="2356886"/>
                </a:cubicBezTo>
                <a:cubicBezTo>
                  <a:pt x="10117029" y="2346396"/>
                  <a:pt x="10091286" y="2325418"/>
                  <a:pt x="10106541" y="2303490"/>
                </a:cubicBezTo>
                <a:lnTo>
                  <a:pt x="10052193" y="2373092"/>
                </a:lnTo>
                <a:lnTo>
                  <a:pt x="10032170" y="2353073"/>
                </a:lnTo>
                <a:lnTo>
                  <a:pt x="9977823" y="2382626"/>
                </a:lnTo>
                <a:cubicBezTo>
                  <a:pt x="9990217" y="2347351"/>
                  <a:pt x="10032170" y="2325418"/>
                  <a:pt x="10027403" y="2283467"/>
                </a:cubicBezTo>
                <a:cubicBezTo>
                  <a:pt x="9991172" y="2272028"/>
                  <a:pt x="9970195" y="2320651"/>
                  <a:pt x="9957800" y="2328281"/>
                </a:cubicBezTo>
                <a:cubicBezTo>
                  <a:pt x="9941591" y="2336862"/>
                  <a:pt x="9916801" y="2309212"/>
                  <a:pt x="9917754" y="2362607"/>
                </a:cubicBezTo>
                <a:cubicBezTo>
                  <a:pt x="9891057" y="2343538"/>
                  <a:pt x="9836709" y="2387394"/>
                  <a:pt x="9818593" y="2406463"/>
                </a:cubicBezTo>
                <a:cubicBezTo>
                  <a:pt x="9803338" y="2422674"/>
                  <a:pt x="9800478" y="2447465"/>
                  <a:pt x="9792850" y="2453187"/>
                </a:cubicBezTo>
                <a:cubicBezTo>
                  <a:pt x="9783315" y="2459858"/>
                  <a:pt x="9763292" y="2452232"/>
                  <a:pt x="9750897" y="2457954"/>
                </a:cubicBezTo>
                <a:cubicBezTo>
                  <a:pt x="9691782" y="2482741"/>
                  <a:pt x="9646015" y="2562836"/>
                  <a:pt x="9619319" y="2579042"/>
                </a:cubicBezTo>
                <a:cubicBezTo>
                  <a:pt x="9616458" y="2580951"/>
                  <a:pt x="9555436" y="2579996"/>
                  <a:pt x="9541134" y="2585718"/>
                </a:cubicBezTo>
                <a:cubicBezTo>
                  <a:pt x="9527785" y="2591440"/>
                  <a:pt x="9478205" y="2626715"/>
                  <a:pt x="9491554" y="2640063"/>
                </a:cubicBezTo>
                <a:cubicBezTo>
                  <a:pt x="9517297" y="2621948"/>
                  <a:pt x="9540180" y="2642926"/>
                  <a:pt x="9564970" y="2640063"/>
                </a:cubicBezTo>
                <a:cubicBezTo>
                  <a:pt x="9588807" y="2637204"/>
                  <a:pt x="9603109" y="2607646"/>
                  <a:pt x="9629807" y="2610509"/>
                </a:cubicBezTo>
                <a:cubicBezTo>
                  <a:pt x="9639341" y="2661996"/>
                  <a:pt x="9593574" y="2648648"/>
                  <a:pt x="9591668" y="2651506"/>
                </a:cubicBezTo>
                <a:cubicBezTo>
                  <a:pt x="9569738" y="2680111"/>
                  <a:pt x="9588807" y="2737319"/>
                  <a:pt x="9501088" y="2719204"/>
                </a:cubicBezTo>
                <a:lnTo>
                  <a:pt x="9510623" y="2660087"/>
                </a:lnTo>
                <a:lnTo>
                  <a:pt x="9461042" y="2669621"/>
                </a:lnTo>
                <a:cubicBezTo>
                  <a:pt x="9423858" y="2611459"/>
                  <a:pt x="9505856" y="2582855"/>
                  <a:pt x="9456275" y="2550438"/>
                </a:cubicBezTo>
                <a:lnTo>
                  <a:pt x="9451507" y="2589531"/>
                </a:lnTo>
                <a:lnTo>
                  <a:pt x="9421950" y="2589531"/>
                </a:lnTo>
                <a:cubicBezTo>
                  <a:pt x="9421950" y="2589531"/>
                  <a:pt x="9431485" y="2550438"/>
                  <a:pt x="9431485" y="2550438"/>
                </a:cubicBezTo>
                <a:lnTo>
                  <a:pt x="9386672" y="2570462"/>
                </a:lnTo>
                <a:lnTo>
                  <a:pt x="9401927" y="2604787"/>
                </a:lnTo>
                <a:cubicBezTo>
                  <a:pt x="9380952" y="2635296"/>
                  <a:pt x="9339952" y="2632437"/>
                  <a:pt x="9352348" y="2679156"/>
                </a:cubicBezTo>
                <a:lnTo>
                  <a:pt x="9420997" y="2629579"/>
                </a:lnTo>
                <a:lnTo>
                  <a:pt x="9441019" y="2688691"/>
                </a:lnTo>
                <a:cubicBezTo>
                  <a:pt x="9403834" y="2682969"/>
                  <a:pt x="9379997" y="2708715"/>
                  <a:pt x="9361882" y="2738273"/>
                </a:cubicBezTo>
                <a:lnTo>
                  <a:pt x="9431485" y="2767832"/>
                </a:lnTo>
                <a:lnTo>
                  <a:pt x="9442927" y="2728738"/>
                </a:lnTo>
                <a:lnTo>
                  <a:pt x="9471531" y="2742086"/>
                </a:lnTo>
                <a:lnTo>
                  <a:pt x="9367603" y="2836478"/>
                </a:lnTo>
                <a:cubicBezTo>
                  <a:pt x="9344719" y="2757342"/>
                  <a:pt x="9341858" y="2838387"/>
                  <a:pt x="9334231" y="2851735"/>
                </a:cubicBezTo>
                <a:cubicBezTo>
                  <a:pt x="9320883" y="2873663"/>
                  <a:pt x="9227442" y="2931825"/>
                  <a:pt x="9244605" y="2955662"/>
                </a:cubicBezTo>
                <a:lnTo>
                  <a:pt x="9284650" y="2966151"/>
                </a:lnTo>
                <a:lnTo>
                  <a:pt x="9274162" y="2989988"/>
                </a:lnTo>
                <a:lnTo>
                  <a:pt x="9294185" y="3000477"/>
                </a:lnTo>
                <a:cubicBezTo>
                  <a:pt x="9297046" y="3013825"/>
                  <a:pt x="9291325" y="3029081"/>
                  <a:pt x="9278930" y="3034803"/>
                </a:cubicBezTo>
                <a:cubicBezTo>
                  <a:pt x="9276070" y="3035753"/>
                  <a:pt x="9226489" y="3003336"/>
                  <a:pt x="9223629" y="3000477"/>
                </a:cubicBezTo>
                <a:cubicBezTo>
                  <a:pt x="9213140" y="2989988"/>
                  <a:pt x="9223629" y="2957571"/>
                  <a:pt x="9208373" y="2954708"/>
                </a:cubicBezTo>
                <a:cubicBezTo>
                  <a:pt x="9144491" y="2948036"/>
                  <a:pt x="9130189" y="3031940"/>
                  <a:pt x="9066307" y="3029081"/>
                </a:cubicBezTo>
                <a:cubicBezTo>
                  <a:pt x="9109213" y="2989033"/>
                  <a:pt x="9152119" y="2949940"/>
                  <a:pt x="9195025" y="2910852"/>
                </a:cubicBezTo>
                <a:cubicBezTo>
                  <a:pt x="9225536" y="2882248"/>
                  <a:pt x="9256046" y="2845059"/>
                  <a:pt x="9290372" y="2817409"/>
                </a:cubicBezTo>
                <a:cubicBezTo>
                  <a:pt x="9299907" y="2809783"/>
                  <a:pt x="9322789" y="2807874"/>
                  <a:pt x="9323744" y="2805970"/>
                </a:cubicBezTo>
                <a:cubicBezTo>
                  <a:pt x="9327556" y="2801203"/>
                  <a:pt x="9311348" y="2778316"/>
                  <a:pt x="9315162" y="2764014"/>
                </a:cubicBezTo>
                <a:cubicBezTo>
                  <a:pt x="9318022" y="2749712"/>
                  <a:pt x="9391440" y="2699180"/>
                  <a:pt x="9333278" y="2698226"/>
                </a:cubicBezTo>
                <a:cubicBezTo>
                  <a:pt x="9341858" y="2739227"/>
                  <a:pt x="9278930" y="2753529"/>
                  <a:pt x="9257001" y="2770690"/>
                </a:cubicBezTo>
                <a:cubicBezTo>
                  <a:pt x="9179769" y="2833620"/>
                  <a:pt x="9124468" y="2869850"/>
                  <a:pt x="9042470" y="2927058"/>
                </a:cubicBezTo>
                <a:cubicBezTo>
                  <a:pt x="9010052" y="2949940"/>
                  <a:pt x="8986215" y="2984266"/>
                  <a:pt x="8951891" y="3004290"/>
                </a:cubicBezTo>
                <a:lnTo>
                  <a:pt x="8927100" y="2984266"/>
                </a:lnTo>
                <a:cubicBezTo>
                  <a:pt x="8916612" y="3038616"/>
                  <a:pt x="8877520" y="3047196"/>
                  <a:pt x="8842242" y="3072942"/>
                </a:cubicBezTo>
                <a:cubicBezTo>
                  <a:pt x="8813638" y="3093915"/>
                  <a:pt x="8767871" y="3145401"/>
                  <a:pt x="8744034" y="3162567"/>
                </a:cubicBezTo>
                <a:cubicBezTo>
                  <a:pt x="8717336" y="3181636"/>
                  <a:pt x="8667757" y="3182590"/>
                  <a:pt x="8642967" y="3194984"/>
                </a:cubicBezTo>
                <a:cubicBezTo>
                  <a:pt x="8628665" y="3202610"/>
                  <a:pt x="8525689" y="3307491"/>
                  <a:pt x="8498039" y="3330378"/>
                </a:cubicBezTo>
                <a:cubicBezTo>
                  <a:pt x="8469435" y="3354215"/>
                  <a:pt x="8435110" y="3393303"/>
                  <a:pt x="8410320" y="3413327"/>
                </a:cubicBezTo>
                <a:cubicBezTo>
                  <a:pt x="8386484" y="3432397"/>
                  <a:pt x="8343577" y="3439073"/>
                  <a:pt x="8321647" y="3473398"/>
                </a:cubicBezTo>
                <a:cubicBezTo>
                  <a:pt x="8297810" y="3510583"/>
                  <a:pt x="8339763" y="3504861"/>
                  <a:pt x="8332136" y="3547767"/>
                </a:cubicBezTo>
                <a:lnTo>
                  <a:pt x="8307345" y="3530607"/>
                </a:lnTo>
                <a:lnTo>
                  <a:pt x="8282555" y="3548722"/>
                </a:lnTo>
                <a:cubicBezTo>
                  <a:pt x="8273020" y="3538232"/>
                  <a:pt x="8333089" y="3484837"/>
                  <a:pt x="8282555" y="3489605"/>
                </a:cubicBezTo>
                <a:cubicBezTo>
                  <a:pt x="8254904" y="3543954"/>
                  <a:pt x="8201510" y="3548722"/>
                  <a:pt x="8208185" y="3628812"/>
                </a:cubicBezTo>
                <a:lnTo>
                  <a:pt x="8172906" y="3628812"/>
                </a:lnTo>
                <a:cubicBezTo>
                  <a:pt x="8172906" y="3628812"/>
                  <a:pt x="8178627" y="3658370"/>
                  <a:pt x="8178627" y="3658370"/>
                </a:cubicBezTo>
                <a:cubicBezTo>
                  <a:pt x="8135721" y="3659325"/>
                  <a:pt x="8134768" y="3701277"/>
                  <a:pt x="8109024" y="3718437"/>
                </a:cubicBezTo>
                <a:cubicBezTo>
                  <a:pt x="8067071" y="3747041"/>
                  <a:pt x="8051816" y="3697464"/>
                  <a:pt x="8048002" y="3697464"/>
                </a:cubicBezTo>
                <a:cubicBezTo>
                  <a:pt x="8008910" y="3696509"/>
                  <a:pt x="7997468" y="3769924"/>
                  <a:pt x="7969818" y="3797578"/>
                </a:cubicBezTo>
                <a:cubicBezTo>
                  <a:pt x="7945981" y="3821415"/>
                  <a:pt x="7902121" y="3822364"/>
                  <a:pt x="7884006" y="3850968"/>
                </a:cubicBezTo>
                <a:cubicBezTo>
                  <a:pt x="7876378" y="3863366"/>
                  <a:pt x="7884006" y="3876714"/>
                  <a:pt x="7880192" y="3886249"/>
                </a:cubicBezTo>
                <a:cubicBezTo>
                  <a:pt x="7866843" y="3914853"/>
                  <a:pt x="7864937" y="3876714"/>
                  <a:pt x="7859215" y="3875760"/>
                </a:cubicBezTo>
                <a:cubicBezTo>
                  <a:pt x="7856355" y="3875760"/>
                  <a:pt x="7804868" y="3886249"/>
                  <a:pt x="7802007" y="3888157"/>
                </a:cubicBezTo>
                <a:cubicBezTo>
                  <a:pt x="7787705" y="3894829"/>
                  <a:pt x="7775310" y="3938689"/>
                  <a:pt x="7762915" y="3943457"/>
                </a:cubicBezTo>
                <a:cubicBezTo>
                  <a:pt x="7751474" y="3947270"/>
                  <a:pt x="7739078" y="3935831"/>
                  <a:pt x="7722869" y="3946315"/>
                </a:cubicBezTo>
                <a:cubicBezTo>
                  <a:pt x="7703800" y="3958713"/>
                  <a:pt x="7667568" y="4023547"/>
                  <a:pt x="7654219" y="4032127"/>
                </a:cubicBezTo>
                <a:cubicBezTo>
                  <a:pt x="7619894" y="4053106"/>
                  <a:pt x="7572221" y="4035945"/>
                  <a:pt x="7597011" y="4114127"/>
                </a:cubicBezTo>
                <a:cubicBezTo>
                  <a:pt x="7543617" y="4098870"/>
                  <a:pt x="7490223" y="4103638"/>
                  <a:pt x="7452084" y="4147498"/>
                </a:cubicBezTo>
                <a:cubicBezTo>
                  <a:pt x="7446364" y="4154174"/>
                  <a:pt x="7446364" y="4169431"/>
                  <a:pt x="7438735" y="4178966"/>
                </a:cubicBezTo>
                <a:cubicBezTo>
                  <a:pt x="7396782" y="4233310"/>
                  <a:pt x="7397737" y="4194217"/>
                  <a:pt x="7378667" y="4198035"/>
                </a:cubicBezTo>
                <a:cubicBezTo>
                  <a:pt x="7352923" y="4202802"/>
                  <a:pt x="7315738" y="4256193"/>
                  <a:pt x="7310017" y="4282893"/>
                </a:cubicBezTo>
                <a:lnTo>
                  <a:pt x="7276646" y="4254289"/>
                </a:lnTo>
                <a:cubicBezTo>
                  <a:pt x="7238507" y="4286706"/>
                  <a:pt x="7173672" y="4279080"/>
                  <a:pt x="7151741" y="4327703"/>
                </a:cubicBezTo>
                <a:lnTo>
                  <a:pt x="7170811" y="4345823"/>
                </a:lnTo>
                <a:lnTo>
                  <a:pt x="7146974" y="4381098"/>
                </a:lnTo>
                <a:lnTo>
                  <a:pt x="7131719" y="4342005"/>
                </a:lnTo>
                <a:lnTo>
                  <a:pt x="7062115" y="4342005"/>
                </a:lnTo>
                <a:cubicBezTo>
                  <a:pt x="7062115" y="4342005"/>
                  <a:pt x="7142207" y="4298149"/>
                  <a:pt x="7142207" y="4298149"/>
                </a:cubicBezTo>
                <a:cubicBezTo>
                  <a:pt x="7175578" y="4203752"/>
                  <a:pt x="7055441" y="4338192"/>
                  <a:pt x="7025884" y="4350590"/>
                </a:cubicBezTo>
                <a:cubicBezTo>
                  <a:pt x="7005860" y="4359170"/>
                  <a:pt x="6988699" y="4350590"/>
                  <a:pt x="6985838" y="4353448"/>
                </a:cubicBezTo>
                <a:cubicBezTo>
                  <a:pt x="6982978" y="4355357"/>
                  <a:pt x="6961048" y="4392542"/>
                  <a:pt x="6943885" y="4406844"/>
                </a:cubicBezTo>
                <a:cubicBezTo>
                  <a:pt x="6935305" y="4414470"/>
                  <a:pt x="6868562" y="4462143"/>
                  <a:pt x="6876189" y="4427817"/>
                </a:cubicBezTo>
                <a:cubicBezTo>
                  <a:pt x="6889538" y="4363938"/>
                  <a:pt x="6898119" y="4421146"/>
                  <a:pt x="6923862" y="4382053"/>
                </a:cubicBezTo>
                <a:lnTo>
                  <a:pt x="6896211" y="4380144"/>
                </a:lnTo>
                <a:lnTo>
                  <a:pt x="6892398" y="4354403"/>
                </a:lnTo>
                <a:cubicBezTo>
                  <a:pt x="6814213" y="4352494"/>
                  <a:pt x="6930537" y="4279080"/>
                  <a:pt x="6931490" y="4268591"/>
                </a:cubicBezTo>
                <a:cubicBezTo>
                  <a:pt x="6919095" y="4249521"/>
                  <a:pt x="6915281" y="4226639"/>
                  <a:pt x="6906700" y="4205661"/>
                </a:cubicBezTo>
                <a:cubicBezTo>
                  <a:pt x="6900979" y="4191359"/>
                  <a:pt x="6912421" y="4178966"/>
                  <a:pt x="6884770" y="4183733"/>
                </a:cubicBezTo>
                <a:lnTo>
                  <a:pt x="6893352" y="4221872"/>
                </a:lnTo>
                <a:cubicBezTo>
                  <a:pt x="6839958" y="4232356"/>
                  <a:pt x="6868562" y="4262869"/>
                  <a:pt x="6859980" y="4282893"/>
                </a:cubicBezTo>
                <a:cubicBezTo>
                  <a:pt x="6851399" y="4301962"/>
                  <a:pt x="6827562" y="4294332"/>
                  <a:pt x="6824701" y="4298149"/>
                </a:cubicBezTo>
                <a:cubicBezTo>
                  <a:pt x="6815167" y="4308634"/>
                  <a:pt x="6818027" y="4326753"/>
                  <a:pt x="6814213" y="4330566"/>
                </a:cubicBezTo>
                <a:cubicBezTo>
                  <a:pt x="6807539" y="4336288"/>
                  <a:pt x="6770354" y="4329612"/>
                  <a:pt x="6756052" y="4342005"/>
                </a:cubicBezTo>
                <a:lnTo>
                  <a:pt x="6760819" y="4302916"/>
                </a:lnTo>
                <a:lnTo>
                  <a:pt x="6686448" y="4382053"/>
                </a:lnTo>
                <a:lnTo>
                  <a:pt x="6711239" y="4392542"/>
                </a:lnTo>
                <a:lnTo>
                  <a:pt x="6325085" y="4677628"/>
                </a:lnTo>
                <a:cubicBezTo>
                  <a:pt x="6308875" y="4669048"/>
                  <a:pt x="6298388" y="4656650"/>
                  <a:pt x="6301248" y="4637580"/>
                </a:cubicBezTo>
                <a:cubicBezTo>
                  <a:pt x="6301248" y="4631863"/>
                  <a:pt x="6341293" y="4544142"/>
                  <a:pt x="6347014" y="4534608"/>
                </a:cubicBezTo>
                <a:cubicBezTo>
                  <a:pt x="6388966" y="4461189"/>
                  <a:pt x="6493848" y="4366796"/>
                  <a:pt x="6556777" y="4308634"/>
                </a:cubicBezTo>
                <a:lnTo>
                  <a:pt x="6537707" y="4302916"/>
                </a:lnTo>
                <a:lnTo>
                  <a:pt x="6537707" y="4283847"/>
                </a:lnTo>
                <a:cubicBezTo>
                  <a:pt x="6595869" y="4256193"/>
                  <a:pt x="6576799" y="4224730"/>
                  <a:pt x="6518638" y="4269545"/>
                </a:cubicBezTo>
                <a:cubicBezTo>
                  <a:pt x="6463337" y="4311497"/>
                  <a:pt x="6451895" y="4317218"/>
                  <a:pt x="6391828" y="4350590"/>
                </a:cubicBezTo>
                <a:cubicBezTo>
                  <a:pt x="6367991" y="4363938"/>
                  <a:pt x="6356548" y="4390633"/>
                  <a:pt x="6329852" y="4392542"/>
                </a:cubicBezTo>
                <a:cubicBezTo>
                  <a:pt x="6363224" y="4331521"/>
                  <a:pt x="6435687" y="4295286"/>
                  <a:pt x="6449035" y="4224730"/>
                </a:cubicBezTo>
                <a:cubicBezTo>
                  <a:pt x="6400408" y="4242845"/>
                  <a:pt x="6415663" y="4219963"/>
                  <a:pt x="6402316" y="4215195"/>
                </a:cubicBezTo>
                <a:cubicBezTo>
                  <a:pt x="6393734" y="4212337"/>
                  <a:pt x="6375618" y="4218054"/>
                  <a:pt x="6370850" y="4215195"/>
                </a:cubicBezTo>
                <a:cubicBezTo>
                  <a:pt x="6367037" y="4211383"/>
                  <a:pt x="6375618" y="4175148"/>
                  <a:pt x="6355595" y="4166568"/>
                </a:cubicBezTo>
                <a:lnTo>
                  <a:pt x="6162994" y="4334379"/>
                </a:lnTo>
                <a:lnTo>
                  <a:pt x="6158227" y="4294332"/>
                </a:lnTo>
                <a:cubicBezTo>
                  <a:pt x="6170622" y="4277171"/>
                  <a:pt x="6250713" y="4217104"/>
                  <a:pt x="6252621" y="4210428"/>
                </a:cubicBezTo>
                <a:cubicBezTo>
                  <a:pt x="6255482" y="4201848"/>
                  <a:pt x="6254529" y="4176102"/>
                  <a:pt x="6237365" y="4185637"/>
                </a:cubicBezTo>
                <a:cubicBezTo>
                  <a:pt x="6228784" y="4190404"/>
                  <a:pt x="6226878" y="4206615"/>
                  <a:pt x="6219249" y="4212337"/>
                </a:cubicBezTo>
                <a:cubicBezTo>
                  <a:pt x="6123902" y="4278125"/>
                  <a:pt x="6033324" y="4361074"/>
                  <a:pt x="5934162" y="4427817"/>
                </a:cubicBezTo>
                <a:cubicBezTo>
                  <a:pt x="5904605" y="4447841"/>
                  <a:pt x="5870280" y="4462143"/>
                  <a:pt x="5840722" y="4483121"/>
                </a:cubicBezTo>
                <a:cubicBezTo>
                  <a:pt x="5834049" y="4485025"/>
                  <a:pt x="5833095" y="4474541"/>
                  <a:pt x="5835955" y="4468819"/>
                </a:cubicBezTo>
                <a:cubicBezTo>
                  <a:pt x="5849303" y="4437352"/>
                  <a:pt x="5971348" y="4376331"/>
                  <a:pt x="6003766" y="4349636"/>
                </a:cubicBezTo>
                <a:cubicBezTo>
                  <a:pt x="6038091" y="4321031"/>
                  <a:pt x="6067647" y="4270495"/>
                  <a:pt x="6102927" y="4240941"/>
                </a:cubicBezTo>
                <a:lnTo>
                  <a:pt x="6082903" y="4220917"/>
                </a:lnTo>
                <a:lnTo>
                  <a:pt x="6205900" y="4086477"/>
                </a:lnTo>
                <a:cubicBezTo>
                  <a:pt x="6227830" y="4027360"/>
                  <a:pt x="6265969" y="4022593"/>
                  <a:pt x="6306969" y="3958713"/>
                </a:cubicBezTo>
                <a:cubicBezTo>
                  <a:pt x="6317456" y="3942502"/>
                  <a:pt x="6347014" y="3954900"/>
                  <a:pt x="6320317" y="3908177"/>
                </a:cubicBezTo>
                <a:cubicBezTo>
                  <a:pt x="6353689" y="3908177"/>
                  <a:pt x="6384199" y="3883390"/>
                  <a:pt x="6379432" y="3849064"/>
                </a:cubicBezTo>
                <a:lnTo>
                  <a:pt x="6340341" y="3869088"/>
                </a:lnTo>
                <a:lnTo>
                  <a:pt x="6335573" y="3839530"/>
                </a:lnTo>
                <a:cubicBezTo>
                  <a:pt x="6325085" y="3872901"/>
                  <a:pt x="6306015" y="3860503"/>
                  <a:pt x="6296481" y="3868134"/>
                </a:cubicBezTo>
                <a:cubicBezTo>
                  <a:pt x="6236412" y="3914853"/>
                  <a:pt x="6182064" y="3992085"/>
                  <a:pt x="6132483" y="4032127"/>
                </a:cubicBezTo>
                <a:cubicBezTo>
                  <a:pt x="6125809" y="4037849"/>
                  <a:pt x="6034276" y="4094103"/>
                  <a:pt x="6028555" y="4096966"/>
                </a:cubicBezTo>
                <a:cubicBezTo>
                  <a:pt x="6017114" y="4101733"/>
                  <a:pt x="6008533" y="4094103"/>
                  <a:pt x="6014253" y="4082664"/>
                </a:cubicBezTo>
                <a:cubicBezTo>
                  <a:pt x="6030462" y="4044525"/>
                  <a:pt x="6161087" y="3954900"/>
                  <a:pt x="6193506" y="3904364"/>
                </a:cubicBezTo>
                <a:cubicBezTo>
                  <a:pt x="6205900" y="3884340"/>
                  <a:pt x="6189691" y="3871947"/>
                  <a:pt x="6196366" y="3859553"/>
                </a:cubicBezTo>
                <a:cubicBezTo>
                  <a:pt x="6200180" y="3852877"/>
                  <a:pt x="6219249" y="3857645"/>
                  <a:pt x="6231645" y="3846201"/>
                </a:cubicBezTo>
                <a:cubicBezTo>
                  <a:pt x="6246899" y="3832853"/>
                  <a:pt x="6254529" y="3809017"/>
                  <a:pt x="6270736" y="3794715"/>
                </a:cubicBezTo>
                <a:cubicBezTo>
                  <a:pt x="6340341" y="3733694"/>
                  <a:pt x="6412803" y="3686975"/>
                  <a:pt x="6469058" y="3606884"/>
                </a:cubicBezTo>
                <a:lnTo>
                  <a:pt x="6449035" y="3597349"/>
                </a:lnTo>
                <a:lnTo>
                  <a:pt x="6508150" y="3522976"/>
                </a:lnTo>
                <a:lnTo>
                  <a:pt x="6453802" y="3562069"/>
                </a:lnTo>
                <a:lnTo>
                  <a:pt x="6449035" y="3532511"/>
                </a:lnTo>
                <a:cubicBezTo>
                  <a:pt x="6429966" y="3536324"/>
                  <a:pt x="6423291" y="3548722"/>
                  <a:pt x="6409943" y="3527743"/>
                </a:cubicBezTo>
                <a:cubicBezTo>
                  <a:pt x="6424245" y="3482933"/>
                  <a:pt x="6559638" y="3430492"/>
                  <a:pt x="6558684" y="3399025"/>
                </a:cubicBezTo>
                <a:lnTo>
                  <a:pt x="6537707" y="3389490"/>
                </a:lnTo>
                <a:cubicBezTo>
                  <a:pt x="6532940" y="3359932"/>
                  <a:pt x="6646403" y="3265539"/>
                  <a:pt x="6666426" y="3231214"/>
                </a:cubicBezTo>
                <a:lnTo>
                  <a:pt x="6636868" y="3215962"/>
                </a:lnTo>
                <a:cubicBezTo>
                  <a:pt x="6679774" y="3167334"/>
                  <a:pt x="6602544" y="3133963"/>
                  <a:pt x="6586334" y="3088193"/>
                </a:cubicBezTo>
                <a:lnTo>
                  <a:pt x="6528173" y="3116797"/>
                </a:lnTo>
                <a:lnTo>
                  <a:pt x="6537707" y="3067220"/>
                </a:lnTo>
                <a:lnTo>
                  <a:pt x="6508150" y="3067220"/>
                </a:lnTo>
                <a:cubicBezTo>
                  <a:pt x="6508150" y="3067220"/>
                  <a:pt x="6508150" y="3205473"/>
                  <a:pt x="6508150" y="3205473"/>
                </a:cubicBezTo>
                <a:cubicBezTo>
                  <a:pt x="6493848" y="3205473"/>
                  <a:pt x="6493848" y="3184495"/>
                  <a:pt x="6485267" y="3177823"/>
                </a:cubicBezTo>
                <a:cubicBezTo>
                  <a:pt x="6476685" y="3172101"/>
                  <a:pt x="6460477" y="3176869"/>
                  <a:pt x="6458570" y="3174960"/>
                </a:cubicBezTo>
                <a:cubicBezTo>
                  <a:pt x="6452849" y="3169238"/>
                  <a:pt x="6479546" y="3134917"/>
                  <a:pt x="6463337" y="3125382"/>
                </a:cubicBezTo>
                <a:cubicBezTo>
                  <a:pt x="6459523" y="3147310"/>
                  <a:pt x="6412803" y="3173056"/>
                  <a:pt x="6410896" y="3176869"/>
                </a:cubicBezTo>
                <a:cubicBezTo>
                  <a:pt x="6403268" y="3189262"/>
                  <a:pt x="6411850" y="3217866"/>
                  <a:pt x="6407083" y="3236935"/>
                </a:cubicBezTo>
                <a:cubicBezTo>
                  <a:pt x="6393734" y="3285563"/>
                  <a:pt x="6316504" y="3292239"/>
                  <a:pt x="6285992" y="3334191"/>
                </a:cubicBezTo>
                <a:cubicBezTo>
                  <a:pt x="6274551" y="3350397"/>
                  <a:pt x="6265017" y="3388536"/>
                  <a:pt x="6253574" y="3410469"/>
                </a:cubicBezTo>
                <a:cubicBezTo>
                  <a:pt x="6242132" y="3432397"/>
                  <a:pt x="6237365" y="3447653"/>
                  <a:pt x="6231645" y="3458142"/>
                </a:cubicBezTo>
                <a:cubicBezTo>
                  <a:pt x="6201133" y="3511537"/>
                  <a:pt x="6087671" y="3541091"/>
                  <a:pt x="6077182" y="3562069"/>
                </a:cubicBezTo>
                <a:cubicBezTo>
                  <a:pt x="6052392" y="3613556"/>
                  <a:pt x="6091484" y="3596395"/>
                  <a:pt x="6099113" y="3603066"/>
                </a:cubicBezTo>
                <a:cubicBezTo>
                  <a:pt x="6102927" y="3605930"/>
                  <a:pt x="6118182" y="3659325"/>
                  <a:pt x="6121042" y="3670764"/>
                </a:cubicBezTo>
                <a:lnTo>
                  <a:pt x="6071461" y="3680298"/>
                </a:lnTo>
                <a:lnTo>
                  <a:pt x="6091484" y="3650740"/>
                </a:lnTo>
                <a:lnTo>
                  <a:pt x="6041905" y="3655507"/>
                </a:lnTo>
                <a:lnTo>
                  <a:pt x="6012347" y="3749904"/>
                </a:lnTo>
                <a:cubicBezTo>
                  <a:pt x="5942744" y="3717483"/>
                  <a:pt x="5880769" y="3758485"/>
                  <a:pt x="5948464" y="3661229"/>
                </a:cubicBezTo>
                <a:cubicBezTo>
                  <a:pt x="5951325" y="3657416"/>
                  <a:pt x="5968487" y="3632625"/>
                  <a:pt x="5972300" y="3645973"/>
                </a:cubicBezTo>
                <a:lnTo>
                  <a:pt x="5967533" y="3670764"/>
                </a:lnTo>
                <a:cubicBezTo>
                  <a:pt x="5997091" y="3665996"/>
                  <a:pt x="6018068" y="3648836"/>
                  <a:pt x="6012347" y="3616419"/>
                </a:cubicBezTo>
                <a:cubicBezTo>
                  <a:pt x="6007579" y="3584952"/>
                  <a:pt x="5968487" y="3604975"/>
                  <a:pt x="5991370" y="3562069"/>
                </a:cubicBezTo>
                <a:lnTo>
                  <a:pt x="5912232" y="3582093"/>
                </a:lnTo>
                <a:cubicBezTo>
                  <a:pt x="5899838" y="3573513"/>
                  <a:pt x="5912232" y="3502003"/>
                  <a:pt x="5887442" y="3512487"/>
                </a:cubicBezTo>
                <a:lnTo>
                  <a:pt x="5793048" y="3606884"/>
                </a:lnTo>
                <a:cubicBezTo>
                  <a:pt x="5794956" y="3648836"/>
                  <a:pt x="5841676" y="3576371"/>
                  <a:pt x="5861699" y="3616419"/>
                </a:cubicBezTo>
                <a:lnTo>
                  <a:pt x="5822606" y="3670764"/>
                </a:lnTo>
                <a:lnTo>
                  <a:pt x="5817839" y="3650740"/>
                </a:lnTo>
                <a:lnTo>
                  <a:pt x="5793048" y="3666951"/>
                </a:lnTo>
                <a:lnTo>
                  <a:pt x="5813071" y="3760389"/>
                </a:lnTo>
                <a:lnTo>
                  <a:pt x="5842630" y="3740370"/>
                </a:lnTo>
                <a:cubicBezTo>
                  <a:pt x="5844536" y="3767065"/>
                  <a:pt x="5868373" y="3777554"/>
                  <a:pt x="5892209" y="3780413"/>
                </a:cubicBezTo>
                <a:cubicBezTo>
                  <a:pt x="5853118" y="3809017"/>
                  <a:pt x="5873140" y="3907227"/>
                  <a:pt x="5832141" y="3923433"/>
                </a:cubicBezTo>
                <a:cubicBezTo>
                  <a:pt x="5817839" y="3929155"/>
                  <a:pt x="5806397" y="3915807"/>
                  <a:pt x="5788281" y="3927246"/>
                </a:cubicBezTo>
                <a:cubicBezTo>
                  <a:pt x="5737748" y="3958713"/>
                  <a:pt x="5704376" y="4064549"/>
                  <a:pt x="5624285" y="4051197"/>
                </a:cubicBezTo>
                <a:cubicBezTo>
                  <a:pt x="5614750" y="4124616"/>
                  <a:pt x="5546100" y="4175148"/>
                  <a:pt x="5491753" y="4224730"/>
                </a:cubicBezTo>
                <a:cubicBezTo>
                  <a:pt x="5451707" y="4180870"/>
                  <a:pt x="5518450" y="4176102"/>
                  <a:pt x="5511777" y="4136059"/>
                </a:cubicBezTo>
                <a:cubicBezTo>
                  <a:pt x="5457427" y="4161800"/>
                  <a:pt x="5439312" y="4212337"/>
                  <a:pt x="5403081" y="4254289"/>
                </a:cubicBezTo>
                <a:lnTo>
                  <a:pt x="5383058" y="4234265"/>
                </a:lnTo>
                <a:lnTo>
                  <a:pt x="5338244" y="4263823"/>
                </a:lnTo>
                <a:cubicBezTo>
                  <a:pt x="5356361" y="4237123"/>
                  <a:pt x="5373523" y="4208519"/>
                  <a:pt x="5407848" y="4224730"/>
                </a:cubicBezTo>
                <a:cubicBezTo>
                  <a:pt x="5410708" y="4199939"/>
                  <a:pt x="5405940" y="4178966"/>
                  <a:pt x="5383058" y="4167522"/>
                </a:cubicBezTo>
                <a:lnTo>
                  <a:pt x="5280083" y="4204706"/>
                </a:lnTo>
                <a:lnTo>
                  <a:pt x="5254339" y="4126525"/>
                </a:lnTo>
                <a:cubicBezTo>
                  <a:pt x="5203806" y="4163709"/>
                  <a:pt x="5183782" y="4226639"/>
                  <a:pt x="5170435" y="4284797"/>
                </a:cubicBezTo>
                <a:lnTo>
                  <a:pt x="5210479" y="4270495"/>
                </a:lnTo>
                <a:lnTo>
                  <a:pt x="5151365" y="4374427"/>
                </a:lnTo>
                <a:lnTo>
                  <a:pt x="5171388" y="4383961"/>
                </a:lnTo>
                <a:cubicBezTo>
                  <a:pt x="5129434" y="4386820"/>
                  <a:pt x="5103691" y="4409702"/>
                  <a:pt x="5094157" y="4450704"/>
                </a:cubicBezTo>
                <a:cubicBezTo>
                  <a:pt x="5086528" y="4485025"/>
                  <a:pt x="5117993" y="4473586"/>
                  <a:pt x="5121806" y="4487888"/>
                </a:cubicBezTo>
                <a:cubicBezTo>
                  <a:pt x="5125620" y="4503145"/>
                  <a:pt x="5069365" y="4555586"/>
                  <a:pt x="5052204" y="4542233"/>
                </a:cubicBezTo>
                <a:lnTo>
                  <a:pt x="5081762" y="4492656"/>
                </a:lnTo>
                <a:cubicBezTo>
                  <a:pt x="5047437" y="4475491"/>
                  <a:pt x="5012157" y="4505049"/>
                  <a:pt x="4988321" y="4503145"/>
                </a:cubicBezTo>
                <a:cubicBezTo>
                  <a:pt x="4986415" y="4503145"/>
                  <a:pt x="4974019" y="4465956"/>
                  <a:pt x="4953044" y="4483121"/>
                </a:cubicBezTo>
                <a:cubicBezTo>
                  <a:pt x="4932066" y="4500282"/>
                  <a:pt x="4974973" y="4504095"/>
                  <a:pt x="4973065" y="4507912"/>
                </a:cubicBezTo>
                <a:lnTo>
                  <a:pt x="4924440" y="4548910"/>
                </a:lnTo>
                <a:lnTo>
                  <a:pt x="4922532" y="4567025"/>
                </a:lnTo>
                <a:lnTo>
                  <a:pt x="4942555" y="4576559"/>
                </a:lnTo>
                <a:lnTo>
                  <a:pt x="4927299" y="4622329"/>
                </a:lnTo>
                <a:cubicBezTo>
                  <a:pt x="4921578" y="4629954"/>
                  <a:pt x="4906324" y="4624233"/>
                  <a:pt x="4897741" y="4630909"/>
                </a:cubicBezTo>
                <a:cubicBezTo>
                  <a:pt x="4854835" y="4666184"/>
                  <a:pt x="4832905" y="4693839"/>
                  <a:pt x="4799534" y="4731023"/>
                </a:cubicBezTo>
                <a:cubicBezTo>
                  <a:pt x="4759489" y="4774884"/>
                  <a:pt x="4655560" y="4831137"/>
                  <a:pt x="4611701" y="4879765"/>
                </a:cubicBezTo>
                <a:cubicBezTo>
                  <a:pt x="4596445" y="4896926"/>
                  <a:pt x="4586911" y="4913137"/>
                  <a:pt x="4615515" y="4908369"/>
                </a:cubicBezTo>
                <a:cubicBezTo>
                  <a:pt x="4608840" y="4936973"/>
                  <a:pt x="4585003" y="4914086"/>
                  <a:pt x="4566888" y="4922671"/>
                </a:cubicBezTo>
                <a:cubicBezTo>
                  <a:pt x="4552586" y="4929343"/>
                  <a:pt x="4541145" y="4957947"/>
                  <a:pt x="4517308" y="4958901"/>
                </a:cubicBezTo>
                <a:lnTo>
                  <a:pt x="4526843" y="4987505"/>
                </a:lnTo>
                <a:cubicBezTo>
                  <a:pt x="4477262" y="4975112"/>
                  <a:pt x="4435309" y="5071409"/>
                  <a:pt x="4412426" y="5076176"/>
                </a:cubicBezTo>
                <a:cubicBezTo>
                  <a:pt x="4377147" y="5083807"/>
                  <a:pt x="4400986" y="5018968"/>
                  <a:pt x="4381915" y="5005620"/>
                </a:cubicBezTo>
                <a:lnTo>
                  <a:pt x="4291335" y="4984647"/>
                </a:lnTo>
                <a:lnTo>
                  <a:pt x="4278940" y="4897880"/>
                </a:lnTo>
                <a:lnTo>
                  <a:pt x="4233175" y="4907415"/>
                </a:lnTo>
                <a:lnTo>
                  <a:pt x="4210291" y="4891204"/>
                </a:lnTo>
                <a:cubicBezTo>
                  <a:pt x="4198849" y="4856878"/>
                  <a:pt x="4230313" y="4814926"/>
                  <a:pt x="4234128" y="4789186"/>
                </a:cubicBezTo>
                <a:cubicBezTo>
                  <a:pt x="4236034" y="4773929"/>
                  <a:pt x="4209338" y="4758673"/>
                  <a:pt x="4238894" y="4730069"/>
                </a:cubicBezTo>
                <a:lnTo>
                  <a:pt x="4169291" y="4719580"/>
                </a:lnTo>
                <a:lnTo>
                  <a:pt x="4198849" y="4680486"/>
                </a:lnTo>
                <a:cubicBezTo>
                  <a:pt x="4131152" y="4682395"/>
                  <a:pt x="4134014" y="4563212"/>
                  <a:pt x="4139733" y="4512680"/>
                </a:cubicBezTo>
                <a:lnTo>
                  <a:pt x="4100642" y="4522214"/>
                </a:lnTo>
                <a:cubicBezTo>
                  <a:pt x="4108269" y="4494560"/>
                  <a:pt x="4100642" y="4444982"/>
                  <a:pt x="4106362" y="4422100"/>
                </a:cubicBezTo>
                <a:cubicBezTo>
                  <a:pt x="4115898" y="4378240"/>
                  <a:pt x="4174059" y="4315310"/>
                  <a:pt x="4179779" y="4280029"/>
                </a:cubicBezTo>
                <a:cubicBezTo>
                  <a:pt x="4183593" y="4256193"/>
                  <a:pt x="4165477" y="4266682"/>
                  <a:pt x="4150222" y="4264778"/>
                </a:cubicBezTo>
                <a:cubicBezTo>
                  <a:pt x="4137827" y="4251425"/>
                  <a:pt x="4197895" y="4161800"/>
                  <a:pt x="4209338" y="4143685"/>
                </a:cubicBezTo>
                <a:cubicBezTo>
                  <a:pt x="4246523" y="4086477"/>
                  <a:pt x="4255103" y="4090290"/>
                  <a:pt x="4303731" y="4047384"/>
                </a:cubicBezTo>
                <a:cubicBezTo>
                  <a:pt x="4359985" y="3997806"/>
                  <a:pt x="4403845" y="3886249"/>
                  <a:pt x="4477262" y="3853832"/>
                </a:cubicBezTo>
                <a:cubicBezTo>
                  <a:pt x="4506820" y="3840484"/>
                  <a:pt x="4524935" y="3872901"/>
                  <a:pt x="4551632" y="3840484"/>
                </a:cubicBezTo>
                <a:cubicBezTo>
                  <a:pt x="4560214" y="3829995"/>
                  <a:pt x="4586911" y="3765156"/>
                  <a:pt x="4585957" y="3755622"/>
                </a:cubicBezTo>
                <a:lnTo>
                  <a:pt x="4564982" y="3745137"/>
                </a:lnTo>
                <a:lnTo>
                  <a:pt x="4566888" y="3727017"/>
                </a:lnTo>
                <a:cubicBezTo>
                  <a:pt x="4573563" y="3708902"/>
                  <a:pt x="4592632" y="3702231"/>
                  <a:pt x="4605027" y="3690787"/>
                </a:cubicBezTo>
                <a:cubicBezTo>
                  <a:pt x="4614561" y="3714624"/>
                  <a:pt x="4674631" y="3673627"/>
                  <a:pt x="4683212" y="3665042"/>
                </a:cubicBezTo>
                <a:cubicBezTo>
                  <a:pt x="4707048" y="3645023"/>
                  <a:pt x="4705141" y="3630721"/>
                  <a:pt x="4713722" y="3621186"/>
                </a:cubicBezTo>
                <a:cubicBezTo>
                  <a:pt x="4729932" y="3603066"/>
                  <a:pt x="4766163" y="3587815"/>
                  <a:pt x="4763303" y="3551580"/>
                </a:cubicBezTo>
                <a:lnTo>
                  <a:pt x="4708954" y="3561115"/>
                </a:lnTo>
                <a:lnTo>
                  <a:pt x="4749001" y="3522022"/>
                </a:lnTo>
                <a:cubicBezTo>
                  <a:pt x="4755676" y="3551580"/>
                  <a:pt x="4769024" y="3529652"/>
                  <a:pt x="4793813" y="3542045"/>
                </a:cubicBezTo>
                <a:cubicBezTo>
                  <a:pt x="4796675" y="3492468"/>
                  <a:pt x="4769977" y="3481024"/>
                  <a:pt x="4724210" y="3482933"/>
                </a:cubicBezTo>
                <a:lnTo>
                  <a:pt x="4749001" y="3442886"/>
                </a:lnTo>
                <a:cubicBezTo>
                  <a:pt x="4727072" y="3385677"/>
                  <a:pt x="4700374" y="3473398"/>
                  <a:pt x="4685118" y="3487700"/>
                </a:cubicBezTo>
                <a:cubicBezTo>
                  <a:pt x="4671769" y="3501048"/>
                  <a:pt x="4649840" y="3502952"/>
                  <a:pt x="4634584" y="3516305"/>
                </a:cubicBezTo>
                <a:cubicBezTo>
                  <a:pt x="4563074" y="3581139"/>
                  <a:pt x="4500145" y="3652649"/>
                  <a:pt x="4421961" y="3709857"/>
                </a:cubicBezTo>
                <a:lnTo>
                  <a:pt x="4413380" y="3669809"/>
                </a:lnTo>
                <a:lnTo>
                  <a:pt x="4378101" y="3660275"/>
                </a:lnTo>
                <a:cubicBezTo>
                  <a:pt x="4384776" y="3647881"/>
                  <a:pt x="4406705" y="3586860"/>
                  <a:pt x="4410519" y="3583997"/>
                </a:cubicBezTo>
                <a:cubicBezTo>
                  <a:pt x="4416239" y="3578280"/>
                  <a:pt x="4433402" y="3580184"/>
                  <a:pt x="4442938" y="3572558"/>
                </a:cubicBezTo>
                <a:cubicBezTo>
                  <a:pt x="4482983" y="3537278"/>
                  <a:pt x="4527795" y="3460046"/>
                  <a:pt x="4562121" y="3424771"/>
                </a:cubicBezTo>
                <a:cubicBezTo>
                  <a:pt x="4581190" y="3404747"/>
                  <a:pt x="4625050" y="3393303"/>
                  <a:pt x="4635538" y="3349448"/>
                </a:cubicBezTo>
                <a:lnTo>
                  <a:pt x="4617423" y="3339913"/>
                </a:lnTo>
                <a:lnTo>
                  <a:pt x="4626003" y="3275074"/>
                </a:lnTo>
                <a:lnTo>
                  <a:pt x="4576423" y="3284609"/>
                </a:lnTo>
                <a:lnTo>
                  <a:pt x="4576423" y="3255050"/>
                </a:lnTo>
                <a:cubicBezTo>
                  <a:pt x="4540191" y="3248379"/>
                  <a:pt x="4532564" y="3286518"/>
                  <a:pt x="4507774" y="3309400"/>
                </a:cubicBezTo>
                <a:cubicBezTo>
                  <a:pt x="4456286" y="3356119"/>
                  <a:pt x="4407659" y="3382819"/>
                  <a:pt x="4349497" y="3419049"/>
                </a:cubicBezTo>
                <a:cubicBezTo>
                  <a:pt x="4322801" y="3436209"/>
                  <a:pt x="4318033" y="3471490"/>
                  <a:pt x="4278940" y="3452420"/>
                </a:cubicBezTo>
                <a:cubicBezTo>
                  <a:pt x="4304685" y="3426675"/>
                  <a:pt x="4339009" y="3360886"/>
                  <a:pt x="4378101" y="3382819"/>
                </a:cubicBezTo>
                <a:cubicBezTo>
                  <a:pt x="4360939" y="3346584"/>
                  <a:pt x="4389543" y="3345630"/>
                  <a:pt x="4401937" y="3322748"/>
                </a:cubicBezTo>
                <a:cubicBezTo>
                  <a:pt x="4409567" y="3309400"/>
                  <a:pt x="4410519" y="3291285"/>
                  <a:pt x="4417194" y="3280796"/>
                </a:cubicBezTo>
                <a:cubicBezTo>
                  <a:pt x="4424821" y="3269352"/>
                  <a:pt x="4446751" y="3267448"/>
                  <a:pt x="4452473" y="3245516"/>
                </a:cubicBezTo>
                <a:cubicBezTo>
                  <a:pt x="4459146" y="3217866"/>
                  <a:pt x="4443890" y="3181636"/>
                  <a:pt x="4421007" y="3164471"/>
                </a:cubicBezTo>
                <a:cubicBezTo>
                  <a:pt x="4386682" y="3155891"/>
                  <a:pt x="4374287" y="3190216"/>
                  <a:pt x="4348543" y="3203564"/>
                </a:cubicBezTo>
                <a:lnTo>
                  <a:pt x="4328522" y="3178773"/>
                </a:lnTo>
                <a:cubicBezTo>
                  <a:pt x="4354264" y="3150169"/>
                  <a:pt x="4354264" y="3119661"/>
                  <a:pt x="4353311" y="3084380"/>
                </a:cubicBezTo>
                <a:cubicBezTo>
                  <a:pt x="4336148" y="3061498"/>
                  <a:pt x="4328522" y="3085335"/>
                  <a:pt x="4318033" y="3089148"/>
                </a:cubicBezTo>
                <a:cubicBezTo>
                  <a:pt x="4272267" y="3104404"/>
                  <a:pt x="4305637" y="3039570"/>
                  <a:pt x="4318033" y="3025268"/>
                </a:cubicBezTo>
                <a:cubicBezTo>
                  <a:pt x="4329474" y="3012870"/>
                  <a:pt x="4321846" y="3053872"/>
                  <a:pt x="4342824" y="3045287"/>
                </a:cubicBezTo>
                <a:lnTo>
                  <a:pt x="4417194" y="2961384"/>
                </a:lnTo>
                <a:lnTo>
                  <a:pt x="4367613" y="2976640"/>
                </a:lnTo>
                <a:lnTo>
                  <a:pt x="4397170" y="2907034"/>
                </a:lnTo>
                <a:cubicBezTo>
                  <a:pt x="4372380" y="2918478"/>
                  <a:pt x="4349497" y="2938502"/>
                  <a:pt x="4322801" y="2946127"/>
                </a:cubicBezTo>
                <a:cubicBezTo>
                  <a:pt x="4296104" y="2954708"/>
                  <a:pt x="4330427" y="2909897"/>
                  <a:pt x="4303731" y="2927058"/>
                </a:cubicBezTo>
                <a:cubicBezTo>
                  <a:pt x="4288475" y="2936593"/>
                  <a:pt x="4274173" y="2960429"/>
                  <a:pt x="4258917" y="2971873"/>
                </a:cubicBezTo>
                <a:cubicBezTo>
                  <a:pt x="4283708" y="2981408"/>
                  <a:pt x="4300870" y="2983312"/>
                  <a:pt x="4306590" y="3012870"/>
                </a:cubicBezTo>
                <a:lnTo>
                  <a:pt x="4258917" y="3085335"/>
                </a:lnTo>
                <a:lnTo>
                  <a:pt x="4239848" y="3080567"/>
                </a:lnTo>
                <a:lnTo>
                  <a:pt x="4279894" y="2991897"/>
                </a:lnTo>
                <a:lnTo>
                  <a:pt x="4255103" y="2987129"/>
                </a:lnTo>
                <a:cubicBezTo>
                  <a:pt x="4215059" y="3035753"/>
                  <a:pt x="4170245" y="3073891"/>
                  <a:pt x="4126385" y="3121565"/>
                </a:cubicBezTo>
                <a:cubicBezTo>
                  <a:pt x="4124479" y="3123474"/>
                  <a:pt x="4085386" y="3173056"/>
                  <a:pt x="4091108" y="3140634"/>
                </a:cubicBezTo>
                <a:cubicBezTo>
                  <a:pt x="4107316" y="3055776"/>
                  <a:pt x="4176920" y="3019546"/>
                  <a:pt x="4238894" y="2971873"/>
                </a:cubicBezTo>
                <a:lnTo>
                  <a:pt x="4218873" y="2951849"/>
                </a:lnTo>
                <a:lnTo>
                  <a:pt x="4230313" y="2913710"/>
                </a:lnTo>
                <a:lnTo>
                  <a:pt x="4209338" y="2902267"/>
                </a:lnTo>
                <a:lnTo>
                  <a:pt x="4211244" y="2884152"/>
                </a:lnTo>
                <a:cubicBezTo>
                  <a:pt x="4214105" y="2876526"/>
                  <a:pt x="4288475" y="2800249"/>
                  <a:pt x="4298964" y="2793572"/>
                </a:cubicBezTo>
                <a:cubicBezTo>
                  <a:pt x="4305637" y="2788805"/>
                  <a:pt x="4316125" y="2782134"/>
                  <a:pt x="4318987" y="2793572"/>
                </a:cubicBezTo>
                <a:lnTo>
                  <a:pt x="4279894" y="2847922"/>
                </a:lnTo>
                <a:cubicBezTo>
                  <a:pt x="4314220" y="2834574"/>
                  <a:pt x="4359985" y="2827898"/>
                  <a:pt x="4387635" y="2803107"/>
                </a:cubicBezTo>
                <a:cubicBezTo>
                  <a:pt x="4404799" y="2786901"/>
                  <a:pt x="4411472" y="2761155"/>
                  <a:pt x="4428636" y="2744945"/>
                </a:cubicBezTo>
                <a:cubicBezTo>
                  <a:pt x="4514447" y="2666763"/>
                  <a:pt x="4615515" y="2574275"/>
                  <a:pt x="4704187" y="2516112"/>
                </a:cubicBezTo>
                <a:cubicBezTo>
                  <a:pt x="4706095" y="2514208"/>
                  <a:pt x="4740420" y="2481791"/>
                  <a:pt x="4742326" y="2478928"/>
                </a:cubicBezTo>
                <a:cubicBezTo>
                  <a:pt x="4749953" y="2464626"/>
                  <a:pt x="4736605" y="2334953"/>
                  <a:pt x="4791907" y="2365466"/>
                </a:cubicBezTo>
                <a:cubicBezTo>
                  <a:pt x="4793813" y="2366420"/>
                  <a:pt x="4793813" y="2381677"/>
                  <a:pt x="4799534" y="2381677"/>
                </a:cubicBezTo>
                <a:cubicBezTo>
                  <a:pt x="4803350" y="2381677"/>
                  <a:pt x="4859604" y="2377859"/>
                  <a:pt x="4862464" y="2376909"/>
                </a:cubicBezTo>
                <a:cubicBezTo>
                  <a:pt x="4874858" y="2372142"/>
                  <a:pt x="4977834" y="2261539"/>
                  <a:pt x="4971159" y="2252958"/>
                </a:cubicBezTo>
                <a:cubicBezTo>
                  <a:pt x="4949230" y="2255817"/>
                  <a:pt x="4934928" y="2232935"/>
                  <a:pt x="4921578" y="2228167"/>
                </a:cubicBezTo>
                <a:cubicBezTo>
                  <a:pt x="4911091" y="2224354"/>
                  <a:pt x="4883439" y="2252958"/>
                  <a:pt x="4862464" y="2243424"/>
                </a:cubicBezTo>
                <a:cubicBezTo>
                  <a:pt x="4856742" y="2180494"/>
                  <a:pt x="4941601" y="2186216"/>
                  <a:pt x="4912043" y="2125190"/>
                </a:cubicBezTo>
                <a:cubicBezTo>
                  <a:pt x="4885346" y="2132820"/>
                  <a:pt x="4883439" y="2165237"/>
                  <a:pt x="4869137" y="2181448"/>
                </a:cubicBezTo>
                <a:cubicBezTo>
                  <a:pt x="4861510" y="2190028"/>
                  <a:pt x="4844348" y="2193841"/>
                  <a:pt x="4831952" y="2209098"/>
                </a:cubicBezTo>
                <a:cubicBezTo>
                  <a:pt x="4805255" y="2243424"/>
                  <a:pt x="4811929" y="2273932"/>
                  <a:pt x="4797628" y="2303490"/>
                </a:cubicBezTo>
                <a:lnTo>
                  <a:pt x="4759489" y="2293001"/>
                </a:lnTo>
                <a:lnTo>
                  <a:pt x="4727072" y="2322560"/>
                </a:lnTo>
                <a:lnTo>
                  <a:pt x="4708001" y="2302536"/>
                </a:lnTo>
                <a:lnTo>
                  <a:pt x="4633631" y="2333049"/>
                </a:lnTo>
                <a:lnTo>
                  <a:pt x="4618375" y="2293956"/>
                </a:lnTo>
                <a:cubicBezTo>
                  <a:pt x="4581190" y="2314934"/>
                  <a:pt x="4593586" y="2365466"/>
                  <a:pt x="4564028" y="2382626"/>
                </a:cubicBezTo>
                <a:lnTo>
                  <a:pt x="4559261" y="2353073"/>
                </a:lnTo>
                <a:cubicBezTo>
                  <a:pt x="4511587" y="2409326"/>
                  <a:pt x="4472494" y="2447465"/>
                  <a:pt x="4413380" y="2491326"/>
                </a:cubicBezTo>
                <a:cubicBezTo>
                  <a:pt x="4404799" y="2497997"/>
                  <a:pt x="4400986" y="2513253"/>
                  <a:pt x="4396217" y="2516112"/>
                </a:cubicBezTo>
                <a:cubicBezTo>
                  <a:pt x="4377147" y="2526601"/>
                  <a:pt x="4348543" y="2498951"/>
                  <a:pt x="4341870" y="2481791"/>
                </a:cubicBezTo>
                <a:lnTo>
                  <a:pt x="4287521" y="2526601"/>
                </a:lnTo>
                <a:lnTo>
                  <a:pt x="4317079" y="2541858"/>
                </a:lnTo>
                <a:lnTo>
                  <a:pt x="4262731" y="2610509"/>
                </a:lnTo>
                <a:lnTo>
                  <a:pt x="4242710" y="2590485"/>
                </a:lnTo>
                <a:lnTo>
                  <a:pt x="4193128" y="2640063"/>
                </a:lnTo>
                <a:lnTo>
                  <a:pt x="4188361" y="2617181"/>
                </a:lnTo>
                <a:cubicBezTo>
                  <a:pt x="4167385" y="2591440"/>
                  <a:pt x="4160710" y="2640063"/>
                  <a:pt x="4152130" y="2648648"/>
                </a:cubicBezTo>
                <a:cubicBezTo>
                  <a:pt x="4134014" y="2667717"/>
                  <a:pt x="4094921" y="2711573"/>
                  <a:pt x="4079665" y="2724925"/>
                </a:cubicBezTo>
                <a:cubicBezTo>
                  <a:pt x="4064410" y="2738273"/>
                  <a:pt x="4031038" y="2743040"/>
                  <a:pt x="4024365" y="2759247"/>
                </a:cubicBezTo>
                <a:cubicBezTo>
                  <a:pt x="4018643" y="2770690"/>
                  <a:pt x="4031038" y="2789759"/>
                  <a:pt x="4026271" y="2808829"/>
                </a:cubicBezTo>
                <a:cubicBezTo>
                  <a:pt x="4017689" y="2839342"/>
                  <a:pt x="3966202" y="2871759"/>
                  <a:pt x="3975737" y="2897500"/>
                </a:cubicBezTo>
                <a:cubicBezTo>
                  <a:pt x="4011016" y="2860315"/>
                  <a:pt x="4046293" y="2822176"/>
                  <a:pt x="4079665" y="2784038"/>
                </a:cubicBezTo>
                <a:cubicBezTo>
                  <a:pt x="4098734" y="2762110"/>
                  <a:pt x="4090154" y="2729693"/>
                  <a:pt x="4129246" y="2739227"/>
                </a:cubicBezTo>
                <a:cubicBezTo>
                  <a:pt x="4085386" y="2813596"/>
                  <a:pt x="4017689" y="2858411"/>
                  <a:pt x="3991947" y="2944223"/>
                </a:cubicBezTo>
                <a:cubicBezTo>
                  <a:pt x="3987179" y="2961384"/>
                  <a:pt x="4031038" y="2982362"/>
                  <a:pt x="4039620" y="2976640"/>
                </a:cubicBezTo>
                <a:lnTo>
                  <a:pt x="4059642" y="2937547"/>
                </a:lnTo>
                <a:cubicBezTo>
                  <a:pt x="4073944" y="2966151"/>
                  <a:pt x="4024365" y="3012870"/>
                  <a:pt x="4003387" y="3014779"/>
                </a:cubicBezTo>
                <a:cubicBezTo>
                  <a:pt x="3990993" y="3016683"/>
                  <a:pt x="3982412" y="3000477"/>
                  <a:pt x="3972877" y="2998568"/>
                </a:cubicBezTo>
                <a:cubicBezTo>
                  <a:pt x="3965249" y="2996664"/>
                  <a:pt x="3924250" y="3006199"/>
                  <a:pt x="3920437" y="2979499"/>
                </a:cubicBezTo>
                <a:cubicBezTo>
                  <a:pt x="3918529" y="2963293"/>
                  <a:pt x="3939506" y="2940406"/>
                  <a:pt x="3926158" y="2927058"/>
                </a:cubicBezTo>
                <a:cubicBezTo>
                  <a:pt x="3896600" y="2968060"/>
                  <a:pt x="3853694" y="3001431"/>
                  <a:pt x="3822228" y="3040520"/>
                </a:cubicBezTo>
                <a:cubicBezTo>
                  <a:pt x="3803160" y="3064357"/>
                  <a:pt x="3762160" y="3148265"/>
                  <a:pt x="3743091" y="3159703"/>
                </a:cubicBezTo>
                <a:cubicBezTo>
                  <a:pt x="3715440" y="3175914"/>
                  <a:pt x="3690650" y="3133008"/>
                  <a:pt x="3679208" y="3133963"/>
                </a:cubicBezTo>
                <a:cubicBezTo>
                  <a:pt x="3624860" y="3133963"/>
                  <a:pt x="3611512" y="3190216"/>
                  <a:pt x="3575280" y="3218820"/>
                </a:cubicBezTo>
                <a:lnTo>
                  <a:pt x="3604838" y="3228355"/>
                </a:lnTo>
                <a:cubicBezTo>
                  <a:pt x="3586721" y="3264585"/>
                  <a:pt x="3557164" y="3235031"/>
                  <a:pt x="3536188" y="3247424"/>
                </a:cubicBezTo>
                <a:cubicBezTo>
                  <a:pt x="3500909" y="3269352"/>
                  <a:pt x="3519979" y="3301774"/>
                  <a:pt x="3516165" y="3326561"/>
                </a:cubicBezTo>
                <a:cubicBezTo>
                  <a:pt x="3516165" y="3330378"/>
                  <a:pt x="3495189" y="3388536"/>
                  <a:pt x="3491375" y="3400934"/>
                </a:cubicBezTo>
                <a:cubicBezTo>
                  <a:pt x="3482794" y="3426675"/>
                  <a:pt x="3407469" y="3481979"/>
                  <a:pt x="3486607" y="3461001"/>
                </a:cubicBezTo>
                <a:lnTo>
                  <a:pt x="3465631" y="3548722"/>
                </a:lnTo>
                <a:lnTo>
                  <a:pt x="3377912" y="3559211"/>
                </a:lnTo>
                <a:lnTo>
                  <a:pt x="3373145" y="3519163"/>
                </a:lnTo>
                <a:cubicBezTo>
                  <a:pt x="3359796" y="3541091"/>
                  <a:pt x="3291146" y="3616419"/>
                  <a:pt x="3309262" y="3637392"/>
                </a:cubicBezTo>
                <a:lnTo>
                  <a:pt x="3334052" y="3627858"/>
                </a:lnTo>
                <a:lnTo>
                  <a:pt x="3338820" y="3646927"/>
                </a:lnTo>
                <a:cubicBezTo>
                  <a:pt x="3280658" y="3639301"/>
                  <a:pt x="3203427" y="3711766"/>
                  <a:pt x="3179591" y="3760389"/>
                </a:cubicBezTo>
                <a:cubicBezTo>
                  <a:pt x="3169102" y="3780413"/>
                  <a:pt x="3172916" y="3809017"/>
                  <a:pt x="3160521" y="3820460"/>
                </a:cubicBezTo>
                <a:cubicBezTo>
                  <a:pt x="3154800" y="3826182"/>
                  <a:pt x="3037524" y="3905318"/>
                  <a:pt x="3030849" y="3908177"/>
                </a:cubicBezTo>
                <a:cubicBezTo>
                  <a:pt x="2983176" y="3929155"/>
                  <a:pt x="2937409" y="3930109"/>
                  <a:pt x="2893550" y="3973015"/>
                </a:cubicBezTo>
                <a:cubicBezTo>
                  <a:pt x="2872574" y="3946315"/>
                  <a:pt x="2994618" y="3883390"/>
                  <a:pt x="3002245" y="3849064"/>
                </a:cubicBezTo>
                <a:cubicBezTo>
                  <a:pt x="2981269" y="3818551"/>
                  <a:pt x="2953619" y="3847155"/>
                  <a:pt x="2926922" y="3853832"/>
                </a:cubicBezTo>
                <a:cubicBezTo>
                  <a:pt x="2914526" y="3857645"/>
                  <a:pt x="2890689" y="3855736"/>
                  <a:pt x="2887829" y="3857645"/>
                </a:cubicBezTo>
                <a:cubicBezTo>
                  <a:pt x="2872574" y="3865270"/>
                  <a:pt x="2880201" y="3886249"/>
                  <a:pt x="2863992" y="3884340"/>
                </a:cubicBezTo>
                <a:lnTo>
                  <a:pt x="2863992" y="3844297"/>
                </a:lnTo>
                <a:cubicBezTo>
                  <a:pt x="2863992" y="3844297"/>
                  <a:pt x="2814412" y="3854786"/>
                  <a:pt x="2814412" y="3854786"/>
                </a:cubicBezTo>
                <a:lnTo>
                  <a:pt x="2814412" y="3826182"/>
                </a:lnTo>
                <a:cubicBezTo>
                  <a:pt x="2814412" y="3826182"/>
                  <a:pt x="2774367" y="3826182"/>
                  <a:pt x="2774367" y="3826182"/>
                </a:cubicBezTo>
                <a:lnTo>
                  <a:pt x="2794389" y="3787089"/>
                </a:lnTo>
                <a:lnTo>
                  <a:pt x="2735274" y="3807113"/>
                </a:lnTo>
                <a:lnTo>
                  <a:pt x="2735274" y="3747996"/>
                </a:lnTo>
                <a:cubicBezTo>
                  <a:pt x="2735274" y="3747996"/>
                  <a:pt x="2696182" y="3757530"/>
                  <a:pt x="2696182" y="3757530"/>
                </a:cubicBezTo>
                <a:lnTo>
                  <a:pt x="2716205" y="3707948"/>
                </a:lnTo>
                <a:lnTo>
                  <a:pt x="2666624" y="3727972"/>
                </a:lnTo>
                <a:lnTo>
                  <a:pt x="2686647" y="3668860"/>
                </a:lnTo>
                <a:lnTo>
                  <a:pt x="2652322" y="3678394"/>
                </a:lnTo>
                <a:lnTo>
                  <a:pt x="2647555" y="3659325"/>
                </a:lnTo>
                <a:cubicBezTo>
                  <a:pt x="2689508" y="3664092"/>
                  <a:pt x="2744809" y="3583997"/>
                  <a:pt x="2667578" y="3600208"/>
                </a:cubicBezTo>
                <a:lnTo>
                  <a:pt x="2697135" y="3521072"/>
                </a:lnTo>
                <a:cubicBezTo>
                  <a:pt x="2662811" y="3515350"/>
                  <a:pt x="2624672" y="3594486"/>
                  <a:pt x="2617044" y="3599254"/>
                </a:cubicBezTo>
                <a:cubicBezTo>
                  <a:pt x="2614183" y="3601162"/>
                  <a:pt x="2597975" y="3586860"/>
                  <a:pt x="2578905" y="3595441"/>
                </a:cubicBezTo>
                <a:cubicBezTo>
                  <a:pt x="2558882" y="3604021"/>
                  <a:pt x="2445420" y="3716533"/>
                  <a:pt x="2439699" y="3709857"/>
                </a:cubicBezTo>
                <a:cubicBezTo>
                  <a:pt x="2442559" y="3688879"/>
                  <a:pt x="2437792" y="3682207"/>
                  <a:pt x="2419676" y="3675531"/>
                </a:cubicBezTo>
                <a:lnTo>
                  <a:pt x="2459722" y="3610697"/>
                </a:lnTo>
                <a:lnTo>
                  <a:pt x="2498814" y="3630721"/>
                </a:lnTo>
                <a:cubicBezTo>
                  <a:pt x="2495000" y="3587815"/>
                  <a:pt x="2480698" y="3567791"/>
                  <a:pt x="2518836" y="3537278"/>
                </a:cubicBezTo>
                <a:cubicBezTo>
                  <a:pt x="2542673" y="3518209"/>
                  <a:pt x="2568417" y="3534420"/>
                  <a:pt x="2557929" y="3482933"/>
                </a:cubicBezTo>
                <a:lnTo>
                  <a:pt x="2517883" y="3482933"/>
                </a:lnTo>
                <a:cubicBezTo>
                  <a:pt x="2546487" y="3456233"/>
                  <a:pt x="2528371" y="3436209"/>
                  <a:pt x="2534092" y="3405701"/>
                </a:cubicBezTo>
                <a:cubicBezTo>
                  <a:pt x="2540767" y="3372330"/>
                  <a:pt x="2561743" y="3331328"/>
                  <a:pt x="2582719" y="3305587"/>
                </a:cubicBezTo>
                <a:cubicBezTo>
                  <a:pt x="2601788" y="3281750"/>
                  <a:pt x="2638974" y="3288422"/>
                  <a:pt x="2601788" y="3256005"/>
                </a:cubicBezTo>
                <a:cubicBezTo>
                  <a:pt x="2572231" y="3298911"/>
                  <a:pt x="2543627" y="3297007"/>
                  <a:pt x="2495000" y="3297007"/>
                </a:cubicBezTo>
                <a:lnTo>
                  <a:pt x="2398700" y="3383769"/>
                </a:lnTo>
                <a:cubicBezTo>
                  <a:pt x="2403467" y="3359932"/>
                  <a:pt x="2413002" y="3315122"/>
                  <a:pt x="2424443" y="3295098"/>
                </a:cubicBezTo>
                <a:cubicBezTo>
                  <a:pt x="2433978" y="3277937"/>
                  <a:pt x="2462582" y="3264585"/>
                  <a:pt x="2467349" y="3247424"/>
                </a:cubicBezTo>
                <a:cubicBezTo>
                  <a:pt x="2473070" y="3226446"/>
                  <a:pt x="2455908" y="3205473"/>
                  <a:pt x="2459722" y="3192125"/>
                </a:cubicBezTo>
                <a:cubicBezTo>
                  <a:pt x="2463535" y="3178773"/>
                  <a:pt x="2486419" y="3175914"/>
                  <a:pt x="2493093" y="3165425"/>
                </a:cubicBezTo>
                <a:cubicBezTo>
                  <a:pt x="2499767" y="3156845"/>
                  <a:pt x="2493093" y="3120615"/>
                  <a:pt x="2497861" y="3106313"/>
                </a:cubicBezTo>
                <a:cubicBezTo>
                  <a:pt x="2489279" y="3095824"/>
                  <a:pt x="2436838" y="3159703"/>
                  <a:pt x="2433978" y="3165425"/>
                </a:cubicBezTo>
                <a:cubicBezTo>
                  <a:pt x="2411095" y="3215962"/>
                  <a:pt x="2449233" y="3216912"/>
                  <a:pt x="2449233" y="3219775"/>
                </a:cubicBezTo>
                <a:cubicBezTo>
                  <a:pt x="2449233" y="3231214"/>
                  <a:pt x="2424443" y="3275074"/>
                  <a:pt x="2413955" y="3283654"/>
                </a:cubicBezTo>
                <a:cubicBezTo>
                  <a:pt x="2381537" y="3313213"/>
                  <a:pt x="2398700" y="3265539"/>
                  <a:pt x="2369142" y="3273170"/>
                </a:cubicBezTo>
                <a:lnTo>
                  <a:pt x="2333864" y="3322748"/>
                </a:lnTo>
                <a:cubicBezTo>
                  <a:pt x="2318608" y="3318935"/>
                  <a:pt x="2355793" y="3286518"/>
                  <a:pt x="2324329" y="3293189"/>
                </a:cubicBezTo>
                <a:cubicBezTo>
                  <a:pt x="2296678" y="3298911"/>
                  <a:pt x="2257586" y="3340863"/>
                  <a:pt x="2300492" y="3348493"/>
                </a:cubicBezTo>
                <a:cubicBezTo>
                  <a:pt x="2285237" y="3384723"/>
                  <a:pt x="2295725" y="3426675"/>
                  <a:pt x="2285237" y="3461955"/>
                </a:cubicBezTo>
                <a:cubicBezTo>
                  <a:pt x="2274749" y="3499139"/>
                  <a:pt x="2258540" y="3479116"/>
                  <a:pt x="2240424" y="3486746"/>
                </a:cubicBezTo>
                <a:cubicBezTo>
                  <a:pt x="2231843" y="3490559"/>
                  <a:pt x="2225168" y="3499139"/>
                  <a:pt x="2219448" y="3501048"/>
                </a:cubicBezTo>
                <a:cubicBezTo>
                  <a:pt x="2234703" y="3468631"/>
                  <a:pt x="2228982" y="3440027"/>
                  <a:pt x="2236610" y="3424771"/>
                </a:cubicBezTo>
                <a:cubicBezTo>
                  <a:pt x="2239470" y="3419049"/>
                  <a:pt x="2305260" y="3369467"/>
                  <a:pt x="2264261" y="3362795"/>
                </a:cubicBezTo>
                <a:cubicBezTo>
                  <a:pt x="2222308" y="3356119"/>
                  <a:pt x="2231843" y="3405701"/>
                  <a:pt x="2220401" y="3425725"/>
                </a:cubicBezTo>
                <a:cubicBezTo>
                  <a:pt x="2210866" y="3441931"/>
                  <a:pt x="2155565" y="3451466"/>
                  <a:pt x="2185122" y="3502003"/>
                </a:cubicBezTo>
                <a:cubicBezTo>
                  <a:pt x="2193704" y="3514396"/>
                  <a:pt x="2208959" y="3505815"/>
                  <a:pt x="2220401" y="3502003"/>
                </a:cubicBezTo>
                <a:cubicBezTo>
                  <a:pt x="2212773" y="3519163"/>
                  <a:pt x="2191797" y="3530607"/>
                  <a:pt x="2190844" y="3551580"/>
                </a:cubicBezTo>
                <a:lnTo>
                  <a:pt x="2181309" y="3512487"/>
                </a:lnTo>
                <a:lnTo>
                  <a:pt x="2161286" y="3522976"/>
                </a:lnTo>
                <a:cubicBezTo>
                  <a:pt x="2167007" y="3481979"/>
                  <a:pt x="2132682" y="3475303"/>
                  <a:pt x="2111706" y="3507720"/>
                </a:cubicBezTo>
                <a:lnTo>
                  <a:pt x="2131728" y="3527743"/>
                </a:lnTo>
                <a:lnTo>
                  <a:pt x="2106938" y="3562069"/>
                </a:lnTo>
                <a:lnTo>
                  <a:pt x="2102171" y="3532511"/>
                </a:lnTo>
                <a:cubicBezTo>
                  <a:pt x="2070706" y="3543000"/>
                  <a:pt x="2067846" y="3548722"/>
                  <a:pt x="2072613" y="3582093"/>
                </a:cubicBezTo>
                <a:lnTo>
                  <a:pt x="2102171" y="3577326"/>
                </a:lnTo>
                <a:lnTo>
                  <a:pt x="2092636" y="3611651"/>
                </a:lnTo>
                <a:cubicBezTo>
                  <a:pt x="2073567" y="3604021"/>
                  <a:pt x="2088822" y="3583047"/>
                  <a:pt x="2053544" y="3591628"/>
                </a:cubicBezTo>
                <a:lnTo>
                  <a:pt x="2053544" y="3661229"/>
                </a:lnTo>
                <a:cubicBezTo>
                  <a:pt x="2053544" y="3661229"/>
                  <a:pt x="2142216" y="3602117"/>
                  <a:pt x="2142216" y="3602117"/>
                </a:cubicBezTo>
                <a:cubicBezTo>
                  <a:pt x="2145077" y="3604975"/>
                  <a:pt x="2109799" y="3659325"/>
                  <a:pt x="2103124" y="3665996"/>
                </a:cubicBezTo>
                <a:cubicBezTo>
                  <a:pt x="2083102" y="3686020"/>
                  <a:pt x="2062125" y="3686975"/>
                  <a:pt x="2056404" y="3693646"/>
                </a:cubicBezTo>
                <a:cubicBezTo>
                  <a:pt x="2047823" y="3702231"/>
                  <a:pt x="2053544" y="3729881"/>
                  <a:pt x="2033521" y="3745137"/>
                </a:cubicBezTo>
                <a:cubicBezTo>
                  <a:pt x="2018265" y="3756576"/>
                  <a:pt x="1983941" y="3754672"/>
                  <a:pt x="1976313" y="3762298"/>
                </a:cubicBezTo>
                <a:cubicBezTo>
                  <a:pt x="1966778" y="3771832"/>
                  <a:pt x="1941988" y="3867179"/>
                  <a:pt x="1915291" y="3884340"/>
                </a:cubicBezTo>
                <a:lnTo>
                  <a:pt x="1865710" y="3872901"/>
                </a:lnTo>
                <a:cubicBezTo>
                  <a:pt x="1849502" y="3891016"/>
                  <a:pt x="1845688" y="3918666"/>
                  <a:pt x="1830432" y="3936781"/>
                </a:cubicBezTo>
                <a:cubicBezTo>
                  <a:pt x="1806596" y="3967293"/>
                  <a:pt x="1702667" y="4044525"/>
                  <a:pt x="1786572" y="4046430"/>
                </a:cubicBezTo>
                <a:cubicBezTo>
                  <a:pt x="1799921" y="4058827"/>
                  <a:pt x="1754155" y="4128429"/>
                  <a:pt x="1741759" y="4075988"/>
                </a:cubicBezTo>
                <a:lnTo>
                  <a:pt x="1696947" y="4096012"/>
                </a:lnTo>
                <a:cubicBezTo>
                  <a:pt x="1702667" y="4083619"/>
                  <a:pt x="1708388" y="4075034"/>
                  <a:pt x="1711249" y="4061686"/>
                </a:cubicBezTo>
                <a:cubicBezTo>
                  <a:pt x="1712202" y="4056919"/>
                  <a:pt x="1721737" y="4017825"/>
                  <a:pt x="1701714" y="4027360"/>
                </a:cubicBezTo>
                <a:lnTo>
                  <a:pt x="1622576" y="4136059"/>
                </a:lnTo>
                <a:lnTo>
                  <a:pt x="1613041" y="4116036"/>
                </a:lnTo>
                <a:cubicBezTo>
                  <a:pt x="1567275" y="4122707"/>
                  <a:pt x="1590158" y="4155129"/>
                  <a:pt x="1586344" y="4170380"/>
                </a:cubicBezTo>
                <a:cubicBezTo>
                  <a:pt x="1583484" y="4181824"/>
                  <a:pt x="1565368" y="4181824"/>
                  <a:pt x="1558693" y="4194217"/>
                </a:cubicBezTo>
                <a:cubicBezTo>
                  <a:pt x="1539624" y="4231406"/>
                  <a:pt x="1534857" y="4280029"/>
                  <a:pt x="1513881" y="4315310"/>
                </a:cubicBezTo>
                <a:cubicBezTo>
                  <a:pt x="1490044" y="4320077"/>
                  <a:pt x="1498625" y="4296240"/>
                  <a:pt x="1501485" y="4282893"/>
                </a:cubicBezTo>
                <a:cubicBezTo>
                  <a:pt x="1505299" y="4265727"/>
                  <a:pt x="1533903" y="4221872"/>
                  <a:pt x="1529136" y="4216150"/>
                </a:cubicBezTo>
                <a:cubicBezTo>
                  <a:pt x="1509113" y="4194217"/>
                  <a:pt x="1515787" y="4240941"/>
                  <a:pt x="1494811" y="4236174"/>
                </a:cubicBezTo>
                <a:cubicBezTo>
                  <a:pt x="1456673" y="4228543"/>
                  <a:pt x="1524369" y="4187546"/>
                  <a:pt x="1526276" y="4184683"/>
                </a:cubicBezTo>
                <a:cubicBezTo>
                  <a:pt x="1544391" y="4157033"/>
                  <a:pt x="1535810" y="4105546"/>
                  <a:pt x="1544391" y="4088386"/>
                </a:cubicBezTo>
                <a:cubicBezTo>
                  <a:pt x="1552019" y="4072175"/>
                  <a:pt x="1596833" y="4033082"/>
                  <a:pt x="1609228" y="4014012"/>
                </a:cubicBezTo>
                <a:lnTo>
                  <a:pt x="1579670" y="4018780"/>
                </a:lnTo>
                <a:lnTo>
                  <a:pt x="1579670" y="3969202"/>
                </a:lnTo>
                <a:cubicBezTo>
                  <a:pt x="1579670" y="3969202"/>
                  <a:pt x="1530089" y="3989221"/>
                  <a:pt x="1530089" y="3989221"/>
                </a:cubicBezTo>
                <a:lnTo>
                  <a:pt x="1547252" y="4000665"/>
                </a:lnTo>
                <a:lnTo>
                  <a:pt x="1550112" y="4028315"/>
                </a:lnTo>
                <a:cubicBezTo>
                  <a:pt x="1521508" y="4043571"/>
                  <a:pt x="1490044" y="4016876"/>
                  <a:pt x="1470975" y="4043571"/>
                </a:cubicBezTo>
                <a:lnTo>
                  <a:pt x="1490997" y="4082664"/>
                </a:lnTo>
                <a:cubicBezTo>
                  <a:pt x="1489090" y="4088386"/>
                  <a:pt x="1423301" y="4121757"/>
                  <a:pt x="1415673" y="4137009"/>
                </a:cubicBezTo>
                <a:cubicBezTo>
                  <a:pt x="1408999" y="4151311"/>
                  <a:pt x="1425208" y="4171335"/>
                  <a:pt x="1420441" y="4189450"/>
                </a:cubicBezTo>
                <a:cubicBezTo>
                  <a:pt x="1415673" y="4206615"/>
                  <a:pt x="1373721" y="4220917"/>
                  <a:pt x="1367046" y="4245708"/>
                </a:cubicBezTo>
                <a:cubicBezTo>
                  <a:pt x="1349884" y="4183733"/>
                  <a:pt x="1428068" y="4136059"/>
                  <a:pt x="1381348" y="4087431"/>
                </a:cubicBezTo>
                <a:lnTo>
                  <a:pt x="1361326" y="4107455"/>
                </a:lnTo>
                <a:lnTo>
                  <a:pt x="1342256" y="4092199"/>
                </a:lnTo>
                <a:cubicBezTo>
                  <a:pt x="1358465" y="4088386"/>
                  <a:pt x="1375628" y="4026410"/>
                  <a:pt x="1347024" y="4037849"/>
                </a:cubicBezTo>
                <a:cubicBezTo>
                  <a:pt x="1322233" y="4070266"/>
                  <a:pt x="1284095" y="4087431"/>
                  <a:pt x="1257397" y="4116990"/>
                </a:cubicBezTo>
                <a:cubicBezTo>
                  <a:pt x="1206864" y="4171335"/>
                  <a:pt x="1185887" y="4247612"/>
                  <a:pt x="1134400" y="4295286"/>
                </a:cubicBezTo>
                <a:lnTo>
                  <a:pt x="1115331" y="4246658"/>
                </a:lnTo>
                <a:cubicBezTo>
                  <a:pt x="1142028" y="4241891"/>
                  <a:pt x="1139167" y="4198035"/>
                  <a:pt x="1160144" y="4167522"/>
                </a:cubicBezTo>
                <a:cubicBezTo>
                  <a:pt x="1163004" y="4162755"/>
                  <a:pt x="1239281" y="4088386"/>
                  <a:pt x="1208771" y="4097921"/>
                </a:cubicBezTo>
                <a:lnTo>
                  <a:pt x="1174446" y="4117940"/>
                </a:lnTo>
                <a:cubicBezTo>
                  <a:pt x="1174446" y="4113172"/>
                  <a:pt x="1174446" y="4108405"/>
                  <a:pt x="1174446" y="4102688"/>
                </a:cubicBezTo>
                <a:cubicBezTo>
                  <a:pt x="1180167" y="4055964"/>
                  <a:pt x="1251677" y="3940598"/>
                  <a:pt x="1275513" y="3896738"/>
                </a:cubicBezTo>
                <a:cubicBezTo>
                  <a:pt x="1286955" y="3875760"/>
                  <a:pt x="1292676" y="3834762"/>
                  <a:pt x="1303164" y="3825228"/>
                </a:cubicBezTo>
                <a:cubicBezTo>
                  <a:pt x="1328907" y="3800436"/>
                  <a:pt x="1327954" y="3869088"/>
                  <a:pt x="1347977" y="3840484"/>
                </a:cubicBezTo>
                <a:cubicBezTo>
                  <a:pt x="1353698" y="3831899"/>
                  <a:pt x="1391836" y="3752763"/>
                  <a:pt x="1390883" y="3746087"/>
                </a:cubicBezTo>
                <a:lnTo>
                  <a:pt x="1343209" y="3721300"/>
                </a:lnTo>
                <a:lnTo>
                  <a:pt x="1338442" y="3691742"/>
                </a:lnTo>
                <a:cubicBezTo>
                  <a:pt x="1310792" y="3727017"/>
                  <a:pt x="1316512" y="3776600"/>
                  <a:pt x="1293629" y="3820460"/>
                </a:cubicBezTo>
                <a:lnTo>
                  <a:pt x="1239281" y="3790902"/>
                </a:lnTo>
                <a:lnTo>
                  <a:pt x="1150609" y="3890062"/>
                </a:lnTo>
                <a:cubicBezTo>
                  <a:pt x="1142981" y="3873855"/>
                  <a:pt x="1182073" y="3858599"/>
                  <a:pt x="1182073" y="3845251"/>
                </a:cubicBezTo>
                <a:cubicBezTo>
                  <a:pt x="1182073" y="3839530"/>
                  <a:pt x="1166818" y="3831899"/>
                  <a:pt x="1169678" y="3820460"/>
                </a:cubicBezTo>
                <a:cubicBezTo>
                  <a:pt x="1174446" y="3797578"/>
                  <a:pt x="1308885" y="3617369"/>
                  <a:pt x="1332722" y="3577326"/>
                </a:cubicBezTo>
                <a:cubicBezTo>
                  <a:pt x="1346070" y="3555393"/>
                  <a:pt x="1343209" y="3528698"/>
                  <a:pt x="1359419" y="3504861"/>
                </a:cubicBezTo>
                <a:cubicBezTo>
                  <a:pt x="1372767" y="3484837"/>
                  <a:pt x="1408046" y="3468631"/>
                  <a:pt x="1423301" y="3444794"/>
                </a:cubicBezTo>
                <a:lnTo>
                  <a:pt x="1393744" y="3494372"/>
                </a:lnTo>
                <a:lnTo>
                  <a:pt x="1432836" y="3514396"/>
                </a:lnTo>
                <a:cubicBezTo>
                  <a:pt x="1434743" y="3492468"/>
                  <a:pt x="1456673" y="3478166"/>
                  <a:pt x="1461440" y="3458142"/>
                </a:cubicBezTo>
                <a:cubicBezTo>
                  <a:pt x="1466207" y="3435260"/>
                  <a:pt x="1454765" y="3401888"/>
                  <a:pt x="1458579" y="3395212"/>
                </a:cubicBezTo>
                <a:cubicBezTo>
                  <a:pt x="1464300" y="3385677"/>
                  <a:pt x="1510067" y="3363750"/>
                  <a:pt x="1522462" y="3350397"/>
                </a:cubicBezTo>
                <a:cubicBezTo>
                  <a:pt x="1536764" y="3335145"/>
                  <a:pt x="1543438" y="3283654"/>
                  <a:pt x="1572996" y="3301774"/>
                </a:cubicBezTo>
                <a:cubicBezTo>
                  <a:pt x="1576809" y="3354215"/>
                  <a:pt x="1484323" y="3420003"/>
                  <a:pt x="1484323" y="3430492"/>
                </a:cubicBezTo>
                <a:cubicBezTo>
                  <a:pt x="1484323" y="3455279"/>
                  <a:pt x="1531996" y="3433351"/>
                  <a:pt x="1533903" y="3435260"/>
                </a:cubicBezTo>
                <a:lnTo>
                  <a:pt x="1533903" y="3475303"/>
                </a:lnTo>
                <a:cubicBezTo>
                  <a:pt x="1533903" y="3475303"/>
                  <a:pt x="1553926" y="3445744"/>
                  <a:pt x="1553926" y="3445744"/>
                </a:cubicBezTo>
                <a:lnTo>
                  <a:pt x="1563461" y="3475303"/>
                </a:lnTo>
                <a:cubicBezTo>
                  <a:pt x="1599693" y="3427629"/>
                  <a:pt x="1672156" y="3362795"/>
                  <a:pt x="1642599" y="3297007"/>
                </a:cubicBezTo>
                <a:cubicBezTo>
                  <a:pt x="1696947" y="3307491"/>
                  <a:pt x="1703621" y="3254101"/>
                  <a:pt x="1725551" y="3221679"/>
                </a:cubicBezTo>
                <a:cubicBezTo>
                  <a:pt x="1731271" y="3214053"/>
                  <a:pt x="1760829" y="3198797"/>
                  <a:pt x="1761783" y="3183540"/>
                </a:cubicBezTo>
                <a:cubicBezTo>
                  <a:pt x="1761783" y="3157799"/>
                  <a:pt x="1687412" y="3200705"/>
                  <a:pt x="1692179" y="3149219"/>
                </a:cubicBezTo>
                <a:lnTo>
                  <a:pt x="1642599" y="3169238"/>
                </a:lnTo>
                <a:cubicBezTo>
                  <a:pt x="1652134" y="3084380"/>
                  <a:pt x="1688365" y="3130150"/>
                  <a:pt x="1715062" y="3128241"/>
                </a:cubicBezTo>
                <a:cubicBezTo>
                  <a:pt x="1793247" y="3122519"/>
                  <a:pt x="1719830" y="3027172"/>
                  <a:pt x="1786572" y="3013825"/>
                </a:cubicBezTo>
                <a:lnTo>
                  <a:pt x="1809456" y="3035753"/>
                </a:lnTo>
                <a:lnTo>
                  <a:pt x="1753201" y="3136821"/>
                </a:lnTo>
                <a:lnTo>
                  <a:pt x="1776085" y="3159703"/>
                </a:lnTo>
                <a:cubicBezTo>
                  <a:pt x="1816130" y="3112030"/>
                  <a:pt x="1839013" y="3074846"/>
                  <a:pt x="1820898" y="3010966"/>
                </a:cubicBezTo>
                <a:lnTo>
                  <a:pt x="1845688" y="3040520"/>
                </a:lnTo>
                <a:lnTo>
                  <a:pt x="1855222" y="2990942"/>
                </a:lnTo>
                <a:lnTo>
                  <a:pt x="1900035" y="2976640"/>
                </a:lnTo>
                <a:cubicBezTo>
                  <a:pt x="1860943" y="2949940"/>
                  <a:pt x="1902896" y="2936593"/>
                  <a:pt x="1900035" y="2902267"/>
                </a:cubicBezTo>
                <a:lnTo>
                  <a:pt x="1860943" y="2931825"/>
                </a:lnTo>
                <a:lnTo>
                  <a:pt x="1900989" y="2846968"/>
                </a:lnTo>
                <a:lnTo>
                  <a:pt x="1860943" y="2798340"/>
                </a:lnTo>
                <a:cubicBezTo>
                  <a:pt x="1860943" y="2776412"/>
                  <a:pt x="1909570" y="2748762"/>
                  <a:pt x="1885733" y="2714436"/>
                </a:cubicBezTo>
                <a:cubicBezTo>
                  <a:pt x="1872385" y="2694413"/>
                  <a:pt x="1844734" y="2711573"/>
                  <a:pt x="1870478" y="2645785"/>
                </a:cubicBezTo>
                <a:cubicBezTo>
                  <a:pt x="1808502" y="2682969"/>
                  <a:pt x="1811363" y="2758297"/>
                  <a:pt x="1766550" y="2804061"/>
                </a:cubicBezTo>
                <a:cubicBezTo>
                  <a:pt x="1729364" y="2819318"/>
                  <a:pt x="1777038" y="2730643"/>
                  <a:pt x="1771317" y="2724925"/>
                </a:cubicBezTo>
                <a:lnTo>
                  <a:pt x="1751294" y="2724925"/>
                </a:lnTo>
                <a:cubicBezTo>
                  <a:pt x="1748434" y="2760201"/>
                  <a:pt x="1700760" y="2733506"/>
                  <a:pt x="1685505" y="2784038"/>
                </a:cubicBezTo>
                <a:cubicBezTo>
                  <a:pt x="1675016" y="2818364"/>
                  <a:pt x="1718876" y="2832666"/>
                  <a:pt x="1691226" y="2858411"/>
                </a:cubicBezTo>
                <a:lnTo>
                  <a:pt x="1641645" y="2872713"/>
                </a:lnTo>
                <a:lnTo>
                  <a:pt x="1651180" y="2843155"/>
                </a:lnTo>
                <a:cubicBezTo>
                  <a:pt x="1649273" y="2842200"/>
                  <a:pt x="1617808" y="2845059"/>
                  <a:pt x="1611135" y="2846968"/>
                </a:cubicBezTo>
                <a:cubicBezTo>
                  <a:pt x="1579670" y="2856502"/>
                  <a:pt x="1531996" y="2904176"/>
                  <a:pt x="1581577" y="2882248"/>
                </a:cubicBezTo>
                <a:lnTo>
                  <a:pt x="1581577" y="2911802"/>
                </a:lnTo>
                <a:cubicBezTo>
                  <a:pt x="1513881" y="2906085"/>
                  <a:pt x="1447138" y="2985221"/>
                  <a:pt x="1472881" y="3050055"/>
                </a:cubicBezTo>
                <a:cubicBezTo>
                  <a:pt x="1449045" y="3043383"/>
                  <a:pt x="1393744" y="3063407"/>
                  <a:pt x="1385162" y="3086289"/>
                </a:cubicBezTo>
                <a:cubicBezTo>
                  <a:pt x="1395650" y="3149219"/>
                  <a:pt x="1420441" y="3117752"/>
                  <a:pt x="1463347" y="3109172"/>
                </a:cubicBezTo>
                <a:cubicBezTo>
                  <a:pt x="1459533" y="3198797"/>
                  <a:pt x="1342256" y="3118706"/>
                  <a:pt x="1295536" y="3188308"/>
                </a:cubicBezTo>
                <a:lnTo>
                  <a:pt x="1365139" y="3054822"/>
                </a:lnTo>
                <a:lnTo>
                  <a:pt x="1346070" y="3046242"/>
                </a:lnTo>
                <a:lnTo>
                  <a:pt x="1353698" y="2971873"/>
                </a:lnTo>
                <a:lnTo>
                  <a:pt x="1325094" y="2966151"/>
                </a:lnTo>
                <a:lnTo>
                  <a:pt x="1354651" y="2941360"/>
                </a:lnTo>
                <a:lnTo>
                  <a:pt x="1369907" y="3020501"/>
                </a:lnTo>
                <a:cubicBezTo>
                  <a:pt x="1392790" y="2999523"/>
                  <a:pt x="1390883" y="2968060"/>
                  <a:pt x="1413766" y="2946127"/>
                </a:cubicBezTo>
                <a:cubicBezTo>
                  <a:pt x="1433789" y="2927058"/>
                  <a:pt x="1454765" y="2928967"/>
                  <a:pt x="1470021" y="2918478"/>
                </a:cubicBezTo>
                <a:cubicBezTo>
                  <a:pt x="1488137" y="2906085"/>
                  <a:pt x="1497672" y="2866037"/>
                  <a:pt x="1523415" y="2883198"/>
                </a:cubicBezTo>
                <a:cubicBezTo>
                  <a:pt x="1532950" y="2868895"/>
                  <a:pt x="1496718" y="2822176"/>
                  <a:pt x="1532950" y="2813596"/>
                </a:cubicBezTo>
                <a:lnTo>
                  <a:pt x="1542485" y="2833620"/>
                </a:lnTo>
                <a:cubicBezTo>
                  <a:pt x="1536764" y="2793572"/>
                  <a:pt x="1572996" y="2808829"/>
                  <a:pt x="1568228" y="2764968"/>
                </a:cubicBezTo>
                <a:cubicBezTo>
                  <a:pt x="1564414" y="2726830"/>
                  <a:pt x="1549159" y="2773549"/>
                  <a:pt x="1546299" y="2774503"/>
                </a:cubicBezTo>
                <a:cubicBezTo>
                  <a:pt x="1529136" y="2777366"/>
                  <a:pt x="1464300" y="2762110"/>
                  <a:pt x="1452858" y="2768781"/>
                </a:cubicBezTo>
                <a:cubicBezTo>
                  <a:pt x="1429022" y="2795481"/>
                  <a:pt x="1433789" y="2833620"/>
                  <a:pt x="1418534" y="2863178"/>
                </a:cubicBezTo>
                <a:cubicBezTo>
                  <a:pt x="1402325" y="2893687"/>
                  <a:pt x="1408999" y="2840291"/>
                  <a:pt x="1384209" y="2853644"/>
                </a:cubicBezTo>
                <a:lnTo>
                  <a:pt x="1388976" y="2884152"/>
                </a:lnTo>
                <a:lnTo>
                  <a:pt x="1230700" y="3022405"/>
                </a:lnTo>
                <a:lnTo>
                  <a:pt x="1257397" y="2945173"/>
                </a:lnTo>
                <a:cubicBezTo>
                  <a:pt x="1297443" y="2939456"/>
                  <a:pt x="1330815" y="2904176"/>
                  <a:pt x="1309838" y="2864128"/>
                </a:cubicBezTo>
                <a:cubicBezTo>
                  <a:pt x="1301257" y="2847922"/>
                  <a:pt x="1276467" y="2846013"/>
                  <a:pt x="1275513" y="2844109"/>
                </a:cubicBezTo>
                <a:cubicBezTo>
                  <a:pt x="1273606" y="2841246"/>
                  <a:pt x="1317466" y="2760201"/>
                  <a:pt x="1280281" y="2775457"/>
                </a:cubicBezTo>
                <a:cubicBezTo>
                  <a:pt x="1262165" y="2798340"/>
                  <a:pt x="1236421" y="2820272"/>
                  <a:pt x="1217352" y="2841246"/>
                </a:cubicBezTo>
                <a:cubicBezTo>
                  <a:pt x="1178260" y="2886061"/>
                  <a:pt x="1113424" y="2998568"/>
                  <a:pt x="1077192" y="3028127"/>
                </a:cubicBezTo>
                <a:cubicBezTo>
                  <a:pt x="1057169" y="3044337"/>
                  <a:pt x="1032379" y="3045287"/>
                  <a:pt x="1011402" y="3061498"/>
                </a:cubicBezTo>
                <a:cubicBezTo>
                  <a:pt x="992333" y="3076754"/>
                  <a:pt x="985659" y="3103450"/>
                  <a:pt x="966589" y="3115848"/>
                </a:cubicBezTo>
                <a:cubicBezTo>
                  <a:pt x="926544" y="3141589"/>
                  <a:pt x="856940" y="3122519"/>
                  <a:pt x="823569" y="3190216"/>
                </a:cubicBezTo>
                <a:lnTo>
                  <a:pt x="857894" y="3121565"/>
                </a:lnTo>
                <a:cubicBezTo>
                  <a:pt x="820709" y="3112030"/>
                  <a:pt x="820709" y="3155891"/>
                  <a:pt x="793058" y="3171147"/>
                </a:cubicBezTo>
                <a:lnTo>
                  <a:pt x="797825" y="3141589"/>
                </a:lnTo>
                <a:cubicBezTo>
                  <a:pt x="756826" y="3126332"/>
                  <a:pt x="760640" y="3185449"/>
                  <a:pt x="744431" y="3188308"/>
                </a:cubicBezTo>
                <a:cubicBezTo>
                  <a:pt x="732036" y="3190216"/>
                  <a:pt x="695804" y="3168288"/>
                  <a:pt x="673875" y="3190216"/>
                </a:cubicBezTo>
                <a:lnTo>
                  <a:pt x="664340" y="3170193"/>
                </a:lnTo>
                <a:lnTo>
                  <a:pt x="631922" y="3178773"/>
                </a:lnTo>
                <a:lnTo>
                  <a:pt x="626201" y="3160658"/>
                </a:lnTo>
                <a:lnTo>
                  <a:pt x="542296" y="3259818"/>
                </a:lnTo>
                <a:lnTo>
                  <a:pt x="610946" y="3136821"/>
                </a:lnTo>
                <a:lnTo>
                  <a:pt x="571853" y="3106313"/>
                </a:lnTo>
                <a:lnTo>
                  <a:pt x="591876" y="3092011"/>
                </a:lnTo>
                <a:lnTo>
                  <a:pt x="552784" y="3062452"/>
                </a:lnTo>
                <a:lnTo>
                  <a:pt x="532761" y="3132054"/>
                </a:lnTo>
                <a:lnTo>
                  <a:pt x="515599" y="3124428"/>
                </a:lnTo>
                <a:lnTo>
                  <a:pt x="484134" y="3151123"/>
                </a:lnTo>
                <a:lnTo>
                  <a:pt x="543249" y="3022405"/>
                </a:lnTo>
                <a:cubicBezTo>
                  <a:pt x="533715" y="3015733"/>
                  <a:pt x="464111" y="3039570"/>
                  <a:pt x="454577" y="3047196"/>
                </a:cubicBezTo>
                <a:cubicBezTo>
                  <a:pt x="437414" y="3062452"/>
                  <a:pt x="438368" y="3112030"/>
                  <a:pt x="404996" y="3121565"/>
                </a:cubicBezTo>
                <a:lnTo>
                  <a:pt x="454577" y="2988079"/>
                </a:lnTo>
                <a:lnTo>
                  <a:pt x="404996" y="2879385"/>
                </a:lnTo>
                <a:lnTo>
                  <a:pt x="365904" y="2904176"/>
                </a:lnTo>
                <a:lnTo>
                  <a:pt x="375439" y="2854593"/>
                </a:lnTo>
                <a:cubicBezTo>
                  <a:pt x="341114" y="2878430"/>
                  <a:pt x="308696" y="2928967"/>
                  <a:pt x="281999" y="2953758"/>
                </a:cubicBezTo>
                <a:cubicBezTo>
                  <a:pt x="236232" y="2994755"/>
                  <a:pt x="170443" y="3013825"/>
                  <a:pt x="128490" y="3047196"/>
                </a:cubicBezTo>
                <a:cubicBezTo>
                  <a:pt x="104177" y="3066266"/>
                  <a:pt x="83915" y="3089864"/>
                  <a:pt x="63773" y="3113581"/>
                </a:cubicBezTo>
                <a:lnTo>
                  <a:pt x="0" y="3180443"/>
                </a:lnTo>
                <a:lnTo>
                  <a:pt x="0" y="3180233"/>
                </a:lnTo>
                <a:lnTo>
                  <a:pt x="31281" y="3118602"/>
                </a:lnTo>
                <a:cubicBezTo>
                  <a:pt x="68958" y="3047851"/>
                  <a:pt x="122054" y="2959001"/>
                  <a:pt x="162815" y="2923245"/>
                </a:cubicBezTo>
                <a:cubicBezTo>
                  <a:pt x="171396" y="2915619"/>
                  <a:pt x="189512" y="2923245"/>
                  <a:pt x="197140" y="2908943"/>
                </a:cubicBezTo>
                <a:cubicBezTo>
                  <a:pt x="212396" y="2882248"/>
                  <a:pt x="167583" y="2916569"/>
                  <a:pt x="177117" y="2889874"/>
                </a:cubicBezTo>
                <a:cubicBezTo>
                  <a:pt x="191419" y="2852689"/>
                  <a:pt x="227651" y="2818364"/>
                  <a:pt x="231465" y="2775457"/>
                </a:cubicBezTo>
                <a:lnTo>
                  <a:pt x="265790" y="2775457"/>
                </a:lnTo>
                <a:cubicBezTo>
                  <a:pt x="254348" y="2733506"/>
                  <a:pt x="309649" y="2702993"/>
                  <a:pt x="329672" y="2677252"/>
                </a:cubicBezTo>
                <a:cubicBezTo>
                  <a:pt x="341114" y="2661996"/>
                  <a:pt x="403089" y="2551392"/>
                  <a:pt x="424066" y="2568553"/>
                </a:cubicBezTo>
                <a:lnTo>
                  <a:pt x="414531" y="2607646"/>
                </a:lnTo>
                <a:lnTo>
                  <a:pt x="513692" y="2454137"/>
                </a:lnTo>
                <a:lnTo>
                  <a:pt x="493669" y="2429350"/>
                </a:lnTo>
                <a:lnTo>
                  <a:pt x="530854" y="2443652"/>
                </a:lnTo>
                <a:lnTo>
                  <a:pt x="523226" y="2488462"/>
                </a:lnTo>
                <a:lnTo>
                  <a:pt x="543249" y="2458904"/>
                </a:lnTo>
                <a:cubicBezTo>
                  <a:pt x="568039" y="2446511"/>
                  <a:pt x="560412" y="2480836"/>
                  <a:pt x="568039" y="2478928"/>
                </a:cubicBezTo>
                <a:cubicBezTo>
                  <a:pt x="599504" y="2466534"/>
                  <a:pt x="602364" y="2415048"/>
                  <a:pt x="614759" y="2401696"/>
                </a:cubicBezTo>
                <a:cubicBezTo>
                  <a:pt x="624294" y="2391211"/>
                  <a:pt x="654805" y="2394070"/>
                  <a:pt x="660526" y="2373092"/>
                </a:cubicBezTo>
                <a:lnTo>
                  <a:pt x="651945" y="2291097"/>
                </a:lnTo>
                <a:lnTo>
                  <a:pt x="680549" y="2291097"/>
                </a:lnTo>
                <a:cubicBezTo>
                  <a:pt x="672921" y="2218633"/>
                  <a:pt x="688177" y="2245328"/>
                  <a:pt x="714874" y="2221491"/>
                </a:cubicBezTo>
                <a:cubicBezTo>
                  <a:pt x="742524" y="2196700"/>
                  <a:pt x="763501" y="2157611"/>
                  <a:pt x="784477" y="2127099"/>
                </a:cubicBezTo>
                <a:cubicBezTo>
                  <a:pt x="800686" y="2102307"/>
                  <a:pt x="844545" y="2081334"/>
                  <a:pt x="820709" y="2034610"/>
                </a:cubicBezTo>
                <a:cubicBezTo>
                  <a:pt x="895079" y="2063214"/>
                  <a:pt x="916056" y="1932592"/>
                  <a:pt x="942753" y="1908755"/>
                </a:cubicBezTo>
                <a:cubicBezTo>
                  <a:pt x="949427" y="1903033"/>
                  <a:pt x="967543" y="1905892"/>
                  <a:pt x="975171" y="1896357"/>
                </a:cubicBezTo>
                <a:cubicBezTo>
                  <a:pt x="981845" y="1886823"/>
                  <a:pt x="977078" y="1868708"/>
                  <a:pt x="982798" y="1859173"/>
                </a:cubicBezTo>
                <a:cubicBezTo>
                  <a:pt x="990426" y="1844871"/>
                  <a:pt x="1070518" y="1798152"/>
                  <a:pt x="1069564" y="1758104"/>
                </a:cubicBezTo>
                <a:lnTo>
                  <a:pt x="1089587" y="1758104"/>
                </a:lnTo>
                <a:cubicBezTo>
                  <a:pt x="1089587" y="1758104"/>
                  <a:pt x="1080052" y="1812454"/>
                  <a:pt x="1080052" y="1812454"/>
                </a:cubicBezTo>
                <a:lnTo>
                  <a:pt x="1100075" y="1817221"/>
                </a:lnTo>
                <a:cubicBezTo>
                  <a:pt x="1117238" y="1790526"/>
                  <a:pt x="1117238" y="1755246"/>
                  <a:pt x="1126772" y="1730455"/>
                </a:cubicBezTo>
                <a:cubicBezTo>
                  <a:pt x="1132493" y="1716153"/>
                  <a:pt x="1184934" y="1682781"/>
                  <a:pt x="1179213" y="1649410"/>
                </a:cubicBezTo>
                <a:cubicBezTo>
                  <a:pt x="1204957" y="1643688"/>
                  <a:pt x="1194469" y="1655131"/>
                  <a:pt x="1204003" y="1669433"/>
                </a:cubicBezTo>
                <a:cubicBezTo>
                  <a:pt x="1212584" y="1657040"/>
                  <a:pt x="1232607" y="1646551"/>
                  <a:pt x="1239281" y="1635108"/>
                </a:cubicBezTo>
                <a:cubicBezTo>
                  <a:pt x="1255491" y="1607458"/>
                  <a:pt x="1231654" y="1576945"/>
                  <a:pt x="1253583" y="1571228"/>
                </a:cubicBezTo>
                <a:cubicBezTo>
                  <a:pt x="1292676" y="1559785"/>
                  <a:pt x="1287908" y="1591247"/>
                  <a:pt x="1292676" y="1590297"/>
                </a:cubicBezTo>
                <a:cubicBezTo>
                  <a:pt x="1341303" y="1575041"/>
                  <a:pt x="1323187" y="1542624"/>
                  <a:pt x="1332722" y="1521646"/>
                </a:cubicBezTo>
                <a:cubicBezTo>
                  <a:pt x="1347977" y="1490183"/>
                  <a:pt x="1403278" y="1473972"/>
                  <a:pt x="1405185" y="1470159"/>
                </a:cubicBezTo>
                <a:cubicBezTo>
                  <a:pt x="1411859" y="1459670"/>
                  <a:pt x="1401371" y="1436788"/>
                  <a:pt x="1408999" y="1424390"/>
                </a:cubicBezTo>
                <a:cubicBezTo>
                  <a:pt x="1412813" y="1417719"/>
                  <a:pt x="1471928" y="1386251"/>
                  <a:pt x="1466207" y="1352880"/>
                </a:cubicBezTo>
                <a:lnTo>
                  <a:pt x="1486230" y="1382438"/>
                </a:lnTo>
                <a:cubicBezTo>
                  <a:pt x="1511974" y="1364323"/>
                  <a:pt x="1549159" y="1363369"/>
                  <a:pt x="1545345" y="1323326"/>
                </a:cubicBezTo>
                <a:lnTo>
                  <a:pt x="1511020" y="1343345"/>
                </a:lnTo>
                <a:cubicBezTo>
                  <a:pt x="1465254" y="1304257"/>
                  <a:pt x="1534857" y="1289000"/>
                  <a:pt x="1560601" y="1264209"/>
                </a:cubicBezTo>
                <a:cubicBezTo>
                  <a:pt x="1570135" y="1278511"/>
                  <a:pt x="1559647" y="1289000"/>
                  <a:pt x="1585391" y="1284233"/>
                </a:cubicBezTo>
                <a:cubicBezTo>
                  <a:pt x="1589204" y="1280420"/>
                  <a:pt x="1555833" y="1215581"/>
                  <a:pt x="1595879" y="1219394"/>
                </a:cubicBezTo>
                <a:lnTo>
                  <a:pt x="1620669" y="1234651"/>
                </a:lnTo>
                <a:cubicBezTo>
                  <a:pt x="1615902" y="1183164"/>
                  <a:pt x="1646412" y="1175539"/>
                  <a:pt x="1661668" y="1151702"/>
                </a:cubicBezTo>
                <a:cubicBezTo>
                  <a:pt x="1702667" y="1090676"/>
                  <a:pt x="1747480" y="1031564"/>
                  <a:pt x="1794200" y="972447"/>
                </a:cubicBezTo>
                <a:cubicBezTo>
                  <a:pt x="1833293" y="922869"/>
                  <a:pt x="1900035" y="880913"/>
                  <a:pt x="1887640" y="808453"/>
                </a:cubicBezTo>
                <a:cubicBezTo>
                  <a:pt x="1895268" y="796055"/>
                  <a:pt x="1912430" y="809403"/>
                  <a:pt x="1921965" y="803686"/>
                </a:cubicBezTo>
                <a:cubicBezTo>
                  <a:pt x="1950569" y="785566"/>
                  <a:pt x="2025893" y="673059"/>
                  <a:pt x="2056404" y="639687"/>
                </a:cubicBezTo>
                <a:cubicBezTo>
                  <a:pt x="2067846" y="627294"/>
                  <a:pt x="2109799" y="582479"/>
                  <a:pt x="2121240" y="580570"/>
                </a:cubicBezTo>
                <a:cubicBezTo>
                  <a:pt x="2119333" y="583433"/>
                  <a:pt x="2121240" y="597735"/>
                  <a:pt x="2115519" y="609174"/>
                </a:cubicBezTo>
                <a:cubicBezTo>
                  <a:pt x="2106938" y="625385"/>
                  <a:pt x="2064032" y="666382"/>
                  <a:pt x="2062125" y="675917"/>
                </a:cubicBezTo>
                <a:cubicBezTo>
                  <a:pt x="2085962" y="757916"/>
                  <a:pt x="2163193" y="642546"/>
                  <a:pt x="2169867" y="604407"/>
                </a:cubicBezTo>
                <a:cubicBezTo>
                  <a:pt x="2173681" y="583433"/>
                  <a:pt x="2132682" y="577712"/>
                  <a:pt x="2120287" y="579620"/>
                </a:cubicBezTo>
                <a:cubicBezTo>
                  <a:pt x="2146030" y="536714"/>
                  <a:pt x="2167960" y="489041"/>
                  <a:pt x="2219448" y="470921"/>
                </a:cubicBezTo>
                <a:lnTo>
                  <a:pt x="2214680" y="530038"/>
                </a:lnTo>
                <a:lnTo>
                  <a:pt x="2185122" y="510014"/>
                </a:lnTo>
                <a:lnTo>
                  <a:pt x="2160332" y="534806"/>
                </a:lnTo>
                <a:lnTo>
                  <a:pt x="2189890" y="539573"/>
                </a:lnTo>
                <a:lnTo>
                  <a:pt x="2194657" y="578666"/>
                </a:lnTo>
                <a:cubicBezTo>
                  <a:pt x="2260447" y="546249"/>
                  <a:pt x="2345306" y="392740"/>
                  <a:pt x="2402514" y="370807"/>
                </a:cubicBezTo>
                <a:cubicBezTo>
                  <a:pt x="2437792" y="357459"/>
                  <a:pt x="2388212" y="418480"/>
                  <a:pt x="2397746" y="429924"/>
                </a:cubicBezTo>
                <a:cubicBezTo>
                  <a:pt x="2424443" y="454715"/>
                  <a:pt x="2489279" y="323134"/>
                  <a:pt x="2526465" y="316462"/>
                </a:cubicBezTo>
                <a:cubicBezTo>
                  <a:pt x="2532185" y="293580"/>
                  <a:pt x="2504534" y="299297"/>
                  <a:pt x="2494046" y="304064"/>
                </a:cubicBezTo>
                <a:cubicBezTo>
                  <a:pt x="2468303" y="314553"/>
                  <a:pt x="2458768" y="352692"/>
                  <a:pt x="2427304" y="351738"/>
                </a:cubicBezTo>
                <a:cubicBezTo>
                  <a:pt x="2459722" y="315508"/>
                  <a:pt x="2473070" y="264021"/>
                  <a:pt x="2521697" y="243043"/>
                </a:cubicBezTo>
                <a:cubicBezTo>
                  <a:pt x="2542673" y="253532"/>
                  <a:pt x="2521697" y="278323"/>
                  <a:pt x="2535999" y="287858"/>
                </a:cubicBezTo>
                <a:cubicBezTo>
                  <a:pt x="2577952" y="314553"/>
                  <a:pt x="2644694" y="219206"/>
                  <a:pt x="2673298" y="193466"/>
                </a:cubicBezTo>
                <a:cubicBezTo>
                  <a:pt x="2729553" y="141975"/>
                  <a:pt x="2807738" y="52349"/>
                  <a:pt x="2863992" y="11352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7872" y="3202705"/>
            <a:ext cx="9196251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7873" y="5218131"/>
            <a:ext cx="9196251" cy="915250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8E8B444-C997-3608-7C49-00BE9B7A3D7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715127"/>
            <a:ext cx="3844964" cy="6142872"/>
          </a:xfrm>
          <a:custGeom>
            <a:avLst/>
            <a:gdLst>
              <a:gd name="connsiteX0" fmla="*/ 3030123 w 3844964"/>
              <a:gd name="connsiteY0" fmla="*/ 5022639 h 6142872"/>
              <a:gd name="connsiteX1" fmla="*/ 2950985 w 3844964"/>
              <a:gd name="connsiteY1" fmla="*/ 5225726 h 6142872"/>
              <a:gd name="connsiteX2" fmla="*/ 2918567 w 3844964"/>
              <a:gd name="connsiteY2" fmla="*/ 5351585 h 6142872"/>
              <a:gd name="connsiteX3" fmla="*/ 2860405 w 3844964"/>
              <a:gd name="connsiteY3" fmla="*/ 5370655 h 6142872"/>
              <a:gd name="connsiteX4" fmla="*/ 2727873 w 3844964"/>
              <a:gd name="connsiteY4" fmla="*/ 5731064 h 6142872"/>
              <a:gd name="connsiteX5" fmla="*/ 2806058 w 3844964"/>
              <a:gd name="connsiteY5" fmla="*/ 5698647 h 6142872"/>
              <a:gd name="connsiteX6" fmla="*/ 2766965 w 3844964"/>
              <a:gd name="connsiteY6" fmla="*/ 5685300 h 6142872"/>
              <a:gd name="connsiteX7" fmla="*/ 2838475 w 3844964"/>
              <a:gd name="connsiteY7" fmla="*/ 5547047 h 6142872"/>
              <a:gd name="connsiteX8" fmla="*/ 2851824 w 3844964"/>
              <a:gd name="connsiteY8" fmla="*/ 5560394 h 6142872"/>
              <a:gd name="connsiteX9" fmla="*/ 2806058 w 3844964"/>
              <a:gd name="connsiteY9" fmla="*/ 5652878 h 6142872"/>
              <a:gd name="connsiteX10" fmla="*/ 2873754 w 3844964"/>
              <a:gd name="connsiteY10" fmla="*/ 5583277 h 6142872"/>
              <a:gd name="connsiteX11" fmla="*/ 2976728 w 3844964"/>
              <a:gd name="connsiteY11" fmla="*/ 5272445 h 6142872"/>
              <a:gd name="connsiteX12" fmla="*/ 3002472 w 3844964"/>
              <a:gd name="connsiteY12" fmla="*/ 5272445 h 6142872"/>
              <a:gd name="connsiteX13" fmla="*/ 2976728 w 3844964"/>
              <a:gd name="connsiteY13" fmla="*/ 5363979 h 6142872"/>
              <a:gd name="connsiteX14" fmla="*/ 3015821 w 3844964"/>
              <a:gd name="connsiteY14" fmla="*/ 5245750 h 6142872"/>
              <a:gd name="connsiteX15" fmla="*/ 2976728 w 3844964"/>
              <a:gd name="connsiteY15" fmla="*/ 5259097 h 6142872"/>
              <a:gd name="connsiteX16" fmla="*/ 2976728 w 3844964"/>
              <a:gd name="connsiteY16" fmla="*/ 5220004 h 6142872"/>
              <a:gd name="connsiteX17" fmla="*/ 3015821 w 3844964"/>
              <a:gd name="connsiteY17" fmla="*/ 5220004 h 6142872"/>
              <a:gd name="connsiteX18" fmla="*/ 3016775 w 3844964"/>
              <a:gd name="connsiteY18" fmla="*/ 5220004 h 6142872"/>
              <a:gd name="connsiteX19" fmla="*/ 3005332 w 3844964"/>
              <a:gd name="connsiteY19" fmla="*/ 5163750 h 6142872"/>
              <a:gd name="connsiteX20" fmla="*/ 3030123 w 3844964"/>
              <a:gd name="connsiteY20" fmla="*/ 5022639 h 6142872"/>
              <a:gd name="connsiteX21" fmla="*/ 3658459 w 3844964"/>
              <a:gd name="connsiteY21" fmla="*/ 4301815 h 6142872"/>
              <a:gd name="connsiteX22" fmla="*/ 3611740 w 3844964"/>
              <a:gd name="connsiteY22" fmla="*/ 4576412 h 6142872"/>
              <a:gd name="connsiteX23" fmla="*/ 3583136 w 3844964"/>
              <a:gd name="connsiteY23" fmla="*/ 4593577 h 6142872"/>
              <a:gd name="connsiteX24" fmla="*/ 3579322 w 3844964"/>
              <a:gd name="connsiteY24" fmla="*/ 4668901 h 6142872"/>
              <a:gd name="connsiteX25" fmla="*/ 3569787 w 3844964"/>
              <a:gd name="connsiteY25" fmla="*/ 4586901 h 6142872"/>
              <a:gd name="connsiteX26" fmla="*/ 3525157 w 3844964"/>
              <a:gd name="connsiteY26" fmla="*/ 4174363 h 6142872"/>
              <a:gd name="connsiteX27" fmla="*/ 3527357 w 3844964"/>
              <a:gd name="connsiteY27" fmla="*/ 4179532 h 6142872"/>
              <a:gd name="connsiteX28" fmla="*/ 3524019 w 3844964"/>
              <a:gd name="connsiteY28" fmla="*/ 4200747 h 6142872"/>
              <a:gd name="connsiteX29" fmla="*/ 3508765 w 3844964"/>
              <a:gd name="connsiteY29" fmla="*/ 4246036 h 6142872"/>
              <a:gd name="connsiteX30" fmla="*/ 3502005 w 3844964"/>
              <a:gd name="connsiteY30" fmla="*/ 4252683 h 6142872"/>
              <a:gd name="connsiteX31" fmla="*/ 3539653 w 3844964"/>
              <a:gd name="connsiteY31" fmla="*/ 4130766 h 6142872"/>
              <a:gd name="connsiteX32" fmla="*/ 3540229 w 3844964"/>
              <a:gd name="connsiteY32" fmla="*/ 4131145 h 6142872"/>
              <a:gd name="connsiteX33" fmla="*/ 3539275 w 3844964"/>
              <a:gd name="connsiteY33" fmla="*/ 4132095 h 6142872"/>
              <a:gd name="connsiteX34" fmla="*/ 3501136 w 3844964"/>
              <a:gd name="connsiteY34" fmla="*/ 4105400 h 6142872"/>
              <a:gd name="connsiteX35" fmla="*/ 3538307 w 3844964"/>
              <a:gd name="connsiteY35" fmla="*/ 4129880 h 6142872"/>
              <a:gd name="connsiteX36" fmla="*/ 3525157 w 3844964"/>
              <a:gd name="connsiteY36" fmla="*/ 4174363 h 6142872"/>
              <a:gd name="connsiteX37" fmla="*/ 3524288 w 3844964"/>
              <a:gd name="connsiteY37" fmla="*/ 4172321 h 6142872"/>
              <a:gd name="connsiteX38" fmla="*/ 3513532 w 3844964"/>
              <a:gd name="connsiteY38" fmla="*/ 4171188 h 6142872"/>
              <a:gd name="connsiteX39" fmla="*/ 3474440 w 3844964"/>
              <a:gd name="connsiteY39" fmla="*/ 4236977 h 6142872"/>
              <a:gd name="connsiteX40" fmla="*/ 3562618 w 3844964"/>
              <a:gd name="connsiteY40" fmla="*/ 4047638 h 6142872"/>
              <a:gd name="connsiteX41" fmla="*/ 3563111 w 3844964"/>
              <a:gd name="connsiteY41" fmla="*/ 4048192 h 6142872"/>
              <a:gd name="connsiteX42" fmla="*/ 3539653 w 3844964"/>
              <a:gd name="connsiteY42" fmla="*/ 4130766 h 6142872"/>
              <a:gd name="connsiteX43" fmla="*/ 3538307 w 3844964"/>
              <a:gd name="connsiteY43" fmla="*/ 4129880 h 6142872"/>
              <a:gd name="connsiteX44" fmla="*/ 3539275 w 3844964"/>
              <a:gd name="connsiteY44" fmla="*/ 3422715 h 6142872"/>
              <a:gd name="connsiteX45" fmla="*/ 3519252 w 3844964"/>
              <a:gd name="connsiteY45" fmla="*/ 3436063 h 6142872"/>
              <a:gd name="connsiteX46" fmla="*/ 3394348 w 3844964"/>
              <a:gd name="connsiteY46" fmla="*/ 4019588 h 6142872"/>
              <a:gd name="connsiteX47" fmla="*/ 3243699 w 3844964"/>
              <a:gd name="connsiteY47" fmla="*/ 4551621 h 6142872"/>
              <a:gd name="connsiteX48" fmla="*/ 3072075 w 3844964"/>
              <a:gd name="connsiteY48" fmla="*/ 4971148 h 6142872"/>
              <a:gd name="connsiteX49" fmla="*/ 3106401 w 3844964"/>
              <a:gd name="connsiteY49" fmla="*/ 5068403 h 6142872"/>
              <a:gd name="connsiteX50" fmla="*/ 3066354 w 3844964"/>
              <a:gd name="connsiteY50" fmla="*/ 5181865 h 6142872"/>
              <a:gd name="connsiteX51" fmla="*/ 3095912 w 3844964"/>
              <a:gd name="connsiteY51" fmla="*/ 5153261 h 6142872"/>
              <a:gd name="connsiteX52" fmla="*/ 3135958 w 3844964"/>
              <a:gd name="connsiteY52" fmla="*/ 5066495 h 6142872"/>
              <a:gd name="connsiteX53" fmla="*/ 3172189 w 3844964"/>
              <a:gd name="connsiteY53" fmla="*/ 5063636 h 6142872"/>
              <a:gd name="connsiteX54" fmla="*/ 3161701 w 3844964"/>
              <a:gd name="connsiteY54" fmla="*/ 5007382 h 6142872"/>
              <a:gd name="connsiteX55" fmla="*/ 3245607 w 3844964"/>
              <a:gd name="connsiteY55" fmla="*/ 4768061 h 6142872"/>
              <a:gd name="connsiteX56" fmla="*/ 3235119 w 3844964"/>
              <a:gd name="connsiteY56" fmla="*/ 4737548 h 6142872"/>
              <a:gd name="connsiteX57" fmla="*/ 3221770 w 3844964"/>
              <a:gd name="connsiteY57" fmla="*/ 4685107 h 6142872"/>
              <a:gd name="connsiteX58" fmla="*/ 3343814 w 3844964"/>
              <a:gd name="connsiteY58" fmla="*/ 4459138 h 6142872"/>
              <a:gd name="connsiteX59" fmla="*/ 3291373 w 3844964"/>
              <a:gd name="connsiteY59" fmla="*/ 4616460 h 6142872"/>
              <a:gd name="connsiteX60" fmla="*/ 3330466 w 3844964"/>
              <a:gd name="connsiteY60" fmla="*/ 4623132 h 6142872"/>
              <a:gd name="connsiteX61" fmla="*/ 3291373 w 3844964"/>
              <a:gd name="connsiteY61" fmla="*/ 4748037 h 6142872"/>
              <a:gd name="connsiteX62" fmla="*/ 3367650 w 3844964"/>
              <a:gd name="connsiteY62" fmla="*/ 4574508 h 6142872"/>
              <a:gd name="connsiteX63" fmla="*/ 3396254 w 3844964"/>
              <a:gd name="connsiteY63" fmla="*/ 4386673 h 6142872"/>
              <a:gd name="connsiteX64" fmla="*/ 3382907 w 3844964"/>
              <a:gd name="connsiteY64" fmla="*/ 4229351 h 6142872"/>
              <a:gd name="connsiteX65" fmla="*/ 3438207 w 3844964"/>
              <a:gd name="connsiteY65" fmla="*/ 4140680 h 6142872"/>
              <a:gd name="connsiteX66" fmla="*/ 3501136 w 3844964"/>
              <a:gd name="connsiteY66" fmla="*/ 3889915 h 6142872"/>
              <a:gd name="connsiteX67" fmla="*/ 3477299 w 3844964"/>
              <a:gd name="connsiteY67" fmla="*/ 3878476 h 6142872"/>
              <a:gd name="connsiteX68" fmla="*/ 3539275 w 3844964"/>
              <a:gd name="connsiteY68" fmla="*/ 3422715 h 6142872"/>
              <a:gd name="connsiteX69" fmla="*/ 1229974 w 3844964"/>
              <a:gd name="connsiteY69" fmla="*/ 3409367 h 6142872"/>
              <a:gd name="connsiteX70" fmla="*/ 1178486 w 3844964"/>
              <a:gd name="connsiteY70" fmla="*/ 3430346 h 6142872"/>
              <a:gd name="connsiteX71" fmla="*/ 1164184 w 3844964"/>
              <a:gd name="connsiteY71" fmla="*/ 3671571 h 6142872"/>
              <a:gd name="connsiteX72" fmla="*/ 1190882 w 3844964"/>
              <a:gd name="connsiteY72" fmla="*/ 3625807 h 6142872"/>
              <a:gd name="connsiteX73" fmla="*/ 1190882 w 3844964"/>
              <a:gd name="connsiteY73" fmla="*/ 3626757 h 6142872"/>
              <a:gd name="connsiteX74" fmla="*/ 1229974 w 3844964"/>
              <a:gd name="connsiteY74" fmla="*/ 3409367 h 6142872"/>
              <a:gd name="connsiteX75" fmla="*/ 1072651 w 3844964"/>
              <a:gd name="connsiteY75" fmla="*/ 3408413 h 6142872"/>
              <a:gd name="connsiteX76" fmla="*/ 1031652 w 3844964"/>
              <a:gd name="connsiteY76" fmla="*/ 3416044 h 6142872"/>
              <a:gd name="connsiteX77" fmla="*/ 966817 w 3844964"/>
              <a:gd name="connsiteY77" fmla="*/ 3683965 h 6142872"/>
              <a:gd name="connsiteX78" fmla="*/ 1019257 w 3844964"/>
              <a:gd name="connsiteY78" fmla="*/ 3697317 h 6142872"/>
              <a:gd name="connsiteX79" fmla="*/ 1005909 w 3844964"/>
              <a:gd name="connsiteY79" fmla="*/ 3622944 h 6142872"/>
              <a:gd name="connsiteX80" fmla="*/ 1032606 w 3844964"/>
              <a:gd name="connsiteY80" fmla="*/ 3526642 h 6142872"/>
              <a:gd name="connsiteX81" fmla="*/ 1045954 w 3844964"/>
              <a:gd name="connsiteY81" fmla="*/ 3592435 h 6142872"/>
              <a:gd name="connsiteX82" fmla="*/ 3666325 w 3844964"/>
              <a:gd name="connsiteY82" fmla="*/ 2963071 h 6142872"/>
              <a:gd name="connsiteX83" fmla="*/ 3647017 w 3844964"/>
              <a:gd name="connsiteY83" fmla="*/ 3009865 h 6142872"/>
              <a:gd name="connsiteX84" fmla="*/ 3605064 w 3844964"/>
              <a:gd name="connsiteY84" fmla="*/ 3519016 h 6142872"/>
              <a:gd name="connsiteX85" fmla="*/ 3575507 w 3844964"/>
              <a:gd name="connsiteY85" fmla="*/ 3742127 h 6142872"/>
              <a:gd name="connsiteX86" fmla="*/ 3501136 w 3844964"/>
              <a:gd name="connsiteY86" fmla="*/ 3999564 h 6142872"/>
              <a:gd name="connsiteX87" fmla="*/ 3596483 w 3844964"/>
              <a:gd name="connsiteY87" fmla="*/ 3721154 h 6142872"/>
              <a:gd name="connsiteX88" fmla="*/ 3658458 w 3844964"/>
              <a:gd name="connsiteY88" fmla="*/ 3336903 h 6142872"/>
              <a:gd name="connsiteX89" fmla="*/ 3685156 w 3844964"/>
              <a:gd name="connsiteY89" fmla="*/ 2963146 h 6142872"/>
              <a:gd name="connsiteX90" fmla="*/ 3666325 w 3844964"/>
              <a:gd name="connsiteY90" fmla="*/ 2963071 h 6142872"/>
              <a:gd name="connsiteX91" fmla="*/ 3804340 w 3844964"/>
              <a:gd name="connsiteY91" fmla="*/ 2949793 h 6142872"/>
              <a:gd name="connsiteX92" fmla="*/ 3844385 w 3844964"/>
              <a:gd name="connsiteY92" fmla="*/ 3086142 h 6142872"/>
              <a:gd name="connsiteX93" fmla="*/ 3816736 w 3844964"/>
              <a:gd name="connsiteY93" fmla="*/ 3101398 h 6142872"/>
              <a:gd name="connsiteX94" fmla="*/ 3818642 w 3844964"/>
              <a:gd name="connsiteY94" fmla="*/ 3247277 h 6142872"/>
              <a:gd name="connsiteX95" fmla="*/ 3711854 w 3844964"/>
              <a:gd name="connsiteY95" fmla="*/ 4131145 h 6142872"/>
              <a:gd name="connsiteX96" fmla="*/ 3686110 w 3844964"/>
              <a:gd name="connsiteY96" fmla="*/ 4065352 h 6142872"/>
              <a:gd name="connsiteX97" fmla="*/ 3616507 w 3844964"/>
              <a:gd name="connsiteY97" fmla="*/ 4343766 h 6142872"/>
              <a:gd name="connsiteX98" fmla="*/ 3527834 w 3844964"/>
              <a:gd name="connsiteY98" fmla="*/ 4686061 h 6142872"/>
              <a:gd name="connsiteX99" fmla="*/ 3554532 w 3844964"/>
              <a:gd name="connsiteY99" fmla="*/ 4703226 h 6142872"/>
              <a:gd name="connsiteX100" fmla="*/ 3525928 w 3844964"/>
              <a:gd name="connsiteY100" fmla="*/ 4791897 h 6142872"/>
              <a:gd name="connsiteX101" fmla="*/ 3184585 w 3844964"/>
              <a:gd name="connsiteY101" fmla="*/ 5434534 h 6142872"/>
              <a:gd name="connsiteX102" fmla="*/ 2978503 w 3844964"/>
              <a:gd name="connsiteY102" fmla="*/ 5970460 h 6142872"/>
              <a:gd name="connsiteX103" fmla="*/ 2896453 w 3844964"/>
              <a:gd name="connsiteY103" fmla="*/ 6142872 h 6142872"/>
              <a:gd name="connsiteX104" fmla="*/ 2613912 w 3844964"/>
              <a:gd name="connsiteY104" fmla="*/ 6142872 h 6142872"/>
              <a:gd name="connsiteX105" fmla="*/ 2785768 w 3844964"/>
              <a:gd name="connsiteY105" fmla="*/ 5912104 h 6142872"/>
              <a:gd name="connsiteX106" fmla="*/ 3206516 w 3844964"/>
              <a:gd name="connsiteY106" fmla="*/ 5089381 h 6142872"/>
              <a:gd name="connsiteX107" fmla="*/ 3213190 w 3844964"/>
              <a:gd name="connsiteY107" fmla="*/ 5128469 h 6142872"/>
              <a:gd name="connsiteX108" fmla="*/ 3244654 w 3844964"/>
              <a:gd name="connsiteY108" fmla="*/ 5114167 h 6142872"/>
              <a:gd name="connsiteX109" fmla="*/ 3359071 w 3844964"/>
              <a:gd name="connsiteY109" fmla="*/ 4861498 h 6142872"/>
              <a:gd name="connsiteX110" fmla="*/ 3684203 w 3844964"/>
              <a:gd name="connsiteY110" fmla="*/ 3875612 h 6142872"/>
              <a:gd name="connsiteX111" fmla="*/ 3685157 w 3844964"/>
              <a:gd name="connsiteY111" fmla="*/ 3875612 h 6142872"/>
              <a:gd name="connsiteX112" fmla="*/ 3789085 w 3844964"/>
              <a:gd name="connsiteY112" fmla="*/ 3243464 h 6142872"/>
              <a:gd name="connsiteX113" fmla="*/ 3804340 w 3844964"/>
              <a:gd name="connsiteY113" fmla="*/ 2949793 h 6142872"/>
              <a:gd name="connsiteX114" fmla="*/ 850493 w 3844964"/>
              <a:gd name="connsiteY114" fmla="*/ 2765776 h 6142872"/>
              <a:gd name="connsiteX115" fmla="*/ 913423 w 3844964"/>
              <a:gd name="connsiteY115" fmla="*/ 2765776 h 6142872"/>
              <a:gd name="connsiteX116" fmla="*/ 874330 w 3844964"/>
              <a:gd name="connsiteY116" fmla="*/ 2922144 h 6142872"/>
              <a:gd name="connsiteX117" fmla="*/ 849540 w 3844964"/>
              <a:gd name="connsiteY117" fmla="*/ 2909751 h 6142872"/>
              <a:gd name="connsiteX118" fmla="*/ 862889 w 3844964"/>
              <a:gd name="connsiteY118" fmla="*/ 3001285 h 6142872"/>
              <a:gd name="connsiteX119" fmla="*/ 915330 w 3844964"/>
              <a:gd name="connsiteY119" fmla="*/ 2962192 h 6142872"/>
              <a:gd name="connsiteX120" fmla="*/ 901981 w 3844964"/>
              <a:gd name="connsiteY120" fmla="*/ 3132862 h 6142872"/>
              <a:gd name="connsiteX121" fmla="*/ 862889 w 3844964"/>
              <a:gd name="connsiteY121" fmla="*/ 3107116 h 6142872"/>
              <a:gd name="connsiteX122" fmla="*/ 861936 w 3844964"/>
              <a:gd name="connsiteY122" fmla="*/ 3106166 h 6142872"/>
              <a:gd name="connsiteX123" fmla="*/ 809495 w 3844964"/>
              <a:gd name="connsiteY123" fmla="*/ 3158607 h 6142872"/>
              <a:gd name="connsiteX124" fmla="*/ 832378 w 3844964"/>
              <a:gd name="connsiteY124" fmla="*/ 2986028 h 6142872"/>
              <a:gd name="connsiteX125" fmla="*/ 823797 w 3844964"/>
              <a:gd name="connsiteY125" fmla="*/ 2917377 h 6142872"/>
              <a:gd name="connsiteX126" fmla="*/ 855261 w 3844964"/>
              <a:gd name="connsiteY126" fmla="*/ 2817262 h 6142872"/>
              <a:gd name="connsiteX127" fmla="*/ 821889 w 3844964"/>
              <a:gd name="connsiteY127" fmla="*/ 2837286 h 6142872"/>
              <a:gd name="connsiteX128" fmla="*/ 850493 w 3844964"/>
              <a:gd name="connsiteY128" fmla="*/ 2765776 h 6142872"/>
              <a:gd name="connsiteX129" fmla="*/ 966817 w 3844964"/>
              <a:gd name="connsiteY129" fmla="*/ 2241369 h 6142872"/>
              <a:gd name="connsiteX130" fmla="*/ 953468 w 3844964"/>
              <a:gd name="connsiteY130" fmla="*/ 2424436 h 6142872"/>
              <a:gd name="connsiteX131" fmla="*/ 861935 w 3844964"/>
              <a:gd name="connsiteY131" fmla="*/ 2424436 h 6142872"/>
              <a:gd name="connsiteX132" fmla="*/ 892446 w 3844964"/>
              <a:gd name="connsiteY132" fmla="*/ 2323367 h 6142872"/>
              <a:gd name="connsiteX133" fmla="*/ 892446 w 3844964"/>
              <a:gd name="connsiteY133" fmla="*/ 2324322 h 6142872"/>
              <a:gd name="connsiteX134" fmla="*/ 914376 w 3844964"/>
              <a:gd name="connsiteY134" fmla="*/ 2254716 h 6142872"/>
              <a:gd name="connsiteX135" fmla="*/ 3041564 w 3844964"/>
              <a:gd name="connsiteY135" fmla="*/ 2058300 h 6142872"/>
              <a:gd name="connsiteX136" fmla="*/ 3023448 w 3844964"/>
              <a:gd name="connsiteY136" fmla="*/ 2193695 h 6142872"/>
              <a:gd name="connsiteX137" fmla="*/ 3015821 w 3844964"/>
              <a:gd name="connsiteY137" fmla="*/ 2464480 h 6142872"/>
              <a:gd name="connsiteX138" fmla="*/ 3041564 w 3844964"/>
              <a:gd name="connsiteY138" fmla="*/ 2444455 h 6142872"/>
              <a:gd name="connsiteX139" fmla="*/ 1229974 w 3844964"/>
              <a:gd name="connsiteY139" fmla="*/ 2017303 h 6142872"/>
              <a:gd name="connsiteX140" fmla="*/ 1229974 w 3844964"/>
              <a:gd name="connsiteY140" fmla="*/ 2371995 h 6142872"/>
              <a:gd name="connsiteX141" fmla="*/ 1256671 w 3844964"/>
              <a:gd name="connsiteY141" fmla="*/ 2339574 h 6142872"/>
              <a:gd name="connsiteX142" fmla="*/ 1256671 w 3844964"/>
              <a:gd name="connsiteY142" fmla="*/ 2338624 h 6142872"/>
              <a:gd name="connsiteX143" fmla="*/ 1256671 w 3844964"/>
              <a:gd name="connsiteY143" fmla="*/ 2017303 h 6142872"/>
              <a:gd name="connsiteX144" fmla="*/ 3678482 w 3844964"/>
              <a:gd name="connsiteY144" fmla="*/ 1808494 h 6142872"/>
              <a:gd name="connsiteX145" fmla="*/ 3658458 w 3844964"/>
              <a:gd name="connsiteY145" fmla="*/ 2910705 h 6142872"/>
              <a:gd name="connsiteX146" fmla="*/ 3685156 w 3844964"/>
              <a:gd name="connsiteY146" fmla="*/ 2864936 h 6142872"/>
              <a:gd name="connsiteX147" fmla="*/ 3711853 w 3844964"/>
              <a:gd name="connsiteY147" fmla="*/ 2222299 h 6142872"/>
              <a:gd name="connsiteX148" fmla="*/ 3678482 w 3844964"/>
              <a:gd name="connsiteY148" fmla="*/ 1808494 h 6142872"/>
              <a:gd name="connsiteX149" fmla="*/ 3067694 w 3844964"/>
              <a:gd name="connsiteY149" fmla="*/ 1745542 h 6142872"/>
              <a:gd name="connsiteX150" fmla="*/ 3092099 w 3844964"/>
              <a:gd name="connsiteY150" fmla="*/ 1924815 h 6142872"/>
              <a:gd name="connsiteX151" fmla="*/ 3041565 w 3844964"/>
              <a:gd name="connsiteY151" fmla="*/ 1939117 h 6142872"/>
              <a:gd name="connsiteX152" fmla="*/ 3048836 w 3844964"/>
              <a:gd name="connsiteY152" fmla="*/ 1839482 h 6142872"/>
              <a:gd name="connsiteX153" fmla="*/ 3067308 w 3844964"/>
              <a:gd name="connsiteY153" fmla="*/ 1742706 h 6142872"/>
              <a:gd name="connsiteX154" fmla="*/ 3068263 w 3844964"/>
              <a:gd name="connsiteY154" fmla="*/ 1742706 h 6142872"/>
              <a:gd name="connsiteX155" fmla="*/ 3067694 w 3844964"/>
              <a:gd name="connsiteY155" fmla="*/ 1745542 h 6142872"/>
              <a:gd name="connsiteX156" fmla="*/ 871068 w 3844964"/>
              <a:gd name="connsiteY156" fmla="*/ 1715665 h 6142872"/>
              <a:gd name="connsiteX157" fmla="*/ 888632 w 3844964"/>
              <a:gd name="connsiteY157" fmla="*/ 1716960 h 6142872"/>
              <a:gd name="connsiteX158" fmla="*/ 888632 w 3844964"/>
              <a:gd name="connsiteY158" fmla="*/ 1913376 h 6142872"/>
              <a:gd name="connsiteX159" fmla="*/ 888632 w 3844964"/>
              <a:gd name="connsiteY159" fmla="*/ 1914330 h 6142872"/>
              <a:gd name="connsiteX160" fmla="*/ 849540 w 3844964"/>
              <a:gd name="connsiteY160" fmla="*/ 1914330 h 6142872"/>
              <a:gd name="connsiteX161" fmla="*/ 862889 w 3844964"/>
              <a:gd name="connsiteY161" fmla="*/ 1736984 h 6142872"/>
              <a:gd name="connsiteX162" fmla="*/ 871068 w 3844964"/>
              <a:gd name="connsiteY162" fmla="*/ 1715665 h 6142872"/>
              <a:gd name="connsiteX163" fmla="*/ 3192213 w 3844964"/>
              <a:gd name="connsiteY163" fmla="*/ 1558683 h 6142872"/>
              <a:gd name="connsiteX164" fmla="*/ 3172189 w 3844964"/>
              <a:gd name="connsiteY164" fmla="*/ 1616847 h 6142872"/>
              <a:gd name="connsiteX165" fmla="*/ 3224630 w 3844964"/>
              <a:gd name="connsiteY165" fmla="*/ 1972488 h 6142872"/>
              <a:gd name="connsiteX166" fmla="*/ 3224630 w 3844964"/>
              <a:gd name="connsiteY166" fmla="*/ 2030651 h 6142872"/>
              <a:gd name="connsiteX167" fmla="*/ 3261816 w 3844964"/>
              <a:gd name="connsiteY167" fmla="*/ 2008723 h 6142872"/>
              <a:gd name="connsiteX168" fmla="*/ 3263723 w 3844964"/>
              <a:gd name="connsiteY168" fmla="*/ 1912421 h 6142872"/>
              <a:gd name="connsiteX169" fmla="*/ 3237979 w 3844964"/>
              <a:gd name="connsiteY169" fmla="*/ 1925769 h 6142872"/>
              <a:gd name="connsiteX170" fmla="*/ 3632715 w 3844964"/>
              <a:gd name="connsiteY170" fmla="*/ 1440454 h 6142872"/>
              <a:gd name="connsiteX171" fmla="*/ 3646064 w 3844964"/>
              <a:gd name="connsiteY171" fmla="*/ 1643541 h 6142872"/>
              <a:gd name="connsiteX172" fmla="*/ 3671807 w 3844964"/>
              <a:gd name="connsiteY172" fmla="*/ 1755099 h 6142872"/>
              <a:gd name="connsiteX173" fmla="*/ 3657505 w 3844964"/>
              <a:gd name="connsiteY173" fmla="*/ 1527221 h 6142872"/>
              <a:gd name="connsiteX174" fmla="*/ 3632715 w 3844964"/>
              <a:gd name="connsiteY174" fmla="*/ 1440454 h 6142872"/>
              <a:gd name="connsiteX175" fmla="*/ 1173920 w 3844964"/>
              <a:gd name="connsiteY175" fmla="*/ 1255830 h 6142872"/>
              <a:gd name="connsiteX176" fmla="*/ 1150835 w 3844964"/>
              <a:gd name="connsiteY176" fmla="*/ 1257386 h 6142872"/>
              <a:gd name="connsiteX177" fmla="*/ 1164184 w 3844964"/>
              <a:gd name="connsiteY177" fmla="*/ 1428062 h 6142872"/>
              <a:gd name="connsiteX178" fmla="*/ 1216625 w 3844964"/>
              <a:gd name="connsiteY178" fmla="*/ 1441409 h 6142872"/>
              <a:gd name="connsiteX179" fmla="*/ 1173920 w 3844964"/>
              <a:gd name="connsiteY179" fmla="*/ 1255830 h 6142872"/>
              <a:gd name="connsiteX180" fmla="*/ 2809871 w 3844964"/>
              <a:gd name="connsiteY180" fmla="*/ 1150837 h 6142872"/>
              <a:gd name="connsiteX181" fmla="*/ 2807965 w 3844964"/>
              <a:gd name="connsiteY181" fmla="*/ 1168716 h 6142872"/>
              <a:gd name="connsiteX182" fmla="*/ 2862312 w 3844964"/>
              <a:gd name="connsiteY182" fmla="*/ 1377524 h 6142872"/>
              <a:gd name="connsiteX183" fmla="*/ 2884242 w 3844964"/>
              <a:gd name="connsiteY183" fmla="*/ 1413759 h 6142872"/>
              <a:gd name="connsiteX184" fmla="*/ 2831801 w 3844964"/>
              <a:gd name="connsiteY184" fmla="*/ 1151555 h 6142872"/>
              <a:gd name="connsiteX185" fmla="*/ 2809871 w 3844964"/>
              <a:gd name="connsiteY185" fmla="*/ 1150837 h 6142872"/>
              <a:gd name="connsiteX186" fmla="*/ 3235715 w 3844964"/>
              <a:gd name="connsiteY186" fmla="*/ 924866 h 6142872"/>
              <a:gd name="connsiteX187" fmla="*/ 3228444 w 3844964"/>
              <a:gd name="connsiteY187" fmla="*/ 945605 h 6142872"/>
              <a:gd name="connsiteX188" fmla="*/ 3330466 w 3844964"/>
              <a:gd name="connsiteY188" fmla="*/ 1342249 h 6142872"/>
              <a:gd name="connsiteX189" fmla="*/ 3317117 w 3844964"/>
              <a:gd name="connsiteY189" fmla="*/ 1367990 h 6142872"/>
              <a:gd name="connsiteX190" fmla="*/ 3290420 w 3844964"/>
              <a:gd name="connsiteY190" fmla="*/ 1283132 h 6142872"/>
              <a:gd name="connsiteX191" fmla="*/ 3277071 w 3844964"/>
              <a:gd name="connsiteY191" fmla="*/ 1328897 h 6142872"/>
              <a:gd name="connsiteX192" fmla="*/ 3343814 w 3844964"/>
              <a:gd name="connsiteY192" fmla="*/ 1983932 h 6142872"/>
              <a:gd name="connsiteX193" fmla="*/ 3330466 w 3844964"/>
              <a:gd name="connsiteY193" fmla="*/ 2365319 h 6142872"/>
              <a:gd name="connsiteX194" fmla="*/ 3357162 w 3844964"/>
              <a:gd name="connsiteY194" fmla="*/ 2384388 h 6142872"/>
              <a:gd name="connsiteX195" fmla="*/ 3329512 w 3844964"/>
              <a:gd name="connsiteY195" fmla="*/ 1459524 h 6142872"/>
              <a:gd name="connsiteX196" fmla="*/ 3368605 w 3844964"/>
              <a:gd name="connsiteY196" fmla="*/ 1418527 h 6142872"/>
              <a:gd name="connsiteX197" fmla="*/ 3344768 w 3844964"/>
              <a:gd name="connsiteY197" fmla="*/ 1301247 h 6142872"/>
              <a:gd name="connsiteX198" fmla="*/ 3291373 w 3844964"/>
              <a:gd name="connsiteY198" fmla="*/ 1079091 h 6142872"/>
              <a:gd name="connsiteX199" fmla="*/ 3252281 w 3844964"/>
              <a:gd name="connsiteY199" fmla="*/ 928440 h 6142872"/>
              <a:gd name="connsiteX200" fmla="*/ 3235715 w 3844964"/>
              <a:gd name="connsiteY200" fmla="*/ 924866 h 6142872"/>
              <a:gd name="connsiteX201" fmla="*/ 652172 w 3844964"/>
              <a:gd name="connsiteY201" fmla="*/ 758724 h 6142872"/>
              <a:gd name="connsiteX202" fmla="*/ 711287 w 3844964"/>
              <a:gd name="connsiteY202" fmla="*/ 863606 h 6142872"/>
              <a:gd name="connsiteX203" fmla="*/ 710333 w 3844964"/>
              <a:gd name="connsiteY203" fmla="*/ 864560 h 6142872"/>
              <a:gd name="connsiteX204" fmla="*/ 704613 w 3844964"/>
              <a:gd name="connsiteY204" fmla="*/ 942742 h 6142872"/>
              <a:gd name="connsiteX205" fmla="*/ 3159795 w 3844964"/>
              <a:gd name="connsiteY205" fmla="*/ 614749 h 6142872"/>
              <a:gd name="connsiteX206" fmla="*/ 3212038 w 3844964"/>
              <a:gd name="connsiteY206" fmla="*/ 875963 h 6142872"/>
              <a:gd name="connsiteX207" fmla="*/ 3211282 w 3844964"/>
              <a:gd name="connsiteY207" fmla="*/ 875999 h 6142872"/>
              <a:gd name="connsiteX208" fmla="*/ 3212236 w 3844964"/>
              <a:gd name="connsiteY208" fmla="*/ 876953 h 6142872"/>
              <a:gd name="connsiteX209" fmla="*/ 3212038 w 3844964"/>
              <a:gd name="connsiteY209" fmla="*/ 875963 h 6142872"/>
              <a:gd name="connsiteX210" fmla="*/ 3229283 w 3844964"/>
              <a:gd name="connsiteY210" fmla="*/ 875130 h 6142872"/>
              <a:gd name="connsiteX211" fmla="*/ 3237026 w 3844964"/>
              <a:gd name="connsiteY211" fmla="*/ 771117 h 6142872"/>
              <a:gd name="connsiteX212" fmla="*/ 3289466 w 3844964"/>
              <a:gd name="connsiteY212" fmla="*/ 975163 h 6142872"/>
              <a:gd name="connsiteX213" fmla="*/ 3316164 w 3844964"/>
              <a:gd name="connsiteY213" fmla="*/ 1020928 h 6142872"/>
              <a:gd name="connsiteX214" fmla="*/ 3224630 w 3844964"/>
              <a:gd name="connsiteY214" fmla="*/ 699607 h 6142872"/>
              <a:gd name="connsiteX215" fmla="*/ 3198887 w 3844964"/>
              <a:gd name="connsiteY215" fmla="*/ 719631 h 6142872"/>
              <a:gd name="connsiteX216" fmla="*/ 3159795 w 3844964"/>
              <a:gd name="connsiteY216" fmla="*/ 614749 h 6142872"/>
              <a:gd name="connsiteX217" fmla="*/ 3028216 w 3844964"/>
              <a:gd name="connsiteY217" fmla="*/ 535613 h 6142872"/>
              <a:gd name="connsiteX218" fmla="*/ 3078750 w 3844964"/>
              <a:gd name="connsiteY218" fmla="*/ 662423 h 6142872"/>
              <a:gd name="connsiteX219" fmla="*/ 3133097 w 3844964"/>
              <a:gd name="connsiteY219" fmla="*/ 719631 h 6142872"/>
              <a:gd name="connsiteX220" fmla="*/ 3028216 w 3844964"/>
              <a:gd name="connsiteY220" fmla="*/ 535613 h 6142872"/>
              <a:gd name="connsiteX221" fmla="*/ 2779361 w 3844964"/>
              <a:gd name="connsiteY221" fmla="*/ 273409 h 6142872"/>
              <a:gd name="connsiteX222" fmla="*/ 2897591 w 3844964"/>
              <a:gd name="connsiteY222" fmla="*/ 516544 h 6142872"/>
              <a:gd name="connsiteX223" fmla="*/ 2865173 w 3844964"/>
              <a:gd name="connsiteY223" fmla="*/ 496520 h 6142872"/>
              <a:gd name="connsiteX224" fmla="*/ 2846103 w 3844964"/>
              <a:gd name="connsiteY224" fmla="*/ 515589 h 6142872"/>
              <a:gd name="connsiteX225" fmla="*/ 2905218 w 3844964"/>
              <a:gd name="connsiteY225" fmla="*/ 653842 h 6142872"/>
              <a:gd name="connsiteX226" fmla="*/ 2786989 w 3844964"/>
              <a:gd name="connsiteY226" fmla="*/ 469825 h 6142872"/>
              <a:gd name="connsiteX227" fmla="*/ 2804151 w 3844964"/>
              <a:gd name="connsiteY227" fmla="*/ 584241 h 6142872"/>
              <a:gd name="connsiteX228" fmla="*/ 2940497 w 3844964"/>
              <a:gd name="connsiteY228" fmla="*/ 880766 h 6142872"/>
              <a:gd name="connsiteX229" fmla="*/ 2970054 w 3844964"/>
              <a:gd name="connsiteY229" fmla="*/ 916046 h 6142872"/>
              <a:gd name="connsiteX230" fmla="*/ 2987217 w 3844964"/>
              <a:gd name="connsiteY230" fmla="*/ 886488 h 6142872"/>
              <a:gd name="connsiteX231" fmla="*/ 2924287 w 3844964"/>
              <a:gd name="connsiteY231" fmla="*/ 687214 h 6142872"/>
              <a:gd name="connsiteX232" fmla="*/ 2976728 w 3844964"/>
              <a:gd name="connsiteY232" fmla="*/ 706283 h 6142872"/>
              <a:gd name="connsiteX233" fmla="*/ 2976728 w 3844964"/>
              <a:gd name="connsiteY233" fmla="*/ 653842 h 6142872"/>
              <a:gd name="connsiteX234" fmla="*/ 3030123 w 3844964"/>
              <a:gd name="connsiteY234" fmla="*/ 831189 h 6142872"/>
              <a:gd name="connsiteX235" fmla="*/ 3068262 w 3844964"/>
              <a:gd name="connsiteY235" fmla="*/ 837860 h 6142872"/>
              <a:gd name="connsiteX236" fmla="*/ 3064448 w 3844964"/>
              <a:gd name="connsiteY236" fmla="*/ 912233 h 6142872"/>
              <a:gd name="connsiteX237" fmla="*/ 3134050 w 3844964"/>
              <a:gd name="connsiteY237" fmla="*/ 981835 h 6142872"/>
              <a:gd name="connsiteX238" fmla="*/ 3066354 w 3844964"/>
              <a:gd name="connsiteY238" fmla="*/ 767304 h 6142872"/>
              <a:gd name="connsiteX239" fmla="*/ 3029169 w 3844964"/>
              <a:gd name="connsiteY239" fmla="*/ 735842 h 6142872"/>
              <a:gd name="connsiteX240" fmla="*/ 2994844 w 3844964"/>
              <a:gd name="connsiteY240" fmla="*/ 589008 h 6142872"/>
              <a:gd name="connsiteX241" fmla="*/ 2941450 w 3844964"/>
              <a:gd name="connsiteY241" fmla="*/ 544194 h 6142872"/>
              <a:gd name="connsiteX242" fmla="*/ 2779361 w 3844964"/>
              <a:gd name="connsiteY242" fmla="*/ 273409 h 6142872"/>
              <a:gd name="connsiteX243" fmla="*/ 2747137 w 3844964"/>
              <a:gd name="connsiteY243" fmla="*/ 137 h 6142872"/>
              <a:gd name="connsiteX244" fmla="*/ 2765059 w 3844964"/>
              <a:gd name="connsiteY244" fmla="*/ 2625 h 6142872"/>
              <a:gd name="connsiteX245" fmla="*/ 2949078 w 3844964"/>
              <a:gd name="connsiteY245" fmla="*/ 101785 h 6142872"/>
              <a:gd name="connsiteX246" fmla="*/ 2916660 w 3844964"/>
              <a:gd name="connsiteY246" fmla="*/ 35996 h 6142872"/>
              <a:gd name="connsiteX247" fmla="*/ 3087331 w 3844964"/>
              <a:gd name="connsiteY247" fmla="*/ 206666 h 6142872"/>
              <a:gd name="connsiteX248" fmla="*/ 3073983 w 3844964"/>
              <a:gd name="connsiteY248" fmla="*/ 128480 h 6142872"/>
              <a:gd name="connsiteX249" fmla="*/ 3582181 w 3844964"/>
              <a:gd name="connsiteY249" fmla="*/ 894118 h 6142872"/>
              <a:gd name="connsiteX250" fmla="*/ 3579321 w 3844964"/>
              <a:gd name="connsiteY250" fmla="*/ 888397 h 6142872"/>
              <a:gd name="connsiteX251" fmla="*/ 3812921 w 3844964"/>
              <a:gd name="connsiteY251" fmla="*/ 2360552 h 6142872"/>
              <a:gd name="connsiteX252" fmla="*/ 3835804 w 3844964"/>
              <a:gd name="connsiteY252" fmla="*/ 2599516 h 6142872"/>
              <a:gd name="connsiteX253" fmla="*/ 3844964 w 3844964"/>
              <a:gd name="connsiteY253" fmla="*/ 2691269 h 6142872"/>
              <a:gd name="connsiteX254" fmla="*/ 3844964 w 3844964"/>
              <a:gd name="connsiteY254" fmla="*/ 2792039 h 6142872"/>
              <a:gd name="connsiteX255" fmla="*/ 3826270 w 3844964"/>
              <a:gd name="connsiteY255" fmla="*/ 2681873 h 6142872"/>
              <a:gd name="connsiteX256" fmla="*/ 3799572 w 3844964"/>
              <a:gd name="connsiteY256" fmla="*/ 2695220 h 6142872"/>
              <a:gd name="connsiteX257" fmla="*/ 3799572 w 3844964"/>
              <a:gd name="connsiteY257" fmla="*/ 2603686 h 6142872"/>
              <a:gd name="connsiteX258" fmla="*/ 3776689 w 3844964"/>
              <a:gd name="connsiteY258" fmla="*/ 2624665 h 6142872"/>
              <a:gd name="connsiteX259" fmla="*/ 3613646 w 3844964"/>
              <a:gd name="connsiteY259" fmla="*/ 3875018 h 6142872"/>
              <a:gd name="connsiteX260" fmla="*/ 3562618 w 3844964"/>
              <a:gd name="connsiteY260" fmla="*/ 4047638 h 6142872"/>
              <a:gd name="connsiteX261" fmla="*/ 3532601 w 3844964"/>
              <a:gd name="connsiteY261" fmla="*/ 4013866 h 6142872"/>
              <a:gd name="connsiteX262" fmla="*/ 3467765 w 3844964"/>
              <a:gd name="connsiteY262" fmla="*/ 4262722 h 6142872"/>
              <a:gd name="connsiteX263" fmla="*/ 3492645 w 3844964"/>
              <a:gd name="connsiteY263" fmla="*/ 4261887 h 6142872"/>
              <a:gd name="connsiteX264" fmla="*/ 3502005 w 3844964"/>
              <a:gd name="connsiteY264" fmla="*/ 4252683 h 6142872"/>
              <a:gd name="connsiteX265" fmla="*/ 3435854 w 3844964"/>
              <a:gd name="connsiteY265" fmla="*/ 4476463 h 6142872"/>
              <a:gd name="connsiteX266" fmla="*/ 3193166 w 3844964"/>
              <a:gd name="connsiteY266" fmla="*/ 5061727 h 6142872"/>
              <a:gd name="connsiteX267" fmla="*/ 3126423 w 3844964"/>
              <a:gd name="connsiteY267" fmla="*/ 5179007 h 6142872"/>
              <a:gd name="connsiteX268" fmla="*/ 2998658 w 3844964"/>
              <a:gd name="connsiteY268" fmla="*/ 5442165 h 6142872"/>
              <a:gd name="connsiteX269" fmla="*/ 2938589 w 3844964"/>
              <a:gd name="connsiteY269" fmla="*/ 5477441 h 6142872"/>
              <a:gd name="connsiteX270" fmla="*/ 2865173 w 3844964"/>
              <a:gd name="connsiteY270" fmla="*/ 5665276 h 6142872"/>
              <a:gd name="connsiteX271" fmla="*/ 2620132 w 3844964"/>
              <a:gd name="connsiteY271" fmla="*/ 6064778 h 6142872"/>
              <a:gd name="connsiteX272" fmla="*/ 2561145 w 3844964"/>
              <a:gd name="connsiteY272" fmla="*/ 6142872 h 6142872"/>
              <a:gd name="connsiteX273" fmla="*/ 0 w 3844964"/>
              <a:gd name="connsiteY273" fmla="*/ 6142872 h 6142872"/>
              <a:gd name="connsiteX274" fmla="*/ 0 w 3844964"/>
              <a:gd name="connsiteY274" fmla="*/ 5265770 h 6142872"/>
              <a:gd name="connsiteX275" fmla="*/ 17162 w 3844964"/>
              <a:gd name="connsiteY275" fmla="*/ 5215237 h 6142872"/>
              <a:gd name="connsiteX276" fmla="*/ 0 w 3844964"/>
              <a:gd name="connsiteY276" fmla="*/ 5211424 h 6142872"/>
              <a:gd name="connsiteX277" fmla="*/ 0 w 3844964"/>
              <a:gd name="connsiteY277" fmla="*/ 5192353 h 6142872"/>
              <a:gd name="connsiteX278" fmla="*/ 25638 w 3844964"/>
              <a:gd name="connsiteY278" fmla="*/ 5152593 h 6142872"/>
              <a:gd name="connsiteX279" fmla="*/ 113462 w 3844964"/>
              <a:gd name="connsiteY279" fmla="*/ 5041708 h 6142872"/>
              <a:gd name="connsiteX280" fmla="*/ 479594 w 3844964"/>
              <a:gd name="connsiteY280" fmla="*/ 4371417 h 6142872"/>
              <a:gd name="connsiteX281" fmla="*/ 581615 w 3844964"/>
              <a:gd name="connsiteY281" fmla="*/ 4093007 h 6142872"/>
              <a:gd name="connsiteX282" fmla="*/ 555872 w 3844964"/>
              <a:gd name="connsiteY282" fmla="*/ 4067261 h 6142872"/>
              <a:gd name="connsiteX283" fmla="*/ 608313 w 3844964"/>
              <a:gd name="connsiteY283" fmla="*/ 3903262 h 6142872"/>
              <a:gd name="connsiteX284" fmla="*/ 706519 w 3844964"/>
              <a:gd name="connsiteY284" fmla="*/ 3811733 h 6142872"/>
              <a:gd name="connsiteX285" fmla="*/ 713194 w 3844964"/>
              <a:gd name="connsiteY285" fmla="*/ 3877522 h 6142872"/>
              <a:gd name="connsiteX286" fmla="*/ 767541 w 3844964"/>
              <a:gd name="connsiteY286" fmla="*/ 3725921 h 6142872"/>
              <a:gd name="connsiteX287" fmla="*/ 739891 w 3844964"/>
              <a:gd name="connsiteY287" fmla="*/ 3681106 h 6142872"/>
              <a:gd name="connsiteX288" fmla="*/ 792331 w 3844964"/>
              <a:gd name="connsiteY288" fmla="*/ 3694454 h 6142872"/>
              <a:gd name="connsiteX289" fmla="*/ 778983 w 3844964"/>
              <a:gd name="connsiteY289" fmla="*/ 3648689 h 6142872"/>
              <a:gd name="connsiteX290" fmla="*/ 818076 w 3844964"/>
              <a:gd name="connsiteY290" fmla="*/ 3648689 h 6142872"/>
              <a:gd name="connsiteX291" fmla="*/ 713194 w 3844964"/>
              <a:gd name="connsiteY291" fmla="*/ 3891824 h 6142872"/>
              <a:gd name="connsiteX292" fmla="*/ 765635 w 3844964"/>
              <a:gd name="connsiteY292" fmla="*/ 3917565 h 6142872"/>
              <a:gd name="connsiteX293" fmla="*/ 866702 w 3844964"/>
              <a:gd name="connsiteY293" fmla="*/ 3451319 h 6142872"/>
              <a:gd name="connsiteX294" fmla="*/ 844772 w 3844964"/>
              <a:gd name="connsiteY294" fmla="*/ 3432250 h 6142872"/>
              <a:gd name="connsiteX295" fmla="*/ 812354 w 3844964"/>
              <a:gd name="connsiteY295" fmla="*/ 3445597 h 6142872"/>
              <a:gd name="connsiteX296" fmla="*/ 791378 w 3844964"/>
              <a:gd name="connsiteY296" fmla="*/ 3535227 h 6142872"/>
              <a:gd name="connsiteX297" fmla="*/ 720821 w 3844964"/>
              <a:gd name="connsiteY297" fmla="*/ 3577179 h 6142872"/>
              <a:gd name="connsiteX298" fmla="*/ 689357 w 3844964"/>
              <a:gd name="connsiteY298" fmla="*/ 3572412 h 6142872"/>
              <a:gd name="connsiteX299" fmla="*/ 746566 w 3844964"/>
              <a:gd name="connsiteY299" fmla="*/ 3498993 h 6142872"/>
              <a:gd name="connsiteX300" fmla="*/ 742751 w 3844964"/>
              <a:gd name="connsiteY300" fmla="*/ 3416044 h 6142872"/>
              <a:gd name="connsiteX301" fmla="*/ 783750 w 3844964"/>
              <a:gd name="connsiteY301" fmla="*/ 3265393 h 6142872"/>
              <a:gd name="connsiteX302" fmla="*/ 816168 w 3844964"/>
              <a:gd name="connsiteY302" fmla="*/ 3260625 h 6142872"/>
              <a:gd name="connsiteX303" fmla="*/ 832378 w 3844964"/>
              <a:gd name="connsiteY303" fmla="*/ 3171000 h 6142872"/>
              <a:gd name="connsiteX304" fmla="*/ 844772 w 3844964"/>
              <a:gd name="connsiteY304" fmla="*/ 3269206 h 6142872"/>
              <a:gd name="connsiteX305" fmla="*/ 851447 w 3844964"/>
              <a:gd name="connsiteY305" fmla="*/ 3407459 h 6142872"/>
              <a:gd name="connsiteX306" fmla="*/ 948700 w 3844964"/>
              <a:gd name="connsiteY306" fmla="*/ 3006052 h 6142872"/>
              <a:gd name="connsiteX307" fmla="*/ 990653 w 3844964"/>
              <a:gd name="connsiteY307" fmla="*/ 2102161 h 6142872"/>
              <a:gd name="connsiteX308" fmla="*/ 950607 w 3844964"/>
              <a:gd name="connsiteY308" fmla="*/ 1939117 h 6142872"/>
              <a:gd name="connsiteX309" fmla="*/ 950607 w 3844964"/>
              <a:gd name="connsiteY309" fmla="*/ 2076420 h 6142872"/>
              <a:gd name="connsiteX310" fmla="*/ 963956 w 3844964"/>
              <a:gd name="connsiteY310" fmla="*/ 2167949 h 6142872"/>
              <a:gd name="connsiteX311" fmla="*/ 924864 w 3844964"/>
              <a:gd name="connsiteY311" fmla="*/ 2187973 h 6142872"/>
              <a:gd name="connsiteX312" fmla="*/ 911515 w 3844964"/>
              <a:gd name="connsiteY312" fmla="*/ 2162232 h 6142872"/>
              <a:gd name="connsiteX313" fmla="*/ 898166 w 3844964"/>
              <a:gd name="connsiteY313" fmla="*/ 2201321 h 6142872"/>
              <a:gd name="connsiteX314" fmla="*/ 925817 w 3844964"/>
              <a:gd name="connsiteY314" fmla="*/ 1970584 h 6142872"/>
              <a:gd name="connsiteX315" fmla="*/ 898166 w 3844964"/>
              <a:gd name="connsiteY315" fmla="*/ 1943884 h 6142872"/>
              <a:gd name="connsiteX316" fmla="*/ 912468 w 3844964"/>
              <a:gd name="connsiteY316" fmla="*/ 1747473 h 6142872"/>
              <a:gd name="connsiteX317" fmla="*/ 884819 w 3844964"/>
              <a:gd name="connsiteY317" fmla="*/ 1670241 h 6142872"/>
              <a:gd name="connsiteX318" fmla="*/ 922957 w 3844964"/>
              <a:gd name="connsiteY318" fmla="*/ 1641638 h 6142872"/>
              <a:gd name="connsiteX319" fmla="*/ 924864 w 3844964"/>
              <a:gd name="connsiteY319" fmla="*/ 1505288 h 6142872"/>
              <a:gd name="connsiteX320" fmla="*/ 885772 w 3844964"/>
              <a:gd name="connsiteY320" fmla="*/ 1596823 h 6142872"/>
              <a:gd name="connsiteX321" fmla="*/ 849539 w 3844964"/>
              <a:gd name="connsiteY321" fmla="*/ 1542477 h 6142872"/>
              <a:gd name="connsiteX322" fmla="*/ 854307 w 3844964"/>
              <a:gd name="connsiteY322" fmla="*/ 1505288 h 6142872"/>
              <a:gd name="connsiteX323" fmla="*/ 819982 w 3844964"/>
              <a:gd name="connsiteY323" fmla="*/ 1483360 h 6142872"/>
              <a:gd name="connsiteX324" fmla="*/ 781843 w 3844964"/>
              <a:gd name="connsiteY324" fmla="*/ 1360364 h 6142872"/>
              <a:gd name="connsiteX325" fmla="*/ 771355 w 3844964"/>
              <a:gd name="connsiteY325" fmla="*/ 1233550 h 6142872"/>
              <a:gd name="connsiteX326" fmla="*/ 781843 w 3844964"/>
              <a:gd name="connsiteY326" fmla="*/ 1177296 h 6142872"/>
              <a:gd name="connsiteX327" fmla="*/ 832378 w 3844964"/>
              <a:gd name="connsiteY327" fmla="*/ 1264063 h 6142872"/>
              <a:gd name="connsiteX328" fmla="*/ 847633 w 3844964"/>
              <a:gd name="connsiteY328" fmla="*/ 1407083 h 6142872"/>
              <a:gd name="connsiteX329" fmla="*/ 873376 w 3844964"/>
              <a:gd name="connsiteY329" fmla="*/ 1392781 h 6142872"/>
              <a:gd name="connsiteX330" fmla="*/ 821889 w 3844964"/>
              <a:gd name="connsiteY330" fmla="*/ 1229737 h 6142872"/>
              <a:gd name="connsiteX331" fmla="*/ 848586 w 3844964"/>
              <a:gd name="connsiteY331" fmla="*/ 1208763 h 6142872"/>
              <a:gd name="connsiteX332" fmla="*/ 848586 w 3844964"/>
              <a:gd name="connsiteY332" fmla="*/ 1112462 h 6142872"/>
              <a:gd name="connsiteX333" fmla="*/ 873376 w 3844964"/>
              <a:gd name="connsiteY333" fmla="*/ 1185876 h 6142872"/>
              <a:gd name="connsiteX334" fmla="*/ 901027 w 3844964"/>
              <a:gd name="connsiteY334" fmla="*/ 1322225 h 6142872"/>
              <a:gd name="connsiteX335" fmla="*/ 927725 w 3844964"/>
              <a:gd name="connsiteY335" fmla="*/ 1273597 h 6142872"/>
              <a:gd name="connsiteX336" fmla="*/ 861935 w 3844964"/>
              <a:gd name="connsiteY336" fmla="*/ 1079091 h 6142872"/>
              <a:gd name="connsiteX337" fmla="*/ 888631 w 3844964"/>
              <a:gd name="connsiteY337" fmla="*/ 1064788 h 6142872"/>
              <a:gd name="connsiteX338" fmla="*/ 822843 w 3844964"/>
              <a:gd name="connsiteY338" fmla="*/ 850258 h 6142872"/>
              <a:gd name="connsiteX339" fmla="*/ 1001141 w 3844964"/>
              <a:gd name="connsiteY339" fmla="*/ 1072414 h 6142872"/>
              <a:gd name="connsiteX340" fmla="*/ 1045954 w 3844964"/>
              <a:gd name="connsiteY340" fmla="*/ 1094347 h 6142872"/>
              <a:gd name="connsiteX341" fmla="*/ 1099349 w 3844964"/>
              <a:gd name="connsiteY341" fmla="*/ 1112462 h 6142872"/>
              <a:gd name="connsiteX342" fmla="*/ 1165137 w 3844964"/>
              <a:gd name="connsiteY342" fmla="*/ 1244039 h 6142872"/>
              <a:gd name="connsiteX343" fmla="*/ 1138441 w 3844964"/>
              <a:gd name="connsiteY343" fmla="*/ 1054299 h 6142872"/>
              <a:gd name="connsiteX344" fmla="*/ 1178486 w 3844964"/>
              <a:gd name="connsiteY344" fmla="*/ 1047623 h 6142872"/>
              <a:gd name="connsiteX345" fmla="*/ 1151790 w 3844964"/>
              <a:gd name="connsiteY345" fmla="*/ 956094 h 6142872"/>
              <a:gd name="connsiteX346" fmla="*/ 1074558 w 3844964"/>
              <a:gd name="connsiteY346" fmla="*/ 980880 h 6142872"/>
              <a:gd name="connsiteX347" fmla="*/ 1087907 w 3844964"/>
              <a:gd name="connsiteY347" fmla="*/ 871231 h 6142872"/>
              <a:gd name="connsiteX348" fmla="*/ 1073605 w 3844964"/>
              <a:gd name="connsiteY348" fmla="*/ 785419 h 6142872"/>
              <a:gd name="connsiteX349" fmla="*/ 1046908 w 3844964"/>
              <a:gd name="connsiteY349" fmla="*/ 851212 h 6142872"/>
              <a:gd name="connsiteX350" fmla="*/ 981119 w 3844964"/>
              <a:gd name="connsiteY350" fmla="*/ 654797 h 6142872"/>
              <a:gd name="connsiteX351" fmla="*/ 1046908 w 3844964"/>
              <a:gd name="connsiteY351" fmla="*/ 668144 h 6142872"/>
              <a:gd name="connsiteX352" fmla="*/ 1035466 w 3844964"/>
              <a:gd name="connsiteY352" fmla="*/ 617613 h 6142872"/>
              <a:gd name="connsiteX353" fmla="*/ 1132720 w 3844964"/>
              <a:gd name="connsiteY353" fmla="*/ 485077 h 6142872"/>
              <a:gd name="connsiteX354" fmla="*/ 1165137 w 3844964"/>
              <a:gd name="connsiteY354" fmla="*/ 485077 h 6142872"/>
              <a:gd name="connsiteX355" fmla="*/ 1206137 w 3844964"/>
              <a:gd name="connsiteY355" fmla="*/ 289615 h 6142872"/>
              <a:gd name="connsiteX356" fmla="*/ 1256671 w 3844964"/>
              <a:gd name="connsiteY356" fmla="*/ 286757 h 6142872"/>
              <a:gd name="connsiteX357" fmla="*/ 1256671 w 3844964"/>
              <a:gd name="connsiteY357" fmla="*/ 248618 h 6142872"/>
              <a:gd name="connsiteX358" fmla="*/ 2030888 w 3844964"/>
              <a:gd name="connsiteY358" fmla="*/ 425964 h 6142872"/>
              <a:gd name="connsiteX359" fmla="*/ 2209186 w 3844964"/>
              <a:gd name="connsiteY359" fmla="*/ 208571 h 6142872"/>
              <a:gd name="connsiteX360" fmla="*/ 2277836 w 3844964"/>
              <a:gd name="connsiteY360" fmla="*/ 219060 h 6142872"/>
              <a:gd name="connsiteX361" fmla="*/ 2618224 w 3844964"/>
              <a:gd name="connsiteY361" fmla="*/ 436453 h 6142872"/>
              <a:gd name="connsiteX362" fmla="*/ 2727873 w 3844964"/>
              <a:gd name="connsiteY362" fmla="*/ 649075 h 6142872"/>
              <a:gd name="connsiteX363" fmla="*/ 2703083 w 3844964"/>
              <a:gd name="connsiteY363" fmla="*/ 672912 h 6142872"/>
              <a:gd name="connsiteX364" fmla="*/ 2967193 w 3844964"/>
              <a:gd name="connsiteY364" fmla="*/ 1511010 h 6142872"/>
              <a:gd name="connsiteX365" fmla="*/ 2991985 w 3844964"/>
              <a:gd name="connsiteY365" fmla="*/ 1788470 h 6142872"/>
              <a:gd name="connsiteX366" fmla="*/ 3015821 w 3844964"/>
              <a:gd name="connsiteY366" fmla="*/ 2020161 h 6142872"/>
              <a:gd name="connsiteX367" fmla="*/ 3054913 w 3844964"/>
              <a:gd name="connsiteY367" fmla="*/ 1981073 h 6142872"/>
              <a:gd name="connsiteX368" fmla="*/ 3080656 w 3844964"/>
              <a:gd name="connsiteY368" fmla="*/ 2145067 h 6142872"/>
              <a:gd name="connsiteX369" fmla="*/ 3100679 w 3844964"/>
              <a:gd name="connsiteY369" fmla="*/ 2282365 h 6142872"/>
              <a:gd name="connsiteX370" fmla="*/ 3134050 w 3844964"/>
              <a:gd name="connsiteY370" fmla="*/ 2053533 h 6142872"/>
              <a:gd name="connsiteX371" fmla="*/ 3172189 w 3844964"/>
              <a:gd name="connsiteY371" fmla="*/ 1935304 h 6142872"/>
              <a:gd name="connsiteX372" fmla="*/ 3146446 w 3844964"/>
              <a:gd name="connsiteY372" fmla="*/ 1861889 h 6142872"/>
              <a:gd name="connsiteX373" fmla="*/ 3107354 w 3844964"/>
              <a:gd name="connsiteY373" fmla="*/ 1875237 h 6142872"/>
              <a:gd name="connsiteX374" fmla="*/ 3157887 w 3844964"/>
              <a:gd name="connsiteY374" fmla="*/ 1800864 h 6142872"/>
              <a:gd name="connsiteX375" fmla="*/ 3105446 w 3844964"/>
              <a:gd name="connsiteY375" fmla="*/ 1436641 h 6142872"/>
              <a:gd name="connsiteX376" fmla="*/ 3067308 w 3844964"/>
              <a:gd name="connsiteY376" fmla="*/ 1231646 h 6142872"/>
              <a:gd name="connsiteX377" fmla="*/ 3086377 w 3844964"/>
              <a:gd name="connsiteY377" fmla="*/ 1244993 h 6142872"/>
              <a:gd name="connsiteX378" fmla="*/ 3145493 w 3844964"/>
              <a:gd name="connsiteY378" fmla="*/ 1546290 h 6142872"/>
              <a:gd name="connsiteX379" fmla="*/ 3171236 w 3844964"/>
              <a:gd name="connsiteY379" fmla="*/ 1468104 h 6142872"/>
              <a:gd name="connsiteX380" fmla="*/ 3184585 w 3844964"/>
              <a:gd name="connsiteY380" fmla="*/ 1493849 h 6142872"/>
              <a:gd name="connsiteX381" fmla="*/ 3184585 w 3844964"/>
              <a:gd name="connsiteY381" fmla="*/ 1441409 h 6142872"/>
              <a:gd name="connsiteX382" fmla="*/ 3237026 w 3844964"/>
              <a:gd name="connsiteY382" fmla="*/ 1467150 h 6142872"/>
              <a:gd name="connsiteX383" fmla="*/ 3210328 w 3844964"/>
              <a:gd name="connsiteY383" fmla="*/ 1362268 h 6142872"/>
              <a:gd name="connsiteX384" fmla="*/ 3191259 w 3844964"/>
              <a:gd name="connsiteY384" fmla="*/ 1388014 h 6142872"/>
              <a:gd name="connsiteX385" fmla="*/ 3091144 w 3844964"/>
              <a:gd name="connsiteY385" fmla="*/ 1120088 h 6142872"/>
              <a:gd name="connsiteX386" fmla="*/ 3034891 w 3844964"/>
              <a:gd name="connsiteY386" fmla="*/ 1059067 h 6142872"/>
              <a:gd name="connsiteX387" fmla="*/ 3007240 w 3844964"/>
              <a:gd name="connsiteY387" fmla="*/ 955140 h 6142872"/>
              <a:gd name="connsiteX388" fmla="*/ 2980542 w 3844964"/>
              <a:gd name="connsiteY388" fmla="*/ 1034276 h 6142872"/>
              <a:gd name="connsiteX389" fmla="*/ 2878522 w 3844964"/>
              <a:gd name="connsiteY389" fmla="*/ 781606 h 6142872"/>
              <a:gd name="connsiteX390" fmla="*/ 2462809 w 3844964"/>
              <a:gd name="connsiteY390" fmla="*/ 134202 h 6142872"/>
              <a:gd name="connsiteX391" fmla="*/ 2317881 w 3844964"/>
              <a:gd name="connsiteY391" fmla="*/ 42668 h 6142872"/>
              <a:gd name="connsiteX392" fmla="*/ 2416089 w 3844964"/>
              <a:gd name="connsiteY392" fmla="*/ 10251 h 6142872"/>
              <a:gd name="connsiteX393" fmla="*/ 2564830 w 3844964"/>
              <a:gd name="connsiteY393" fmla="*/ 58879 h 6142872"/>
              <a:gd name="connsiteX394" fmla="*/ 2869940 w 3844964"/>
              <a:gd name="connsiteY394" fmla="*/ 318220 h 6142872"/>
              <a:gd name="connsiteX395" fmla="*/ 2954799 w 3844964"/>
              <a:gd name="connsiteY395" fmla="*/ 429777 h 6142872"/>
              <a:gd name="connsiteX396" fmla="*/ 2971961 w 3844964"/>
              <a:gd name="connsiteY396" fmla="*/ 400219 h 6142872"/>
              <a:gd name="connsiteX397" fmla="*/ 2864220 w 3844964"/>
              <a:gd name="connsiteY397" fmla="*/ 271501 h 6142872"/>
              <a:gd name="connsiteX398" fmla="*/ 2725013 w 3844964"/>
              <a:gd name="connsiteY398" fmla="*/ 95109 h 6142872"/>
              <a:gd name="connsiteX399" fmla="*/ 2934776 w 3844964"/>
              <a:gd name="connsiteY399" fmla="*/ 253386 h 6142872"/>
              <a:gd name="connsiteX400" fmla="*/ 3093052 w 3844964"/>
              <a:gd name="connsiteY400" fmla="*/ 561354 h 6142872"/>
              <a:gd name="connsiteX401" fmla="*/ 3073983 w 3844964"/>
              <a:gd name="connsiteY401" fmla="*/ 429777 h 6142872"/>
              <a:gd name="connsiteX402" fmla="*/ 2699269 w 3844964"/>
              <a:gd name="connsiteY402" fmla="*/ 23599 h 6142872"/>
              <a:gd name="connsiteX403" fmla="*/ 2747137 w 3844964"/>
              <a:gd name="connsiteY403" fmla="*/ 137 h 614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</a:cxnLst>
            <a:rect l="l" t="t" r="r" b="b"/>
            <a:pathLst>
              <a:path w="3844964" h="6142872">
                <a:moveTo>
                  <a:pt x="3030123" y="5022639"/>
                </a:moveTo>
                <a:cubicBezTo>
                  <a:pt x="3018681" y="5096053"/>
                  <a:pt x="2976728" y="5158029"/>
                  <a:pt x="2950985" y="5225726"/>
                </a:cubicBezTo>
                <a:cubicBezTo>
                  <a:pt x="2937636" y="5259097"/>
                  <a:pt x="2931916" y="5331562"/>
                  <a:pt x="2918567" y="5351585"/>
                </a:cubicBezTo>
                <a:cubicBezTo>
                  <a:pt x="2908079" y="5366837"/>
                  <a:pt x="2868987" y="5340142"/>
                  <a:pt x="2860405" y="5370655"/>
                </a:cubicBezTo>
                <a:lnTo>
                  <a:pt x="2727873" y="5731064"/>
                </a:lnTo>
                <a:lnTo>
                  <a:pt x="2806058" y="5698647"/>
                </a:lnTo>
                <a:lnTo>
                  <a:pt x="2766965" y="5685300"/>
                </a:lnTo>
                <a:lnTo>
                  <a:pt x="2838475" y="5547047"/>
                </a:lnTo>
                <a:cubicBezTo>
                  <a:pt x="2868034" y="5521301"/>
                  <a:pt x="2861359" y="5537512"/>
                  <a:pt x="2851824" y="5560394"/>
                </a:cubicBezTo>
                <a:cubicBezTo>
                  <a:pt x="2838475" y="5591857"/>
                  <a:pt x="2823220" y="5624274"/>
                  <a:pt x="2806058" y="5652878"/>
                </a:cubicBezTo>
                <a:cubicBezTo>
                  <a:pt x="2825128" y="5671947"/>
                  <a:pt x="2866126" y="5595670"/>
                  <a:pt x="2873754" y="5583277"/>
                </a:cubicBezTo>
                <a:cubicBezTo>
                  <a:pt x="2930962" y="5486975"/>
                  <a:pt x="2965287" y="5382094"/>
                  <a:pt x="2976728" y="5272445"/>
                </a:cubicBezTo>
                <a:lnTo>
                  <a:pt x="3002472" y="5272445"/>
                </a:lnTo>
                <a:lnTo>
                  <a:pt x="2976728" y="5363979"/>
                </a:lnTo>
                <a:cubicBezTo>
                  <a:pt x="3005332" y="5356353"/>
                  <a:pt x="3025356" y="5257188"/>
                  <a:pt x="3015821" y="5245750"/>
                </a:cubicBezTo>
                <a:lnTo>
                  <a:pt x="2976728" y="5259097"/>
                </a:lnTo>
                <a:cubicBezTo>
                  <a:pt x="2976728" y="5259097"/>
                  <a:pt x="2976728" y="5220004"/>
                  <a:pt x="2976728" y="5220004"/>
                </a:cubicBezTo>
                <a:lnTo>
                  <a:pt x="3015821" y="5220004"/>
                </a:lnTo>
                <a:lnTo>
                  <a:pt x="3016775" y="5220004"/>
                </a:lnTo>
                <a:cubicBezTo>
                  <a:pt x="3009146" y="5199980"/>
                  <a:pt x="3000565" y="5186633"/>
                  <a:pt x="3005332" y="5163750"/>
                </a:cubicBezTo>
                <a:cubicBezTo>
                  <a:pt x="3012960" y="5123703"/>
                  <a:pt x="3113075" y="5025497"/>
                  <a:pt x="3030123" y="5022639"/>
                </a:cubicBezTo>
                <a:close/>
                <a:moveTo>
                  <a:pt x="3658459" y="4301815"/>
                </a:moveTo>
                <a:cubicBezTo>
                  <a:pt x="3661320" y="4379997"/>
                  <a:pt x="3650832" y="4508715"/>
                  <a:pt x="3611740" y="4576412"/>
                </a:cubicBezTo>
                <a:cubicBezTo>
                  <a:pt x="3606018" y="4585947"/>
                  <a:pt x="3586949" y="4587856"/>
                  <a:pt x="3583136" y="4593577"/>
                </a:cubicBezTo>
                <a:cubicBezTo>
                  <a:pt x="3571693" y="4611692"/>
                  <a:pt x="3583136" y="4646968"/>
                  <a:pt x="3579322" y="4668901"/>
                </a:cubicBezTo>
                <a:lnTo>
                  <a:pt x="3569787" y="4586901"/>
                </a:lnTo>
                <a:close/>
                <a:moveTo>
                  <a:pt x="3525157" y="4174363"/>
                </a:moveTo>
                <a:lnTo>
                  <a:pt x="3527357" y="4179532"/>
                </a:lnTo>
                <a:cubicBezTo>
                  <a:pt x="3527595" y="4185730"/>
                  <a:pt x="3524973" y="4194073"/>
                  <a:pt x="3524019" y="4200747"/>
                </a:cubicBezTo>
                <a:cubicBezTo>
                  <a:pt x="3521159" y="4213620"/>
                  <a:pt x="3517107" y="4232212"/>
                  <a:pt x="3508765" y="4246036"/>
                </a:cubicBezTo>
                <a:lnTo>
                  <a:pt x="3502005" y="4252683"/>
                </a:lnTo>
                <a:close/>
                <a:moveTo>
                  <a:pt x="3539653" y="4130766"/>
                </a:moveTo>
                <a:lnTo>
                  <a:pt x="3540229" y="4131145"/>
                </a:lnTo>
                <a:lnTo>
                  <a:pt x="3539275" y="4132095"/>
                </a:lnTo>
                <a:close/>
                <a:moveTo>
                  <a:pt x="3501136" y="4105400"/>
                </a:moveTo>
                <a:lnTo>
                  <a:pt x="3538307" y="4129880"/>
                </a:lnTo>
                <a:lnTo>
                  <a:pt x="3525157" y="4174363"/>
                </a:lnTo>
                <a:lnTo>
                  <a:pt x="3524288" y="4172321"/>
                </a:lnTo>
                <a:cubicBezTo>
                  <a:pt x="3522173" y="4170772"/>
                  <a:pt x="3518776" y="4170235"/>
                  <a:pt x="3513532" y="4171188"/>
                </a:cubicBezTo>
                <a:lnTo>
                  <a:pt x="3474440" y="4236977"/>
                </a:lnTo>
                <a:close/>
                <a:moveTo>
                  <a:pt x="3562618" y="4047638"/>
                </a:moveTo>
                <a:lnTo>
                  <a:pt x="3563111" y="4048192"/>
                </a:lnTo>
                <a:lnTo>
                  <a:pt x="3539653" y="4130766"/>
                </a:lnTo>
                <a:lnTo>
                  <a:pt x="3538307" y="4129880"/>
                </a:lnTo>
                <a:close/>
                <a:moveTo>
                  <a:pt x="3539275" y="3422715"/>
                </a:moveTo>
                <a:cubicBezTo>
                  <a:pt x="3536415" y="3418902"/>
                  <a:pt x="3523066" y="3429391"/>
                  <a:pt x="3519252" y="3436063"/>
                </a:cubicBezTo>
                <a:cubicBezTo>
                  <a:pt x="3466811" y="3529505"/>
                  <a:pt x="3433440" y="3882289"/>
                  <a:pt x="3394348" y="4019588"/>
                </a:cubicBezTo>
                <a:cubicBezTo>
                  <a:pt x="3344768" y="4194070"/>
                  <a:pt x="3297095" y="4378093"/>
                  <a:pt x="3243699" y="4551621"/>
                </a:cubicBezTo>
                <a:cubicBezTo>
                  <a:pt x="3207468" y="4672714"/>
                  <a:pt x="3084471" y="4871033"/>
                  <a:pt x="3072075" y="4971148"/>
                </a:cubicBezTo>
                <a:cubicBezTo>
                  <a:pt x="3063495" y="5041708"/>
                  <a:pt x="3107354" y="5052193"/>
                  <a:pt x="3106401" y="5068403"/>
                </a:cubicBezTo>
                <a:cubicBezTo>
                  <a:pt x="3102587" y="5109401"/>
                  <a:pt x="3070169" y="5141822"/>
                  <a:pt x="3066354" y="5181865"/>
                </a:cubicBezTo>
                <a:cubicBezTo>
                  <a:pt x="3104493" y="5189496"/>
                  <a:pt x="3087331" y="5171376"/>
                  <a:pt x="3095912" y="5153261"/>
                </a:cubicBezTo>
                <a:cubicBezTo>
                  <a:pt x="3104493" y="5136101"/>
                  <a:pt x="3127377" y="5072216"/>
                  <a:pt x="3135958" y="5066495"/>
                </a:cubicBezTo>
                <a:cubicBezTo>
                  <a:pt x="3146446" y="5058869"/>
                  <a:pt x="3169330" y="5065545"/>
                  <a:pt x="3172189" y="5063636"/>
                </a:cubicBezTo>
                <a:cubicBezTo>
                  <a:pt x="3176003" y="5059823"/>
                  <a:pt x="3159795" y="5025497"/>
                  <a:pt x="3161701" y="5007382"/>
                </a:cubicBezTo>
                <a:cubicBezTo>
                  <a:pt x="3169330" y="4952078"/>
                  <a:pt x="3235119" y="4833849"/>
                  <a:pt x="3245607" y="4768061"/>
                </a:cubicBezTo>
                <a:lnTo>
                  <a:pt x="3235119" y="4737548"/>
                </a:lnTo>
                <a:cubicBezTo>
                  <a:pt x="3169330" y="4734689"/>
                  <a:pt x="3209375" y="4720387"/>
                  <a:pt x="3221770" y="4685107"/>
                </a:cubicBezTo>
                <a:cubicBezTo>
                  <a:pt x="3227491" y="4668901"/>
                  <a:pt x="3302815" y="4417186"/>
                  <a:pt x="3343814" y="4459138"/>
                </a:cubicBezTo>
                <a:lnTo>
                  <a:pt x="3291373" y="4616460"/>
                </a:lnTo>
                <a:lnTo>
                  <a:pt x="3330466" y="4623132"/>
                </a:lnTo>
                <a:lnTo>
                  <a:pt x="3291373" y="4748037"/>
                </a:lnTo>
                <a:cubicBezTo>
                  <a:pt x="3322838" y="4729922"/>
                  <a:pt x="3373372" y="4601204"/>
                  <a:pt x="3367650" y="4574508"/>
                </a:cubicBezTo>
                <a:cubicBezTo>
                  <a:pt x="3348581" y="4494413"/>
                  <a:pt x="3341907" y="4468672"/>
                  <a:pt x="3396254" y="4386673"/>
                </a:cubicBezTo>
                <a:cubicBezTo>
                  <a:pt x="3358116" y="4385719"/>
                  <a:pt x="3376232" y="4263677"/>
                  <a:pt x="3382907" y="4229351"/>
                </a:cubicBezTo>
                <a:cubicBezTo>
                  <a:pt x="3388627" y="4202656"/>
                  <a:pt x="3424858" y="4174051"/>
                  <a:pt x="3438207" y="4140680"/>
                </a:cubicBezTo>
                <a:cubicBezTo>
                  <a:pt x="3451556" y="4106354"/>
                  <a:pt x="3504950" y="3914706"/>
                  <a:pt x="3501136" y="3889915"/>
                </a:cubicBezTo>
                <a:cubicBezTo>
                  <a:pt x="3499229" y="3881335"/>
                  <a:pt x="3479207" y="3882289"/>
                  <a:pt x="3477299" y="3878476"/>
                </a:cubicBezTo>
                <a:cubicBezTo>
                  <a:pt x="3465858" y="3859407"/>
                  <a:pt x="3553577" y="3483736"/>
                  <a:pt x="3539275" y="3422715"/>
                </a:cubicBezTo>
                <a:close/>
                <a:moveTo>
                  <a:pt x="1229974" y="3409367"/>
                </a:moveTo>
                <a:lnTo>
                  <a:pt x="1178486" y="3430346"/>
                </a:lnTo>
                <a:cubicBezTo>
                  <a:pt x="1206137" y="3513295"/>
                  <a:pt x="1167998" y="3588618"/>
                  <a:pt x="1164184" y="3671571"/>
                </a:cubicBezTo>
                <a:cubicBezTo>
                  <a:pt x="1188974" y="3666804"/>
                  <a:pt x="1186114" y="3643922"/>
                  <a:pt x="1190882" y="3625807"/>
                </a:cubicBezTo>
                <a:lnTo>
                  <a:pt x="1190882" y="3626757"/>
                </a:lnTo>
                <a:cubicBezTo>
                  <a:pt x="1209951" y="3559064"/>
                  <a:pt x="1205184" y="3478969"/>
                  <a:pt x="1229974" y="3409367"/>
                </a:cubicBezTo>
                <a:close/>
                <a:moveTo>
                  <a:pt x="1072651" y="3408413"/>
                </a:moveTo>
                <a:lnTo>
                  <a:pt x="1031652" y="3416044"/>
                </a:lnTo>
                <a:lnTo>
                  <a:pt x="966817" y="3683965"/>
                </a:lnTo>
                <a:lnTo>
                  <a:pt x="1019257" y="3697317"/>
                </a:lnTo>
                <a:cubicBezTo>
                  <a:pt x="1054535" y="3633433"/>
                  <a:pt x="1007815" y="3631524"/>
                  <a:pt x="1005909" y="3622944"/>
                </a:cubicBezTo>
                <a:cubicBezTo>
                  <a:pt x="1003048" y="3607687"/>
                  <a:pt x="1009723" y="3532364"/>
                  <a:pt x="1032606" y="3526642"/>
                </a:cubicBezTo>
                <a:lnTo>
                  <a:pt x="1045954" y="3592435"/>
                </a:lnTo>
                <a:close/>
                <a:moveTo>
                  <a:pt x="3666325" y="2963071"/>
                </a:moveTo>
                <a:cubicBezTo>
                  <a:pt x="3651844" y="2969283"/>
                  <a:pt x="3649163" y="2991988"/>
                  <a:pt x="3647017" y="3009865"/>
                </a:cubicBezTo>
                <a:cubicBezTo>
                  <a:pt x="3628901" y="3170046"/>
                  <a:pt x="3636529" y="3362648"/>
                  <a:pt x="3605064" y="3519016"/>
                </a:cubicBezTo>
                <a:cubicBezTo>
                  <a:pt x="3589809" y="3595294"/>
                  <a:pt x="3538321" y="3648689"/>
                  <a:pt x="3575507" y="3742127"/>
                </a:cubicBezTo>
                <a:lnTo>
                  <a:pt x="3501136" y="3999564"/>
                </a:lnTo>
                <a:cubicBezTo>
                  <a:pt x="3565972" y="3925195"/>
                  <a:pt x="3575507" y="3813637"/>
                  <a:pt x="3596483" y="3721154"/>
                </a:cubicBezTo>
                <a:cubicBezTo>
                  <a:pt x="3625087" y="3598152"/>
                  <a:pt x="3645111" y="3468484"/>
                  <a:pt x="3658458" y="3336903"/>
                </a:cubicBezTo>
                <a:cubicBezTo>
                  <a:pt x="3664180" y="3288275"/>
                  <a:pt x="3696597" y="2977448"/>
                  <a:pt x="3685156" y="2963146"/>
                </a:cubicBezTo>
                <a:cubicBezTo>
                  <a:pt x="3677290" y="2960763"/>
                  <a:pt x="3671152" y="2961001"/>
                  <a:pt x="3666325" y="2963071"/>
                </a:cubicBezTo>
                <a:close/>
                <a:moveTo>
                  <a:pt x="3804340" y="2949793"/>
                </a:moveTo>
                <a:cubicBezTo>
                  <a:pt x="3832944" y="2966004"/>
                  <a:pt x="3848200" y="3060396"/>
                  <a:pt x="3844385" y="3086142"/>
                </a:cubicBezTo>
                <a:cubicBezTo>
                  <a:pt x="3842479" y="3095677"/>
                  <a:pt x="3816736" y="3094722"/>
                  <a:pt x="3816736" y="3101398"/>
                </a:cubicBezTo>
                <a:cubicBezTo>
                  <a:pt x="3859642" y="3160511"/>
                  <a:pt x="3823410" y="3191978"/>
                  <a:pt x="3818642" y="3247277"/>
                </a:cubicBezTo>
                <a:cubicBezTo>
                  <a:pt x="3794805" y="3542853"/>
                  <a:pt x="3775736" y="3840337"/>
                  <a:pt x="3711854" y="4131145"/>
                </a:cubicBezTo>
                <a:lnTo>
                  <a:pt x="3686110" y="4065352"/>
                </a:lnTo>
                <a:cubicBezTo>
                  <a:pt x="3658459" y="4155931"/>
                  <a:pt x="3642250" y="4252232"/>
                  <a:pt x="3616507" y="4343766"/>
                </a:cubicBezTo>
                <a:cubicBezTo>
                  <a:pt x="3597438" y="4412418"/>
                  <a:pt x="3514485" y="4627898"/>
                  <a:pt x="3527834" y="4686061"/>
                </a:cubicBezTo>
                <a:cubicBezTo>
                  <a:pt x="3529741" y="4696550"/>
                  <a:pt x="3553577" y="4694641"/>
                  <a:pt x="3554532" y="4703226"/>
                </a:cubicBezTo>
                <a:cubicBezTo>
                  <a:pt x="3557391" y="4722295"/>
                  <a:pt x="3536416" y="4773782"/>
                  <a:pt x="3525928" y="4791897"/>
                </a:cubicBezTo>
                <a:cubicBezTo>
                  <a:pt x="3411511" y="4992125"/>
                  <a:pt x="3274212" y="5219049"/>
                  <a:pt x="3184585" y="5434534"/>
                </a:cubicBezTo>
                <a:cubicBezTo>
                  <a:pt x="3106639" y="5621893"/>
                  <a:pt x="3054973" y="5792087"/>
                  <a:pt x="2978503" y="5970460"/>
                </a:cubicBezTo>
                <a:lnTo>
                  <a:pt x="2896453" y="6142872"/>
                </a:lnTo>
                <a:lnTo>
                  <a:pt x="2613912" y="6142872"/>
                </a:lnTo>
                <a:lnTo>
                  <a:pt x="2785768" y="5912104"/>
                </a:lnTo>
                <a:cubicBezTo>
                  <a:pt x="2959269" y="5655025"/>
                  <a:pt x="3099251" y="5373274"/>
                  <a:pt x="3206516" y="5089381"/>
                </a:cubicBezTo>
                <a:lnTo>
                  <a:pt x="3213190" y="5128469"/>
                </a:lnTo>
                <a:cubicBezTo>
                  <a:pt x="3231306" y="5132287"/>
                  <a:pt x="3234165" y="5127520"/>
                  <a:pt x="3244654" y="5114167"/>
                </a:cubicBezTo>
                <a:cubicBezTo>
                  <a:pt x="3266584" y="5084614"/>
                  <a:pt x="3336187" y="4912035"/>
                  <a:pt x="3359071" y="4861498"/>
                </a:cubicBezTo>
                <a:cubicBezTo>
                  <a:pt x="3492556" y="4561155"/>
                  <a:pt x="3653692" y="4190257"/>
                  <a:pt x="3684203" y="3875612"/>
                </a:cubicBezTo>
                <a:lnTo>
                  <a:pt x="3685157" y="3875612"/>
                </a:lnTo>
                <a:cubicBezTo>
                  <a:pt x="3705179" y="3671571"/>
                  <a:pt x="3764295" y="3450364"/>
                  <a:pt x="3789085" y="3243464"/>
                </a:cubicBezTo>
                <a:cubicBezTo>
                  <a:pt x="3801479" y="3146209"/>
                  <a:pt x="3805293" y="3047049"/>
                  <a:pt x="3804340" y="2949793"/>
                </a:cubicBezTo>
                <a:close/>
                <a:moveTo>
                  <a:pt x="850493" y="2765776"/>
                </a:moveTo>
                <a:lnTo>
                  <a:pt x="913423" y="2765776"/>
                </a:lnTo>
                <a:cubicBezTo>
                  <a:pt x="951562" y="2847775"/>
                  <a:pt x="887679" y="2845866"/>
                  <a:pt x="874330" y="2922144"/>
                </a:cubicBezTo>
                <a:lnTo>
                  <a:pt x="849540" y="2909751"/>
                </a:lnTo>
                <a:lnTo>
                  <a:pt x="862889" y="3001285"/>
                </a:lnTo>
                <a:lnTo>
                  <a:pt x="915330" y="2962192"/>
                </a:lnTo>
                <a:lnTo>
                  <a:pt x="901981" y="3132862"/>
                </a:lnTo>
                <a:lnTo>
                  <a:pt x="862889" y="3107116"/>
                </a:lnTo>
                <a:lnTo>
                  <a:pt x="861936" y="3106166"/>
                </a:lnTo>
                <a:cubicBezTo>
                  <a:pt x="871470" y="3152885"/>
                  <a:pt x="844773" y="3144305"/>
                  <a:pt x="809495" y="3158607"/>
                </a:cubicBezTo>
                <a:cubicBezTo>
                  <a:pt x="813309" y="3100445"/>
                  <a:pt x="829518" y="3044191"/>
                  <a:pt x="832378" y="2986028"/>
                </a:cubicBezTo>
                <a:cubicBezTo>
                  <a:pt x="833332" y="2963146"/>
                  <a:pt x="819983" y="2931679"/>
                  <a:pt x="823797" y="2917377"/>
                </a:cubicBezTo>
                <a:cubicBezTo>
                  <a:pt x="830471" y="2894494"/>
                  <a:pt x="919144" y="2877334"/>
                  <a:pt x="855261" y="2817262"/>
                </a:cubicBezTo>
                <a:lnTo>
                  <a:pt x="821889" y="2837286"/>
                </a:lnTo>
                <a:cubicBezTo>
                  <a:pt x="821889" y="2837286"/>
                  <a:pt x="850493" y="2766730"/>
                  <a:pt x="850493" y="2765776"/>
                </a:cubicBezTo>
                <a:close/>
                <a:moveTo>
                  <a:pt x="966817" y="2241369"/>
                </a:moveTo>
                <a:cubicBezTo>
                  <a:pt x="966817" y="2241369"/>
                  <a:pt x="953468" y="2424436"/>
                  <a:pt x="953468" y="2424436"/>
                </a:cubicBezTo>
                <a:lnTo>
                  <a:pt x="861935" y="2424436"/>
                </a:lnTo>
                <a:cubicBezTo>
                  <a:pt x="874329" y="2397736"/>
                  <a:pt x="879097" y="2345295"/>
                  <a:pt x="892446" y="2323367"/>
                </a:cubicBezTo>
                <a:lnTo>
                  <a:pt x="892446" y="2324322"/>
                </a:lnTo>
                <a:cubicBezTo>
                  <a:pt x="901980" y="2307156"/>
                  <a:pt x="951561" y="2310969"/>
                  <a:pt x="914376" y="2254716"/>
                </a:cubicBezTo>
                <a:close/>
                <a:moveTo>
                  <a:pt x="3041564" y="2058300"/>
                </a:moveTo>
                <a:cubicBezTo>
                  <a:pt x="2987217" y="2050674"/>
                  <a:pt x="3023448" y="2161278"/>
                  <a:pt x="3023448" y="2193695"/>
                </a:cubicBezTo>
                <a:cubicBezTo>
                  <a:pt x="3021542" y="2282365"/>
                  <a:pt x="3008193" y="2373899"/>
                  <a:pt x="3015821" y="2464480"/>
                </a:cubicBezTo>
                <a:cubicBezTo>
                  <a:pt x="3023448" y="2465434"/>
                  <a:pt x="3041564" y="2446364"/>
                  <a:pt x="3041564" y="2444455"/>
                </a:cubicBezTo>
                <a:close/>
                <a:moveTo>
                  <a:pt x="1229974" y="2017303"/>
                </a:moveTo>
                <a:lnTo>
                  <a:pt x="1229974" y="2371995"/>
                </a:lnTo>
                <a:cubicBezTo>
                  <a:pt x="1240462" y="2379621"/>
                  <a:pt x="1256671" y="2346250"/>
                  <a:pt x="1256671" y="2339574"/>
                </a:cubicBezTo>
                <a:lnTo>
                  <a:pt x="1256671" y="2338624"/>
                </a:lnTo>
                <a:lnTo>
                  <a:pt x="1256671" y="2017303"/>
                </a:lnTo>
                <a:close/>
                <a:moveTo>
                  <a:pt x="3678482" y="1808494"/>
                </a:moveTo>
                <a:lnTo>
                  <a:pt x="3658458" y="2910705"/>
                </a:lnTo>
                <a:cubicBezTo>
                  <a:pt x="3682295" y="2904983"/>
                  <a:pt x="3683249" y="2884960"/>
                  <a:pt x="3685156" y="2864936"/>
                </a:cubicBezTo>
                <a:cubicBezTo>
                  <a:pt x="3706132" y="2683777"/>
                  <a:pt x="3711853" y="2407271"/>
                  <a:pt x="3711853" y="2222299"/>
                </a:cubicBezTo>
                <a:cubicBezTo>
                  <a:pt x="3711853" y="2182251"/>
                  <a:pt x="3699458" y="1808494"/>
                  <a:pt x="3678482" y="1808494"/>
                </a:cubicBezTo>
                <a:close/>
                <a:moveTo>
                  <a:pt x="3067694" y="1745542"/>
                </a:moveTo>
                <a:lnTo>
                  <a:pt x="3092099" y="1924815"/>
                </a:lnTo>
                <a:lnTo>
                  <a:pt x="3041565" y="1939117"/>
                </a:lnTo>
                <a:cubicBezTo>
                  <a:pt x="3033461" y="1901932"/>
                  <a:pt x="3040136" y="1870469"/>
                  <a:pt x="3048836" y="1839482"/>
                </a:cubicBezTo>
                <a:close/>
                <a:moveTo>
                  <a:pt x="3067308" y="1742706"/>
                </a:moveTo>
                <a:lnTo>
                  <a:pt x="3068263" y="1742706"/>
                </a:lnTo>
                <a:lnTo>
                  <a:pt x="3067694" y="1745542"/>
                </a:lnTo>
                <a:close/>
                <a:moveTo>
                  <a:pt x="871068" y="1715665"/>
                </a:moveTo>
                <a:cubicBezTo>
                  <a:pt x="874748" y="1715710"/>
                  <a:pt x="880290" y="1716246"/>
                  <a:pt x="888632" y="1716960"/>
                </a:cubicBezTo>
                <a:lnTo>
                  <a:pt x="888632" y="1913376"/>
                </a:lnTo>
                <a:lnTo>
                  <a:pt x="888632" y="1914330"/>
                </a:lnTo>
                <a:lnTo>
                  <a:pt x="849540" y="1914330"/>
                </a:lnTo>
                <a:cubicBezTo>
                  <a:pt x="867656" y="1859026"/>
                  <a:pt x="853354" y="1798959"/>
                  <a:pt x="862889" y="1736984"/>
                </a:cubicBezTo>
                <a:cubicBezTo>
                  <a:pt x="865750" y="1719823"/>
                  <a:pt x="860029" y="1715532"/>
                  <a:pt x="871068" y="1715665"/>
                </a:cubicBezTo>
                <a:close/>
                <a:moveTo>
                  <a:pt x="3192213" y="1558683"/>
                </a:moveTo>
                <a:cubicBezTo>
                  <a:pt x="3172189" y="1573940"/>
                  <a:pt x="3172189" y="1593964"/>
                  <a:pt x="3172189" y="1616847"/>
                </a:cubicBezTo>
                <a:cubicBezTo>
                  <a:pt x="3175050" y="1709334"/>
                  <a:pt x="3202701" y="1885726"/>
                  <a:pt x="3224630" y="1972488"/>
                </a:cubicBezTo>
                <a:cubicBezTo>
                  <a:pt x="3228444" y="1989653"/>
                  <a:pt x="3223677" y="2012536"/>
                  <a:pt x="3224630" y="2030651"/>
                </a:cubicBezTo>
                <a:lnTo>
                  <a:pt x="3261816" y="2008723"/>
                </a:lnTo>
                <a:lnTo>
                  <a:pt x="3263723" y="1912421"/>
                </a:lnTo>
                <a:lnTo>
                  <a:pt x="3237979" y="1925769"/>
                </a:lnTo>
                <a:close/>
                <a:moveTo>
                  <a:pt x="3632715" y="1440454"/>
                </a:moveTo>
                <a:lnTo>
                  <a:pt x="3646064" y="1643541"/>
                </a:lnTo>
                <a:lnTo>
                  <a:pt x="3671807" y="1755099"/>
                </a:lnTo>
                <a:cubicBezTo>
                  <a:pt x="3672760" y="1679776"/>
                  <a:pt x="3667993" y="1601590"/>
                  <a:pt x="3657505" y="1527221"/>
                </a:cubicBezTo>
                <a:cubicBezTo>
                  <a:pt x="3654645" y="1507197"/>
                  <a:pt x="3650831" y="1448080"/>
                  <a:pt x="3632715" y="1440454"/>
                </a:cubicBezTo>
                <a:close/>
                <a:moveTo>
                  <a:pt x="1173920" y="1255830"/>
                </a:moveTo>
                <a:cubicBezTo>
                  <a:pt x="1167193" y="1253215"/>
                  <a:pt x="1159536" y="1253454"/>
                  <a:pt x="1150835" y="1257386"/>
                </a:cubicBezTo>
                <a:cubicBezTo>
                  <a:pt x="1147976" y="1319362"/>
                  <a:pt x="1190882" y="1367990"/>
                  <a:pt x="1164184" y="1428062"/>
                </a:cubicBezTo>
                <a:lnTo>
                  <a:pt x="1216625" y="1441409"/>
                </a:lnTo>
                <a:cubicBezTo>
                  <a:pt x="1222466" y="1432231"/>
                  <a:pt x="1221005" y="1274134"/>
                  <a:pt x="1173920" y="1255830"/>
                </a:cubicBezTo>
                <a:close/>
                <a:moveTo>
                  <a:pt x="2809871" y="1150837"/>
                </a:moveTo>
                <a:cubicBezTo>
                  <a:pt x="2806058" y="1151790"/>
                  <a:pt x="2805581" y="1155843"/>
                  <a:pt x="2807965" y="1168716"/>
                </a:cubicBezTo>
                <a:cubicBezTo>
                  <a:pt x="2818453" y="1225924"/>
                  <a:pt x="2844197" y="1321271"/>
                  <a:pt x="2862312" y="1377524"/>
                </a:cubicBezTo>
                <a:cubicBezTo>
                  <a:pt x="2866126" y="1390872"/>
                  <a:pt x="2865173" y="1416618"/>
                  <a:pt x="2884242" y="1413759"/>
                </a:cubicBezTo>
                <a:lnTo>
                  <a:pt x="2831801" y="1151555"/>
                </a:lnTo>
                <a:cubicBezTo>
                  <a:pt x="2820836" y="1152030"/>
                  <a:pt x="2813685" y="1149884"/>
                  <a:pt x="2809871" y="1150837"/>
                </a:cubicBezTo>
                <a:close/>
                <a:moveTo>
                  <a:pt x="3235715" y="924866"/>
                </a:moveTo>
                <a:cubicBezTo>
                  <a:pt x="3230113" y="926773"/>
                  <a:pt x="3226061" y="932732"/>
                  <a:pt x="3228444" y="945605"/>
                </a:cubicBezTo>
                <a:cubicBezTo>
                  <a:pt x="3251328" y="1073369"/>
                  <a:pt x="3313303" y="1209713"/>
                  <a:pt x="3330466" y="1342249"/>
                </a:cubicBezTo>
                <a:cubicBezTo>
                  <a:pt x="3331419" y="1352733"/>
                  <a:pt x="3334279" y="1389922"/>
                  <a:pt x="3317117" y="1367990"/>
                </a:cubicBezTo>
                <a:lnTo>
                  <a:pt x="3290420" y="1283132"/>
                </a:lnTo>
                <a:cubicBezTo>
                  <a:pt x="3268490" y="1279319"/>
                  <a:pt x="3277071" y="1314595"/>
                  <a:pt x="3277071" y="1328897"/>
                </a:cubicBezTo>
                <a:cubicBezTo>
                  <a:pt x="3289466" y="1536756"/>
                  <a:pt x="3347628" y="1767492"/>
                  <a:pt x="3343814" y="1983932"/>
                </a:cubicBezTo>
                <a:cubicBezTo>
                  <a:pt x="3360023" y="2106928"/>
                  <a:pt x="3315210" y="2246136"/>
                  <a:pt x="3330466" y="2365319"/>
                </a:cubicBezTo>
                <a:cubicBezTo>
                  <a:pt x="3334279" y="2389156"/>
                  <a:pt x="3326652" y="2386297"/>
                  <a:pt x="3357162" y="2384388"/>
                </a:cubicBezTo>
                <a:cubicBezTo>
                  <a:pt x="3403883" y="2073557"/>
                  <a:pt x="3361930" y="1769401"/>
                  <a:pt x="3329512" y="1459524"/>
                </a:cubicBezTo>
                <a:cubicBezTo>
                  <a:pt x="3328558" y="1432828"/>
                  <a:pt x="3361930" y="1438545"/>
                  <a:pt x="3368605" y="1418527"/>
                </a:cubicBezTo>
                <a:cubicBezTo>
                  <a:pt x="3385766" y="1369899"/>
                  <a:pt x="3350489" y="1339386"/>
                  <a:pt x="3344768" y="1301247"/>
                </a:cubicBezTo>
                <a:cubicBezTo>
                  <a:pt x="3328558" y="1196365"/>
                  <a:pt x="3323791" y="1179205"/>
                  <a:pt x="3291373" y="1079091"/>
                </a:cubicBezTo>
                <a:cubicBezTo>
                  <a:pt x="3283746" y="1054299"/>
                  <a:pt x="3258001" y="934161"/>
                  <a:pt x="3252281" y="928440"/>
                </a:cubicBezTo>
                <a:cubicBezTo>
                  <a:pt x="3248468" y="925104"/>
                  <a:pt x="3241317" y="922959"/>
                  <a:pt x="3235715" y="924866"/>
                </a:cubicBezTo>
                <a:close/>
                <a:moveTo>
                  <a:pt x="652172" y="758724"/>
                </a:moveTo>
                <a:cubicBezTo>
                  <a:pt x="709380" y="759678"/>
                  <a:pt x="698892" y="827376"/>
                  <a:pt x="711287" y="863606"/>
                </a:cubicBezTo>
                <a:lnTo>
                  <a:pt x="710333" y="864560"/>
                </a:lnTo>
                <a:cubicBezTo>
                  <a:pt x="721775" y="896977"/>
                  <a:pt x="780890" y="930348"/>
                  <a:pt x="704613" y="942742"/>
                </a:cubicBezTo>
                <a:close/>
                <a:moveTo>
                  <a:pt x="3159795" y="614749"/>
                </a:moveTo>
                <a:lnTo>
                  <a:pt x="3212038" y="875963"/>
                </a:lnTo>
                <a:lnTo>
                  <a:pt x="3211282" y="875999"/>
                </a:lnTo>
                <a:lnTo>
                  <a:pt x="3212236" y="876953"/>
                </a:lnTo>
                <a:lnTo>
                  <a:pt x="3212038" y="875963"/>
                </a:lnTo>
                <a:lnTo>
                  <a:pt x="3229283" y="875130"/>
                </a:lnTo>
                <a:cubicBezTo>
                  <a:pt x="3257779" y="862786"/>
                  <a:pt x="3200317" y="784467"/>
                  <a:pt x="3237026" y="771117"/>
                </a:cubicBezTo>
                <a:cubicBezTo>
                  <a:pt x="3258956" y="836910"/>
                  <a:pt x="3269444" y="909370"/>
                  <a:pt x="3289466" y="975163"/>
                </a:cubicBezTo>
                <a:cubicBezTo>
                  <a:pt x="3295187" y="993278"/>
                  <a:pt x="3290420" y="1016161"/>
                  <a:pt x="3316164" y="1020928"/>
                </a:cubicBezTo>
                <a:cubicBezTo>
                  <a:pt x="3304722" y="909370"/>
                  <a:pt x="3274211" y="800676"/>
                  <a:pt x="3224630" y="699607"/>
                </a:cubicBezTo>
                <a:lnTo>
                  <a:pt x="3198887" y="719631"/>
                </a:lnTo>
                <a:cubicBezTo>
                  <a:pt x="3196980" y="683401"/>
                  <a:pt x="3195073" y="630006"/>
                  <a:pt x="3159795" y="614749"/>
                </a:cubicBezTo>
                <a:close/>
                <a:moveTo>
                  <a:pt x="3028216" y="535613"/>
                </a:moveTo>
                <a:cubicBezTo>
                  <a:pt x="3015821" y="548961"/>
                  <a:pt x="3067308" y="643353"/>
                  <a:pt x="3078750" y="662423"/>
                </a:cubicBezTo>
                <a:cubicBezTo>
                  <a:pt x="3090191" y="683401"/>
                  <a:pt x="3102587" y="727261"/>
                  <a:pt x="3133097" y="719631"/>
                </a:cubicBezTo>
                <a:cubicBezTo>
                  <a:pt x="3100679" y="659564"/>
                  <a:pt x="3111168" y="553728"/>
                  <a:pt x="3028216" y="535613"/>
                </a:cubicBezTo>
                <a:close/>
                <a:moveTo>
                  <a:pt x="2779361" y="273409"/>
                </a:moveTo>
                <a:cubicBezTo>
                  <a:pt x="2732640" y="312502"/>
                  <a:pt x="2877568" y="473638"/>
                  <a:pt x="2897591" y="516544"/>
                </a:cubicBezTo>
                <a:cubicBezTo>
                  <a:pt x="2895683" y="567076"/>
                  <a:pt x="2875661" y="499379"/>
                  <a:pt x="2865173" y="496520"/>
                </a:cubicBezTo>
                <a:cubicBezTo>
                  <a:pt x="2846103" y="490798"/>
                  <a:pt x="2843242" y="497474"/>
                  <a:pt x="2846103" y="515589"/>
                </a:cubicBezTo>
                <a:cubicBezTo>
                  <a:pt x="2853732" y="568985"/>
                  <a:pt x="2915707" y="609028"/>
                  <a:pt x="2905218" y="653842"/>
                </a:cubicBezTo>
                <a:lnTo>
                  <a:pt x="2786989" y="469825"/>
                </a:lnTo>
                <a:cubicBezTo>
                  <a:pt x="2772687" y="504146"/>
                  <a:pt x="2792709" y="551819"/>
                  <a:pt x="2804151" y="584241"/>
                </a:cubicBezTo>
                <a:cubicBezTo>
                  <a:pt x="2831801" y="663377"/>
                  <a:pt x="2900451" y="803539"/>
                  <a:pt x="2940497" y="880766"/>
                </a:cubicBezTo>
                <a:cubicBezTo>
                  <a:pt x="2947171" y="895068"/>
                  <a:pt x="2956706" y="906512"/>
                  <a:pt x="2970054" y="916046"/>
                </a:cubicBezTo>
                <a:cubicBezTo>
                  <a:pt x="2999612" y="920814"/>
                  <a:pt x="2989124" y="906512"/>
                  <a:pt x="2987217" y="886488"/>
                </a:cubicBezTo>
                <a:cubicBezTo>
                  <a:pt x="2979589" y="820700"/>
                  <a:pt x="2936683" y="753002"/>
                  <a:pt x="2924287" y="687214"/>
                </a:cubicBezTo>
                <a:cubicBezTo>
                  <a:pt x="2924287" y="687214"/>
                  <a:pt x="2976728" y="706283"/>
                  <a:pt x="2976728" y="706283"/>
                </a:cubicBezTo>
                <a:lnTo>
                  <a:pt x="2976728" y="653842"/>
                </a:lnTo>
                <a:cubicBezTo>
                  <a:pt x="2997705" y="691981"/>
                  <a:pt x="3003426" y="813074"/>
                  <a:pt x="3030123" y="831189"/>
                </a:cubicBezTo>
                <a:cubicBezTo>
                  <a:pt x="3041564" y="838814"/>
                  <a:pt x="3065401" y="835002"/>
                  <a:pt x="3068262" y="837860"/>
                </a:cubicBezTo>
                <a:cubicBezTo>
                  <a:pt x="3075889" y="845491"/>
                  <a:pt x="3048238" y="894118"/>
                  <a:pt x="3064448" y="912233"/>
                </a:cubicBezTo>
                <a:lnTo>
                  <a:pt x="3134050" y="981835"/>
                </a:lnTo>
                <a:cubicBezTo>
                  <a:pt x="3117842" y="915092"/>
                  <a:pt x="3100679" y="826421"/>
                  <a:pt x="3066354" y="767304"/>
                </a:cubicBezTo>
                <a:cubicBezTo>
                  <a:pt x="3057773" y="753002"/>
                  <a:pt x="3036797" y="750144"/>
                  <a:pt x="3029169" y="735842"/>
                </a:cubicBezTo>
                <a:cubicBezTo>
                  <a:pt x="3010100" y="699607"/>
                  <a:pt x="3016775" y="629051"/>
                  <a:pt x="2994844" y="589008"/>
                </a:cubicBezTo>
                <a:cubicBezTo>
                  <a:pt x="2980542" y="562309"/>
                  <a:pt x="2951938" y="558496"/>
                  <a:pt x="2941450" y="544194"/>
                </a:cubicBezTo>
                <a:cubicBezTo>
                  <a:pt x="2879475" y="460290"/>
                  <a:pt x="2852777" y="343011"/>
                  <a:pt x="2779361" y="273409"/>
                </a:cubicBezTo>
                <a:close/>
                <a:moveTo>
                  <a:pt x="2747137" y="137"/>
                </a:moveTo>
                <a:cubicBezTo>
                  <a:pt x="2753975" y="480"/>
                  <a:pt x="2760292" y="1434"/>
                  <a:pt x="2765059" y="2625"/>
                </a:cubicBezTo>
                <a:cubicBezTo>
                  <a:pt x="2799383" y="10251"/>
                  <a:pt x="2929055" y="117991"/>
                  <a:pt x="2949078" y="101785"/>
                </a:cubicBezTo>
                <a:lnTo>
                  <a:pt x="2916660" y="35996"/>
                </a:lnTo>
                <a:lnTo>
                  <a:pt x="3087331" y="206666"/>
                </a:lnTo>
                <a:lnTo>
                  <a:pt x="3073983" y="128480"/>
                </a:lnTo>
                <a:cubicBezTo>
                  <a:pt x="3293280" y="334430"/>
                  <a:pt x="3461091" y="619517"/>
                  <a:pt x="3582181" y="894118"/>
                </a:cubicBezTo>
                <a:lnTo>
                  <a:pt x="3579321" y="888397"/>
                </a:lnTo>
                <a:cubicBezTo>
                  <a:pt x="3808154" y="1405174"/>
                  <a:pt x="3787177" y="1813262"/>
                  <a:pt x="3812921" y="2360552"/>
                </a:cubicBezTo>
                <a:cubicBezTo>
                  <a:pt x="3816735" y="2439691"/>
                  <a:pt x="3826746" y="2519544"/>
                  <a:pt x="3835804" y="2599516"/>
                </a:cubicBezTo>
                <a:lnTo>
                  <a:pt x="3844964" y="2691269"/>
                </a:lnTo>
                <a:lnTo>
                  <a:pt x="3844964" y="2792039"/>
                </a:lnTo>
                <a:lnTo>
                  <a:pt x="3826270" y="2681873"/>
                </a:lnTo>
                <a:cubicBezTo>
                  <a:pt x="3826270" y="2681873"/>
                  <a:pt x="3799572" y="2695220"/>
                  <a:pt x="3799572" y="2695220"/>
                </a:cubicBezTo>
                <a:lnTo>
                  <a:pt x="3799572" y="2603686"/>
                </a:lnTo>
                <a:lnTo>
                  <a:pt x="3776689" y="2624665"/>
                </a:lnTo>
                <a:cubicBezTo>
                  <a:pt x="3764771" y="3051817"/>
                  <a:pt x="3710662" y="3468721"/>
                  <a:pt x="3613646" y="3875018"/>
                </a:cubicBezTo>
                <a:lnTo>
                  <a:pt x="3562618" y="4047638"/>
                </a:lnTo>
                <a:lnTo>
                  <a:pt x="3532601" y="4013866"/>
                </a:lnTo>
                <a:cubicBezTo>
                  <a:pt x="3482067" y="4001473"/>
                  <a:pt x="3411511" y="4244607"/>
                  <a:pt x="3467765" y="4262722"/>
                </a:cubicBezTo>
                <a:cubicBezTo>
                  <a:pt x="3477777" y="4265820"/>
                  <a:pt x="3485941" y="4265105"/>
                  <a:pt x="3492645" y="4261887"/>
                </a:cubicBezTo>
                <a:lnTo>
                  <a:pt x="3502005" y="4252683"/>
                </a:lnTo>
                <a:lnTo>
                  <a:pt x="3435854" y="4476463"/>
                </a:lnTo>
                <a:cubicBezTo>
                  <a:pt x="3365804" y="4674263"/>
                  <a:pt x="3284938" y="4869366"/>
                  <a:pt x="3193166" y="5061727"/>
                </a:cubicBezTo>
                <a:cubicBezTo>
                  <a:pt x="3120703" y="5092240"/>
                  <a:pt x="3151213" y="5116077"/>
                  <a:pt x="3126423" y="5179007"/>
                </a:cubicBezTo>
                <a:cubicBezTo>
                  <a:pt x="3110214" y="5220004"/>
                  <a:pt x="3018681" y="5418328"/>
                  <a:pt x="2998658" y="5442165"/>
                </a:cubicBezTo>
                <a:cubicBezTo>
                  <a:pt x="2986263" y="5457417"/>
                  <a:pt x="2958613" y="5451700"/>
                  <a:pt x="2938589" y="5477441"/>
                </a:cubicBezTo>
                <a:cubicBezTo>
                  <a:pt x="2903311" y="5522255"/>
                  <a:pt x="2886149" y="5623324"/>
                  <a:pt x="2865173" y="5665276"/>
                </a:cubicBezTo>
                <a:cubicBezTo>
                  <a:pt x="2805104" y="5786364"/>
                  <a:pt x="2699269" y="5953221"/>
                  <a:pt x="2620132" y="6064778"/>
                </a:cubicBezTo>
                <a:lnTo>
                  <a:pt x="2561145" y="6142872"/>
                </a:lnTo>
                <a:lnTo>
                  <a:pt x="0" y="6142872"/>
                </a:lnTo>
                <a:lnTo>
                  <a:pt x="0" y="5265770"/>
                </a:lnTo>
                <a:lnTo>
                  <a:pt x="17162" y="5215237"/>
                </a:lnTo>
                <a:lnTo>
                  <a:pt x="0" y="5211424"/>
                </a:lnTo>
                <a:lnTo>
                  <a:pt x="0" y="5192353"/>
                </a:lnTo>
                <a:lnTo>
                  <a:pt x="25638" y="5152593"/>
                </a:lnTo>
                <a:cubicBezTo>
                  <a:pt x="54108" y="5114290"/>
                  <a:pt x="89149" y="5079607"/>
                  <a:pt x="113462" y="5041708"/>
                </a:cubicBezTo>
                <a:cubicBezTo>
                  <a:pt x="225971" y="4864362"/>
                  <a:pt x="396642" y="4566878"/>
                  <a:pt x="479594" y="4371417"/>
                </a:cubicBezTo>
                <a:cubicBezTo>
                  <a:pt x="518686" y="4277024"/>
                  <a:pt x="521546" y="4171188"/>
                  <a:pt x="581615" y="4093007"/>
                </a:cubicBezTo>
                <a:lnTo>
                  <a:pt x="555872" y="4067261"/>
                </a:lnTo>
                <a:cubicBezTo>
                  <a:pt x="606405" y="4043424"/>
                  <a:pt x="627382" y="3954754"/>
                  <a:pt x="608313" y="3903262"/>
                </a:cubicBezTo>
                <a:cubicBezTo>
                  <a:pt x="687450" y="3913752"/>
                  <a:pt x="675055" y="3861311"/>
                  <a:pt x="706519" y="3811733"/>
                </a:cubicBezTo>
                <a:lnTo>
                  <a:pt x="713194" y="3877522"/>
                </a:lnTo>
                <a:cubicBezTo>
                  <a:pt x="753239" y="3855589"/>
                  <a:pt x="770402" y="3767873"/>
                  <a:pt x="767541" y="3725921"/>
                </a:cubicBezTo>
                <a:cubicBezTo>
                  <a:pt x="765635" y="3695408"/>
                  <a:pt x="729403" y="3720199"/>
                  <a:pt x="739891" y="3681106"/>
                </a:cubicBezTo>
                <a:lnTo>
                  <a:pt x="792331" y="3694454"/>
                </a:lnTo>
                <a:lnTo>
                  <a:pt x="778983" y="3648689"/>
                </a:lnTo>
                <a:cubicBezTo>
                  <a:pt x="788517" y="3624852"/>
                  <a:pt x="818076" y="3632478"/>
                  <a:pt x="818076" y="3648689"/>
                </a:cubicBezTo>
                <a:cubicBezTo>
                  <a:pt x="819029" y="3665850"/>
                  <a:pt x="759913" y="3899450"/>
                  <a:pt x="713194" y="3891824"/>
                </a:cubicBezTo>
                <a:cubicBezTo>
                  <a:pt x="715101" y="3914706"/>
                  <a:pt x="753239" y="3926149"/>
                  <a:pt x="765635" y="3917565"/>
                </a:cubicBezTo>
                <a:cubicBezTo>
                  <a:pt x="785658" y="3904217"/>
                  <a:pt x="862888" y="3507573"/>
                  <a:pt x="866702" y="3451319"/>
                </a:cubicBezTo>
                <a:lnTo>
                  <a:pt x="844772" y="3432250"/>
                </a:lnTo>
                <a:cubicBezTo>
                  <a:pt x="856214" y="3518062"/>
                  <a:pt x="799960" y="3543808"/>
                  <a:pt x="812354" y="3445597"/>
                </a:cubicBezTo>
                <a:cubicBezTo>
                  <a:pt x="759913" y="3466576"/>
                  <a:pt x="796145" y="3527597"/>
                  <a:pt x="791378" y="3535227"/>
                </a:cubicBezTo>
                <a:cubicBezTo>
                  <a:pt x="789472" y="3539040"/>
                  <a:pt x="731309" y="3572412"/>
                  <a:pt x="720821" y="3577179"/>
                </a:cubicBezTo>
                <a:cubicBezTo>
                  <a:pt x="704613" y="3585759"/>
                  <a:pt x="686497" y="3602920"/>
                  <a:pt x="689357" y="3572412"/>
                </a:cubicBezTo>
                <a:cubicBezTo>
                  <a:pt x="696984" y="3495180"/>
                  <a:pt x="717961" y="3524738"/>
                  <a:pt x="746566" y="3498993"/>
                </a:cubicBezTo>
                <a:cubicBezTo>
                  <a:pt x="786611" y="3462763"/>
                  <a:pt x="742751" y="3438926"/>
                  <a:pt x="742751" y="3416044"/>
                </a:cubicBezTo>
                <a:cubicBezTo>
                  <a:pt x="743705" y="3406509"/>
                  <a:pt x="777076" y="3270160"/>
                  <a:pt x="783750" y="3265393"/>
                </a:cubicBezTo>
                <a:cubicBezTo>
                  <a:pt x="790425" y="3260625"/>
                  <a:pt x="810447" y="3266347"/>
                  <a:pt x="816168" y="3260625"/>
                </a:cubicBezTo>
                <a:cubicBezTo>
                  <a:pt x="823796" y="3253000"/>
                  <a:pt x="826656" y="3189115"/>
                  <a:pt x="832378" y="3171000"/>
                </a:cubicBezTo>
                <a:cubicBezTo>
                  <a:pt x="855260" y="3178626"/>
                  <a:pt x="846680" y="3250136"/>
                  <a:pt x="844772" y="3269206"/>
                </a:cubicBezTo>
                <a:cubicBezTo>
                  <a:pt x="839052" y="3316879"/>
                  <a:pt x="791378" y="3397924"/>
                  <a:pt x="851447" y="3407459"/>
                </a:cubicBezTo>
                <a:cubicBezTo>
                  <a:pt x="881004" y="3400787"/>
                  <a:pt x="941072" y="3060397"/>
                  <a:pt x="948700" y="3006052"/>
                </a:cubicBezTo>
                <a:cubicBezTo>
                  <a:pt x="985886" y="2734313"/>
                  <a:pt x="1007815" y="2375808"/>
                  <a:pt x="990653" y="2102161"/>
                </a:cubicBezTo>
                <a:cubicBezTo>
                  <a:pt x="987792" y="2058300"/>
                  <a:pt x="982072" y="1961049"/>
                  <a:pt x="950607" y="1939117"/>
                </a:cubicBezTo>
                <a:cubicBezTo>
                  <a:pt x="949654" y="1984886"/>
                  <a:pt x="952515" y="2030651"/>
                  <a:pt x="950607" y="2076420"/>
                </a:cubicBezTo>
                <a:cubicBezTo>
                  <a:pt x="949654" y="2115508"/>
                  <a:pt x="912468" y="2154602"/>
                  <a:pt x="963956" y="2167949"/>
                </a:cubicBezTo>
                <a:lnTo>
                  <a:pt x="924864" y="2187973"/>
                </a:lnTo>
                <a:lnTo>
                  <a:pt x="911515" y="2162232"/>
                </a:lnTo>
                <a:lnTo>
                  <a:pt x="898166" y="2201321"/>
                </a:lnTo>
                <a:cubicBezTo>
                  <a:pt x="896260" y="2118372"/>
                  <a:pt x="938213" y="2059255"/>
                  <a:pt x="925817" y="1970584"/>
                </a:cubicBezTo>
                <a:cubicBezTo>
                  <a:pt x="922957" y="1945793"/>
                  <a:pt x="898166" y="1953419"/>
                  <a:pt x="898166" y="1943884"/>
                </a:cubicBezTo>
                <a:cubicBezTo>
                  <a:pt x="893399" y="1896211"/>
                  <a:pt x="920096" y="1806585"/>
                  <a:pt x="912468" y="1747473"/>
                </a:cubicBezTo>
                <a:cubicBezTo>
                  <a:pt x="908655" y="1716960"/>
                  <a:pt x="881958" y="1691215"/>
                  <a:pt x="884819" y="1670241"/>
                </a:cubicBezTo>
                <a:cubicBezTo>
                  <a:pt x="885772" y="1658798"/>
                  <a:pt x="916282" y="1660708"/>
                  <a:pt x="922957" y="1641638"/>
                </a:cubicBezTo>
                <a:cubicBezTo>
                  <a:pt x="935352" y="1607312"/>
                  <a:pt x="919143" y="1544381"/>
                  <a:pt x="924864" y="1505288"/>
                </a:cubicBezTo>
                <a:cubicBezTo>
                  <a:pt x="867656" y="1491941"/>
                  <a:pt x="922957" y="1585383"/>
                  <a:pt x="885772" y="1596823"/>
                </a:cubicBezTo>
                <a:cubicBezTo>
                  <a:pt x="898166" y="1555825"/>
                  <a:pt x="853354" y="1549149"/>
                  <a:pt x="849539" y="1542477"/>
                </a:cubicBezTo>
                <a:cubicBezTo>
                  <a:pt x="846680" y="1536756"/>
                  <a:pt x="862888" y="1518641"/>
                  <a:pt x="854307" y="1505288"/>
                </a:cubicBezTo>
                <a:cubicBezTo>
                  <a:pt x="848586" y="1495754"/>
                  <a:pt x="822843" y="1496708"/>
                  <a:pt x="819982" y="1483360"/>
                </a:cubicBezTo>
                <a:cubicBezTo>
                  <a:pt x="813308" y="1451898"/>
                  <a:pt x="864795" y="1348920"/>
                  <a:pt x="781843" y="1360364"/>
                </a:cubicBezTo>
                <a:cubicBezTo>
                  <a:pt x="840005" y="1300293"/>
                  <a:pt x="786611" y="1283132"/>
                  <a:pt x="771355" y="1233550"/>
                </a:cubicBezTo>
                <a:cubicBezTo>
                  <a:pt x="768495" y="1223065"/>
                  <a:pt x="758007" y="1174437"/>
                  <a:pt x="781843" y="1177296"/>
                </a:cubicBezTo>
                <a:cubicBezTo>
                  <a:pt x="766588" y="1227833"/>
                  <a:pt x="826656" y="1246902"/>
                  <a:pt x="832378" y="1264063"/>
                </a:cubicBezTo>
                <a:cubicBezTo>
                  <a:pt x="844772" y="1301247"/>
                  <a:pt x="819029" y="1386105"/>
                  <a:pt x="847633" y="1407083"/>
                </a:cubicBezTo>
                <a:cubicBezTo>
                  <a:pt x="856214" y="1419476"/>
                  <a:pt x="871470" y="1398503"/>
                  <a:pt x="873376" y="1392781"/>
                </a:cubicBezTo>
                <a:cubicBezTo>
                  <a:pt x="877190" y="1379433"/>
                  <a:pt x="853354" y="1219248"/>
                  <a:pt x="821889" y="1229737"/>
                </a:cubicBezTo>
                <a:cubicBezTo>
                  <a:pt x="821889" y="1229737"/>
                  <a:pt x="848586" y="1208763"/>
                  <a:pt x="848586" y="1208763"/>
                </a:cubicBezTo>
                <a:lnTo>
                  <a:pt x="848586" y="1112462"/>
                </a:lnTo>
                <a:cubicBezTo>
                  <a:pt x="867656" y="1114366"/>
                  <a:pt x="871470" y="1170624"/>
                  <a:pt x="873376" y="1185876"/>
                </a:cubicBezTo>
                <a:cubicBezTo>
                  <a:pt x="878144" y="1231646"/>
                  <a:pt x="858121" y="1301247"/>
                  <a:pt x="901027" y="1322225"/>
                </a:cubicBezTo>
                <a:cubicBezTo>
                  <a:pt x="887678" y="1290758"/>
                  <a:pt x="925817" y="1281223"/>
                  <a:pt x="927725" y="1273597"/>
                </a:cubicBezTo>
                <a:cubicBezTo>
                  <a:pt x="942027" y="1206854"/>
                  <a:pt x="867656" y="1135344"/>
                  <a:pt x="861935" y="1079091"/>
                </a:cubicBezTo>
                <a:cubicBezTo>
                  <a:pt x="861935" y="1073369"/>
                  <a:pt x="885772" y="1074323"/>
                  <a:pt x="888631" y="1064788"/>
                </a:cubicBezTo>
                <a:cubicBezTo>
                  <a:pt x="900074" y="1018069"/>
                  <a:pt x="828564" y="907466"/>
                  <a:pt x="822843" y="850258"/>
                </a:cubicBezTo>
                <a:cubicBezTo>
                  <a:pt x="857168" y="813074"/>
                  <a:pt x="986839" y="1057158"/>
                  <a:pt x="1001141" y="1072414"/>
                </a:cubicBezTo>
                <a:cubicBezTo>
                  <a:pt x="1012582" y="1083858"/>
                  <a:pt x="1032606" y="1084812"/>
                  <a:pt x="1045954" y="1094347"/>
                </a:cubicBezTo>
                <a:cubicBezTo>
                  <a:pt x="1067884" y="1109599"/>
                  <a:pt x="1045001" y="1138203"/>
                  <a:pt x="1099349" y="1112462"/>
                </a:cubicBezTo>
                <a:cubicBezTo>
                  <a:pt x="1075512" y="1186831"/>
                  <a:pt x="1096488" y="1213531"/>
                  <a:pt x="1165137" y="1244039"/>
                </a:cubicBezTo>
                <a:lnTo>
                  <a:pt x="1138441" y="1054299"/>
                </a:lnTo>
                <a:lnTo>
                  <a:pt x="1178486" y="1047623"/>
                </a:lnTo>
                <a:lnTo>
                  <a:pt x="1151790" y="956094"/>
                </a:lnTo>
                <a:cubicBezTo>
                  <a:pt x="1112697" y="952276"/>
                  <a:pt x="1129860" y="1002813"/>
                  <a:pt x="1074558" y="980880"/>
                </a:cubicBezTo>
                <a:cubicBezTo>
                  <a:pt x="1029745" y="921768"/>
                  <a:pt x="1087907" y="884584"/>
                  <a:pt x="1087907" y="871231"/>
                </a:cubicBezTo>
                <a:cubicBezTo>
                  <a:pt x="1088860" y="841678"/>
                  <a:pt x="1073605" y="814978"/>
                  <a:pt x="1073605" y="785419"/>
                </a:cubicBezTo>
                <a:lnTo>
                  <a:pt x="1046908" y="851212"/>
                </a:lnTo>
                <a:cubicBezTo>
                  <a:pt x="967770" y="809256"/>
                  <a:pt x="1048815" y="720585"/>
                  <a:pt x="981119" y="654797"/>
                </a:cubicBezTo>
                <a:lnTo>
                  <a:pt x="1046908" y="668144"/>
                </a:lnTo>
                <a:lnTo>
                  <a:pt x="1035466" y="617613"/>
                </a:lnTo>
                <a:cubicBezTo>
                  <a:pt x="1092674" y="599493"/>
                  <a:pt x="1122231" y="538472"/>
                  <a:pt x="1132720" y="485077"/>
                </a:cubicBezTo>
                <a:lnTo>
                  <a:pt x="1165137" y="485077"/>
                </a:lnTo>
                <a:cubicBezTo>
                  <a:pt x="1130813" y="404032"/>
                  <a:pt x="1194696" y="363989"/>
                  <a:pt x="1206137" y="289615"/>
                </a:cubicBezTo>
                <a:cubicBezTo>
                  <a:pt x="1206137" y="289615"/>
                  <a:pt x="1256671" y="286757"/>
                  <a:pt x="1256671" y="286757"/>
                </a:cubicBezTo>
                <a:lnTo>
                  <a:pt x="1256671" y="248618"/>
                </a:lnTo>
                <a:cubicBezTo>
                  <a:pt x="1509341" y="340152"/>
                  <a:pt x="1755335" y="457427"/>
                  <a:pt x="2030888" y="425964"/>
                </a:cubicBezTo>
                <a:cubicBezTo>
                  <a:pt x="2086189" y="348732"/>
                  <a:pt x="2188210" y="298200"/>
                  <a:pt x="2209186" y="208571"/>
                </a:cubicBezTo>
                <a:cubicBezTo>
                  <a:pt x="2233977" y="205712"/>
                  <a:pt x="2254953" y="210479"/>
                  <a:pt x="2277836" y="219060"/>
                </a:cubicBezTo>
                <a:cubicBezTo>
                  <a:pt x="2351253" y="245760"/>
                  <a:pt x="2567691" y="378291"/>
                  <a:pt x="2618224" y="436453"/>
                </a:cubicBezTo>
                <a:cubicBezTo>
                  <a:pt x="2672573" y="498429"/>
                  <a:pt x="2690687" y="576611"/>
                  <a:pt x="2727873" y="649075"/>
                </a:cubicBezTo>
                <a:lnTo>
                  <a:pt x="2703083" y="672912"/>
                </a:lnTo>
                <a:cubicBezTo>
                  <a:pt x="2810825" y="943696"/>
                  <a:pt x="2890916" y="1228782"/>
                  <a:pt x="2967193" y="1511010"/>
                </a:cubicBezTo>
                <a:cubicBezTo>
                  <a:pt x="3003426" y="1645450"/>
                  <a:pt x="2985310" y="1654985"/>
                  <a:pt x="2991985" y="1788470"/>
                </a:cubicBezTo>
                <a:cubicBezTo>
                  <a:pt x="2995798" y="1863794"/>
                  <a:pt x="3019634" y="1943884"/>
                  <a:pt x="3015821" y="2020161"/>
                </a:cubicBezTo>
                <a:lnTo>
                  <a:pt x="3054913" y="1981073"/>
                </a:lnTo>
                <a:cubicBezTo>
                  <a:pt x="3052052" y="2037327"/>
                  <a:pt x="3073029" y="2089767"/>
                  <a:pt x="3080656" y="2145067"/>
                </a:cubicBezTo>
                <a:cubicBezTo>
                  <a:pt x="3086377" y="2189882"/>
                  <a:pt x="3063495" y="2248044"/>
                  <a:pt x="3100679" y="2282365"/>
                </a:cubicBezTo>
                <a:cubicBezTo>
                  <a:pt x="3129283" y="2282365"/>
                  <a:pt x="3129283" y="2080233"/>
                  <a:pt x="3134050" y="2053533"/>
                </a:cubicBezTo>
                <a:cubicBezTo>
                  <a:pt x="3140725" y="2015394"/>
                  <a:pt x="3176003" y="1973442"/>
                  <a:pt x="3172189" y="1935304"/>
                </a:cubicBezTo>
                <a:cubicBezTo>
                  <a:pt x="3170283" y="1912421"/>
                  <a:pt x="3141679" y="1890493"/>
                  <a:pt x="3146446" y="1861889"/>
                </a:cubicBezTo>
                <a:lnTo>
                  <a:pt x="3107354" y="1875237"/>
                </a:lnTo>
                <a:cubicBezTo>
                  <a:pt x="3094958" y="1834235"/>
                  <a:pt x="3151213" y="1818983"/>
                  <a:pt x="3157887" y="1800864"/>
                </a:cubicBezTo>
                <a:cubicBezTo>
                  <a:pt x="3166469" y="1774168"/>
                  <a:pt x="3116889" y="1487173"/>
                  <a:pt x="3105446" y="1436641"/>
                </a:cubicBezTo>
                <a:cubicBezTo>
                  <a:pt x="3091144" y="1370853"/>
                  <a:pt x="3031077" y="1304110"/>
                  <a:pt x="3067308" y="1231646"/>
                </a:cubicBezTo>
                <a:cubicBezTo>
                  <a:pt x="3071122" y="1228782"/>
                  <a:pt x="3082564" y="1239271"/>
                  <a:pt x="3086377" y="1244993"/>
                </a:cubicBezTo>
                <a:cubicBezTo>
                  <a:pt x="3120703" y="1305060"/>
                  <a:pt x="3110214" y="1471917"/>
                  <a:pt x="3145493" y="1546290"/>
                </a:cubicBezTo>
                <a:cubicBezTo>
                  <a:pt x="3181724" y="1533892"/>
                  <a:pt x="3123563" y="1474780"/>
                  <a:pt x="3171236" y="1468104"/>
                </a:cubicBezTo>
                <a:cubicBezTo>
                  <a:pt x="3171236" y="1468104"/>
                  <a:pt x="3184585" y="1493849"/>
                  <a:pt x="3184585" y="1493849"/>
                </a:cubicBezTo>
                <a:lnTo>
                  <a:pt x="3184585" y="1441409"/>
                </a:lnTo>
                <a:lnTo>
                  <a:pt x="3237026" y="1467150"/>
                </a:lnTo>
                <a:lnTo>
                  <a:pt x="3210328" y="1362268"/>
                </a:lnTo>
                <a:lnTo>
                  <a:pt x="3191259" y="1388014"/>
                </a:lnTo>
                <a:cubicBezTo>
                  <a:pt x="3129283" y="1314595"/>
                  <a:pt x="3145493" y="1204946"/>
                  <a:pt x="3091144" y="1120088"/>
                </a:cubicBezTo>
                <a:cubicBezTo>
                  <a:pt x="3077797" y="1099114"/>
                  <a:pt x="3049193" y="1096251"/>
                  <a:pt x="3034891" y="1059067"/>
                </a:cubicBezTo>
                <a:cubicBezTo>
                  <a:pt x="3022495" y="1028554"/>
                  <a:pt x="3024402" y="978976"/>
                  <a:pt x="3007240" y="955140"/>
                </a:cubicBezTo>
                <a:cubicBezTo>
                  <a:pt x="2971008" y="904603"/>
                  <a:pt x="2980542" y="1020928"/>
                  <a:pt x="2980542" y="1034276"/>
                </a:cubicBezTo>
                <a:cubicBezTo>
                  <a:pt x="2917614" y="958952"/>
                  <a:pt x="2915707" y="870282"/>
                  <a:pt x="2878522" y="781606"/>
                </a:cubicBezTo>
                <a:cubicBezTo>
                  <a:pt x="2795569" y="582332"/>
                  <a:pt x="2627759" y="271501"/>
                  <a:pt x="2462809" y="134202"/>
                </a:cubicBezTo>
                <a:cubicBezTo>
                  <a:pt x="2417042" y="97018"/>
                  <a:pt x="2364602" y="76994"/>
                  <a:pt x="2317881" y="42668"/>
                </a:cubicBezTo>
                <a:cubicBezTo>
                  <a:pt x="2354114" y="5484"/>
                  <a:pt x="2404647" y="64601"/>
                  <a:pt x="2416089" y="10251"/>
                </a:cubicBezTo>
                <a:cubicBezTo>
                  <a:pt x="2461855" y="70318"/>
                  <a:pt x="2512389" y="46481"/>
                  <a:pt x="2564830" y="58879"/>
                </a:cubicBezTo>
                <a:cubicBezTo>
                  <a:pt x="2643968" y="77948"/>
                  <a:pt x="2808918" y="251477"/>
                  <a:pt x="2869940" y="318220"/>
                </a:cubicBezTo>
                <a:cubicBezTo>
                  <a:pt x="2889009" y="340152"/>
                  <a:pt x="2942403" y="423101"/>
                  <a:pt x="2954799" y="429777"/>
                </a:cubicBezTo>
                <a:cubicBezTo>
                  <a:pt x="2977683" y="441221"/>
                  <a:pt x="2977683" y="416430"/>
                  <a:pt x="2971961" y="400219"/>
                </a:cubicBezTo>
                <a:cubicBezTo>
                  <a:pt x="2954799" y="352545"/>
                  <a:pt x="2894730" y="311548"/>
                  <a:pt x="2864220" y="271501"/>
                </a:cubicBezTo>
                <a:cubicBezTo>
                  <a:pt x="2818453" y="211434"/>
                  <a:pt x="2791756" y="141828"/>
                  <a:pt x="2725013" y="95109"/>
                </a:cubicBezTo>
                <a:cubicBezTo>
                  <a:pt x="2797477" y="84620"/>
                  <a:pt x="2890916" y="199036"/>
                  <a:pt x="2934776" y="253386"/>
                </a:cubicBezTo>
                <a:cubicBezTo>
                  <a:pt x="3008193" y="343965"/>
                  <a:pt x="3071122" y="445034"/>
                  <a:pt x="3093052" y="561354"/>
                </a:cubicBezTo>
                <a:cubicBezTo>
                  <a:pt x="3151213" y="574706"/>
                  <a:pt x="3084471" y="451705"/>
                  <a:pt x="3073983" y="429777"/>
                </a:cubicBezTo>
                <a:cubicBezTo>
                  <a:pt x="3000565" y="281035"/>
                  <a:pt x="2855638" y="87483"/>
                  <a:pt x="2699269" y="23599"/>
                </a:cubicBezTo>
                <a:cubicBezTo>
                  <a:pt x="2701415" y="3577"/>
                  <a:pt x="2726622" y="-891"/>
                  <a:pt x="2747137" y="137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909454" y="804799"/>
            <a:ext cx="8236527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2909454" y="1767732"/>
            <a:ext cx="8236527" cy="4013084"/>
          </a:xfrm>
        </p:spPr>
        <p:txBody>
          <a:bodyPr/>
          <a:lstStyle>
            <a:lvl1pPr algn="l">
              <a:defRPr>
                <a:solidFill>
                  <a:schemeClr val="accent5"/>
                </a:solidFill>
              </a:defRPr>
            </a:lvl1pPr>
            <a:lvl2pPr algn="l">
              <a:defRPr>
                <a:solidFill>
                  <a:schemeClr val="accent5"/>
                </a:solidFill>
              </a:defRPr>
            </a:lvl2pPr>
            <a:lvl3pPr algn="l">
              <a:defRPr>
                <a:solidFill>
                  <a:schemeClr val="accent5"/>
                </a:solidFill>
              </a:defRPr>
            </a:lvl3pPr>
            <a:lvl4pPr algn="l">
              <a:defRPr>
                <a:solidFill>
                  <a:schemeClr val="accent5"/>
                </a:solidFill>
              </a:defRPr>
            </a:lvl4pPr>
            <a:lvl5pPr algn="l"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Freeform 82">
            <a:extLst>
              <a:ext uri="{FF2B5EF4-FFF2-40B4-BE49-F238E27FC236}">
                <a16:creationId xmlns:a16="http://schemas.microsoft.com/office/drawing/2014/main" id="{ACF1F72D-70B6-AD8A-0C5A-F53DC84F35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93412" y="0"/>
            <a:ext cx="3707285" cy="6641858"/>
          </a:xfrm>
          <a:custGeom>
            <a:avLst/>
            <a:gdLst>
              <a:gd name="connsiteX0" fmla="*/ 186125 w 3707285"/>
              <a:gd name="connsiteY0" fmla="*/ 3091143 h 6641858"/>
              <a:gd name="connsiteX1" fmla="*/ 135591 w 3707285"/>
              <a:gd name="connsiteY1" fmla="*/ 3229396 h 6641858"/>
              <a:gd name="connsiteX2" fmla="*/ 157521 w 3707285"/>
              <a:gd name="connsiteY2" fmla="*/ 3251329 h 6641858"/>
              <a:gd name="connsiteX3" fmla="*/ 171823 w 3707285"/>
              <a:gd name="connsiteY3" fmla="*/ 3225583 h 6641858"/>
              <a:gd name="connsiteX4" fmla="*/ 193753 w 3707285"/>
              <a:gd name="connsiteY4" fmla="*/ 3237027 h 6641858"/>
              <a:gd name="connsiteX5" fmla="*/ 186125 w 3707285"/>
              <a:gd name="connsiteY5" fmla="*/ 3091143 h 6641858"/>
              <a:gd name="connsiteX6" fmla="*/ 3487433 w 3707285"/>
              <a:gd name="connsiteY6" fmla="*/ 940421 h 6641858"/>
              <a:gd name="connsiteX7" fmla="*/ 3398363 w 3707285"/>
              <a:gd name="connsiteY7" fmla="*/ 1161323 h 6641858"/>
              <a:gd name="connsiteX8" fmla="*/ 3412665 w 3707285"/>
              <a:gd name="connsiteY8" fmla="*/ 1103161 h 6641858"/>
              <a:gd name="connsiteX9" fmla="*/ 3456525 w 3707285"/>
              <a:gd name="connsiteY9" fmla="*/ 1117463 h 6641858"/>
              <a:gd name="connsiteX10" fmla="*/ 3465106 w 3707285"/>
              <a:gd name="connsiteY10" fmla="*/ 1053583 h 6641858"/>
              <a:gd name="connsiteX11" fmla="*/ 3497820 w 3707285"/>
              <a:gd name="connsiteY11" fmla="*/ 988820 h 6641858"/>
              <a:gd name="connsiteX12" fmla="*/ 3500299 w 3707285"/>
              <a:gd name="connsiteY12" fmla="*/ 964752 h 6641858"/>
              <a:gd name="connsiteX13" fmla="*/ 3500381 w 3707285"/>
              <a:gd name="connsiteY13" fmla="*/ 964908 h 6641858"/>
              <a:gd name="connsiteX14" fmla="*/ 3500381 w 3707285"/>
              <a:gd name="connsiteY14" fmla="*/ 963953 h 6641858"/>
              <a:gd name="connsiteX15" fmla="*/ 3500299 w 3707285"/>
              <a:gd name="connsiteY15" fmla="*/ 964752 h 6641858"/>
              <a:gd name="connsiteX16" fmla="*/ 926970 w 3707285"/>
              <a:gd name="connsiteY16" fmla="*/ 0 h 6641858"/>
              <a:gd name="connsiteX17" fmla="*/ 3707285 w 3707285"/>
              <a:gd name="connsiteY17" fmla="*/ 0 h 6641858"/>
              <a:gd name="connsiteX18" fmla="*/ 3707285 w 3707285"/>
              <a:gd name="connsiteY18" fmla="*/ 153510 h 6641858"/>
              <a:gd name="connsiteX19" fmla="*/ 3701564 w 3707285"/>
              <a:gd name="connsiteY19" fmla="*/ 180205 h 6641858"/>
              <a:gd name="connsiteX20" fmla="*/ 3559498 w 3707285"/>
              <a:gd name="connsiteY20" fmla="*/ 724636 h 6641858"/>
              <a:gd name="connsiteX21" fmla="*/ 3514683 w 3707285"/>
              <a:gd name="connsiteY21" fmla="*/ 739888 h 6641858"/>
              <a:gd name="connsiteX22" fmla="*/ 3578567 w 3707285"/>
              <a:gd name="connsiteY22" fmla="*/ 748473 h 6641858"/>
              <a:gd name="connsiteX23" fmla="*/ 3609080 w 3707285"/>
              <a:gd name="connsiteY23" fmla="*/ 674100 h 6641858"/>
              <a:gd name="connsiteX24" fmla="*/ 3631963 w 3707285"/>
              <a:gd name="connsiteY24" fmla="*/ 723682 h 6641858"/>
              <a:gd name="connsiteX25" fmla="*/ 3565220 w 3707285"/>
              <a:gd name="connsiteY25" fmla="*/ 820933 h 6641858"/>
              <a:gd name="connsiteX26" fmla="*/ 3469873 w 3707285"/>
              <a:gd name="connsiteY26" fmla="*/ 1149880 h 6641858"/>
              <a:gd name="connsiteX27" fmla="*/ 3498477 w 3707285"/>
              <a:gd name="connsiteY27" fmla="*/ 1156556 h 6641858"/>
              <a:gd name="connsiteX28" fmla="*/ 3498477 w 3707285"/>
              <a:gd name="connsiteY28" fmla="*/ 1273831 h 6641858"/>
              <a:gd name="connsiteX29" fmla="*/ 3431734 w 3707285"/>
              <a:gd name="connsiteY29" fmla="*/ 1384434 h 6641858"/>
              <a:gd name="connsiteX30" fmla="*/ 3454617 w 3707285"/>
              <a:gd name="connsiteY30" fmla="*/ 1419714 h 6641858"/>
              <a:gd name="connsiteX31" fmla="*/ 3409802 w 3707285"/>
              <a:gd name="connsiteY31" fmla="*/ 1429249 h 6641858"/>
              <a:gd name="connsiteX32" fmla="*/ 3355457 w 3707285"/>
              <a:gd name="connsiteY32" fmla="*/ 1708613 h 6641858"/>
              <a:gd name="connsiteX33" fmla="*/ 3328757 w 3707285"/>
              <a:gd name="connsiteY33" fmla="*/ 1860214 h 6641858"/>
              <a:gd name="connsiteX34" fmla="*/ 3308738 w 3707285"/>
              <a:gd name="connsiteY34" fmla="*/ 1917422 h 6641858"/>
              <a:gd name="connsiteX35" fmla="*/ 3352594 w 3707285"/>
              <a:gd name="connsiteY35" fmla="*/ 1931724 h 6641858"/>
              <a:gd name="connsiteX36" fmla="*/ 3297294 w 3707285"/>
              <a:gd name="connsiteY36" fmla="*/ 1971772 h 6641858"/>
              <a:gd name="connsiteX37" fmla="*/ 3251530 w 3707285"/>
              <a:gd name="connsiteY37" fmla="*/ 2349346 h 6641858"/>
              <a:gd name="connsiteX38" fmla="*/ 3205760 w 3707285"/>
              <a:gd name="connsiteY38" fmla="*/ 2438972 h 6641858"/>
              <a:gd name="connsiteX39" fmla="*/ 3233410 w 3707285"/>
              <a:gd name="connsiteY39" fmla="*/ 2470434 h 6641858"/>
              <a:gd name="connsiteX40" fmla="*/ 3235319 w 3707285"/>
              <a:gd name="connsiteY40" fmla="*/ 2715478 h 6641858"/>
              <a:gd name="connsiteX41" fmla="*/ 3323040 w 3707285"/>
              <a:gd name="connsiteY41" fmla="*/ 2861356 h 6641858"/>
              <a:gd name="connsiteX42" fmla="*/ 3219108 w 3707285"/>
              <a:gd name="connsiteY42" fmla="*/ 3987404 h 6641858"/>
              <a:gd name="connsiteX43" fmla="*/ 3249621 w 3707285"/>
              <a:gd name="connsiteY43" fmla="*/ 4024588 h 6641858"/>
              <a:gd name="connsiteX44" fmla="*/ 3205760 w 3707285"/>
              <a:gd name="connsiteY44" fmla="*/ 4024588 h 6641858"/>
              <a:gd name="connsiteX45" fmla="*/ 3220062 w 3707285"/>
              <a:gd name="connsiteY45" fmla="*/ 4090381 h 6641858"/>
              <a:gd name="connsiteX46" fmla="*/ 3235319 w 3707285"/>
              <a:gd name="connsiteY46" fmla="*/ 4126611 h 6641858"/>
              <a:gd name="connsiteX47" fmla="*/ 3147598 w 3707285"/>
              <a:gd name="connsiteY47" fmla="*/ 4141868 h 6641858"/>
              <a:gd name="connsiteX48" fmla="*/ 3189554 w 3707285"/>
              <a:gd name="connsiteY48" fmla="*/ 4180007 h 6641858"/>
              <a:gd name="connsiteX49" fmla="*/ 3206715 w 3707285"/>
              <a:gd name="connsiteY49" fmla="*/ 4361166 h 6641858"/>
              <a:gd name="connsiteX50" fmla="*/ 3250575 w 3707285"/>
              <a:gd name="connsiteY50" fmla="*/ 4317305 h 6641858"/>
              <a:gd name="connsiteX51" fmla="*/ 2925441 w 3707285"/>
              <a:gd name="connsiteY51" fmla="*/ 5141101 h 6641858"/>
              <a:gd name="connsiteX52" fmla="*/ 2767165 w 3707285"/>
              <a:gd name="connsiteY52" fmla="*/ 5593999 h 6641858"/>
              <a:gd name="connsiteX53" fmla="*/ 2753817 w 3707285"/>
              <a:gd name="connsiteY53" fmla="*/ 5647394 h 6641858"/>
              <a:gd name="connsiteX54" fmla="*/ 2695654 w 3707285"/>
              <a:gd name="connsiteY54" fmla="*/ 5661696 h 6641858"/>
              <a:gd name="connsiteX55" fmla="*/ 2687074 w 3707285"/>
              <a:gd name="connsiteY55" fmla="*/ 5573026 h 6641858"/>
              <a:gd name="connsiteX56" fmla="*/ 2732841 w 3707285"/>
              <a:gd name="connsiteY56" fmla="*/ 5487213 h 6641858"/>
              <a:gd name="connsiteX57" fmla="*/ 2724259 w 3707285"/>
              <a:gd name="connsiteY57" fmla="*/ 5428096 h 6641858"/>
              <a:gd name="connsiteX58" fmla="*/ 2680400 w 3707285"/>
              <a:gd name="connsiteY58" fmla="*/ 5676953 h 6641858"/>
              <a:gd name="connsiteX59" fmla="*/ 2549776 w 3707285"/>
              <a:gd name="connsiteY59" fmla="*/ 5815206 h 6641858"/>
              <a:gd name="connsiteX60" fmla="*/ 2512589 w 3707285"/>
              <a:gd name="connsiteY60" fmla="*/ 5821877 h 6641858"/>
              <a:gd name="connsiteX61" fmla="*/ 2414381 w 3707285"/>
              <a:gd name="connsiteY61" fmla="*/ 5967761 h 6641858"/>
              <a:gd name="connsiteX62" fmla="*/ 2278037 w 3707285"/>
              <a:gd name="connsiteY62" fmla="*/ 5967761 h 6641858"/>
              <a:gd name="connsiteX63" fmla="*/ 2218920 w 3707285"/>
              <a:gd name="connsiteY63" fmla="*/ 6129850 h 6641858"/>
              <a:gd name="connsiteX64" fmla="*/ 2163621 w 3707285"/>
              <a:gd name="connsiteY64" fmla="*/ 6177524 h 6641858"/>
              <a:gd name="connsiteX65" fmla="*/ 2138830 w 3707285"/>
              <a:gd name="connsiteY65" fmla="*/ 6275729 h 6641858"/>
              <a:gd name="connsiteX66" fmla="*/ 2133108 w 3707285"/>
              <a:gd name="connsiteY66" fmla="*/ 6187059 h 6641858"/>
              <a:gd name="connsiteX67" fmla="*/ 2110226 w 3707285"/>
              <a:gd name="connsiteY67" fmla="*/ 6136522 h 6641858"/>
              <a:gd name="connsiteX68" fmla="*/ 2153132 w 3707285"/>
              <a:gd name="connsiteY68" fmla="*/ 6079314 h 6641858"/>
              <a:gd name="connsiteX69" fmla="*/ 2087343 w 3707285"/>
              <a:gd name="connsiteY69" fmla="*/ 6070734 h 6641858"/>
              <a:gd name="connsiteX70" fmla="*/ 2079715 w 3707285"/>
              <a:gd name="connsiteY70" fmla="*/ 6150824 h 6641858"/>
              <a:gd name="connsiteX71" fmla="*/ 1995809 w 3707285"/>
              <a:gd name="connsiteY71" fmla="*/ 6433052 h 6641858"/>
              <a:gd name="connsiteX72" fmla="*/ 1907136 w 3707285"/>
              <a:gd name="connsiteY72" fmla="*/ 6453075 h 6641858"/>
              <a:gd name="connsiteX73" fmla="*/ 1832990 w 3707285"/>
              <a:gd name="connsiteY73" fmla="*/ 6606598 h 6641858"/>
              <a:gd name="connsiteX74" fmla="*/ 1802257 w 3707285"/>
              <a:gd name="connsiteY74" fmla="*/ 6641858 h 6641858"/>
              <a:gd name="connsiteX75" fmla="*/ 1802255 w 3707285"/>
              <a:gd name="connsiteY75" fmla="*/ 6641858 h 6641858"/>
              <a:gd name="connsiteX76" fmla="*/ 1792299 w 3707285"/>
              <a:gd name="connsiteY76" fmla="*/ 6600316 h 6641858"/>
              <a:gd name="connsiteX77" fmla="*/ 1830859 w 3707285"/>
              <a:gd name="connsiteY77" fmla="*/ 6334846 h 6641858"/>
              <a:gd name="connsiteX78" fmla="*/ 1801303 w 3707285"/>
              <a:gd name="connsiteY78" fmla="*/ 6385378 h 6641858"/>
              <a:gd name="connsiteX79" fmla="*/ 1787953 w 3707285"/>
              <a:gd name="connsiteY79" fmla="*/ 6357729 h 6641858"/>
              <a:gd name="connsiteX80" fmla="*/ 1859463 w 3707285"/>
              <a:gd name="connsiteY80" fmla="*/ 6071688 h 6641858"/>
              <a:gd name="connsiteX81" fmla="*/ 1644932 w 3707285"/>
              <a:gd name="connsiteY81" fmla="*/ 6390146 h 6641858"/>
              <a:gd name="connsiteX82" fmla="*/ 1590585 w 3707285"/>
              <a:gd name="connsiteY82" fmla="*/ 6393959 h 6641858"/>
              <a:gd name="connsiteX83" fmla="*/ 1568655 w 3707285"/>
              <a:gd name="connsiteY83" fmla="*/ 6340568 h 6641858"/>
              <a:gd name="connsiteX84" fmla="*/ 1494284 w 3707285"/>
              <a:gd name="connsiteY84" fmla="*/ 6333892 h 6641858"/>
              <a:gd name="connsiteX85" fmla="*/ 1554353 w 3707285"/>
              <a:gd name="connsiteY85" fmla="*/ 6137476 h 6641858"/>
              <a:gd name="connsiteX86" fmla="*/ 1523842 w 3707285"/>
              <a:gd name="connsiteY86" fmla="*/ 6122220 h 6641858"/>
              <a:gd name="connsiteX87" fmla="*/ 1596307 w 3707285"/>
              <a:gd name="connsiteY87" fmla="*/ 6064062 h 6641858"/>
              <a:gd name="connsiteX88" fmla="*/ 1552446 w 3707285"/>
              <a:gd name="connsiteY88" fmla="*/ 6056431 h 6641858"/>
              <a:gd name="connsiteX89" fmla="*/ 1566748 w 3707285"/>
              <a:gd name="connsiteY89" fmla="*/ 5983017 h 6641858"/>
              <a:gd name="connsiteX90" fmla="*/ 1533377 w 3707285"/>
              <a:gd name="connsiteY90" fmla="*/ 6001132 h 6641858"/>
              <a:gd name="connsiteX91" fmla="*/ 1450426 w 3707285"/>
              <a:gd name="connsiteY91" fmla="*/ 6195639 h 6641858"/>
              <a:gd name="connsiteX92" fmla="*/ 1348405 w 3707285"/>
              <a:gd name="connsiteY92" fmla="*/ 6223289 h 6641858"/>
              <a:gd name="connsiteX93" fmla="*/ 1406565 w 3707285"/>
              <a:gd name="connsiteY93" fmla="*/ 6143198 h 6641858"/>
              <a:gd name="connsiteX94" fmla="*/ 1422774 w 3707285"/>
              <a:gd name="connsiteY94" fmla="*/ 6003991 h 6641858"/>
              <a:gd name="connsiteX95" fmla="*/ 1231128 w 3707285"/>
              <a:gd name="connsiteY95" fmla="*/ 6158455 h 6641858"/>
              <a:gd name="connsiteX96" fmla="*/ 1260684 w 3707285"/>
              <a:gd name="connsiteY96" fmla="*/ 6048806 h 6641858"/>
              <a:gd name="connsiteX97" fmla="*/ 1231128 w 3707285"/>
              <a:gd name="connsiteY97" fmla="*/ 6041175 h 6641858"/>
              <a:gd name="connsiteX98" fmla="*/ 1143409 w 3707285"/>
              <a:gd name="connsiteY98" fmla="*/ 6158455 h 6641858"/>
              <a:gd name="connsiteX99" fmla="*/ 1194896 w 3707285"/>
              <a:gd name="connsiteY99" fmla="*/ 5895296 h 6641858"/>
              <a:gd name="connsiteX100" fmla="*/ 1157711 w 3707285"/>
              <a:gd name="connsiteY100" fmla="*/ 6041175 h 6641858"/>
              <a:gd name="connsiteX101" fmla="*/ 1091920 w 3707285"/>
              <a:gd name="connsiteY101" fmla="*/ 5924855 h 6641858"/>
              <a:gd name="connsiteX102" fmla="*/ 1004202 w 3707285"/>
              <a:gd name="connsiteY102" fmla="*/ 6085036 h 6641858"/>
              <a:gd name="connsiteX103" fmla="*/ 995621 w 3707285"/>
              <a:gd name="connsiteY103" fmla="*/ 6033549 h 6641858"/>
              <a:gd name="connsiteX104" fmla="*/ 1054736 w 3707285"/>
              <a:gd name="connsiteY104" fmla="*/ 5793273 h 6641858"/>
              <a:gd name="connsiteX105" fmla="*/ 951761 w 3707285"/>
              <a:gd name="connsiteY105" fmla="*/ 5749417 h 6641858"/>
              <a:gd name="connsiteX106" fmla="*/ 937459 w 3707285"/>
              <a:gd name="connsiteY106" fmla="*/ 5792323 h 6641858"/>
              <a:gd name="connsiteX107" fmla="*/ 885973 w 3707285"/>
              <a:gd name="connsiteY107" fmla="*/ 5792323 h 6641858"/>
              <a:gd name="connsiteX108" fmla="*/ 875483 w 3707285"/>
              <a:gd name="connsiteY108" fmla="*/ 5843810 h 6641858"/>
              <a:gd name="connsiteX109" fmla="*/ 777276 w 3707285"/>
              <a:gd name="connsiteY109" fmla="*/ 5888620 h 6641858"/>
              <a:gd name="connsiteX110" fmla="*/ 806834 w 3707285"/>
              <a:gd name="connsiteY110" fmla="*/ 5917224 h 6641858"/>
              <a:gd name="connsiteX111" fmla="*/ 777276 w 3707285"/>
              <a:gd name="connsiteY111" fmla="*/ 5953459 h 6641858"/>
              <a:gd name="connsiteX112" fmla="*/ 755345 w 3707285"/>
              <a:gd name="connsiteY112" fmla="*/ 5880994 h 6641858"/>
              <a:gd name="connsiteX113" fmla="*/ 659999 w 3707285"/>
              <a:gd name="connsiteY113" fmla="*/ 5990643 h 6641858"/>
              <a:gd name="connsiteX114" fmla="*/ 642838 w 3707285"/>
              <a:gd name="connsiteY114" fmla="*/ 5861925 h 6641858"/>
              <a:gd name="connsiteX115" fmla="*/ 591349 w 3707285"/>
              <a:gd name="connsiteY115" fmla="*/ 5768487 h 6641858"/>
              <a:gd name="connsiteX116" fmla="*/ 601838 w 3707285"/>
              <a:gd name="connsiteY116" fmla="*/ 5675044 h 6641858"/>
              <a:gd name="connsiteX117" fmla="*/ 573234 w 3707285"/>
              <a:gd name="connsiteY117" fmla="*/ 5690300 h 6641858"/>
              <a:gd name="connsiteX118" fmla="*/ 587536 w 3707285"/>
              <a:gd name="connsiteY118" fmla="*/ 5616881 h 6641858"/>
              <a:gd name="connsiteX119" fmla="*/ 631395 w 3707285"/>
              <a:gd name="connsiteY119" fmla="*/ 5631183 h 6641858"/>
              <a:gd name="connsiteX120" fmla="*/ 631395 w 3707285"/>
              <a:gd name="connsiteY120" fmla="*/ 5543467 h 6641858"/>
              <a:gd name="connsiteX121" fmla="*/ 567513 w 3707285"/>
              <a:gd name="connsiteY121" fmla="*/ 5557769 h 6641858"/>
              <a:gd name="connsiteX122" fmla="*/ 536048 w 3707285"/>
              <a:gd name="connsiteY122" fmla="*/ 5499607 h 6641858"/>
              <a:gd name="connsiteX123" fmla="*/ 499818 w 3707285"/>
              <a:gd name="connsiteY123" fmla="*/ 5491026 h 6641858"/>
              <a:gd name="connsiteX124" fmla="*/ 499818 w 3707285"/>
              <a:gd name="connsiteY124" fmla="*/ 5368980 h 6641858"/>
              <a:gd name="connsiteX125" fmla="*/ 294822 w 3707285"/>
              <a:gd name="connsiteY125" fmla="*/ 5406169 h 6641858"/>
              <a:gd name="connsiteX126" fmla="*/ 163243 w 3707285"/>
              <a:gd name="connsiteY126" fmla="*/ 5530119 h 6641858"/>
              <a:gd name="connsiteX127" fmla="*/ 177545 w 3707285"/>
              <a:gd name="connsiteY127" fmla="*/ 5296520 h 6641858"/>
              <a:gd name="connsiteX128" fmla="*/ 82198 w 3707285"/>
              <a:gd name="connsiteY128" fmla="*/ 5398538 h 6641858"/>
              <a:gd name="connsiteX129" fmla="*/ 89826 w 3707285"/>
              <a:gd name="connsiteY129" fmla="*/ 5237403 h 6641858"/>
              <a:gd name="connsiteX130" fmla="*/ 61222 w 3707285"/>
              <a:gd name="connsiteY130" fmla="*/ 5252659 h 6641858"/>
              <a:gd name="connsiteX131" fmla="*/ 61222 w 3707285"/>
              <a:gd name="connsiteY131" fmla="*/ 5091524 h 6641858"/>
              <a:gd name="connsiteX132" fmla="*/ 3059 w 3707285"/>
              <a:gd name="connsiteY132" fmla="*/ 5179240 h 6641858"/>
              <a:gd name="connsiteX133" fmla="*/ 4966 w 3707285"/>
              <a:gd name="connsiteY133" fmla="*/ 4997127 h 6641858"/>
              <a:gd name="connsiteX134" fmla="*/ 47872 w 3707285"/>
              <a:gd name="connsiteY134" fmla="*/ 4747321 h 6641858"/>
              <a:gd name="connsiteX135" fmla="*/ 3059 w 3707285"/>
              <a:gd name="connsiteY135" fmla="*/ 4732064 h 6641858"/>
              <a:gd name="connsiteX136" fmla="*/ 23083 w 3707285"/>
              <a:gd name="connsiteY136" fmla="*/ 3957846 h 6641858"/>
              <a:gd name="connsiteX137" fmla="*/ 70757 w 3707285"/>
              <a:gd name="connsiteY137" fmla="*/ 3937826 h 6641858"/>
              <a:gd name="connsiteX138" fmla="*/ 77431 w 3707285"/>
              <a:gd name="connsiteY138" fmla="*/ 3833895 h 6641858"/>
              <a:gd name="connsiteX139" fmla="*/ 48826 w 3707285"/>
              <a:gd name="connsiteY139" fmla="*/ 3849151 h 6641858"/>
              <a:gd name="connsiteX140" fmla="*/ 63128 w 3707285"/>
              <a:gd name="connsiteY140" fmla="*/ 3666088 h 6641858"/>
              <a:gd name="connsiteX141" fmla="*/ 69802 w 3707285"/>
              <a:gd name="connsiteY141" fmla="*/ 3347625 h 6641858"/>
              <a:gd name="connsiteX142" fmla="*/ 122243 w 3707285"/>
              <a:gd name="connsiteY142" fmla="*/ 3069215 h 6641858"/>
              <a:gd name="connsiteX143" fmla="*/ 92685 w 3707285"/>
              <a:gd name="connsiteY143" fmla="*/ 3045379 h 6641858"/>
              <a:gd name="connsiteX144" fmla="*/ 136545 w 3707285"/>
              <a:gd name="connsiteY144" fmla="*/ 3037748 h 6641858"/>
              <a:gd name="connsiteX145" fmla="*/ 106987 w 3707285"/>
              <a:gd name="connsiteY145" fmla="*/ 2957658 h 6641858"/>
              <a:gd name="connsiteX146" fmla="*/ 150847 w 3707285"/>
              <a:gd name="connsiteY146" fmla="*/ 2971960 h 6641858"/>
              <a:gd name="connsiteX147" fmla="*/ 150847 w 3707285"/>
              <a:gd name="connsiteY147" fmla="*/ 2928099 h 6641858"/>
              <a:gd name="connsiteX148" fmla="*/ 106987 w 3707285"/>
              <a:gd name="connsiteY148" fmla="*/ 2942401 h 6641858"/>
              <a:gd name="connsiteX149" fmla="*/ 106987 w 3707285"/>
              <a:gd name="connsiteY149" fmla="*/ 2810824 h 6641858"/>
              <a:gd name="connsiteX150" fmla="*/ 165149 w 3707285"/>
              <a:gd name="connsiteY150" fmla="*/ 2825126 h 6641858"/>
              <a:gd name="connsiteX151" fmla="*/ 194708 w 3707285"/>
              <a:gd name="connsiteY151" fmla="*/ 2547666 h 6641858"/>
              <a:gd name="connsiteX152" fmla="*/ 223312 w 3707285"/>
              <a:gd name="connsiteY152" fmla="*/ 2554342 h 6641858"/>
              <a:gd name="connsiteX153" fmla="*/ 223312 w 3707285"/>
              <a:gd name="connsiteY153" fmla="*/ 2649689 h 6641858"/>
              <a:gd name="connsiteX154" fmla="*/ 263357 w 3707285"/>
              <a:gd name="connsiteY154" fmla="*/ 2506669 h 6641858"/>
              <a:gd name="connsiteX155" fmla="*/ 295774 w 3707285"/>
              <a:gd name="connsiteY155" fmla="*/ 2377950 h 6641858"/>
              <a:gd name="connsiteX156" fmla="*/ 340587 w 3707285"/>
              <a:gd name="connsiteY156" fmla="*/ 2386531 h 6641858"/>
              <a:gd name="connsiteX157" fmla="*/ 340587 w 3707285"/>
              <a:gd name="connsiteY157" fmla="*/ 2240652 h 6641858"/>
              <a:gd name="connsiteX158" fmla="*/ 354889 w 3707285"/>
              <a:gd name="connsiteY158" fmla="*/ 2270206 h 6641858"/>
              <a:gd name="connsiteX159" fmla="*/ 496957 w 3707285"/>
              <a:gd name="connsiteY159" fmla="*/ 1629477 h 6641858"/>
              <a:gd name="connsiteX160" fmla="*/ 545582 w 3707285"/>
              <a:gd name="connsiteY160" fmla="*/ 1611362 h 6641858"/>
              <a:gd name="connsiteX161" fmla="*/ 516026 w 3707285"/>
              <a:gd name="connsiteY161" fmla="*/ 1575128 h 6641858"/>
              <a:gd name="connsiteX162" fmla="*/ 545582 w 3707285"/>
              <a:gd name="connsiteY162" fmla="*/ 1560826 h 6641858"/>
              <a:gd name="connsiteX163" fmla="*/ 516026 w 3707285"/>
              <a:gd name="connsiteY163" fmla="*/ 1524596 h 6641858"/>
              <a:gd name="connsiteX164" fmla="*/ 559884 w 3707285"/>
              <a:gd name="connsiteY164" fmla="*/ 1524596 h 6641858"/>
              <a:gd name="connsiteX165" fmla="*/ 559884 w 3707285"/>
              <a:gd name="connsiteY165" fmla="*/ 1430203 h 6641858"/>
              <a:gd name="connsiteX166" fmla="*/ 531280 w 3707285"/>
              <a:gd name="connsiteY166" fmla="*/ 1385388 h 6641858"/>
              <a:gd name="connsiteX167" fmla="*/ 632349 w 3707285"/>
              <a:gd name="connsiteY167" fmla="*/ 1311969 h 6641858"/>
              <a:gd name="connsiteX168" fmla="*/ 662859 w 3707285"/>
              <a:gd name="connsiteY168" fmla="*/ 1081233 h 6641858"/>
              <a:gd name="connsiteX169" fmla="*/ 678116 w 3707285"/>
              <a:gd name="connsiteY169" fmla="*/ 1024025 h 6641858"/>
              <a:gd name="connsiteX170" fmla="*/ 619001 w 3707285"/>
              <a:gd name="connsiteY170" fmla="*/ 969675 h 6641858"/>
              <a:gd name="connsiteX171" fmla="*/ 706720 w 3707285"/>
              <a:gd name="connsiteY171" fmla="*/ 955373 h 6641858"/>
              <a:gd name="connsiteX172" fmla="*/ 607558 w 3707285"/>
              <a:gd name="connsiteY172" fmla="*/ 937258 h 6641858"/>
              <a:gd name="connsiteX173" fmla="*/ 590397 w 3707285"/>
              <a:gd name="connsiteY173" fmla="*/ 920097 h 6641858"/>
              <a:gd name="connsiteX174" fmla="*/ 648557 w 3707285"/>
              <a:gd name="connsiteY174" fmla="*/ 762775 h 6641858"/>
              <a:gd name="connsiteX175" fmla="*/ 728650 w 3707285"/>
              <a:gd name="connsiteY175" fmla="*/ 561592 h 6641858"/>
              <a:gd name="connsiteX176" fmla="*/ 885973 w 3707285"/>
              <a:gd name="connsiteY176" fmla="*/ 236458 h 6641858"/>
              <a:gd name="connsiteX177" fmla="*/ 885973 w 3707285"/>
              <a:gd name="connsiteY177" fmla="*/ 232645 h 6641858"/>
              <a:gd name="connsiteX178" fmla="*/ 926970 w 3707285"/>
              <a:gd name="connsiteY178" fmla="*/ 0 h 6641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</a:cxnLst>
            <a:rect l="l" t="t" r="r" b="b"/>
            <a:pathLst>
              <a:path w="3707285" h="6641858">
                <a:moveTo>
                  <a:pt x="186125" y="3091143"/>
                </a:moveTo>
                <a:cubicBezTo>
                  <a:pt x="115569" y="3089239"/>
                  <a:pt x="188986" y="3196025"/>
                  <a:pt x="135591" y="3229396"/>
                </a:cubicBezTo>
                <a:lnTo>
                  <a:pt x="157521" y="3251329"/>
                </a:lnTo>
                <a:lnTo>
                  <a:pt x="171823" y="3225583"/>
                </a:lnTo>
                <a:lnTo>
                  <a:pt x="193753" y="3237027"/>
                </a:lnTo>
                <a:cubicBezTo>
                  <a:pt x="182312" y="3211281"/>
                  <a:pt x="227125" y="3091143"/>
                  <a:pt x="186125" y="3091143"/>
                </a:cubicBezTo>
                <a:close/>
                <a:moveTo>
                  <a:pt x="3487433" y="940421"/>
                </a:moveTo>
                <a:cubicBezTo>
                  <a:pt x="3451234" y="920738"/>
                  <a:pt x="3379172" y="1142136"/>
                  <a:pt x="3398363" y="1161323"/>
                </a:cubicBezTo>
                <a:lnTo>
                  <a:pt x="3412665" y="1103161"/>
                </a:lnTo>
                <a:lnTo>
                  <a:pt x="3456525" y="1117463"/>
                </a:lnTo>
                <a:cubicBezTo>
                  <a:pt x="3432689" y="1047861"/>
                  <a:pt x="3458429" y="1065976"/>
                  <a:pt x="3465106" y="1053583"/>
                </a:cubicBezTo>
                <a:cubicBezTo>
                  <a:pt x="3476548" y="1032130"/>
                  <a:pt x="3491743" y="1012285"/>
                  <a:pt x="3497820" y="988820"/>
                </a:cubicBezTo>
                <a:lnTo>
                  <a:pt x="3500299" y="964752"/>
                </a:lnTo>
                <a:lnTo>
                  <a:pt x="3500381" y="964908"/>
                </a:lnTo>
                <a:lnTo>
                  <a:pt x="3500381" y="963953"/>
                </a:lnTo>
                <a:lnTo>
                  <a:pt x="3500299" y="964752"/>
                </a:lnTo>
                <a:close/>
                <a:moveTo>
                  <a:pt x="926970" y="0"/>
                </a:moveTo>
                <a:lnTo>
                  <a:pt x="3707285" y="0"/>
                </a:lnTo>
                <a:lnTo>
                  <a:pt x="3707285" y="153510"/>
                </a:lnTo>
                <a:lnTo>
                  <a:pt x="3701564" y="180205"/>
                </a:lnTo>
                <a:cubicBezTo>
                  <a:pt x="3662471" y="368035"/>
                  <a:pt x="3607172" y="539660"/>
                  <a:pt x="3559498" y="724636"/>
                </a:cubicBezTo>
                <a:lnTo>
                  <a:pt x="3514683" y="739888"/>
                </a:lnTo>
                <a:cubicBezTo>
                  <a:pt x="3505149" y="781844"/>
                  <a:pt x="3571891" y="754190"/>
                  <a:pt x="3578567" y="748473"/>
                </a:cubicBezTo>
                <a:cubicBezTo>
                  <a:pt x="3596682" y="734171"/>
                  <a:pt x="3580476" y="689356"/>
                  <a:pt x="3609080" y="674100"/>
                </a:cubicBezTo>
                <a:lnTo>
                  <a:pt x="3631963" y="723682"/>
                </a:lnTo>
                <a:cubicBezTo>
                  <a:pt x="3594778" y="742751"/>
                  <a:pt x="3579522" y="783749"/>
                  <a:pt x="3565220" y="820933"/>
                </a:cubicBezTo>
                <a:cubicBezTo>
                  <a:pt x="3522314" y="933445"/>
                  <a:pt x="3534707" y="1051674"/>
                  <a:pt x="3469873" y="1149880"/>
                </a:cubicBezTo>
                <a:lnTo>
                  <a:pt x="3498477" y="1156556"/>
                </a:lnTo>
                <a:cubicBezTo>
                  <a:pt x="3468919" y="1220440"/>
                  <a:pt x="3468919" y="1210905"/>
                  <a:pt x="3498477" y="1273831"/>
                </a:cubicBezTo>
                <a:cubicBezTo>
                  <a:pt x="3442223" y="1190882"/>
                  <a:pt x="3428871" y="1363460"/>
                  <a:pt x="3431734" y="1384434"/>
                </a:cubicBezTo>
                <a:cubicBezTo>
                  <a:pt x="3433638" y="1396832"/>
                  <a:pt x="3461293" y="1414947"/>
                  <a:pt x="3454617" y="1419714"/>
                </a:cubicBezTo>
                <a:lnTo>
                  <a:pt x="3409802" y="1429249"/>
                </a:lnTo>
                <a:cubicBezTo>
                  <a:pt x="3388828" y="1521733"/>
                  <a:pt x="3373572" y="1616130"/>
                  <a:pt x="3355457" y="1708613"/>
                </a:cubicBezTo>
                <a:cubicBezTo>
                  <a:pt x="3345922" y="1756287"/>
                  <a:pt x="3339246" y="1803006"/>
                  <a:pt x="3328757" y="1860214"/>
                </a:cubicBezTo>
                <a:cubicBezTo>
                  <a:pt x="3325898" y="1878334"/>
                  <a:pt x="3303016" y="1894540"/>
                  <a:pt x="3308738" y="1917422"/>
                </a:cubicBezTo>
                <a:cubicBezTo>
                  <a:pt x="3329711" y="1909796"/>
                  <a:pt x="3346876" y="1903120"/>
                  <a:pt x="3352594" y="1931724"/>
                </a:cubicBezTo>
                <a:cubicBezTo>
                  <a:pt x="3328757" y="1933633"/>
                  <a:pt x="3304920" y="1947935"/>
                  <a:pt x="3297294" y="1971772"/>
                </a:cubicBezTo>
                <a:cubicBezTo>
                  <a:pt x="3265832" y="2072840"/>
                  <a:pt x="3279179" y="2259721"/>
                  <a:pt x="3251530" y="2349346"/>
                </a:cubicBezTo>
                <a:cubicBezTo>
                  <a:pt x="3241995" y="2377950"/>
                  <a:pt x="3208623" y="2383672"/>
                  <a:pt x="3205760" y="2438972"/>
                </a:cubicBezTo>
                <a:cubicBezTo>
                  <a:pt x="3203856" y="2463763"/>
                  <a:pt x="3227693" y="2457087"/>
                  <a:pt x="3233410" y="2470434"/>
                </a:cubicBezTo>
                <a:cubicBezTo>
                  <a:pt x="3266781" y="2553388"/>
                  <a:pt x="3284901" y="2633478"/>
                  <a:pt x="3235319" y="2715478"/>
                </a:cubicBezTo>
                <a:cubicBezTo>
                  <a:pt x="3306829" y="2742173"/>
                  <a:pt x="3316364" y="2786988"/>
                  <a:pt x="3323040" y="2861356"/>
                </a:cubicBezTo>
                <a:cubicBezTo>
                  <a:pt x="3353548" y="3227492"/>
                  <a:pt x="3263923" y="3625086"/>
                  <a:pt x="3219108" y="3987404"/>
                </a:cubicBezTo>
                <a:cubicBezTo>
                  <a:pt x="3240086" y="4002660"/>
                  <a:pt x="3257247" y="3986450"/>
                  <a:pt x="3249621" y="4024588"/>
                </a:cubicBezTo>
                <a:lnTo>
                  <a:pt x="3205760" y="4024588"/>
                </a:lnTo>
                <a:cubicBezTo>
                  <a:pt x="3181924" y="4046521"/>
                  <a:pt x="3313505" y="4099916"/>
                  <a:pt x="3220062" y="4090381"/>
                </a:cubicBezTo>
                <a:lnTo>
                  <a:pt x="3235319" y="4126611"/>
                </a:lnTo>
                <a:lnTo>
                  <a:pt x="3147598" y="4141868"/>
                </a:lnTo>
                <a:cubicBezTo>
                  <a:pt x="3144739" y="4166659"/>
                  <a:pt x="3180969" y="4153307"/>
                  <a:pt x="3189554" y="4180007"/>
                </a:cubicBezTo>
                <a:cubicBezTo>
                  <a:pt x="3202902" y="4220050"/>
                  <a:pt x="3199089" y="4314447"/>
                  <a:pt x="3206715" y="4361166"/>
                </a:cubicBezTo>
                <a:lnTo>
                  <a:pt x="3250575" y="4317305"/>
                </a:lnTo>
                <a:cubicBezTo>
                  <a:pt x="3197180" y="4610022"/>
                  <a:pt x="3038903" y="4868408"/>
                  <a:pt x="2925441" y="5141101"/>
                </a:cubicBezTo>
                <a:cubicBezTo>
                  <a:pt x="2865375" y="5285076"/>
                  <a:pt x="2810071" y="5450024"/>
                  <a:pt x="2767165" y="5593999"/>
                </a:cubicBezTo>
                <a:cubicBezTo>
                  <a:pt x="2762397" y="5608301"/>
                  <a:pt x="2718539" y="5595908"/>
                  <a:pt x="2753817" y="5647394"/>
                </a:cubicBezTo>
                <a:lnTo>
                  <a:pt x="2695654" y="5661696"/>
                </a:lnTo>
                <a:cubicBezTo>
                  <a:pt x="2723306" y="5626416"/>
                  <a:pt x="2683261" y="5588277"/>
                  <a:pt x="2687074" y="5573026"/>
                </a:cubicBezTo>
                <a:cubicBezTo>
                  <a:pt x="2690887" y="5554906"/>
                  <a:pt x="2722352" y="5520585"/>
                  <a:pt x="2732841" y="5487213"/>
                </a:cubicBezTo>
                <a:cubicBezTo>
                  <a:pt x="2736654" y="5473861"/>
                  <a:pt x="2751911" y="5425238"/>
                  <a:pt x="2724259" y="5428096"/>
                </a:cubicBezTo>
                <a:cubicBezTo>
                  <a:pt x="2699470" y="5525352"/>
                  <a:pt x="2627005" y="5569208"/>
                  <a:pt x="2680400" y="5676953"/>
                </a:cubicBezTo>
                <a:cubicBezTo>
                  <a:pt x="2526891" y="5632138"/>
                  <a:pt x="2588866" y="5744650"/>
                  <a:pt x="2549776" y="5815206"/>
                </a:cubicBezTo>
                <a:cubicBezTo>
                  <a:pt x="2543099" y="5826645"/>
                  <a:pt x="2524984" y="5806625"/>
                  <a:pt x="2512589" y="5821877"/>
                </a:cubicBezTo>
                <a:cubicBezTo>
                  <a:pt x="2483985" y="5858112"/>
                  <a:pt x="2462055" y="5927713"/>
                  <a:pt x="2414381" y="5967761"/>
                </a:cubicBezTo>
                <a:lnTo>
                  <a:pt x="2278037" y="5967761"/>
                </a:lnTo>
                <a:cubicBezTo>
                  <a:pt x="2237037" y="6010667"/>
                  <a:pt x="2238944" y="6091712"/>
                  <a:pt x="2218920" y="6129850"/>
                </a:cubicBezTo>
                <a:cubicBezTo>
                  <a:pt x="2208433" y="6150824"/>
                  <a:pt x="2178875" y="6149874"/>
                  <a:pt x="2163621" y="6177524"/>
                </a:cubicBezTo>
                <a:cubicBezTo>
                  <a:pt x="2149319" y="6203265"/>
                  <a:pt x="2142643" y="6246171"/>
                  <a:pt x="2138830" y="6275729"/>
                </a:cubicBezTo>
                <a:cubicBezTo>
                  <a:pt x="2109271" y="6270008"/>
                  <a:pt x="2135017" y="6213754"/>
                  <a:pt x="2133108" y="6187059"/>
                </a:cubicBezTo>
                <a:cubicBezTo>
                  <a:pt x="2132156" y="6168944"/>
                  <a:pt x="2112132" y="6147965"/>
                  <a:pt x="2110226" y="6136522"/>
                </a:cubicBezTo>
                <a:cubicBezTo>
                  <a:pt x="2109271" y="6132709"/>
                  <a:pt x="2160760" y="6117453"/>
                  <a:pt x="2153132" y="6079314"/>
                </a:cubicBezTo>
                <a:cubicBezTo>
                  <a:pt x="2149319" y="6057386"/>
                  <a:pt x="2102597" y="6044038"/>
                  <a:pt x="2087343" y="6070734"/>
                </a:cubicBezTo>
                <a:cubicBezTo>
                  <a:pt x="2073993" y="6096479"/>
                  <a:pt x="2086389" y="6127942"/>
                  <a:pt x="2079715" y="6150824"/>
                </a:cubicBezTo>
                <a:cubicBezTo>
                  <a:pt x="2050157" y="6245221"/>
                  <a:pt x="2027274" y="6339614"/>
                  <a:pt x="1995809" y="6433052"/>
                </a:cubicBezTo>
                <a:cubicBezTo>
                  <a:pt x="1979601" y="6492169"/>
                  <a:pt x="1929066" y="6440682"/>
                  <a:pt x="1907136" y="6453075"/>
                </a:cubicBezTo>
                <a:cubicBezTo>
                  <a:pt x="1884969" y="6465233"/>
                  <a:pt x="1861728" y="6554620"/>
                  <a:pt x="1832990" y="6606598"/>
                </a:cubicBezTo>
                <a:lnTo>
                  <a:pt x="1802257" y="6641858"/>
                </a:lnTo>
                <a:lnTo>
                  <a:pt x="1802255" y="6641858"/>
                </a:lnTo>
                <a:lnTo>
                  <a:pt x="1792299" y="6600316"/>
                </a:lnTo>
                <a:cubicBezTo>
                  <a:pt x="1777047" y="6506290"/>
                  <a:pt x="1814173" y="6430789"/>
                  <a:pt x="1830859" y="6334846"/>
                </a:cubicBezTo>
                <a:lnTo>
                  <a:pt x="1801303" y="6385378"/>
                </a:lnTo>
                <a:cubicBezTo>
                  <a:pt x="1781279" y="6409215"/>
                  <a:pt x="1786046" y="6369172"/>
                  <a:pt x="1787953" y="6357729"/>
                </a:cubicBezTo>
                <a:cubicBezTo>
                  <a:pt x="1807022" y="6259523"/>
                  <a:pt x="1875671" y="6176569"/>
                  <a:pt x="1859463" y="6071688"/>
                </a:cubicBezTo>
                <a:cubicBezTo>
                  <a:pt x="1785092" y="6110781"/>
                  <a:pt x="1705956" y="6370122"/>
                  <a:pt x="1644932" y="6390146"/>
                </a:cubicBezTo>
                <a:cubicBezTo>
                  <a:pt x="1627769" y="6395867"/>
                  <a:pt x="1608700" y="6393959"/>
                  <a:pt x="1590585" y="6393959"/>
                </a:cubicBezTo>
                <a:lnTo>
                  <a:pt x="1568655" y="6340568"/>
                </a:lnTo>
                <a:lnTo>
                  <a:pt x="1494284" y="6333892"/>
                </a:lnTo>
                <a:lnTo>
                  <a:pt x="1554353" y="6137476"/>
                </a:lnTo>
                <a:lnTo>
                  <a:pt x="1523842" y="6122220"/>
                </a:lnTo>
                <a:lnTo>
                  <a:pt x="1596307" y="6064062"/>
                </a:lnTo>
                <a:lnTo>
                  <a:pt x="1552446" y="6056431"/>
                </a:lnTo>
                <a:lnTo>
                  <a:pt x="1566748" y="5983017"/>
                </a:lnTo>
                <a:cubicBezTo>
                  <a:pt x="1533377" y="5975387"/>
                  <a:pt x="1542912" y="5987785"/>
                  <a:pt x="1533377" y="6001132"/>
                </a:cubicBezTo>
                <a:cubicBezTo>
                  <a:pt x="1494284" y="6054527"/>
                  <a:pt x="1487610" y="6145107"/>
                  <a:pt x="1450426" y="6195639"/>
                </a:cubicBezTo>
                <a:cubicBezTo>
                  <a:pt x="1425634" y="6228056"/>
                  <a:pt x="1349357" y="6290031"/>
                  <a:pt x="1348405" y="6223289"/>
                </a:cubicBezTo>
                <a:cubicBezTo>
                  <a:pt x="1247336" y="6255706"/>
                  <a:pt x="1351263" y="6117453"/>
                  <a:pt x="1406565" y="6143198"/>
                </a:cubicBezTo>
                <a:cubicBezTo>
                  <a:pt x="1377961" y="6094570"/>
                  <a:pt x="1457099" y="6045942"/>
                  <a:pt x="1422774" y="6003991"/>
                </a:cubicBezTo>
                <a:cubicBezTo>
                  <a:pt x="1350311" y="5916274"/>
                  <a:pt x="1251149" y="6103151"/>
                  <a:pt x="1231128" y="6158455"/>
                </a:cubicBezTo>
                <a:cubicBezTo>
                  <a:pt x="1184406" y="6135572"/>
                  <a:pt x="1265451" y="6079314"/>
                  <a:pt x="1260684" y="6048806"/>
                </a:cubicBezTo>
                <a:lnTo>
                  <a:pt x="1231128" y="6041175"/>
                </a:lnTo>
                <a:lnTo>
                  <a:pt x="1143409" y="6158455"/>
                </a:lnTo>
                <a:cubicBezTo>
                  <a:pt x="1183454" y="6078364"/>
                  <a:pt x="1218732" y="5987785"/>
                  <a:pt x="1194896" y="5895296"/>
                </a:cubicBezTo>
                <a:cubicBezTo>
                  <a:pt x="1139594" y="5929622"/>
                  <a:pt x="1180593" y="5987785"/>
                  <a:pt x="1157711" y="6041175"/>
                </a:cubicBezTo>
                <a:lnTo>
                  <a:pt x="1091920" y="5924855"/>
                </a:lnTo>
                <a:lnTo>
                  <a:pt x="1004202" y="6085036"/>
                </a:lnTo>
                <a:cubicBezTo>
                  <a:pt x="970830" y="6060244"/>
                  <a:pt x="986087" y="6060244"/>
                  <a:pt x="995621" y="6033549"/>
                </a:cubicBezTo>
                <a:cubicBezTo>
                  <a:pt x="1011830" y="5989689"/>
                  <a:pt x="1081434" y="5824740"/>
                  <a:pt x="1054736" y="5793273"/>
                </a:cubicBezTo>
                <a:cubicBezTo>
                  <a:pt x="1003247" y="5804717"/>
                  <a:pt x="963202" y="5816160"/>
                  <a:pt x="951761" y="5749417"/>
                </a:cubicBezTo>
                <a:cubicBezTo>
                  <a:pt x="951761" y="5749417"/>
                  <a:pt x="937459" y="5793273"/>
                  <a:pt x="937459" y="5792323"/>
                </a:cubicBezTo>
                <a:lnTo>
                  <a:pt x="885973" y="5792323"/>
                </a:lnTo>
                <a:cubicBezTo>
                  <a:pt x="868810" y="5811393"/>
                  <a:pt x="878344" y="5839042"/>
                  <a:pt x="875483" y="5843810"/>
                </a:cubicBezTo>
                <a:cubicBezTo>
                  <a:pt x="840206" y="5904831"/>
                  <a:pt x="803019" y="5844764"/>
                  <a:pt x="777276" y="5888620"/>
                </a:cubicBezTo>
                <a:cubicBezTo>
                  <a:pt x="754393" y="5927713"/>
                  <a:pt x="823043" y="5878136"/>
                  <a:pt x="806834" y="5917224"/>
                </a:cubicBezTo>
                <a:lnTo>
                  <a:pt x="777276" y="5953459"/>
                </a:lnTo>
                <a:lnTo>
                  <a:pt x="755345" y="5880994"/>
                </a:lnTo>
                <a:cubicBezTo>
                  <a:pt x="724835" y="5896251"/>
                  <a:pt x="705766" y="6020202"/>
                  <a:pt x="659999" y="5990643"/>
                </a:cubicBezTo>
                <a:cubicBezTo>
                  <a:pt x="615186" y="5961085"/>
                  <a:pt x="652373" y="5901018"/>
                  <a:pt x="642838" y="5861925"/>
                </a:cubicBezTo>
                <a:cubicBezTo>
                  <a:pt x="636162" y="5835230"/>
                  <a:pt x="595165" y="5803762"/>
                  <a:pt x="591349" y="5768487"/>
                </a:cubicBezTo>
                <a:cubicBezTo>
                  <a:pt x="589443" y="5741787"/>
                  <a:pt x="609467" y="5705557"/>
                  <a:pt x="601838" y="5675044"/>
                </a:cubicBezTo>
                <a:lnTo>
                  <a:pt x="573234" y="5690300"/>
                </a:lnTo>
                <a:lnTo>
                  <a:pt x="587536" y="5616881"/>
                </a:lnTo>
                <a:cubicBezTo>
                  <a:pt x="587536" y="5616881"/>
                  <a:pt x="631395" y="5631183"/>
                  <a:pt x="631395" y="5631183"/>
                </a:cubicBezTo>
                <a:lnTo>
                  <a:pt x="631395" y="5543467"/>
                </a:lnTo>
                <a:lnTo>
                  <a:pt x="567513" y="5557769"/>
                </a:lnTo>
                <a:cubicBezTo>
                  <a:pt x="544630" y="5552047"/>
                  <a:pt x="546537" y="5515817"/>
                  <a:pt x="536048" y="5499607"/>
                </a:cubicBezTo>
                <a:cubicBezTo>
                  <a:pt x="526513" y="5485305"/>
                  <a:pt x="511259" y="5502465"/>
                  <a:pt x="499818" y="5491026"/>
                </a:cubicBezTo>
                <a:cubicBezTo>
                  <a:pt x="451190" y="5445257"/>
                  <a:pt x="508398" y="5424284"/>
                  <a:pt x="499818" y="5368980"/>
                </a:cubicBezTo>
                <a:cubicBezTo>
                  <a:pt x="488374" y="5359445"/>
                  <a:pt x="316750" y="5394725"/>
                  <a:pt x="294822" y="5406169"/>
                </a:cubicBezTo>
                <a:cubicBezTo>
                  <a:pt x="264309" y="5422375"/>
                  <a:pt x="208055" y="5562536"/>
                  <a:pt x="163243" y="5530119"/>
                </a:cubicBezTo>
                <a:lnTo>
                  <a:pt x="177545" y="5296520"/>
                </a:lnTo>
                <a:cubicBezTo>
                  <a:pt x="147986" y="5270774"/>
                  <a:pt x="98406" y="5397584"/>
                  <a:pt x="82198" y="5398538"/>
                </a:cubicBezTo>
                <a:cubicBezTo>
                  <a:pt x="30709" y="5354677"/>
                  <a:pt x="115569" y="5298424"/>
                  <a:pt x="89826" y="5237403"/>
                </a:cubicBezTo>
                <a:lnTo>
                  <a:pt x="61222" y="5252659"/>
                </a:lnTo>
                <a:cubicBezTo>
                  <a:pt x="82198" y="5193542"/>
                  <a:pt x="74570" y="5150636"/>
                  <a:pt x="61222" y="5091524"/>
                </a:cubicBezTo>
                <a:lnTo>
                  <a:pt x="3059" y="5179240"/>
                </a:lnTo>
                <a:cubicBezTo>
                  <a:pt x="-11243" y="5122032"/>
                  <a:pt x="72663" y="5021918"/>
                  <a:pt x="4966" y="4997127"/>
                </a:cubicBezTo>
                <a:lnTo>
                  <a:pt x="47872" y="4747321"/>
                </a:lnTo>
                <a:lnTo>
                  <a:pt x="3059" y="4732064"/>
                </a:lnTo>
                <a:cubicBezTo>
                  <a:pt x="-13149" y="4473673"/>
                  <a:pt x="41198" y="4216237"/>
                  <a:pt x="23083" y="3957846"/>
                </a:cubicBezTo>
                <a:lnTo>
                  <a:pt x="70757" y="3937826"/>
                </a:lnTo>
                <a:lnTo>
                  <a:pt x="77431" y="3833895"/>
                </a:lnTo>
                <a:lnTo>
                  <a:pt x="48826" y="3849151"/>
                </a:lnTo>
                <a:cubicBezTo>
                  <a:pt x="28803" y="3787176"/>
                  <a:pt x="60268" y="3725200"/>
                  <a:pt x="63128" y="3666088"/>
                </a:cubicBezTo>
                <a:cubicBezTo>
                  <a:pt x="67896" y="3560252"/>
                  <a:pt x="55500" y="3452507"/>
                  <a:pt x="69802" y="3347625"/>
                </a:cubicBezTo>
                <a:cubicBezTo>
                  <a:pt x="81243" y="3263722"/>
                  <a:pt x="140358" y="3142630"/>
                  <a:pt x="122243" y="3069215"/>
                </a:cubicBezTo>
                <a:cubicBezTo>
                  <a:pt x="117476" y="3052050"/>
                  <a:pt x="86011" y="3069215"/>
                  <a:pt x="92685" y="3045379"/>
                </a:cubicBezTo>
                <a:lnTo>
                  <a:pt x="136545" y="3037748"/>
                </a:lnTo>
                <a:lnTo>
                  <a:pt x="106987" y="2957658"/>
                </a:lnTo>
                <a:cubicBezTo>
                  <a:pt x="106987" y="2957658"/>
                  <a:pt x="150847" y="2971960"/>
                  <a:pt x="150847" y="2971960"/>
                </a:cubicBezTo>
                <a:lnTo>
                  <a:pt x="150847" y="2928099"/>
                </a:lnTo>
                <a:cubicBezTo>
                  <a:pt x="150847" y="2928099"/>
                  <a:pt x="106987" y="2942401"/>
                  <a:pt x="106987" y="2942401"/>
                </a:cubicBezTo>
                <a:lnTo>
                  <a:pt x="106987" y="2810824"/>
                </a:lnTo>
                <a:lnTo>
                  <a:pt x="165149" y="2825126"/>
                </a:lnTo>
                <a:cubicBezTo>
                  <a:pt x="123197" y="2722154"/>
                  <a:pt x="175638" y="2646826"/>
                  <a:pt x="194708" y="2547666"/>
                </a:cubicBezTo>
                <a:cubicBezTo>
                  <a:pt x="194708" y="2547666"/>
                  <a:pt x="223312" y="2554342"/>
                  <a:pt x="223312" y="2554342"/>
                </a:cubicBezTo>
                <a:lnTo>
                  <a:pt x="223312" y="2649689"/>
                </a:lnTo>
                <a:cubicBezTo>
                  <a:pt x="223312" y="2599152"/>
                  <a:pt x="253822" y="2546712"/>
                  <a:pt x="263357" y="2506669"/>
                </a:cubicBezTo>
                <a:cubicBezTo>
                  <a:pt x="271937" y="2475201"/>
                  <a:pt x="251916" y="2418948"/>
                  <a:pt x="295774" y="2377950"/>
                </a:cubicBezTo>
                <a:lnTo>
                  <a:pt x="340587" y="2386531"/>
                </a:lnTo>
                <a:cubicBezTo>
                  <a:pt x="351076" y="2376042"/>
                  <a:pt x="267170" y="2261625"/>
                  <a:pt x="340587" y="2240652"/>
                </a:cubicBezTo>
                <a:lnTo>
                  <a:pt x="354889" y="2270206"/>
                </a:lnTo>
                <a:cubicBezTo>
                  <a:pt x="367284" y="2049004"/>
                  <a:pt x="458818" y="1846866"/>
                  <a:pt x="496957" y="1629477"/>
                </a:cubicBezTo>
                <a:lnTo>
                  <a:pt x="545582" y="1611362"/>
                </a:lnTo>
                <a:lnTo>
                  <a:pt x="516026" y="1575128"/>
                </a:lnTo>
                <a:lnTo>
                  <a:pt x="545582" y="1560826"/>
                </a:lnTo>
                <a:cubicBezTo>
                  <a:pt x="545582" y="1560826"/>
                  <a:pt x="516026" y="1524596"/>
                  <a:pt x="516026" y="1524596"/>
                </a:cubicBezTo>
                <a:lnTo>
                  <a:pt x="559884" y="1524596"/>
                </a:lnTo>
                <a:cubicBezTo>
                  <a:pt x="534141" y="1491224"/>
                  <a:pt x="562745" y="1458807"/>
                  <a:pt x="559884" y="1430203"/>
                </a:cubicBezTo>
                <a:cubicBezTo>
                  <a:pt x="557978" y="1406367"/>
                  <a:pt x="531280" y="1388247"/>
                  <a:pt x="531280" y="1385388"/>
                </a:cubicBezTo>
                <a:cubicBezTo>
                  <a:pt x="532235" y="1370132"/>
                  <a:pt x="622814" y="1326271"/>
                  <a:pt x="632349" y="1311969"/>
                </a:cubicBezTo>
                <a:cubicBezTo>
                  <a:pt x="671442" y="1256670"/>
                  <a:pt x="649512" y="1138441"/>
                  <a:pt x="662859" y="1081233"/>
                </a:cubicBezTo>
                <a:cubicBezTo>
                  <a:pt x="666675" y="1068835"/>
                  <a:pt x="717207" y="1078370"/>
                  <a:pt x="678116" y="1024025"/>
                </a:cubicBezTo>
                <a:cubicBezTo>
                  <a:pt x="663814" y="1004001"/>
                  <a:pt x="625675" y="999234"/>
                  <a:pt x="619001" y="969675"/>
                </a:cubicBezTo>
                <a:cubicBezTo>
                  <a:pt x="639977" y="971584"/>
                  <a:pt x="700998" y="988744"/>
                  <a:pt x="706720" y="955373"/>
                </a:cubicBezTo>
                <a:cubicBezTo>
                  <a:pt x="673349" y="946793"/>
                  <a:pt x="640929" y="942980"/>
                  <a:pt x="607558" y="937258"/>
                </a:cubicBezTo>
                <a:cubicBezTo>
                  <a:pt x="598023" y="936304"/>
                  <a:pt x="581815" y="953469"/>
                  <a:pt x="590397" y="920097"/>
                </a:cubicBezTo>
                <a:cubicBezTo>
                  <a:pt x="598977" y="885772"/>
                  <a:pt x="633303" y="800914"/>
                  <a:pt x="648557" y="762775"/>
                </a:cubicBezTo>
                <a:cubicBezTo>
                  <a:pt x="671442" y="704613"/>
                  <a:pt x="700998" y="632148"/>
                  <a:pt x="728650" y="561592"/>
                </a:cubicBezTo>
                <a:cubicBezTo>
                  <a:pt x="770602" y="452898"/>
                  <a:pt x="852601" y="344199"/>
                  <a:pt x="885973" y="236458"/>
                </a:cubicBezTo>
                <a:lnTo>
                  <a:pt x="885973" y="232645"/>
                </a:lnTo>
                <a:cubicBezTo>
                  <a:pt x="907900" y="159227"/>
                  <a:pt x="913622" y="77227"/>
                  <a:pt x="926970" y="0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2779"/>
            <a:ext cx="8375073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5712"/>
            <a:ext cx="8375073" cy="4106220"/>
          </a:xfr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4EF5C83C-E8D1-A1A5-7C7B-493EB80686F4}"/>
              </a:ext>
            </a:extLst>
          </p:cNvPr>
          <p:cNvSpPr/>
          <p:nvPr userDrawn="1"/>
        </p:nvSpPr>
        <p:spPr>
          <a:xfrm>
            <a:off x="49898833" y="227885"/>
            <a:ext cx="10071595" cy="5501160"/>
          </a:xfrm>
          <a:custGeom>
            <a:avLst/>
            <a:gdLst>
              <a:gd name="connsiteX0" fmla="*/ 5911507 w 10071595"/>
              <a:gd name="connsiteY0" fmla="*/ 600679 h 5501160"/>
              <a:gd name="connsiteX1" fmla="*/ 5919132 w 10071595"/>
              <a:gd name="connsiteY1" fmla="*/ 560631 h 5501160"/>
              <a:gd name="connsiteX2" fmla="*/ 6001132 w 10071595"/>
              <a:gd name="connsiteY2" fmla="*/ 526310 h 5501160"/>
              <a:gd name="connsiteX3" fmla="*/ 6018292 w 10071595"/>
              <a:gd name="connsiteY3" fmla="*/ 520588 h 5501160"/>
              <a:gd name="connsiteX4" fmla="*/ 6126987 w 10071595"/>
              <a:gd name="connsiteY4" fmla="*/ 476728 h 5501160"/>
              <a:gd name="connsiteX5" fmla="*/ 6126987 w 10071595"/>
              <a:gd name="connsiteY5" fmla="*/ 456704 h 5501160"/>
              <a:gd name="connsiteX6" fmla="*/ 6183245 w 10071595"/>
              <a:gd name="connsiteY6" fmla="*/ 456704 h 5501160"/>
              <a:gd name="connsiteX7" fmla="*/ 6167034 w 10071595"/>
              <a:gd name="connsiteY7" fmla="*/ 440498 h 5501160"/>
              <a:gd name="connsiteX8" fmla="*/ 6225197 w 10071595"/>
              <a:gd name="connsiteY8" fmla="*/ 438589 h 5501160"/>
              <a:gd name="connsiteX9" fmla="*/ 6501703 w 10071595"/>
              <a:gd name="connsiteY9" fmla="*/ 338475 h 5501160"/>
              <a:gd name="connsiteX10" fmla="*/ 6623745 w 10071595"/>
              <a:gd name="connsiteY10" fmla="*/ 320360 h 5501160"/>
              <a:gd name="connsiteX11" fmla="*/ 6627558 w 10071595"/>
              <a:gd name="connsiteY11" fmla="*/ 344197 h 5501160"/>
              <a:gd name="connsiteX12" fmla="*/ 6735303 w 10071595"/>
              <a:gd name="connsiteY12" fmla="*/ 304149 h 5501160"/>
              <a:gd name="connsiteX13" fmla="*/ 6695255 w 10071595"/>
              <a:gd name="connsiteY13" fmla="*/ 291756 h 5501160"/>
              <a:gd name="connsiteX14" fmla="*/ 6759139 w 10071595"/>
              <a:gd name="connsiteY14" fmla="*/ 271732 h 5501160"/>
              <a:gd name="connsiteX15" fmla="*/ 6759139 w 10071595"/>
              <a:gd name="connsiteY15" fmla="*/ 315593 h 5501160"/>
              <a:gd name="connsiteX16" fmla="*/ 6863067 w 10071595"/>
              <a:gd name="connsiteY16" fmla="*/ 271732 h 5501160"/>
              <a:gd name="connsiteX17" fmla="*/ 6766765 w 10071595"/>
              <a:gd name="connsiteY17" fmla="*/ 279358 h 5501160"/>
              <a:gd name="connsiteX18" fmla="*/ 6886903 w 10071595"/>
              <a:gd name="connsiteY18" fmla="*/ 235502 h 5501160"/>
              <a:gd name="connsiteX19" fmla="*/ 7238732 w 10071595"/>
              <a:gd name="connsiteY19" fmla="*/ 167805 h 5501160"/>
              <a:gd name="connsiteX20" fmla="*/ 7212037 w 10071595"/>
              <a:gd name="connsiteY20" fmla="*/ 161129 h 5501160"/>
              <a:gd name="connsiteX21" fmla="*/ 7063295 w 10071595"/>
              <a:gd name="connsiteY21" fmla="*/ 184011 h 5501160"/>
              <a:gd name="connsiteX22" fmla="*/ 7149107 w 10071595"/>
              <a:gd name="connsiteY22" fmla="*/ 138246 h 5501160"/>
              <a:gd name="connsiteX23" fmla="*/ 7556240 w 10071595"/>
              <a:gd name="connsiteY23" fmla="*/ 44808 h 5501160"/>
              <a:gd name="connsiteX24" fmla="*/ 7563866 w 10071595"/>
              <a:gd name="connsiteY24" fmla="*/ 23830 h 5501160"/>
              <a:gd name="connsiteX25" fmla="*/ 7867067 w 10071595"/>
              <a:gd name="connsiteY25" fmla="*/ 8574 h 5501160"/>
              <a:gd name="connsiteX26" fmla="*/ 7891858 w 10071595"/>
              <a:gd name="connsiteY26" fmla="*/ 63878 h 5501160"/>
              <a:gd name="connsiteX27" fmla="*/ 8034879 w 10071595"/>
              <a:gd name="connsiteY27" fmla="*/ 57202 h 5501160"/>
              <a:gd name="connsiteX28" fmla="*/ 8106389 w 10071595"/>
              <a:gd name="connsiteY28" fmla="*/ 74362 h 5501160"/>
              <a:gd name="connsiteX29" fmla="*/ 8188388 w 10071595"/>
              <a:gd name="connsiteY29" fmla="*/ 76271 h 5501160"/>
              <a:gd name="connsiteX30" fmla="*/ 8191247 w 10071595"/>
              <a:gd name="connsiteY30" fmla="*/ 96295 h 5501160"/>
              <a:gd name="connsiteX31" fmla="*/ 8421988 w 10071595"/>
              <a:gd name="connsiteY31" fmla="*/ 114410 h 5501160"/>
              <a:gd name="connsiteX32" fmla="*/ 8409594 w 10071595"/>
              <a:gd name="connsiteY32" fmla="*/ 129666 h 5501160"/>
              <a:gd name="connsiteX33" fmla="*/ 8298037 w 10071595"/>
              <a:gd name="connsiteY33" fmla="*/ 138246 h 5501160"/>
              <a:gd name="connsiteX34" fmla="*/ 8278013 w 10071595"/>
              <a:gd name="connsiteY34" fmla="*/ 154457 h 5501160"/>
              <a:gd name="connsiteX35" fmla="*/ 8325687 w 10071595"/>
              <a:gd name="connsiteY35" fmla="*/ 162083 h 5501160"/>
              <a:gd name="connsiteX36" fmla="*/ 8301850 w 10071595"/>
              <a:gd name="connsiteY36" fmla="*/ 178294 h 5501160"/>
              <a:gd name="connsiteX37" fmla="*/ 8413407 w 10071595"/>
              <a:gd name="connsiteY37" fmla="*/ 185920 h 5501160"/>
              <a:gd name="connsiteX38" fmla="*/ 8397197 w 10071595"/>
              <a:gd name="connsiteY38" fmla="*/ 217382 h 5501160"/>
              <a:gd name="connsiteX39" fmla="*/ 8468707 w 10071595"/>
              <a:gd name="connsiteY39" fmla="*/ 225013 h 5501160"/>
              <a:gd name="connsiteX40" fmla="*/ 8337130 w 10071595"/>
              <a:gd name="connsiteY40" fmla="*/ 233593 h 5501160"/>
              <a:gd name="connsiteX41" fmla="*/ 8308526 w 10071595"/>
              <a:gd name="connsiteY41" fmla="*/ 248850 h 5501160"/>
              <a:gd name="connsiteX42" fmla="*/ 8488730 w 10071595"/>
              <a:gd name="connsiteY42" fmla="*/ 248850 h 5501160"/>
              <a:gd name="connsiteX43" fmla="*/ 8565008 w 10071595"/>
              <a:gd name="connsiteY43" fmla="*/ 265056 h 5501160"/>
              <a:gd name="connsiteX44" fmla="*/ 8444870 w 10071595"/>
              <a:gd name="connsiteY44" fmla="*/ 265056 h 5501160"/>
              <a:gd name="connsiteX45" fmla="*/ 8432477 w 10071595"/>
              <a:gd name="connsiteY45" fmla="*/ 287943 h 5501160"/>
              <a:gd name="connsiteX46" fmla="*/ 8371456 w 10071595"/>
              <a:gd name="connsiteY46" fmla="*/ 290801 h 5501160"/>
              <a:gd name="connsiteX47" fmla="*/ 8285644 w 10071595"/>
              <a:gd name="connsiteY47" fmla="*/ 352777 h 5501160"/>
              <a:gd name="connsiteX48" fmla="*/ 8423896 w 10071595"/>
              <a:gd name="connsiteY48" fmla="*/ 378522 h 5501160"/>
              <a:gd name="connsiteX49" fmla="*/ 8491589 w 10071595"/>
              <a:gd name="connsiteY49" fmla="*/ 408076 h 5501160"/>
              <a:gd name="connsiteX50" fmla="*/ 8574543 w 10071595"/>
              <a:gd name="connsiteY50" fmla="*/ 416661 h 5501160"/>
              <a:gd name="connsiteX51" fmla="*/ 8530682 w 10071595"/>
              <a:gd name="connsiteY51" fmla="*/ 416661 h 5501160"/>
              <a:gd name="connsiteX52" fmla="*/ 8534495 w 10071595"/>
              <a:gd name="connsiteY52" fmla="*/ 432867 h 5501160"/>
              <a:gd name="connsiteX53" fmla="*/ 8513522 w 10071595"/>
              <a:gd name="connsiteY53" fmla="*/ 416661 h 5501160"/>
              <a:gd name="connsiteX54" fmla="*/ 8350478 w 10071595"/>
              <a:gd name="connsiteY54" fmla="*/ 469102 h 5501160"/>
              <a:gd name="connsiteX55" fmla="*/ 8246551 w 10071595"/>
              <a:gd name="connsiteY55" fmla="*/ 520588 h 5501160"/>
              <a:gd name="connsiteX56" fmla="*/ 8379082 w 10071595"/>
              <a:gd name="connsiteY56" fmla="*/ 504378 h 5501160"/>
              <a:gd name="connsiteX57" fmla="*/ 8483009 w 10071595"/>
              <a:gd name="connsiteY57" fmla="*/ 511054 h 5501160"/>
              <a:gd name="connsiteX58" fmla="*/ 8545939 w 10071595"/>
              <a:gd name="connsiteY58" fmla="*/ 504378 h 5501160"/>
              <a:gd name="connsiteX59" fmla="*/ 8608868 w 10071595"/>
              <a:gd name="connsiteY59" fmla="*/ 558727 h 5501160"/>
              <a:gd name="connsiteX60" fmla="*/ 8682283 w 10071595"/>
              <a:gd name="connsiteY60" fmla="*/ 538703 h 5501160"/>
              <a:gd name="connsiteX61" fmla="*/ 8729006 w 10071595"/>
              <a:gd name="connsiteY61" fmla="*/ 544425 h 5501160"/>
              <a:gd name="connsiteX62" fmla="*/ 8953072 w 10071595"/>
              <a:gd name="connsiteY62" fmla="*/ 505332 h 5501160"/>
              <a:gd name="connsiteX63" fmla="*/ 9019814 w 10071595"/>
              <a:gd name="connsiteY63" fmla="*/ 535845 h 5501160"/>
              <a:gd name="connsiteX64" fmla="*/ 9097996 w 10071595"/>
              <a:gd name="connsiteY64" fmla="*/ 561586 h 5501160"/>
              <a:gd name="connsiteX65" fmla="*/ 9277251 w 10071595"/>
              <a:gd name="connsiteY65" fmla="*/ 561586 h 5501160"/>
              <a:gd name="connsiteX66" fmla="*/ 9277251 w 10071595"/>
              <a:gd name="connsiteY66" fmla="*/ 584468 h 5501160"/>
              <a:gd name="connsiteX67" fmla="*/ 9229578 w 10071595"/>
              <a:gd name="connsiteY67" fmla="*/ 609259 h 5501160"/>
              <a:gd name="connsiteX68" fmla="*/ 9322061 w 10071595"/>
              <a:gd name="connsiteY68" fmla="*/ 624516 h 5501160"/>
              <a:gd name="connsiteX69" fmla="*/ 9406919 w 10071595"/>
              <a:gd name="connsiteY69" fmla="*/ 633096 h 5501160"/>
              <a:gd name="connsiteX70" fmla="*/ 9442199 w 10071595"/>
              <a:gd name="connsiteY70" fmla="*/ 663609 h 5501160"/>
              <a:gd name="connsiteX71" fmla="*/ 9576639 w 10071595"/>
              <a:gd name="connsiteY71" fmla="*/ 649307 h 5501160"/>
              <a:gd name="connsiteX72" fmla="*/ 9591896 w 10071595"/>
              <a:gd name="connsiteY72" fmla="*/ 633096 h 5501160"/>
              <a:gd name="connsiteX73" fmla="*/ 9732053 w 10071595"/>
              <a:gd name="connsiteY73" fmla="*/ 656933 h 5501160"/>
              <a:gd name="connsiteX74" fmla="*/ 9708216 w 10071595"/>
              <a:gd name="connsiteY74" fmla="*/ 688400 h 5501160"/>
              <a:gd name="connsiteX75" fmla="*/ 9761611 w 10071595"/>
              <a:gd name="connsiteY75" fmla="*/ 701747 h 5501160"/>
              <a:gd name="connsiteX76" fmla="*/ 9790215 w 10071595"/>
              <a:gd name="connsiteY76" fmla="*/ 697935 h 5501160"/>
              <a:gd name="connsiteX77" fmla="*/ 9892238 w 10071595"/>
              <a:gd name="connsiteY77" fmla="*/ 712237 h 5501160"/>
              <a:gd name="connsiteX78" fmla="*/ 9795937 w 10071595"/>
              <a:gd name="connsiteY78" fmla="*/ 728443 h 5501160"/>
              <a:gd name="connsiteX79" fmla="*/ 9867447 w 10071595"/>
              <a:gd name="connsiteY79" fmla="*/ 764677 h 5501160"/>
              <a:gd name="connsiteX80" fmla="*/ 9835980 w 10071595"/>
              <a:gd name="connsiteY80" fmla="*/ 780884 h 5501160"/>
              <a:gd name="connsiteX81" fmla="*/ 9892238 w 10071595"/>
              <a:gd name="connsiteY81" fmla="*/ 860974 h 5501160"/>
              <a:gd name="connsiteX82" fmla="*/ 9781635 w 10071595"/>
              <a:gd name="connsiteY82" fmla="*/ 1064066 h 5501160"/>
              <a:gd name="connsiteX83" fmla="*/ 9638615 w 10071595"/>
              <a:gd name="connsiteY83" fmla="*/ 1126041 h 5501160"/>
              <a:gd name="connsiteX84" fmla="*/ 9590941 w 10071595"/>
              <a:gd name="connsiteY84" fmla="*/ 1112694 h 5501160"/>
              <a:gd name="connsiteX85" fmla="*/ 9404061 w 10071595"/>
              <a:gd name="connsiteY85" fmla="*/ 1144156 h 5501160"/>
              <a:gd name="connsiteX86" fmla="*/ 9427897 w 10071595"/>
              <a:gd name="connsiteY86" fmla="*/ 1160367 h 5501160"/>
              <a:gd name="connsiteX87" fmla="*/ 9344944 w 10071595"/>
              <a:gd name="connsiteY87" fmla="*/ 1160367 h 5501160"/>
              <a:gd name="connsiteX88" fmla="*/ 9284877 w 10071595"/>
              <a:gd name="connsiteY88" fmla="*/ 1188971 h 5501160"/>
              <a:gd name="connsiteX89" fmla="*/ 9124696 w 10071595"/>
              <a:gd name="connsiteY89" fmla="*/ 1208990 h 5501160"/>
              <a:gd name="connsiteX90" fmla="*/ 9138044 w 10071595"/>
              <a:gd name="connsiteY90" fmla="*/ 1187062 h 5501160"/>
              <a:gd name="connsiteX91" fmla="*/ 9540405 w 10071595"/>
              <a:gd name="connsiteY91" fmla="*/ 1097437 h 5501160"/>
              <a:gd name="connsiteX92" fmla="*/ 9512755 w 10071595"/>
              <a:gd name="connsiteY92" fmla="*/ 1065020 h 5501160"/>
              <a:gd name="connsiteX93" fmla="*/ 9463177 w 10071595"/>
              <a:gd name="connsiteY93" fmla="*/ 1090761 h 5501160"/>
              <a:gd name="connsiteX94" fmla="*/ 9394526 w 10071595"/>
              <a:gd name="connsiteY94" fmla="*/ 1084089 h 5501160"/>
              <a:gd name="connsiteX95" fmla="*/ 9167602 w 10071595"/>
              <a:gd name="connsiteY95" fmla="*/ 1153691 h 5501160"/>
              <a:gd name="connsiteX96" fmla="*/ 9044601 w 10071595"/>
              <a:gd name="connsiteY96" fmla="*/ 1214712 h 5501160"/>
              <a:gd name="connsiteX97" fmla="*/ 9060812 w 10071595"/>
              <a:gd name="connsiteY97" fmla="*/ 1226155 h 5501160"/>
              <a:gd name="connsiteX98" fmla="*/ 9020764 w 10071595"/>
              <a:gd name="connsiteY98" fmla="*/ 1226155 h 5501160"/>
              <a:gd name="connsiteX99" fmla="*/ 9044601 w 10071595"/>
              <a:gd name="connsiteY99" fmla="*/ 1189921 h 5501160"/>
              <a:gd name="connsiteX100" fmla="*/ 9016951 w 10071595"/>
              <a:gd name="connsiteY100" fmla="*/ 1169902 h 5501160"/>
              <a:gd name="connsiteX101" fmla="*/ 8994069 w 10071595"/>
              <a:gd name="connsiteY101" fmla="*/ 1215666 h 5501160"/>
              <a:gd name="connsiteX102" fmla="*/ 8974045 w 10071595"/>
              <a:gd name="connsiteY102" fmla="*/ 1230923 h 5501160"/>
              <a:gd name="connsiteX103" fmla="*/ 8980721 w 10071595"/>
              <a:gd name="connsiteY103" fmla="*/ 1261431 h 5501160"/>
              <a:gd name="connsiteX104" fmla="*/ 8957839 w 10071595"/>
              <a:gd name="connsiteY104" fmla="*/ 1275733 h 5501160"/>
              <a:gd name="connsiteX105" fmla="*/ 8963556 w 10071595"/>
              <a:gd name="connsiteY105" fmla="*/ 1301478 h 5501160"/>
              <a:gd name="connsiteX106" fmla="*/ 8941628 w 10071595"/>
              <a:gd name="connsiteY106" fmla="*/ 1338663 h 5501160"/>
              <a:gd name="connsiteX107" fmla="*/ 9059857 w 10071595"/>
              <a:gd name="connsiteY107" fmla="*/ 1356778 h 5501160"/>
              <a:gd name="connsiteX108" fmla="*/ 9061766 w 10071595"/>
              <a:gd name="connsiteY108" fmla="*/ 1394917 h 5501160"/>
              <a:gd name="connsiteX109" fmla="*/ 9144715 w 10071595"/>
              <a:gd name="connsiteY109" fmla="*/ 1394917 h 5501160"/>
              <a:gd name="connsiteX110" fmla="*/ 9187621 w 10071595"/>
              <a:gd name="connsiteY110" fmla="*/ 1409219 h 5501160"/>
              <a:gd name="connsiteX111" fmla="*/ 9340176 w 10071595"/>
              <a:gd name="connsiteY111" fmla="*/ 1372989 h 5501160"/>
              <a:gd name="connsiteX112" fmla="*/ 9553757 w 10071595"/>
              <a:gd name="connsiteY112" fmla="*/ 1371080 h 5501160"/>
              <a:gd name="connsiteX113" fmla="*/ 9748264 w 10071595"/>
              <a:gd name="connsiteY113" fmla="*/ 1409219 h 5501160"/>
              <a:gd name="connsiteX114" fmla="*/ 9790215 w 10071595"/>
              <a:gd name="connsiteY114" fmla="*/ 1418753 h 5501160"/>
              <a:gd name="connsiteX115" fmla="*/ 9753985 w 10071595"/>
              <a:gd name="connsiteY115" fmla="*/ 1426384 h 5501160"/>
              <a:gd name="connsiteX116" fmla="*/ 9734916 w 10071595"/>
              <a:gd name="connsiteY116" fmla="*/ 1474057 h 5501160"/>
              <a:gd name="connsiteX117" fmla="*/ 9886517 w 10071595"/>
              <a:gd name="connsiteY117" fmla="*/ 1514100 h 5501160"/>
              <a:gd name="connsiteX118" fmla="*/ 9862680 w 10071595"/>
              <a:gd name="connsiteY118" fmla="*/ 1594195 h 5501160"/>
              <a:gd name="connsiteX119" fmla="*/ 9933236 w 10071595"/>
              <a:gd name="connsiteY119" fmla="*/ 1619936 h 5501160"/>
              <a:gd name="connsiteX120" fmla="*/ 9971374 w 10071595"/>
              <a:gd name="connsiteY120" fmla="*/ 1754376 h 5501160"/>
              <a:gd name="connsiteX121" fmla="*/ 10039072 w 10071595"/>
              <a:gd name="connsiteY121" fmla="*/ 1738165 h 5501160"/>
              <a:gd name="connsiteX122" fmla="*/ 9982818 w 10071595"/>
              <a:gd name="connsiteY122" fmla="*/ 1762002 h 5501160"/>
              <a:gd name="connsiteX123" fmla="*/ 9999024 w 10071595"/>
              <a:gd name="connsiteY123" fmla="*/ 1909790 h 5501160"/>
              <a:gd name="connsiteX124" fmla="*/ 9995211 w 10071595"/>
              <a:gd name="connsiteY124" fmla="*/ 1970815 h 5501160"/>
              <a:gd name="connsiteX125" fmla="*/ 10020957 w 10071595"/>
              <a:gd name="connsiteY125" fmla="*/ 2015626 h 5501160"/>
              <a:gd name="connsiteX126" fmla="*/ 10026674 w 10071595"/>
              <a:gd name="connsiteY126" fmla="*/ 2073788 h 5501160"/>
              <a:gd name="connsiteX127" fmla="*/ 10071489 w 10071595"/>
              <a:gd name="connsiteY127" fmla="*/ 2149111 h 5501160"/>
              <a:gd name="connsiteX128" fmla="*/ 10019048 w 10071595"/>
              <a:gd name="connsiteY128" fmla="*/ 2305479 h 5501160"/>
              <a:gd name="connsiteX129" fmla="*/ 9950396 w 10071595"/>
              <a:gd name="connsiteY129" fmla="*/ 2316923 h 5501160"/>
              <a:gd name="connsiteX130" fmla="*/ 9855049 w 10071595"/>
              <a:gd name="connsiteY130" fmla="*/ 2350294 h 5501160"/>
              <a:gd name="connsiteX131" fmla="*/ 9815006 w 10071595"/>
              <a:gd name="connsiteY131" fmla="*/ 2349340 h 5501160"/>
              <a:gd name="connsiteX132" fmla="*/ 9777822 w 10071595"/>
              <a:gd name="connsiteY132" fmla="*/ 2392246 h 5501160"/>
              <a:gd name="connsiteX133" fmla="*/ 9739683 w 10071595"/>
              <a:gd name="connsiteY133" fmla="*/ 2385574 h 5501160"/>
              <a:gd name="connsiteX134" fmla="*/ 9602380 w 10071595"/>
              <a:gd name="connsiteY134" fmla="*/ 2408457 h 5501160"/>
              <a:gd name="connsiteX135" fmla="*/ 9507033 w 10071595"/>
              <a:gd name="connsiteY135" fmla="*/ 2440874 h 5501160"/>
              <a:gd name="connsiteX136" fmla="*/ 9491781 w 10071595"/>
              <a:gd name="connsiteY136" fmla="*/ 2440874 h 5501160"/>
              <a:gd name="connsiteX137" fmla="*/ 9484151 w 10071595"/>
              <a:gd name="connsiteY137" fmla="*/ 2425617 h 5501160"/>
              <a:gd name="connsiteX138" fmla="*/ 9464127 w 10071595"/>
              <a:gd name="connsiteY138" fmla="*/ 2434198 h 5501160"/>
              <a:gd name="connsiteX139" fmla="*/ 9471758 w 10071595"/>
              <a:gd name="connsiteY139" fmla="*/ 2449454 h 5501160"/>
              <a:gd name="connsiteX140" fmla="*/ 9204786 w 10071595"/>
              <a:gd name="connsiteY140" fmla="*/ 2554336 h 5501160"/>
              <a:gd name="connsiteX141" fmla="*/ 9177137 w 10071595"/>
              <a:gd name="connsiteY141" fmla="*/ 2570546 h 5501160"/>
              <a:gd name="connsiteX142" fmla="*/ 9155204 w 10071595"/>
              <a:gd name="connsiteY142" fmla="*/ 2599151 h 5501160"/>
              <a:gd name="connsiteX143" fmla="*/ 9063670 w 10071595"/>
              <a:gd name="connsiteY143" fmla="*/ 2601055 h 5501160"/>
              <a:gd name="connsiteX144" fmla="*/ 9143765 w 10071595"/>
              <a:gd name="connsiteY144" fmla="*/ 2568638 h 5501160"/>
              <a:gd name="connsiteX145" fmla="*/ 9118020 w 10071595"/>
              <a:gd name="connsiteY145" fmla="*/ 2562916 h 5501160"/>
              <a:gd name="connsiteX146" fmla="*/ 9024582 w 10071595"/>
              <a:gd name="connsiteY146" fmla="*/ 2593429 h 5501160"/>
              <a:gd name="connsiteX147" fmla="*/ 9048419 w 10071595"/>
              <a:gd name="connsiteY147" fmla="*/ 2617266 h 5501160"/>
              <a:gd name="connsiteX148" fmla="*/ 8960698 w 10071595"/>
              <a:gd name="connsiteY148" fmla="*/ 2617266 h 5501160"/>
              <a:gd name="connsiteX149" fmla="*/ 8969278 w 10071595"/>
              <a:gd name="connsiteY149" fmla="*/ 2641102 h 5501160"/>
              <a:gd name="connsiteX150" fmla="*/ 8892046 w 10071595"/>
              <a:gd name="connsiteY150" fmla="*/ 2664939 h 5501160"/>
              <a:gd name="connsiteX151" fmla="*/ 8896813 w 10071595"/>
              <a:gd name="connsiteY151" fmla="*/ 2649683 h 5501160"/>
              <a:gd name="connsiteX152" fmla="*/ 8832934 w 10071595"/>
              <a:gd name="connsiteY152" fmla="*/ 2665893 h 5501160"/>
              <a:gd name="connsiteX153" fmla="*/ 8840560 w 10071595"/>
              <a:gd name="connsiteY153" fmla="*/ 2681150 h 5501160"/>
              <a:gd name="connsiteX154" fmla="*/ 8796699 w 10071595"/>
              <a:gd name="connsiteY154" fmla="*/ 2697356 h 5501160"/>
              <a:gd name="connsiteX155" fmla="*/ 8782397 w 10071595"/>
              <a:gd name="connsiteY155" fmla="*/ 2682100 h 5501160"/>
              <a:gd name="connsiteX156" fmla="*/ 8745213 w 10071595"/>
              <a:gd name="connsiteY156" fmla="*/ 2721193 h 5501160"/>
              <a:gd name="connsiteX157" fmla="*/ 8789073 w 10071595"/>
              <a:gd name="connsiteY157" fmla="*/ 2704987 h 5501160"/>
              <a:gd name="connsiteX158" fmla="*/ 8714704 w 10071595"/>
              <a:gd name="connsiteY158" fmla="*/ 2751706 h 5501160"/>
              <a:gd name="connsiteX159" fmla="*/ 8469661 w 10071595"/>
              <a:gd name="connsiteY159" fmla="*/ 2826074 h 5501160"/>
              <a:gd name="connsiteX160" fmla="*/ 8402918 w 10071595"/>
              <a:gd name="connsiteY160" fmla="*/ 2864213 h 5501160"/>
              <a:gd name="connsiteX161" fmla="*/ 8333317 w 10071595"/>
              <a:gd name="connsiteY161" fmla="*/ 2881378 h 5501160"/>
              <a:gd name="connsiteX162" fmla="*/ 8218901 w 10071595"/>
              <a:gd name="connsiteY162" fmla="*/ 2959560 h 5501160"/>
              <a:gd name="connsiteX163" fmla="*/ 8150249 w 10071595"/>
              <a:gd name="connsiteY163" fmla="*/ 2961469 h 5501160"/>
              <a:gd name="connsiteX164" fmla="*/ 8117832 w 10071595"/>
              <a:gd name="connsiteY164" fmla="*/ 2970049 h 5501160"/>
              <a:gd name="connsiteX165" fmla="*/ 7950975 w 10071595"/>
              <a:gd name="connsiteY165" fmla="*/ 3067305 h 5501160"/>
              <a:gd name="connsiteX166" fmla="*/ 7816535 w 10071595"/>
              <a:gd name="connsiteY166" fmla="*/ 3121650 h 5501160"/>
              <a:gd name="connsiteX167" fmla="*/ 7824161 w 10071595"/>
              <a:gd name="connsiteY167" fmla="*/ 3137860 h 5501160"/>
              <a:gd name="connsiteX168" fmla="*/ 7751701 w 10071595"/>
              <a:gd name="connsiteY168" fmla="*/ 3157884 h 5501160"/>
              <a:gd name="connsiteX169" fmla="*/ 7695443 w 10071595"/>
              <a:gd name="connsiteY169" fmla="*/ 3216996 h 5501160"/>
              <a:gd name="connsiteX170" fmla="*/ 7664935 w 10071595"/>
              <a:gd name="connsiteY170" fmla="*/ 3229394 h 5501160"/>
              <a:gd name="connsiteX171" fmla="*/ 7568633 w 10071595"/>
              <a:gd name="connsiteY171" fmla="*/ 3270392 h 5501160"/>
              <a:gd name="connsiteX172" fmla="*/ 7546705 w 10071595"/>
              <a:gd name="connsiteY172" fmla="*/ 3296137 h 5501160"/>
              <a:gd name="connsiteX173" fmla="*/ 7463752 w 10071595"/>
              <a:gd name="connsiteY173" fmla="*/ 3310439 h 5501160"/>
              <a:gd name="connsiteX174" fmla="*/ 7461843 w 10071595"/>
              <a:gd name="connsiteY174" fmla="*/ 3328554 h 5501160"/>
              <a:gd name="connsiteX175" fmla="*/ 7415124 w 10071595"/>
              <a:gd name="connsiteY175" fmla="*/ 3358113 h 5501160"/>
              <a:gd name="connsiteX176" fmla="*/ 7368405 w 10071595"/>
              <a:gd name="connsiteY176" fmla="*/ 3362880 h 5501160"/>
              <a:gd name="connsiteX177" fmla="*/ 7366496 w 10071595"/>
              <a:gd name="connsiteY177" fmla="*/ 3392434 h 5501160"/>
              <a:gd name="connsiteX178" fmla="*/ 7315964 w 10071595"/>
              <a:gd name="connsiteY178" fmla="*/ 3418179 h 5501160"/>
              <a:gd name="connsiteX179" fmla="*/ 7307384 w 10071595"/>
              <a:gd name="connsiteY179" fmla="*/ 3409599 h 5501160"/>
              <a:gd name="connsiteX180" fmla="*/ 7357916 w 10071595"/>
              <a:gd name="connsiteY180" fmla="*/ 3346669 h 5501160"/>
              <a:gd name="connsiteX181" fmla="*/ 8039646 w 10071595"/>
              <a:gd name="connsiteY181" fmla="*/ 2958606 h 5501160"/>
              <a:gd name="connsiteX182" fmla="*/ 8031066 w 10071595"/>
              <a:gd name="connsiteY182" fmla="*/ 2950025 h 5501160"/>
              <a:gd name="connsiteX183" fmla="*/ 7943345 w 10071595"/>
              <a:gd name="connsiteY183" fmla="*/ 2986260 h 5501160"/>
              <a:gd name="connsiteX184" fmla="*/ 7989114 w 10071595"/>
              <a:gd name="connsiteY184" fmla="*/ 2948121 h 5501160"/>
              <a:gd name="connsiteX185" fmla="*/ 8391475 w 10071595"/>
              <a:gd name="connsiteY185" fmla="*/ 2750751 h 5501160"/>
              <a:gd name="connsiteX186" fmla="*/ 8491589 w 10071595"/>
              <a:gd name="connsiteY186" fmla="*/ 2706891 h 5501160"/>
              <a:gd name="connsiteX187" fmla="*/ 8495407 w 10071595"/>
              <a:gd name="connsiteY187" fmla="*/ 2666848 h 5501160"/>
              <a:gd name="connsiteX188" fmla="*/ 8471570 w 10071595"/>
              <a:gd name="connsiteY188" fmla="*/ 2654450 h 5501160"/>
              <a:gd name="connsiteX189" fmla="*/ 8511613 w 10071595"/>
              <a:gd name="connsiteY189" fmla="*/ 2626800 h 5501160"/>
              <a:gd name="connsiteX190" fmla="*/ 8495407 w 10071595"/>
              <a:gd name="connsiteY190" fmla="*/ 2610589 h 5501160"/>
              <a:gd name="connsiteX191" fmla="*/ 8029157 w 10071595"/>
              <a:gd name="connsiteY191" fmla="*/ 2802238 h 5501160"/>
              <a:gd name="connsiteX192" fmla="*/ 7860396 w 10071595"/>
              <a:gd name="connsiteY192" fmla="*/ 2883282 h 5501160"/>
              <a:gd name="connsiteX193" fmla="*/ 7670656 w 10071595"/>
              <a:gd name="connsiteY193" fmla="*/ 2961469 h 5501160"/>
              <a:gd name="connsiteX194" fmla="*/ 7729769 w 10071595"/>
              <a:gd name="connsiteY194" fmla="*/ 2929052 h 5501160"/>
              <a:gd name="connsiteX195" fmla="*/ 8203645 w 10071595"/>
              <a:gd name="connsiteY195" fmla="*/ 2683054 h 5501160"/>
              <a:gd name="connsiteX196" fmla="*/ 8246551 w 10071595"/>
              <a:gd name="connsiteY196" fmla="*/ 2673519 h 5501160"/>
              <a:gd name="connsiteX197" fmla="*/ 8243687 w 10071595"/>
              <a:gd name="connsiteY197" fmla="*/ 2658263 h 5501160"/>
              <a:gd name="connsiteX198" fmla="*/ 8311385 w 10071595"/>
              <a:gd name="connsiteY198" fmla="*/ 2638244 h 5501160"/>
              <a:gd name="connsiteX199" fmla="*/ 8422942 w 10071595"/>
              <a:gd name="connsiteY199" fmla="*/ 2585803 h 5501160"/>
              <a:gd name="connsiteX200" fmla="*/ 8406731 w 10071595"/>
              <a:gd name="connsiteY200" fmla="*/ 2561966 h 5501160"/>
              <a:gd name="connsiteX201" fmla="*/ 8454405 w 10071595"/>
              <a:gd name="connsiteY201" fmla="*/ 2541942 h 5501160"/>
              <a:gd name="connsiteX202" fmla="*/ 8446779 w 10071595"/>
              <a:gd name="connsiteY202" fmla="*/ 2518106 h 5501160"/>
              <a:gd name="connsiteX203" fmla="*/ 8435335 w 10071595"/>
              <a:gd name="connsiteY203" fmla="*/ 2514293 h 5501160"/>
              <a:gd name="connsiteX204" fmla="*/ 8255131 w 10071595"/>
              <a:gd name="connsiteY204" fmla="*/ 2585803 h 5501160"/>
              <a:gd name="connsiteX205" fmla="*/ 8415312 w 10071595"/>
              <a:gd name="connsiteY205" fmla="*/ 2501895 h 5501160"/>
              <a:gd name="connsiteX206" fmla="*/ 8403873 w 10071595"/>
              <a:gd name="connsiteY206" fmla="*/ 2490456 h 5501160"/>
              <a:gd name="connsiteX207" fmla="*/ 8173132 w 10071595"/>
              <a:gd name="connsiteY207" fmla="*/ 2603918 h 5501160"/>
              <a:gd name="connsiteX208" fmla="*/ 8134993 w 10071595"/>
              <a:gd name="connsiteY208" fmla="*/ 2610589 h 5501160"/>
              <a:gd name="connsiteX209" fmla="*/ 8145482 w 10071595"/>
              <a:gd name="connsiteY209" fmla="*/ 2624891 h 5501160"/>
              <a:gd name="connsiteX210" fmla="*/ 8246551 w 10071595"/>
              <a:gd name="connsiteY210" fmla="*/ 2585803 h 5501160"/>
              <a:gd name="connsiteX211" fmla="*/ 8159784 w 10071595"/>
              <a:gd name="connsiteY211" fmla="*/ 2648728 h 5501160"/>
              <a:gd name="connsiteX212" fmla="*/ 8118787 w 10071595"/>
              <a:gd name="connsiteY212" fmla="*/ 2657313 h 5501160"/>
              <a:gd name="connsiteX213" fmla="*/ 8134993 w 10071595"/>
              <a:gd name="connsiteY213" fmla="*/ 2633476 h 5501160"/>
              <a:gd name="connsiteX214" fmla="*/ 7974812 w 10071595"/>
              <a:gd name="connsiteY214" fmla="*/ 2685917 h 5501160"/>
              <a:gd name="connsiteX215" fmla="*/ 7897580 w 10071595"/>
              <a:gd name="connsiteY215" fmla="*/ 2721193 h 5501160"/>
              <a:gd name="connsiteX216" fmla="*/ 7734536 w 10071595"/>
              <a:gd name="connsiteY216" fmla="*/ 2806050 h 5501160"/>
              <a:gd name="connsiteX217" fmla="*/ 7766003 w 10071595"/>
              <a:gd name="connsiteY217" fmla="*/ 2818448 h 5501160"/>
              <a:gd name="connsiteX218" fmla="*/ 7749792 w 10071595"/>
              <a:gd name="connsiteY218" fmla="*/ 2849911 h 5501160"/>
              <a:gd name="connsiteX219" fmla="*/ 7846094 w 10071595"/>
              <a:gd name="connsiteY219" fmla="*/ 2802238 h 5501160"/>
              <a:gd name="connsiteX220" fmla="*/ 7829883 w 10071595"/>
              <a:gd name="connsiteY220" fmla="*/ 2794612 h 5501160"/>
              <a:gd name="connsiteX221" fmla="*/ 7950021 w 10071595"/>
              <a:gd name="connsiteY221" fmla="*/ 2770775 h 5501160"/>
              <a:gd name="connsiteX222" fmla="*/ 7920462 w 10071595"/>
              <a:gd name="connsiteY222" fmla="*/ 2809868 h 5501160"/>
              <a:gd name="connsiteX223" fmla="*/ 7685908 w 10071595"/>
              <a:gd name="connsiteY223" fmla="*/ 2903306 h 5501160"/>
              <a:gd name="connsiteX224" fmla="*/ 7607727 w 10071595"/>
              <a:gd name="connsiteY224" fmla="*/ 2946212 h 5501160"/>
              <a:gd name="connsiteX225" fmla="*/ 7565775 w 10071595"/>
              <a:gd name="connsiteY225" fmla="*/ 2982442 h 5501160"/>
              <a:gd name="connsiteX226" fmla="*/ 7496169 w 10071595"/>
              <a:gd name="connsiteY226" fmla="*/ 3016768 h 5501160"/>
              <a:gd name="connsiteX227" fmla="*/ 7373172 w 10071595"/>
              <a:gd name="connsiteY227" fmla="*/ 3114024 h 5501160"/>
              <a:gd name="connsiteX228" fmla="*/ 7344568 w 10071595"/>
              <a:gd name="connsiteY228" fmla="*/ 3089233 h 5501160"/>
              <a:gd name="connsiteX229" fmla="*/ 7316919 w 10071595"/>
              <a:gd name="connsiteY229" fmla="*/ 3097813 h 5501160"/>
              <a:gd name="connsiteX230" fmla="*/ 7364592 w 10071595"/>
              <a:gd name="connsiteY230" fmla="*/ 3050139 h 5501160"/>
              <a:gd name="connsiteX231" fmla="*/ 7203457 w 10071595"/>
              <a:gd name="connsiteY231" fmla="*/ 3141673 h 5501160"/>
              <a:gd name="connsiteX232" fmla="*/ 7196781 w 10071595"/>
              <a:gd name="connsiteY232" fmla="*/ 3174090 h 5501160"/>
              <a:gd name="connsiteX233" fmla="*/ 7009900 w 10071595"/>
              <a:gd name="connsiteY233" fmla="*/ 3282785 h 5501160"/>
              <a:gd name="connsiteX234" fmla="*/ 6924088 w 10071595"/>
              <a:gd name="connsiteY234" fmla="*/ 3364784 h 5501160"/>
              <a:gd name="connsiteX235" fmla="*/ 6726722 w 10071595"/>
              <a:gd name="connsiteY235" fmla="*/ 3487781 h 5501160"/>
              <a:gd name="connsiteX236" fmla="*/ 6235686 w 10071595"/>
              <a:gd name="connsiteY236" fmla="*/ 3844382 h 5501160"/>
              <a:gd name="connsiteX237" fmla="*/ 6126987 w 10071595"/>
              <a:gd name="connsiteY237" fmla="*/ 3914938 h 5501160"/>
              <a:gd name="connsiteX238" fmla="*/ 6085035 w 10071595"/>
              <a:gd name="connsiteY238" fmla="*/ 3948309 h 5501160"/>
              <a:gd name="connsiteX239" fmla="*/ 6185149 w 10071595"/>
              <a:gd name="connsiteY239" fmla="*/ 3776685 h 5501160"/>
              <a:gd name="connsiteX240" fmla="*/ 6077409 w 10071595"/>
              <a:gd name="connsiteY240" fmla="*/ 3852008 h 5501160"/>
              <a:gd name="connsiteX241" fmla="*/ 6053572 w 10071595"/>
              <a:gd name="connsiteY241" fmla="*/ 3892055 h 5501160"/>
              <a:gd name="connsiteX242" fmla="*/ 6005899 w 10071595"/>
              <a:gd name="connsiteY242" fmla="*/ 3908261 h 5501160"/>
              <a:gd name="connsiteX243" fmla="*/ 5996364 w 10071595"/>
              <a:gd name="connsiteY243" fmla="*/ 3951168 h 5501160"/>
              <a:gd name="connsiteX244" fmla="*/ 5974432 w 10071595"/>
              <a:gd name="connsiteY244" fmla="*/ 3964515 h 5501160"/>
              <a:gd name="connsiteX245" fmla="*/ 5640718 w 10071595"/>
              <a:gd name="connsiteY245" fmla="*/ 4235304 h 5501160"/>
              <a:gd name="connsiteX246" fmla="*/ 5605442 w 10071595"/>
              <a:gd name="connsiteY246" fmla="*/ 4283927 h 5501160"/>
              <a:gd name="connsiteX247" fmla="*/ 5526301 w 10071595"/>
              <a:gd name="connsiteY247" fmla="*/ 4324929 h 5501160"/>
              <a:gd name="connsiteX248" fmla="*/ 5511050 w 10071595"/>
              <a:gd name="connsiteY248" fmla="*/ 4357346 h 5501160"/>
              <a:gd name="connsiteX249" fmla="*/ 5430955 w 10071595"/>
              <a:gd name="connsiteY249" fmla="*/ 4401207 h 5501160"/>
              <a:gd name="connsiteX250" fmla="*/ 5467189 w 10071595"/>
              <a:gd name="connsiteY250" fmla="*/ 4401207 h 5501160"/>
              <a:gd name="connsiteX251" fmla="*/ 5390912 w 10071595"/>
              <a:gd name="connsiteY251" fmla="*/ 4460319 h 5501160"/>
              <a:gd name="connsiteX252" fmla="*/ 5354677 w 10071595"/>
              <a:gd name="connsiteY252" fmla="*/ 4472717 h 5501160"/>
              <a:gd name="connsiteX253" fmla="*/ 5331795 w 10071595"/>
              <a:gd name="connsiteY253" fmla="*/ 4512760 h 5501160"/>
              <a:gd name="connsiteX254" fmla="*/ 5266961 w 10071595"/>
              <a:gd name="connsiteY254" fmla="*/ 4544227 h 5501160"/>
              <a:gd name="connsiteX255" fmla="*/ 5266961 w 10071595"/>
              <a:gd name="connsiteY255" fmla="*/ 4584270 h 5501160"/>
              <a:gd name="connsiteX256" fmla="*/ 5202122 w 10071595"/>
              <a:gd name="connsiteY256" fmla="*/ 4679617 h 5501160"/>
              <a:gd name="connsiteX257" fmla="*/ 5134430 w 10071595"/>
              <a:gd name="connsiteY257" fmla="*/ 4739688 h 5501160"/>
              <a:gd name="connsiteX258" fmla="*/ 5129662 w 10071595"/>
              <a:gd name="connsiteY258" fmla="*/ 4773060 h 5501160"/>
              <a:gd name="connsiteX259" fmla="*/ 5101058 w 10071595"/>
              <a:gd name="connsiteY259" fmla="*/ 4820733 h 5501160"/>
              <a:gd name="connsiteX260" fmla="*/ 5030498 w 10071595"/>
              <a:gd name="connsiteY260" fmla="*/ 4886521 h 5501160"/>
              <a:gd name="connsiteX261" fmla="*/ 4958988 w 10071595"/>
              <a:gd name="connsiteY261" fmla="*/ 4902732 h 5501160"/>
              <a:gd name="connsiteX262" fmla="*/ 4922758 w 10071595"/>
              <a:gd name="connsiteY262" fmla="*/ 4847428 h 5501160"/>
              <a:gd name="connsiteX263" fmla="*/ 4828365 w 10071595"/>
              <a:gd name="connsiteY263" fmla="*/ 4926569 h 5501160"/>
              <a:gd name="connsiteX264" fmla="*/ 4766390 w 10071595"/>
              <a:gd name="connsiteY264" fmla="*/ 4979010 h 5501160"/>
              <a:gd name="connsiteX265" fmla="*/ 4786413 w 10071595"/>
              <a:gd name="connsiteY265" fmla="*/ 4878896 h 5501160"/>
              <a:gd name="connsiteX266" fmla="*/ 4757809 w 10071595"/>
              <a:gd name="connsiteY266" fmla="*/ 4915126 h 5501160"/>
              <a:gd name="connsiteX267" fmla="*/ 4733973 w 10071595"/>
              <a:gd name="connsiteY267" fmla="*/ 4915126 h 5501160"/>
              <a:gd name="connsiteX268" fmla="*/ 4686299 w 10071595"/>
              <a:gd name="connsiteY268" fmla="*/ 4974242 h 5501160"/>
              <a:gd name="connsiteX269" fmla="*/ 4710136 w 10071595"/>
              <a:gd name="connsiteY269" fmla="*/ 4958032 h 5501160"/>
              <a:gd name="connsiteX270" fmla="*/ 4726342 w 10071595"/>
              <a:gd name="connsiteY270" fmla="*/ 4969475 h 5501160"/>
              <a:gd name="connsiteX271" fmla="*/ 4610022 w 10071595"/>
              <a:gd name="connsiteY271" fmla="*/ 5084841 h 5501160"/>
              <a:gd name="connsiteX272" fmla="*/ 4547092 w 10071595"/>
              <a:gd name="connsiteY272" fmla="*/ 5182097 h 5501160"/>
              <a:gd name="connsiteX273" fmla="*/ 4464138 w 10071595"/>
              <a:gd name="connsiteY273" fmla="*/ 5289837 h 5501160"/>
              <a:gd name="connsiteX274" fmla="*/ 4510857 w 10071595"/>
              <a:gd name="connsiteY274" fmla="*/ 5317491 h 5501160"/>
              <a:gd name="connsiteX275" fmla="*/ 4430767 w 10071595"/>
              <a:gd name="connsiteY275" fmla="*/ 5306048 h 5501160"/>
              <a:gd name="connsiteX276" fmla="*/ 4399304 w 10071595"/>
              <a:gd name="connsiteY276" fmla="*/ 5173517 h 5501160"/>
              <a:gd name="connsiteX277" fmla="*/ 4375467 w 10071595"/>
              <a:gd name="connsiteY277" fmla="*/ 5125843 h 5501160"/>
              <a:gd name="connsiteX278" fmla="*/ 4329698 w 10071595"/>
              <a:gd name="connsiteY278" fmla="*/ 5163982 h 5501160"/>
              <a:gd name="connsiteX279" fmla="*/ 4215282 w 10071595"/>
              <a:gd name="connsiteY279" fmla="*/ 5169704 h 5501160"/>
              <a:gd name="connsiteX280" fmla="*/ 4239119 w 10071595"/>
              <a:gd name="connsiteY280" fmla="*/ 5142049 h 5501160"/>
              <a:gd name="connsiteX281" fmla="*/ 4195263 w 10071595"/>
              <a:gd name="connsiteY281" fmla="*/ 5157306 h 5501160"/>
              <a:gd name="connsiteX282" fmla="*/ 4207656 w 10071595"/>
              <a:gd name="connsiteY282" fmla="*/ 5117263 h 5501160"/>
              <a:gd name="connsiteX283" fmla="*/ 4119935 w 10071595"/>
              <a:gd name="connsiteY283" fmla="*/ 5049566 h 5501160"/>
              <a:gd name="connsiteX284" fmla="*/ 4175239 w 10071595"/>
              <a:gd name="connsiteY284" fmla="*/ 4925615 h 5501160"/>
              <a:gd name="connsiteX285" fmla="*/ 4108496 w 10071595"/>
              <a:gd name="connsiteY285" fmla="*/ 4925615 h 5501160"/>
              <a:gd name="connsiteX286" fmla="*/ 4095148 w 10071595"/>
              <a:gd name="connsiteY286" fmla="*/ 4853150 h 5501160"/>
              <a:gd name="connsiteX287" fmla="*/ 4071312 w 10071595"/>
              <a:gd name="connsiteY287" fmla="*/ 4857917 h 5501160"/>
              <a:gd name="connsiteX288" fmla="*/ 4046521 w 10071595"/>
              <a:gd name="connsiteY288" fmla="*/ 4800709 h 5501160"/>
              <a:gd name="connsiteX289" fmla="*/ 4022684 w 10071595"/>
              <a:gd name="connsiteY289" fmla="*/ 4813103 h 5501160"/>
              <a:gd name="connsiteX290" fmla="*/ 4055101 w 10071595"/>
              <a:gd name="connsiteY290" fmla="*/ 4733012 h 5501160"/>
              <a:gd name="connsiteX291" fmla="*/ 3998847 w 10071595"/>
              <a:gd name="connsiteY291" fmla="*/ 4716806 h 5501160"/>
              <a:gd name="connsiteX292" fmla="*/ 3975010 w 10071595"/>
              <a:gd name="connsiteY292" fmla="*/ 4745410 h 5501160"/>
              <a:gd name="connsiteX293" fmla="*/ 3959754 w 10071595"/>
              <a:gd name="connsiteY293" fmla="*/ 4776873 h 5501160"/>
              <a:gd name="connsiteX294" fmla="*/ 3898733 w 10071595"/>
              <a:gd name="connsiteY294" fmla="*/ 4818824 h 5501160"/>
              <a:gd name="connsiteX295" fmla="*/ 3878709 w 10071595"/>
              <a:gd name="connsiteY295" fmla="*/ 4788316 h 5501160"/>
              <a:gd name="connsiteX296" fmla="*/ 3798619 w 10071595"/>
              <a:gd name="connsiteY296" fmla="*/ 4804522 h 5501160"/>
              <a:gd name="connsiteX297" fmla="*/ 3862498 w 10071595"/>
              <a:gd name="connsiteY297" fmla="*/ 4669132 h 5501160"/>
              <a:gd name="connsiteX298" fmla="*/ 3782408 w 10071595"/>
              <a:gd name="connsiteY298" fmla="*/ 4749223 h 5501160"/>
              <a:gd name="connsiteX299" fmla="*/ 3895870 w 10071595"/>
              <a:gd name="connsiteY299" fmla="*/ 4466995 h 5501160"/>
              <a:gd name="connsiteX300" fmla="*/ 4294423 w 10071595"/>
              <a:gd name="connsiteY300" fmla="*/ 3921609 h 5501160"/>
              <a:gd name="connsiteX301" fmla="*/ 4278212 w 10071595"/>
              <a:gd name="connsiteY301" fmla="*/ 3913983 h 5501160"/>
              <a:gd name="connsiteX302" fmla="*/ 4294423 w 10071595"/>
              <a:gd name="connsiteY302" fmla="*/ 3890146 h 5501160"/>
              <a:gd name="connsiteX303" fmla="*/ 4158074 w 10071595"/>
              <a:gd name="connsiteY303" fmla="*/ 3974050 h 5501160"/>
              <a:gd name="connsiteX304" fmla="*/ 4282025 w 10071595"/>
              <a:gd name="connsiteY304" fmla="*/ 3814823 h 5501160"/>
              <a:gd name="connsiteX305" fmla="*/ 4926571 w 10071595"/>
              <a:gd name="connsiteY305" fmla="*/ 3212229 h 5501160"/>
              <a:gd name="connsiteX306" fmla="*/ 4958038 w 10071595"/>
              <a:gd name="connsiteY306" fmla="*/ 3199836 h 5501160"/>
              <a:gd name="connsiteX307" fmla="*/ 4945640 w 10071595"/>
              <a:gd name="connsiteY307" fmla="*/ 3247509 h 5501160"/>
              <a:gd name="connsiteX308" fmla="*/ 5020963 w 10071595"/>
              <a:gd name="connsiteY308" fmla="*/ 3202694 h 5501160"/>
              <a:gd name="connsiteX309" fmla="*/ 5141101 w 10071595"/>
              <a:gd name="connsiteY309" fmla="*/ 3091141 h 5501160"/>
              <a:gd name="connsiteX310" fmla="*/ 5670276 w 10071595"/>
              <a:gd name="connsiteY310" fmla="*/ 2707845 h 5501160"/>
              <a:gd name="connsiteX311" fmla="*/ 6424471 w 10071595"/>
              <a:gd name="connsiteY311" fmla="*/ 2237787 h 5501160"/>
              <a:gd name="connsiteX312" fmla="*/ 6513142 w 10071595"/>
              <a:gd name="connsiteY312" fmla="*/ 2214900 h 5501160"/>
              <a:gd name="connsiteX313" fmla="*/ 6583702 w 10071595"/>
              <a:gd name="connsiteY313" fmla="*/ 2183437 h 5501160"/>
              <a:gd name="connsiteX314" fmla="*/ 6605630 w 10071595"/>
              <a:gd name="connsiteY314" fmla="*/ 2143390 h 5501160"/>
              <a:gd name="connsiteX315" fmla="*/ 6633280 w 10071595"/>
              <a:gd name="connsiteY315" fmla="*/ 2167226 h 5501160"/>
              <a:gd name="connsiteX316" fmla="*/ 6749605 w 10071595"/>
              <a:gd name="connsiteY316" fmla="*/ 2106205 h 5501160"/>
              <a:gd name="connsiteX317" fmla="*/ 6797278 w 10071595"/>
              <a:gd name="connsiteY317" fmla="*/ 2110973 h 5501160"/>
              <a:gd name="connsiteX318" fmla="*/ 6789648 w 10071595"/>
              <a:gd name="connsiteY318" fmla="*/ 2088090 h 5501160"/>
              <a:gd name="connsiteX319" fmla="*/ 6824928 w 10071595"/>
              <a:gd name="connsiteY319" fmla="*/ 2063299 h 5501160"/>
              <a:gd name="connsiteX320" fmla="*/ 6841139 w 10071595"/>
              <a:gd name="connsiteY320" fmla="*/ 2087136 h 5501160"/>
              <a:gd name="connsiteX321" fmla="*/ 6870692 w 10071595"/>
              <a:gd name="connsiteY321" fmla="*/ 2048043 h 5501160"/>
              <a:gd name="connsiteX322" fmla="*/ 6925996 w 10071595"/>
              <a:gd name="connsiteY322" fmla="*/ 2043275 h 5501160"/>
              <a:gd name="connsiteX323" fmla="*/ 7069971 w 10071595"/>
              <a:gd name="connsiteY323" fmla="*/ 1926955 h 5501160"/>
              <a:gd name="connsiteX324" fmla="*/ 7093808 w 10071595"/>
              <a:gd name="connsiteY324" fmla="*/ 1926955 h 5501160"/>
              <a:gd name="connsiteX325" fmla="*/ 7165318 w 10071595"/>
              <a:gd name="connsiteY325" fmla="*/ 1946979 h 5501160"/>
              <a:gd name="connsiteX326" fmla="*/ 7176757 w 10071595"/>
              <a:gd name="connsiteY326" fmla="*/ 1910744 h 5501160"/>
              <a:gd name="connsiteX327" fmla="*/ 7216804 w 10071595"/>
              <a:gd name="connsiteY327" fmla="*/ 1894538 h 5501160"/>
              <a:gd name="connsiteX328" fmla="*/ 7233011 w 10071595"/>
              <a:gd name="connsiteY328" fmla="*/ 1918375 h 5501160"/>
              <a:gd name="connsiteX329" fmla="*/ 7273058 w 10071595"/>
              <a:gd name="connsiteY329" fmla="*/ 1854490 h 5501160"/>
              <a:gd name="connsiteX330" fmla="*/ 7293082 w 10071595"/>
              <a:gd name="connsiteY330" fmla="*/ 1870701 h 5501160"/>
              <a:gd name="connsiteX331" fmla="*/ 7285451 w 10071595"/>
              <a:gd name="connsiteY331" fmla="*/ 1847814 h 5501160"/>
              <a:gd name="connsiteX332" fmla="*/ 7340755 w 10071595"/>
              <a:gd name="connsiteY332" fmla="*/ 1895488 h 5501160"/>
              <a:gd name="connsiteX333" fmla="*/ 7369359 w 10071595"/>
              <a:gd name="connsiteY333" fmla="*/ 1848769 h 5501160"/>
              <a:gd name="connsiteX334" fmla="*/ 7389383 w 10071595"/>
              <a:gd name="connsiteY334" fmla="*/ 1812539 h 5501160"/>
              <a:gd name="connsiteX335" fmla="*/ 7417987 w 10071595"/>
              <a:gd name="connsiteY335" fmla="*/ 1800141 h 5501160"/>
              <a:gd name="connsiteX336" fmla="*/ 7484730 w 10071595"/>
              <a:gd name="connsiteY336" fmla="*/ 1752467 h 5501160"/>
              <a:gd name="connsiteX337" fmla="*/ 7473287 w 10071595"/>
              <a:gd name="connsiteY337" fmla="*/ 1784889 h 5501160"/>
              <a:gd name="connsiteX338" fmla="*/ 7604863 w 10071595"/>
              <a:gd name="connsiteY338" fmla="*/ 1740074 h 5501160"/>
              <a:gd name="connsiteX339" fmla="*/ 7701165 w 10071595"/>
              <a:gd name="connsiteY339" fmla="*/ 1716237 h 5501160"/>
              <a:gd name="connsiteX340" fmla="*/ 7677328 w 10071595"/>
              <a:gd name="connsiteY340" fmla="*/ 1696214 h 5501160"/>
              <a:gd name="connsiteX341" fmla="*/ 7925230 w 10071595"/>
              <a:gd name="connsiteY341" fmla="*/ 1608497 h 5501160"/>
              <a:gd name="connsiteX342" fmla="*/ 7867067 w 10071595"/>
              <a:gd name="connsiteY342" fmla="*/ 1592286 h 5501160"/>
              <a:gd name="connsiteX343" fmla="*/ 7856583 w 10071595"/>
              <a:gd name="connsiteY343" fmla="*/ 1576076 h 5501160"/>
              <a:gd name="connsiteX344" fmla="*/ 7805092 w 10071595"/>
              <a:gd name="connsiteY344" fmla="*/ 1600867 h 5501160"/>
              <a:gd name="connsiteX345" fmla="*/ 7821303 w 10071595"/>
              <a:gd name="connsiteY345" fmla="*/ 1617078 h 5501160"/>
              <a:gd name="connsiteX346" fmla="*/ 7797466 w 10071595"/>
              <a:gd name="connsiteY346" fmla="*/ 1617078 h 5501160"/>
              <a:gd name="connsiteX347" fmla="*/ 7805092 w 10071595"/>
              <a:gd name="connsiteY347" fmla="*/ 1569404 h 5501160"/>
              <a:gd name="connsiteX348" fmla="*/ 7741212 w 10071595"/>
              <a:gd name="connsiteY348" fmla="*/ 1617078 h 5501160"/>
              <a:gd name="connsiteX349" fmla="*/ 7677328 w 10071595"/>
              <a:gd name="connsiteY349" fmla="*/ 1600867 h 5501160"/>
              <a:gd name="connsiteX350" fmla="*/ 7669702 w 10071595"/>
              <a:gd name="connsiteY350" fmla="*/ 1617078 h 5501160"/>
              <a:gd name="connsiteX351" fmla="*/ 7662071 w 10071595"/>
              <a:gd name="connsiteY351" fmla="*/ 1597054 h 5501160"/>
              <a:gd name="connsiteX352" fmla="*/ 7773629 w 10071595"/>
              <a:gd name="connsiteY352" fmla="*/ 1553193 h 5501160"/>
              <a:gd name="connsiteX353" fmla="*/ 7757418 w 10071595"/>
              <a:gd name="connsiteY353" fmla="*/ 1536987 h 5501160"/>
              <a:gd name="connsiteX354" fmla="*/ 7805092 w 10071595"/>
              <a:gd name="connsiteY354" fmla="*/ 1513150 h 5501160"/>
              <a:gd name="connsiteX355" fmla="*/ 7824161 w 10071595"/>
              <a:gd name="connsiteY355" fmla="*/ 1536033 h 5501160"/>
              <a:gd name="connsiteX356" fmla="*/ 7933810 w 10071595"/>
              <a:gd name="connsiteY356" fmla="*/ 1465477 h 5501160"/>
              <a:gd name="connsiteX357" fmla="*/ 7861350 w 10071595"/>
              <a:gd name="connsiteY357" fmla="*/ 1505520 h 5501160"/>
              <a:gd name="connsiteX358" fmla="*/ 7841326 w 10071595"/>
              <a:gd name="connsiteY358" fmla="*/ 1474057 h 5501160"/>
              <a:gd name="connsiteX359" fmla="*/ 7821303 w 10071595"/>
              <a:gd name="connsiteY359" fmla="*/ 1497894 h 5501160"/>
              <a:gd name="connsiteX360" fmla="*/ 7765049 w 10071595"/>
              <a:gd name="connsiteY360" fmla="*/ 1481683 h 5501160"/>
              <a:gd name="connsiteX361" fmla="*/ 7765049 w 10071595"/>
              <a:gd name="connsiteY361" fmla="*/ 1521731 h 5501160"/>
              <a:gd name="connsiteX362" fmla="*/ 7727865 w 10071595"/>
              <a:gd name="connsiteY362" fmla="*/ 1544613 h 5501160"/>
              <a:gd name="connsiteX363" fmla="*/ 7580077 w 10071595"/>
              <a:gd name="connsiteY363" fmla="*/ 1580843 h 5501160"/>
              <a:gd name="connsiteX364" fmla="*/ 7533353 w 10071595"/>
              <a:gd name="connsiteY364" fmla="*/ 1605634 h 5501160"/>
              <a:gd name="connsiteX365" fmla="*/ 7509516 w 10071595"/>
              <a:gd name="connsiteY365" fmla="*/ 1597054 h 5501160"/>
              <a:gd name="connsiteX366" fmla="*/ 7480912 w 10071595"/>
              <a:gd name="connsiteY366" fmla="*/ 1623749 h 5501160"/>
              <a:gd name="connsiteX367" fmla="*/ 7405589 w 10071595"/>
              <a:gd name="connsiteY367" fmla="*/ 1633284 h 5501160"/>
              <a:gd name="connsiteX368" fmla="*/ 7465661 w 10071595"/>
              <a:gd name="connsiteY368" fmla="*/ 1577030 h 5501160"/>
              <a:gd name="connsiteX369" fmla="*/ 7308338 w 10071595"/>
              <a:gd name="connsiteY369" fmla="*/ 1611356 h 5501160"/>
              <a:gd name="connsiteX370" fmla="*/ 7147198 w 10071595"/>
              <a:gd name="connsiteY370" fmla="*/ 1657120 h 5501160"/>
              <a:gd name="connsiteX371" fmla="*/ 7136714 w 10071595"/>
              <a:gd name="connsiteY371" fmla="*/ 1640914 h 5501160"/>
              <a:gd name="connsiteX372" fmla="*/ 6989876 w 10071595"/>
              <a:gd name="connsiteY372" fmla="*/ 1672377 h 5501160"/>
              <a:gd name="connsiteX373" fmla="*/ 7029924 w 10071595"/>
              <a:gd name="connsiteY373" fmla="*/ 1632334 h 5501160"/>
              <a:gd name="connsiteX374" fmla="*/ 6942203 w 10071595"/>
              <a:gd name="connsiteY374" fmla="*/ 1648540 h 5501160"/>
              <a:gd name="connsiteX375" fmla="*/ 6998461 w 10071595"/>
              <a:gd name="connsiteY375" fmla="*/ 1597054 h 5501160"/>
              <a:gd name="connsiteX376" fmla="*/ 6934577 w 10071595"/>
              <a:gd name="connsiteY376" fmla="*/ 1593241 h 5501160"/>
              <a:gd name="connsiteX377" fmla="*/ 6990830 w 10071595"/>
              <a:gd name="connsiteY377" fmla="*/ 1545567 h 5501160"/>
              <a:gd name="connsiteX378" fmla="*/ 7047084 w 10071595"/>
              <a:gd name="connsiteY378" fmla="*/ 1577030 h 5501160"/>
              <a:gd name="connsiteX379" fmla="*/ 7023247 w 10071595"/>
              <a:gd name="connsiteY379" fmla="*/ 1560824 h 5501160"/>
              <a:gd name="connsiteX380" fmla="*/ 7077597 w 10071595"/>
              <a:gd name="connsiteY380" fmla="*/ 1551289 h 5501160"/>
              <a:gd name="connsiteX381" fmla="*/ 7107155 w 10071595"/>
              <a:gd name="connsiteY381" fmla="*/ 1489314 h 5501160"/>
              <a:gd name="connsiteX382" fmla="*/ 7110968 w 10071595"/>
              <a:gd name="connsiteY382" fmla="*/ 1513150 h 5501160"/>
              <a:gd name="connsiteX383" fmla="*/ 7162455 w 10071595"/>
              <a:gd name="connsiteY383" fmla="*/ 1504565 h 5501160"/>
              <a:gd name="connsiteX384" fmla="*/ 7340755 w 10071595"/>
              <a:gd name="connsiteY384" fmla="*/ 1434964 h 5501160"/>
              <a:gd name="connsiteX385" fmla="*/ 7499032 w 10071595"/>
              <a:gd name="connsiteY385" fmla="*/ 1377756 h 5501160"/>
              <a:gd name="connsiteX386" fmla="*/ 7490447 w 10071595"/>
              <a:gd name="connsiteY386" fmla="*/ 1361545 h 5501160"/>
              <a:gd name="connsiteX387" fmla="*/ 6670464 w 10071595"/>
              <a:gd name="connsiteY387" fmla="*/ 1605634 h 5501160"/>
              <a:gd name="connsiteX388" fmla="*/ 6670464 w 10071595"/>
              <a:gd name="connsiteY388" fmla="*/ 1649495 h 5501160"/>
              <a:gd name="connsiteX389" fmla="*/ 6606584 w 10071595"/>
              <a:gd name="connsiteY389" fmla="*/ 1678099 h 5501160"/>
              <a:gd name="connsiteX390" fmla="*/ 6653303 w 10071595"/>
              <a:gd name="connsiteY390" fmla="*/ 1687633 h 5501160"/>
              <a:gd name="connsiteX391" fmla="*/ 6662838 w 10071595"/>
              <a:gd name="connsiteY391" fmla="*/ 1665705 h 5501160"/>
              <a:gd name="connsiteX392" fmla="*/ 6719092 w 10071595"/>
              <a:gd name="connsiteY392" fmla="*/ 1689542 h 5501160"/>
              <a:gd name="connsiteX393" fmla="*/ 6702886 w 10071595"/>
              <a:gd name="connsiteY393" fmla="*/ 1761052 h 5501160"/>
              <a:gd name="connsiteX394" fmla="*/ 6663792 w 10071595"/>
              <a:gd name="connsiteY394" fmla="*/ 1794424 h 5501160"/>
              <a:gd name="connsiteX395" fmla="*/ 6671418 w 10071595"/>
              <a:gd name="connsiteY395" fmla="*/ 1824932 h 5501160"/>
              <a:gd name="connsiteX396" fmla="*/ 6319589 w 10071595"/>
              <a:gd name="connsiteY396" fmla="*/ 1972720 h 5501160"/>
              <a:gd name="connsiteX397" fmla="*/ 5855248 w 10071595"/>
              <a:gd name="connsiteY397" fmla="*/ 2200598 h 5501160"/>
              <a:gd name="connsiteX398" fmla="*/ 5882902 w 10071595"/>
              <a:gd name="connsiteY398" fmla="*/ 2208228 h 5501160"/>
              <a:gd name="connsiteX399" fmla="*/ 5879085 w 10071595"/>
              <a:gd name="connsiteY399" fmla="*/ 2224435 h 5501160"/>
              <a:gd name="connsiteX400" fmla="*/ 5950595 w 10071595"/>
              <a:gd name="connsiteY400" fmla="*/ 2204415 h 5501160"/>
              <a:gd name="connsiteX401" fmla="*/ 5975386 w 10071595"/>
              <a:gd name="connsiteY401" fmla="*/ 2209183 h 5501160"/>
              <a:gd name="connsiteX402" fmla="*/ 5883852 w 10071595"/>
              <a:gd name="connsiteY402" fmla="*/ 2250180 h 5501160"/>
              <a:gd name="connsiteX403" fmla="*/ 5865737 w 10071595"/>
              <a:gd name="connsiteY403" fmla="*/ 2281643 h 5501160"/>
              <a:gd name="connsiteX404" fmla="*/ 5831411 w 10071595"/>
              <a:gd name="connsiteY404" fmla="*/ 2329316 h 5501160"/>
              <a:gd name="connsiteX405" fmla="*/ 5791369 w 10071595"/>
              <a:gd name="connsiteY405" fmla="*/ 2341714 h 5501160"/>
              <a:gd name="connsiteX406" fmla="*/ 5862879 w 10071595"/>
              <a:gd name="connsiteY406" fmla="*/ 2345527 h 5501160"/>
              <a:gd name="connsiteX407" fmla="*/ 5846668 w 10071595"/>
              <a:gd name="connsiteY407" fmla="*/ 2373177 h 5501160"/>
              <a:gd name="connsiteX408" fmla="*/ 5555860 w 10071595"/>
              <a:gd name="connsiteY408" fmla="*/ 2514293 h 5501160"/>
              <a:gd name="connsiteX409" fmla="*/ 5542512 w 10071595"/>
              <a:gd name="connsiteY409" fmla="*/ 2537175 h 5501160"/>
              <a:gd name="connsiteX410" fmla="*/ 5603533 w 10071595"/>
              <a:gd name="connsiteY410" fmla="*/ 2514293 h 5501160"/>
              <a:gd name="connsiteX411" fmla="*/ 5646439 w 10071595"/>
              <a:gd name="connsiteY411" fmla="*/ 2521919 h 5501160"/>
              <a:gd name="connsiteX412" fmla="*/ 5499606 w 10071595"/>
              <a:gd name="connsiteY412" fmla="*/ 2595338 h 5501160"/>
              <a:gd name="connsiteX413" fmla="*/ 5477678 w 10071595"/>
              <a:gd name="connsiteY413" fmla="*/ 2622033 h 5501160"/>
              <a:gd name="connsiteX414" fmla="*/ 5409981 w 10071595"/>
              <a:gd name="connsiteY414" fmla="*/ 2650637 h 5501160"/>
              <a:gd name="connsiteX415" fmla="*/ 5386144 w 10071595"/>
              <a:gd name="connsiteY415" fmla="*/ 2626800 h 5501160"/>
              <a:gd name="connsiteX416" fmla="*/ 5313680 w 10071595"/>
              <a:gd name="connsiteY416" fmla="*/ 2682100 h 5501160"/>
              <a:gd name="connsiteX417" fmla="*/ 5065778 w 10071595"/>
              <a:gd name="connsiteY417" fmla="*/ 2842285 h 5501160"/>
              <a:gd name="connsiteX418" fmla="*/ 5049567 w 10071595"/>
              <a:gd name="connsiteY418" fmla="*/ 2873748 h 5501160"/>
              <a:gd name="connsiteX419" fmla="*/ 5162079 w 10071595"/>
              <a:gd name="connsiteY419" fmla="*/ 2802238 h 5501160"/>
              <a:gd name="connsiteX420" fmla="*/ 5173518 w 10071595"/>
              <a:gd name="connsiteY420" fmla="*/ 2806050 h 5501160"/>
              <a:gd name="connsiteX421" fmla="*/ 4982824 w 10071595"/>
              <a:gd name="connsiteY421" fmla="*/ 2915699 h 5501160"/>
              <a:gd name="connsiteX422" fmla="*/ 4956129 w 10071595"/>
              <a:gd name="connsiteY422" fmla="*/ 2992931 h 5501160"/>
              <a:gd name="connsiteX423" fmla="*/ 4774016 w 10071595"/>
              <a:gd name="connsiteY423" fmla="*/ 3094000 h 5501160"/>
              <a:gd name="connsiteX424" fmla="*/ 4715853 w 10071595"/>
              <a:gd name="connsiteY424" fmla="*/ 3159788 h 5501160"/>
              <a:gd name="connsiteX425" fmla="*/ 4658645 w 10071595"/>
              <a:gd name="connsiteY425" fmla="*/ 3186488 h 5501160"/>
              <a:gd name="connsiteX426" fmla="*/ 4414561 w 10071595"/>
              <a:gd name="connsiteY426" fmla="*/ 3414366 h 5501160"/>
              <a:gd name="connsiteX427" fmla="*/ 4318259 w 10071595"/>
              <a:gd name="connsiteY427" fmla="*/ 3557387 h 5501160"/>
              <a:gd name="connsiteX428" fmla="*/ 4203843 w 10071595"/>
              <a:gd name="connsiteY428" fmla="*/ 3670849 h 5501160"/>
              <a:gd name="connsiteX429" fmla="*/ 4070357 w 10071595"/>
              <a:gd name="connsiteY429" fmla="*/ 3789078 h 5501160"/>
              <a:gd name="connsiteX430" fmla="*/ 4062727 w 10071595"/>
              <a:gd name="connsiteY430" fmla="*/ 3825312 h 5501160"/>
              <a:gd name="connsiteX431" fmla="*/ 4022684 w 10071595"/>
              <a:gd name="connsiteY431" fmla="*/ 3816727 h 5501160"/>
              <a:gd name="connsiteX432" fmla="*/ 3962613 w 10071595"/>
              <a:gd name="connsiteY432" fmla="*/ 3889192 h 5501160"/>
              <a:gd name="connsiteX433" fmla="*/ 3958800 w 10071595"/>
              <a:gd name="connsiteY433" fmla="*/ 3877753 h 5501160"/>
              <a:gd name="connsiteX434" fmla="*/ 3993125 w 10071595"/>
              <a:gd name="connsiteY434" fmla="*/ 3820545 h 5501160"/>
              <a:gd name="connsiteX435" fmla="*/ 4095148 w 10071595"/>
              <a:gd name="connsiteY435" fmla="*/ 3724244 h 5501160"/>
              <a:gd name="connsiteX436" fmla="*/ 4166659 w 10071595"/>
              <a:gd name="connsiteY436" fmla="*/ 3622221 h 5501160"/>
              <a:gd name="connsiteX437" fmla="*/ 4115168 w 10071595"/>
              <a:gd name="connsiteY437" fmla="*/ 3642245 h 5501160"/>
              <a:gd name="connsiteX438" fmla="*/ 4111355 w 10071595"/>
              <a:gd name="connsiteY438" fmla="*/ 3630801 h 5501160"/>
              <a:gd name="connsiteX439" fmla="*/ 4231493 w 10071595"/>
              <a:gd name="connsiteY439" fmla="*/ 3501133 h 5501160"/>
              <a:gd name="connsiteX440" fmla="*/ 4278212 w 10071595"/>
              <a:gd name="connsiteY440" fmla="*/ 3449642 h 5501160"/>
              <a:gd name="connsiteX441" fmla="*/ 4289655 w 10071595"/>
              <a:gd name="connsiteY441" fmla="*/ 3416271 h 5501160"/>
              <a:gd name="connsiteX442" fmla="*/ 4316351 w 10071595"/>
              <a:gd name="connsiteY442" fmla="*/ 3355249 h 5501160"/>
              <a:gd name="connsiteX443" fmla="*/ 4232447 w 10071595"/>
              <a:gd name="connsiteY443" fmla="*/ 3422947 h 5501160"/>
              <a:gd name="connsiteX444" fmla="*/ 3931150 w 10071595"/>
              <a:gd name="connsiteY444" fmla="*/ 3741404 h 5501160"/>
              <a:gd name="connsiteX445" fmla="*/ 3633666 w 10071595"/>
              <a:gd name="connsiteY445" fmla="*/ 4096097 h 5501160"/>
              <a:gd name="connsiteX446" fmla="*/ 3496367 w 10071595"/>
              <a:gd name="connsiteY446" fmla="*/ 4302997 h 5501160"/>
              <a:gd name="connsiteX447" fmla="*/ 3296139 w 10071595"/>
              <a:gd name="connsiteY447" fmla="*/ 4486065 h 5501160"/>
              <a:gd name="connsiteX448" fmla="*/ 3280882 w 10071595"/>
              <a:gd name="connsiteY448" fmla="*/ 4522295 h 5501160"/>
              <a:gd name="connsiteX449" fmla="*/ 3264676 w 10071595"/>
              <a:gd name="connsiteY449" fmla="*/ 4506088 h 5501160"/>
              <a:gd name="connsiteX450" fmla="*/ 3196025 w 10071595"/>
              <a:gd name="connsiteY450" fmla="*/ 4617641 h 5501160"/>
              <a:gd name="connsiteX451" fmla="*/ 3248465 w 10071595"/>
              <a:gd name="connsiteY451" fmla="*/ 4486065 h 5501160"/>
              <a:gd name="connsiteX452" fmla="*/ 3189353 w 10071595"/>
              <a:gd name="connsiteY452" fmla="*/ 4554716 h 5501160"/>
              <a:gd name="connsiteX453" fmla="*/ 3152164 w 10071595"/>
              <a:gd name="connsiteY453" fmla="*/ 4641478 h 5501160"/>
              <a:gd name="connsiteX454" fmla="*/ 3148351 w 10071595"/>
              <a:gd name="connsiteY454" fmla="*/ 4617641 h 5501160"/>
              <a:gd name="connsiteX455" fmla="*/ 3176955 w 10071595"/>
              <a:gd name="connsiteY455" fmla="*/ 4537551 h 5501160"/>
              <a:gd name="connsiteX456" fmla="*/ 3113076 w 10071595"/>
              <a:gd name="connsiteY456" fmla="*/ 4585224 h 5501160"/>
              <a:gd name="connsiteX457" fmla="*/ 3140725 w 10071595"/>
              <a:gd name="connsiteY457" fmla="*/ 4497508 h 5501160"/>
              <a:gd name="connsiteX458" fmla="*/ 3044424 w 10071595"/>
              <a:gd name="connsiteY458" fmla="*/ 4589992 h 5501160"/>
              <a:gd name="connsiteX459" fmla="*/ 3000564 w 10071595"/>
              <a:gd name="connsiteY459" fmla="*/ 4585224 h 5501160"/>
              <a:gd name="connsiteX460" fmla="*/ 3020587 w 10071595"/>
              <a:gd name="connsiteY460" fmla="*/ 4537551 h 5501160"/>
              <a:gd name="connsiteX461" fmla="*/ 2893778 w 10071595"/>
              <a:gd name="connsiteY461" fmla="*/ 4630994 h 5501160"/>
              <a:gd name="connsiteX462" fmla="*/ 2874708 w 10071595"/>
              <a:gd name="connsiteY462" fmla="*/ 4635761 h 5501160"/>
              <a:gd name="connsiteX463" fmla="*/ 2843241 w 10071595"/>
              <a:gd name="connsiteY463" fmla="*/ 4689152 h 5501160"/>
              <a:gd name="connsiteX464" fmla="*/ 2807966 w 10071595"/>
              <a:gd name="connsiteY464" fmla="*/ 4669132 h 5501160"/>
              <a:gd name="connsiteX465" fmla="*/ 2756475 w 10071595"/>
              <a:gd name="connsiteY465" fmla="*/ 4729199 h 5501160"/>
              <a:gd name="connsiteX466" fmla="*/ 2736455 w 10071595"/>
              <a:gd name="connsiteY466" fmla="*/ 4709175 h 5501160"/>
              <a:gd name="connsiteX467" fmla="*/ 2648734 w 10071595"/>
              <a:gd name="connsiteY467" fmla="*/ 4821687 h 5501160"/>
              <a:gd name="connsiteX468" fmla="*/ 2512390 w 10071595"/>
              <a:gd name="connsiteY468" fmla="*/ 4840757 h 5501160"/>
              <a:gd name="connsiteX469" fmla="*/ 2560064 w 10071595"/>
              <a:gd name="connsiteY469" fmla="*/ 4589037 h 5501160"/>
              <a:gd name="connsiteX470" fmla="*/ 2543853 w 10071595"/>
              <a:gd name="connsiteY470" fmla="*/ 4572831 h 5501160"/>
              <a:gd name="connsiteX471" fmla="*/ 2631574 w 10071595"/>
              <a:gd name="connsiteY471" fmla="*/ 4390718 h 5501160"/>
              <a:gd name="connsiteX472" fmla="*/ 2654456 w 10071595"/>
              <a:gd name="connsiteY472" fmla="*/ 4371648 h 5501160"/>
              <a:gd name="connsiteX473" fmla="*/ 2797477 w 10071595"/>
              <a:gd name="connsiteY473" fmla="*/ 4130422 h 5501160"/>
              <a:gd name="connsiteX474" fmla="*/ 2799381 w 10071595"/>
              <a:gd name="connsiteY474" fmla="*/ 4112303 h 5501160"/>
              <a:gd name="connsiteX475" fmla="*/ 2766964 w 10071595"/>
              <a:gd name="connsiteY475" fmla="*/ 4159976 h 5501160"/>
              <a:gd name="connsiteX476" fmla="*/ 2773640 w 10071595"/>
              <a:gd name="connsiteY476" fmla="*/ 4106586 h 5501160"/>
              <a:gd name="connsiteX477" fmla="*/ 2910938 w 10071595"/>
              <a:gd name="connsiteY477" fmla="*/ 3811960 h 5501160"/>
              <a:gd name="connsiteX478" fmla="*/ 2895682 w 10071595"/>
              <a:gd name="connsiteY478" fmla="*/ 3811960 h 5501160"/>
              <a:gd name="connsiteX479" fmla="*/ 2823217 w 10071595"/>
              <a:gd name="connsiteY479" fmla="*/ 3892055 h 5501160"/>
              <a:gd name="connsiteX480" fmla="*/ 2839428 w 10071595"/>
              <a:gd name="connsiteY480" fmla="*/ 3919705 h 5501160"/>
              <a:gd name="connsiteX481" fmla="*/ 2795568 w 10071595"/>
              <a:gd name="connsiteY481" fmla="*/ 3927331 h 5501160"/>
              <a:gd name="connsiteX482" fmla="*/ 2703084 w 10071595"/>
              <a:gd name="connsiteY482" fmla="*/ 4075118 h 5501160"/>
              <a:gd name="connsiteX483" fmla="*/ 2591526 w 10071595"/>
              <a:gd name="connsiteY483" fmla="*/ 4211467 h 5501160"/>
              <a:gd name="connsiteX484" fmla="*/ 2639200 w 10071595"/>
              <a:gd name="connsiteY484" fmla="*/ 4139003 h 5501160"/>
              <a:gd name="connsiteX485" fmla="*/ 2622989 w 10071595"/>
              <a:gd name="connsiteY485" fmla="*/ 4123746 h 5501160"/>
              <a:gd name="connsiteX486" fmla="*/ 2700221 w 10071595"/>
              <a:gd name="connsiteY486" fmla="*/ 4024586 h 5501160"/>
              <a:gd name="connsiteX487" fmla="*/ 2768872 w 10071595"/>
              <a:gd name="connsiteY487" fmla="*/ 3852962 h 5501160"/>
              <a:gd name="connsiteX488" fmla="*/ 2898545 w 10071595"/>
              <a:gd name="connsiteY488" fmla="*/ 3638432 h 5501160"/>
              <a:gd name="connsiteX489" fmla="*/ 2909984 w 10071595"/>
              <a:gd name="connsiteY489" fmla="*/ 3539272 h 5501160"/>
              <a:gd name="connsiteX490" fmla="*/ 2966238 w 10071595"/>
              <a:gd name="connsiteY490" fmla="*/ 3462994 h 5501160"/>
              <a:gd name="connsiteX491" fmla="*/ 2910938 w 10071595"/>
              <a:gd name="connsiteY491" fmla="*/ 3474433 h 5501160"/>
              <a:gd name="connsiteX492" fmla="*/ 2883289 w 10071595"/>
              <a:gd name="connsiteY492" fmla="*/ 3478246 h 5501160"/>
              <a:gd name="connsiteX493" fmla="*/ 2857543 w 10071595"/>
              <a:gd name="connsiteY493" fmla="*/ 3535454 h 5501160"/>
              <a:gd name="connsiteX494" fmla="*/ 2841337 w 10071595"/>
              <a:gd name="connsiteY494" fmla="*/ 3519248 h 5501160"/>
              <a:gd name="connsiteX495" fmla="*/ 2813683 w 10071595"/>
              <a:gd name="connsiteY495" fmla="*/ 3543085 h 5501160"/>
              <a:gd name="connsiteX496" fmla="*/ 2801289 w 10071595"/>
              <a:gd name="connsiteY496" fmla="*/ 3519248 h 5501160"/>
              <a:gd name="connsiteX497" fmla="*/ 2748849 w 10071595"/>
              <a:gd name="connsiteY497" fmla="*/ 3579315 h 5501160"/>
              <a:gd name="connsiteX498" fmla="*/ 2772685 w 10071595"/>
              <a:gd name="connsiteY498" fmla="*/ 3586945 h 5501160"/>
              <a:gd name="connsiteX499" fmla="*/ 2724058 w 10071595"/>
              <a:gd name="connsiteY499" fmla="*/ 3642245 h 5501160"/>
              <a:gd name="connsiteX500" fmla="*/ 2684964 w 10071595"/>
              <a:gd name="connsiteY500" fmla="*/ 3650825 h 5501160"/>
              <a:gd name="connsiteX501" fmla="*/ 2621085 w 10071595"/>
              <a:gd name="connsiteY501" fmla="*/ 3670849 h 5501160"/>
              <a:gd name="connsiteX502" fmla="*/ 2628711 w 10071595"/>
              <a:gd name="connsiteY502" fmla="*/ 3630801 h 5501160"/>
              <a:gd name="connsiteX503" fmla="*/ 2597248 w 10071595"/>
              <a:gd name="connsiteY503" fmla="*/ 3638432 h 5501160"/>
              <a:gd name="connsiteX504" fmla="*/ 2644922 w 10071595"/>
              <a:gd name="connsiteY504" fmla="*/ 3576456 h 5501160"/>
              <a:gd name="connsiteX505" fmla="*/ 2694499 w 10071595"/>
              <a:gd name="connsiteY505" fmla="*/ 3488735 h 5501160"/>
              <a:gd name="connsiteX506" fmla="*/ 2721199 w 10071595"/>
              <a:gd name="connsiteY506" fmla="*/ 3479200 h 5501160"/>
              <a:gd name="connsiteX507" fmla="*/ 2717386 w 10071595"/>
              <a:gd name="connsiteY507" fmla="*/ 3439158 h 5501160"/>
              <a:gd name="connsiteX508" fmla="*/ 2584850 w 10071595"/>
              <a:gd name="connsiteY508" fmla="*/ 3495411 h 5501160"/>
              <a:gd name="connsiteX509" fmla="*/ 2568644 w 10071595"/>
              <a:gd name="connsiteY509" fmla="*/ 3480155 h 5501160"/>
              <a:gd name="connsiteX510" fmla="*/ 2513340 w 10071595"/>
              <a:gd name="connsiteY510" fmla="*/ 3560245 h 5501160"/>
              <a:gd name="connsiteX511" fmla="*/ 2425624 w 10071595"/>
              <a:gd name="connsiteY511" fmla="*/ 3631755 h 5501160"/>
              <a:gd name="connsiteX512" fmla="*/ 2390344 w 10071595"/>
              <a:gd name="connsiteY512" fmla="*/ 3611732 h 5501160"/>
              <a:gd name="connsiteX513" fmla="*/ 2430391 w 10071595"/>
              <a:gd name="connsiteY513" fmla="*/ 3575502 h 5501160"/>
              <a:gd name="connsiteX514" fmla="*/ 2382718 w 10071595"/>
              <a:gd name="connsiteY514" fmla="*/ 3567876 h 5501160"/>
              <a:gd name="connsiteX515" fmla="*/ 2390344 w 10071595"/>
              <a:gd name="connsiteY515" fmla="*/ 3590758 h 5501160"/>
              <a:gd name="connsiteX516" fmla="*/ 2286416 w 10071595"/>
              <a:gd name="connsiteY516" fmla="*/ 3667990 h 5501160"/>
              <a:gd name="connsiteX517" fmla="*/ 2310253 w 10071595"/>
              <a:gd name="connsiteY517" fmla="*/ 3667990 h 5501160"/>
              <a:gd name="connsiteX518" fmla="*/ 2374137 w 10071595"/>
              <a:gd name="connsiteY518" fmla="*/ 3631755 h 5501160"/>
              <a:gd name="connsiteX519" fmla="*/ 2369370 w 10071595"/>
              <a:gd name="connsiteY519" fmla="*/ 3671803 h 5501160"/>
              <a:gd name="connsiteX520" fmla="*/ 2285462 w 10071595"/>
              <a:gd name="connsiteY520" fmla="*/ 3730915 h 5501160"/>
              <a:gd name="connsiteX521" fmla="*/ 2261625 w 10071595"/>
              <a:gd name="connsiteY521" fmla="*/ 3728057 h 5501160"/>
              <a:gd name="connsiteX522" fmla="*/ 2258767 w 10071595"/>
              <a:gd name="connsiteY522" fmla="*/ 3749035 h 5501160"/>
              <a:gd name="connsiteX523" fmla="*/ 2209184 w 10071595"/>
              <a:gd name="connsiteY523" fmla="*/ 3791941 h 5501160"/>
              <a:gd name="connsiteX524" fmla="*/ 2205372 w 10071595"/>
              <a:gd name="connsiteY524" fmla="*/ 3768104 h 5501160"/>
              <a:gd name="connsiteX525" fmla="*/ 2172954 w 10071595"/>
              <a:gd name="connsiteY525" fmla="*/ 3775730 h 5501160"/>
              <a:gd name="connsiteX526" fmla="*/ 2169142 w 10071595"/>
              <a:gd name="connsiteY526" fmla="*/ 3759519 h 5501160"/>
              <a:gd name="connsiteX527" fmla="*/ 2125281 w 10071595"/>
              <a:gd name="connsiteY527" fmla="*/ 3828171 h 5501160"/>
              <a:gd name="connsiteX528" fmla="*/ 2141487 w 10071595"/>
              <a:gd name="connsiteY528" fmla="*/ 3871077 h 5501160"/>
              <a:gd name="connsiteX529" fmla="*/ 2098581 w 10071595"/>
              <a:gd name="connsiteY529" fmla="*/ 3853916 h 5501160"/>
              <a:gd name="connsiteX530" fmla="*/ 2073795 w 10071595"/>
              <a:gd name="connsiteY530" fmla="*/ 3822449 h 5501160"/>
              <a:gd name="connsiteX531" fmla="*/ 2053771 w 10071595"/>
              <a:gd name="connsiteY531" fmla="*/ 3877753 h 5501160"/>
              <a:gd name="connsiteX532" fmla="*/ 2071886 w 10071595"/>
              <a:gd name="connsiteY532" fmla="*/ 3877753 h 5501160"/>
              <a:gd name="connsiteX533" fmla="*/ 2044236 w 10071595"/>
              <a:gd name="connsiteY533" fmla="*/ 3932098 h 5501160"/>
              <a:gd name="connsiteX534" fmla="*/ 1978448 w 10071595"/>
              <a:gd name="connsiteY534" fmla="*/ 3934961 h 5501160"/>
              <a:gd name="connsiteX535" fmla="*/ 1966050 w 10071595"/>
              <a:gd name="connsiteY535" fmla="*/ 3910170 h 5501160"/>
              <a:gd name="connsiteX536" fmla="*/ 1886914 w 10071595"/>
              <a:gd name="connsiteY536" fmla="*/ 3975004 h 5501160"/>
              <a:gd name="connsiteX537" fmla="*/ 1894540 w 10071595"/>
              <a:gd name="connsiteY537" fmla="*/ 4009330 h 5501160"/>
              <a:gd name="connsiteX538" fmla="*/ 1854497 w 10071595"/>
              <a:gd name="connsiteY538" fmla="*/ 4016956 h 5501160"/>
              <a:gd name="connsiteX539" fmla="*/ 1836377 w 10071595"/>
              <a:gd name="connsiteY539" fmla="*/ 4067493 h 5501160"/>
              <a:gd name="connsiteX540" fmla="*/ 1793471 w 10071595"/>
              <a:gd name="connsiteY540" fmla="*/ 4100864 h 5501160"/>
              <a:gd name="connsiteX541" fmla="*/ 1763917 w 10071595"/>
              <a:gd name="connsiteY541" fmla="*/ 4094188 h 5501160"/>
              <a:gd name="connsiteX542" fmla="*/ 1752474 w 10071595"/>
              <a:gd name="connsiteY542" fmla="*/ 4109444 h 5501160"/>
              <a:gd name="connsiteX543" fmla="*/ 1710522 w 10071595"/>
              <a:gd name="connsiteY543" fmla="*/ 4141861 h 5501160"/>
              <a:gd name="connsiteX544" fmla="*/ 1741985 w 10071595"/>
              <a:gd name="connsiteY544" fmla="*/ 4129468 h 5501160"/>
              <a:gd name="connsiteX545" fmla="*/ 1681918 w 10071595"/>
              <a:gd name="connsiteY545" fmla="*/ 4189535 h 5501160"/>
              <a:gd name="connsiteX546" fmla="*/ 1694311 w 10071595"/>
              <a:gd name="connsiteY546" fmla="*/ 4149492 h 5501160"/>
              <a:gd name="connsiteX547" fmla="*/ 1654268 w 10071595"/>
              <a:gd name="connsiteY547" fmla="*/ 4185722 h 5501160"/>
              <a:gd name="connsiteX548" fmla="*/ 1666662 w 10071595"/>
              <a:gd name="connsiteY548" fmla="*/ 4205746 h 5501160"/>
              <a:gd name="connsiteX549" fmla="*/ 1338669 w 10071595"/>
              <a:gd name="connsiteY549" fmla="*/ 4445067 h 5501160"/>
              <a:gd name="connsiteX550" fmla="*/ 1334856 w 10071595"/>
              <a:gd name="connsiteY550" fmla="*/ 4432669 h 5501160"/>
              <a:gd name="connsiteX551" fmla="*/ 1561780 w 10071595"/>
              <a:gd name="connsiteY551" fmla="*/ 4213372 h 5501160"/>
              <a:gd name="connsiteX552" fmla="*/ 1566547 w 10071595"/>
              <a:gd name="connsiteY552" fmla="*/ 4172374 h 5501160"/>
              <a:gd name="connsiteX553" fmla="*/ 1654268 w 10071595"/>
              <a:gd name="connsiteY553" fmla="*/ 4128514 h 5501160"/>
              <a:gd name="connsiteX554" fmla="*/ 1630432 w 10071595"/>
              <a:gd name="connsiteY554" fmla="*/ 4119933 h 5501160"/>
              <a:gd name="connsiteX555" fmla="*/ 1630432 w 10071595"/>
              <a:gd name="connsiteY555" fmla="*/ 4096097 h 5501160"/>
              <a:gd name="connsiteX556" fmla="*/ 1696220 w 10071595"/>
              <a:gd name="connsiteY556" fmla="*/ 4107535 h 5501160"/>
              <a:gd name="connsiteX557" fmla="*/ 1716244 w 10071595"/>
              <a:gd name="connsiteY557" fmla="*/ 4088466 h 5501160"/>
              <a:gd name="connsiteX558" fmla="*/ 1690498 w 10071595"/>
              <a:gd name="connsiteY558" fmla="*/ 4044610 h 5501160"/>
              <a:gd name="connsiteX559" fmla="*/ 1714335 w 10071595"/>
              <a:gd name="connsiteY559" fmla="*/ 4028399 h 5501160"/>
              <a:gd name="connsiteX560" fmla="*/ 1758196 w 10071595"/>
              <a:gd name="connsiteY560" fmla="*/ 4044610 h 5501160"/>
              <a:gd name="connsiteX561" fmla="*/ 1758196 w 10071595"/>
              <a:gd name="connsiteY561" fmla="*/ 3988352 h 5501160"/>
              <a:gd name="connsiteX562" fmla="*/ 1710522 w 10071595"/>
              <a:gd name="connsiteY562" fmla="*/ 4004563 h 5501160"/>
              <a:gd name="connsiteX563" fmla="*/ 1778219 w 10071595"/>
              <a:gd name="connsiteY563" fmla="*/ 3940678 h 5501160"/>
              <a:gd name="connsiteX564" fmla="*/ 1774402 w 10071595"/>
              <a:gd name="connsiteY564" fmla="*/ 3964515 h 5501160"/>
              <a:gd name="connsiteX565" fmla="*/ 1878334 w 10071595"/>
              <a:gd name="connsiteY565" fmla="*/ 3896823 h 5501160"/>
              <a:gd name="connsiteX566" fmla="*/ 1798238 w 10071595"/>
              <a:gd name="connsiteY566" fmla="*/ 3929240 h 5501160"/>
              <a:gd name="connsiteX567" fmla="*/ 1877379 w 10071595"/>
              <a:gd name="connsiteY567" fmla="*/ 3868219 h 5501160"/>
              <a:gd name="connsiteX568" fmla="*/ 1918376 w 10071595"/>
              <a:gd name="connsiteY568" fmla="*/ 3790032 h 5501160"/>
              <a:gd name="connsiteX569" fmla="*/ 1803006 w 10071595"/>
              <a:gd name="connsiteY569" fmla="*/ 3886333 h 5501160"/>
              <a:gd name="connsiteX570" fmla="*/ 1846866 w 10071595"/>
              <a:gd name="connsiteY570" fmla="*/ 3813869 h 5501160"/>
              <a:gd name="connsiteX571" fmla="*/ 1782987 w 10071595"/>
              <a:gd name="connsiteY571" fmla="*/ 3790032 h 5501160"/>
              <a:gd name="connsiteX572" fmla="*/ 1837332 w 10071595"/>
              <a:gd name="connsiteY572" fmla="*/ 3775730 h 5501160"/>
              <a:gd name="connsiteX573" fmla="*/ 1839240 w 10071595"/>
              <a:gd name="connsiteY573" fmla="*/ 3790032 h 5501160"/>
              <a:gd name="connsiteX574" fmla="*/ 1886914 w 10071595"/>
              <a:gd name="connsiteY574" fmla="*/ 3787174 h 5501160"/>
              <a:gd name="connsiteX575" fmla="*/ 1910751 w 10071595"/>
              <a:gd name="connsiteY575" fmla="*/ 3694685 h 5501160"/>
              <a:gd name="connsiteX576" fmla="*/ 1958424 w 10071595"/>
              <a:gd name="connsiteY576" fmla="*/ 3722335 h 5501160"/>
              <a:gd name="connsiteX577" fmla="*/ 1993700 w 10071595"/>
              <a:gd name="connsiteY577" fmla="*/ 3669894 h 5501160"/>
              <a:gd name="connsiteX578" fmla="*/ 2062351 w 10071595"/>
              <a:gd name="connsiteY578" fmla="*/ 3618408 h 5501160"/>
              <a:gd name="connsiteX579" fmla="*/ 2046140 w 10071595"/>
              <a:gd name="connsiteY579" fmla="*/ 3610782 h 5501160"/>
              <a:gd name="connsiteX580" fmla="*/ 1949844 w 10071595"/>
              <a:gd name="connsiteY580" fmla="*/ 3674662 h 5501160"/>
              <a:gd name="connsiteX581" fmla="*/ 1973680 w 10071595"/>
              <a:gd name="connsiteY581" fmla="*/ 3622221 h 5501160"/>
              <a:gd name="connsiteX582" fmla="*/ 1946026 w 10071595"/>
              <a:gd name="connsiteY582" fmla="*/ 3630801 h 5501160"/>
              <a:gd name="connsiteX583" fmla="*/ 1893585 w 10071595"/>
              <a:gd name="connsiteY583" fmla="*/ 3658455 h 5501160"/>
              <a:gd name="connsiteX584" fmla="*/ 1861168 w 10071595"/>
              <a:gd name="connsiteY584" fmla="*/ 3698498 h 5501160"/>
              <a:gd name="connsiteX585" fmla="*/ 1900261 w 10071595"/>
              <a:gd name="connsiteY585" fmla="*/ 3723289 h 5501160"/>
              <a:gd name="connsiteX586" fmla="*/ 1844962 w 10071595"/>
              <a:gd name="connsiteY586" fmla="*/ 3766195 h 5501160"/>
              <a:gd name="connsiteX587" fmla="*/ 1836377 w 10071595"/>
              <a:gd name="connsiteY587" fmla="*/ 3678474 h 5501160"/>
              <a:gd name="connsiteX588" fmla="*/ 1817308 w 10071595"/>
              <a:gd name="connsiteY588" fmla="*/ 3687059 h 5501160"/>
              <a:gd name="connsiteX589" fmla="*/ 1808728 w 10071595"/>
              <a:gd name="connsiteY589" fmla="*/ 3669894 h 5501160"/>
              <a:gd name="connsiteX590" fmla="*/ 1794425 w 10071595"/>
              <a:gd name="connsiteY590" fmla="*/ 3671803 h 5501160"/>
              <a:gd name="connsiteX591" fmla="*/ 1745798 w 10071595"/>
              <a:gd name="connsiteY591" fmla="*/ 3715663 h 5501160"/>
              <a:gd name="connsiteX592" fmla="*/ 1725779 w 10071595"/>
              <a:gd name="connsiteY592" fmla="*/ 3718522 h 5501160"/>
              <a:gd name="connsiteX593" fmla="*/ 1717194 w 10071595"/>
              <a:gd name="connsiteY593" fmla="*/ 3762383 h 5501160"/>
              <a:gd name="connsiteX594" fmla="*/ 1663803 w 10071595"/>
              <a:gd name="connsiteY594" fmla="*/ 3773821 h 5501160"/>
              <a:gd name="connsiteX595" fmla="*/ 1667616 w 10071595"/>
              <a:gd name="connsiteY595" fmla="*/ 3817682 h 5501160"/>
              <a:gd name="connsiteX596" fmla="*/ 1642825 w 10071595"/>
              <a:gd name="connsiteY596" fmla="*/ 3826262 h 5501160"/>
              <a:gd name="connsiteX597" fmla="*/ 1623755 w 10071595"/>
              <a:gd name="connsiteY597" fmla="*/ 3806243 h 5501160"/>
              <a:gd name="connsiteX598" fmla="*/ 1519828 w 10071595"/>
              <a:gd name="connsiteY598" fmla="*/ 3886333 h 5501160"/>
              <a:gd name="connsiteX599" fmla="*/ 1551291 w 10071595"/>
              <a:gd name="connsiteY599" fmla="*/ 3919705 h 5501160"/>
              <a:gd name="connsiteX600" fmla="*/ 1596106 w 10071595"/>
              <a:gd name="connsiteY600" fmla="*/ 3951168 h 5501160"/>
              <a:gd name="connsiteX601" fmla="*/ 1572269 w 10071595"/>
              <a:gd name="connsiteY601" fmla="*/ 3986448 h 5501160"/>
              <a:gd name="connsiteX602" fmla="*/ 1605641 w 10071595"/>
              <a:gd name="connsiteY602" fmla="*/ 4020774 h 5501160"/>
              <a:gd name="connsiteX603" fmla="*/ 1636149 w 10071595"/>
              <a:gd name="connsiteY603" fmla="*/ 4038888 h 5501160"/>
              <a:gd name="connsiteX604" fmla="*/ 1596106 w 10071595"/>
              <a:gd name="connsiteY604" fmla="*/ 4055095 h 5501160"/>
              <a:gd name="connsiteX605" fmla="*/ 1566547 w 10071595"/>
              <a:gd name="connsiteY605" fmla="*/ 4020774 h 5501160"/>
              <a:gd name="connsiteX606" fmla="*/ 1548432 w 10071595"/>
              <a:gd name="connsiteY606" fmla="*/ 3995982 h 5501160"/>
              <a:gd name="connsiteX607" fmla="*/ 1564639 w 10071595"/>
              <a:gd name="connsiteY607" fmla="*/ 3959748 h 5501160"/>
              <a:gd name="connsiteX608" fmla="*/ 1540802 w 10071595"/>
              <a:gd name="connsiteY608" fmla="*/ 3959748 h 5501160"/>
              <a:gd name="connsiteX609" fmla="*/ 1540802 w 10071595"/>
              <a:gd name="connsiteY609" fmla="*/ 3936865 h 5501160"/>
              <a:gd name="connsiteX610" fmla="*/ 1469292 w 10071595"/>
              <a:gd name="connsiteY610" fmla="*/ 3943542 h 5501160"/>
              <a:gd name="connsiteX611" fmla="*/ 1540802 w 10071595"/>
              <a:gd name="connsiteY611" fmla="*/ 3959748 h 5501160"/>
              <a:gd name="connsiteX612" fmla="*/ 1509339 w 10071595"/>
              <a:gd name="connsiteY612" fmla="*/ 3999795 h 5501160"/>
              <a:gd name="connsiteX613" fmla="*/ 1509339 w 10071595"/>
              <a:gd name="connsiteY613" fmla="*/ 3975959 h 5501160"/>
              <a:gd name="connsiteX614" fmla="*/ 1440688 w 10071595"/>
              <a:gd name="connsiteY614" fmla="*/ 3968333 h 5501160"/>
              <a:gd name="connsiteX615" fmla="*/ 1417805 w 10071595"/>
              <a:gd name="connsiteY615" fmla="*/ 3920659 h 5501160"/>
              <a:gd name="connsiteX616" fmla="*/ 1357739 w 10071595"/>
              <a:gd name="connsiteY616" fmla="*/ 3944496 h 5501160"/>
              <a:gd name="connsiteX617" fmla="*/ 1381575 w 10071595"/>
              <a:gd name="connsiteY617" fmla="*/ 3968333 h 5501160"/>
              <a:gd name="connsiteX618" fmla="*/ 1333902 w 10071595"/>
              <a:gd name="connsiteY618" fmla="*/ 4008376 h 5501160"/>
              <a:gd name="connsiteX619" fmla="*/ 1337715 w 10071595"/>
              <a:gd name="connsiteY619" fmla="*/ 3976913 h 5501160"/>
              <a:gd name="connsiteX620" fmla="*/ 1224253 w 10071595"/>
              <a:gd name="connsiteY620" fmla="*/ 4071306 h 5501160"/>
              <a:gd name="connsiteX621" fmla="*/ 1209951 w 10071595"/>
              <a:gd name="connsiteY621" fmla="*/ 4073214 h 5501160"/>
              <a:gd name="connsiteX622" fmla="*/ 1193740 w 10071595"/>
              <a:gd name="connsiteY622" fmla="*/ 4057003 h 5501160"/>
              <a:gd name="connsiteX623" fmla="*/ 1157510 w 10071595"/>
              <a:gd name="connsiteY623" fmla="*/ 4080840 h 5501160"/>
              <a:gd name="connsiteX624" fmla="*/ 1153697 w 10071595"/>
              <a:gd name="connsiteY624" fmla="*/ 4049378 h 5501160"/>
              <a:gd name="connsiteX625" fmla="*/ 1037372 w 10071595"/>
              <a:gd name="connsiteY625" fmla="*/ 4180954 h 5501160"/>
              <a:gd name="connsiteX626" fmla="*/ 841911 w 10071595"/>
              <a:gd name="connsiteY626" fmla="*/ 4401207 h 5501160"/>
              <a:gd name="connsiteX627" fmla="*/ 557779 w 10071595"/>
              <a:gd name="connsiteY627" fmla="*/ 4600481 h 5501160"/>
              <a:gd name="connsiteX628" fmla="*/ 626426 w 10071595"/>
              <a:gd name="connsiteY628" fmla="*/ 4505134 h 5501160"/>
              <a:gd name="connsiteX629" fmla="*/ 617846 w 10071595"/>
              <a:gd name="connsiteY629" fmla="*/ 4481297 h 5501160"/>
              <a:gd name="connsiteX630" fmla="*/ 526312 w 10071595"/>
              <a:gd name="connsiteY630" fmla="*/ 4548994 h 5501160"/>
              <a:gd name="connsiteX631" fmla="*/ 566360 w 10071595"/>
              <a:gd name="connsiteY631" fmla="*/ 4497508 h 5501160"/>
              <a:gd name="connsiteX632" fmla="*/ 486269 w 10071595"/>
              <a:gd name="connsiteY632" fmla="*/ 4497508 h 5501160"/>
              <a:gd name="connsiteX633" fmla="*/ 566360 w 10071595"/>
              <a:gd name="connsiteY633" fmla="*/ 4446017 h 5501160"/>
              <a:gd name="connsiteX634" fmla="*/ 534892 w 10071595"/>
              <a:gd name="connsiteY634" fmla="*/ 4422180 h 5501160"/>
              <a:gd name="connsiteX635" fmla="*/ 562547 w 10071595"/>
              <a:gd name="connsiteY635" fmla="*/ 4393576 h 5501160"/>
              <a:gd name="connsiteX636" fmla="*/ 825700 w 10071595"/>
              <a:gd name="connsiteY636" fmla="*/ 4064629 h 5501160"/>
              <a:gd name="connsiteX637" fmla="*/ 975397 w 10071595"/>
              <a:gd name="connsiteY637" fmla="*/ 3847240 h 5501160"/>
              <a:gd name="connsiteX638" fmla="*/ 954419 w 10071595"/>
              <a:gd name="connsiteY638" fmla="*/ 3827217 h 5501160"/>
              <a:gd name="connsiteX639" fmla="*/ 939167 w 10071595"/>
              <a:gd name="connsiteY639" fmla="*/ 3867264 h 5501160"/>
              <a:gd name="connsiteX640" fmla="*/ 1031650 w 10071595"/>
              <a:gd name="connsiteY640" fmla="*/ 3719476 h 5501160"/>
              <a:gd name="connsiteX641" fmla="*/ 1097439 w 10071595"/>
              <a:gd name="connsiteY641" fmla="*/ 3625084 h 5501160"/>
              <a:gd name="connsiteX642" fmla="*/ 1119371 w 10071595"/>
              <a:gd name="connsiteY642" fmla="*/ 3531641 h 5501160"/>
              <a:gd name="connsiteX643" fmla="*/ 1143208 w 10071595"/>
              <a:gd name="connsiteY643" fmla="*/ 3555478 h 5501160"/>
              <a:gd name="connsiteX644" fmla="*/ 1135578 w 10071595"/>
              <a:gd name="connsiteY644" fmla="*/ 3519248 h 5501160"/>
              <a:gd name="connsiteX645" fmla="*/ 1126997 w 10071595"/>
              <a:gd name="connsiteY645" fmla="*/ 3507804 h 5501160"/>
              <a:gd name="connsiteX646" fmla="*/ 1143208 w 10071595"/>
              <a:gd name="connsiteY646" fmla="*/ 3456318 h 5501160"/>
              <a:gd name="connsiteX647" fmla="*/ 1143208 w 10071595"/>
              <a:gd name="connsiteY647" fmla="*/ 3378132 h 5501160"/>
              <a:gd name="connsiteX648" fmla="*/ 1229020 w 10071595"/>
              <a:gd name="connsiteY648" fmla="*/ 3306622 h 5501160"/>
              <a:gd name="connsiteX649" fmla="*/ 1247135 w 10071595"/>
              <a:gd name="connsiteY649" fmla="*/ 3253231 h 5501160"/>
              <a:gd name="connsiteX650" fmla="*/ 1198507 w 10071595"/>
              <a:gd name="connsiteY650" fmla="*/ 3232253 h 5501160"/>
              <a:gd name="connsiteX651" fmla="*/ 1223299 w 10071595"/>
              <a:gd name="connsiteY651" fmla="*/ 3180767 h 5501160"/>
              <a:gd name="connsiteX652" fmla="*/ 1189927 w 10071595"/>
              <a:gd name="connsiteY652" fmla="*/ 3219860 h 5501160"/>
              <a:gd name="connsiteX653" fmla="*/ 1159414 w 10071595"/>
              <a:gd name="connsiteY653" fmla="*/ 3216042 h 5501160"/>
              <a:gd name="connsiteX654" fmla="*/ 1141299 w 10071595"/>
              <a:gd name="connsiteY654" fmla="*/ 3241788 h 5501160"/>
              <a:gd name="connsiteX655" fmla="*/ 1112695 w 10071595"/>
              <a:gd name="connsiteY655" fmla="*/ 3257044 h 5501160"/>
              <a:gd name="connsiteX656" fmla="*/ 1079324 w 10071595"/>
              <a:gd name="connsiteY656" fmla="*/ 3368597 h 5501160"/>
              <a:gd name="connsiteX657" fmla="*/ 1088859 w 10071595"/>
              <a:gd name="connsiteY657" fmla="*/ 3408645 h 5501160"/>
              <a:gd name="connsiteX658" fmla="*/ 996375 w 10071595"/>
              <a:gd name="connsiteY658" fmla="*/ 3388621 h 5501160"/>
              <a:gd name="connsiteX659" fmla="*/ 920097 w 10071595"/>
              <a:gd name="connsiteY659" fmla="*/ 3468711 h 5501160"/>
              <a:gd name="connsiteX660" fmla="*/ 923910 w 10071595"/>
              <a:gd name="connsiteY660" fmla="*/ 3508759 h 5501160"/>
              <a:gd name="connsiteX661" fmla="*/ 888630 w 10071595"/>
              <a:gd name="connsiteY661" fmla="*/ 3500179 h 5501160"/>
              <a:gd name="connsiteX662" fmla="*/ 912467 w 10071595"/>
              <a:gd name="connsiteY662" fmla="*/ 3432481 h 5501160"/>
              <a:gd name="connsiteX663" fmla="*/ 958236 w 10071595"/>
              <a:gd name="connsiteY663" fmla="*/ 3426760 h 5501160"/>
              <a:gd name="connsiteX664" fmla="*/ 967771 w 10071595"/>
              <a:gd name="connsiteY664" fmla="*/ 3332367 h 5501160"/>
              <a:gd name="connsiteX665" fmla="*/ 1016394 w 10071595"/>
              <a:gd name="connsiteY665" fmla="*/ 3268483 h 5501160"/>
              <a:gd name="connsiteX666" fmla="*/ 1024025 w 10071595"/>
              <a:gd name="connsiteY666" fmla="*/ 3299950 h 5501160"/>
              <a:gd name="connsiteX667" fmla="*/ 1063118 w 10071595"/>
              <a:gd name="connsiteY667" fmla="*/ 3275159 h 5501160"/>
              <a:gd name="connsiteX668" fmla="*/ 1047861 w 10071595"/>
              <a:gd name="connsiteY668" fmla="*/ 3247509 h 5501160"/>
              <a:gd name="connsiteX669" fmla="*/ 1061209 w 10071595"/>
              <a:gd name="connsiteY669" fmla="*/ 3242742 h 5501160"/>
              <a:gd name="connsiteX670" fmla="*/ 1106974 w 10071595"/>
              <a:gd name="connsiteY670" fmla="*/ 3187438 h 5501160"/>
              <a:gd name="connsiteX671" fmla="*/ 1218531 w 10071595"/>
              <a:gd name="connsiteY671" fmla="*/ 3051094 h 5501160"/>
              <a:gd name="connsiteX672" fmla="*/ 1243322 w 10071595"/>
              <a:gd name="connsiteY672" fmla="*/ 2994840 h 5501160"/>
              <a:gd name="connsiteX673" fmla="*/ 1287183 w 10071595"/>
              <a:gd name="connsiteY673" fmla="*/ 2994840 h 5501160"/>
              <a:gd name="connsiteX674" fmla="*/ 1311020 w 10071595"/>
              <a:gd name="connsiteY674" fmla="*/ 2923330 h 5501160"/>
              <a:gd name="connsiteX675" fmla="*/ 1231879 w 10071595"/>
              <a:gd name="connsiteY675" fmla="*/ 2991027 h 5501160"/>
              <a:gd name="connsiteX676" fmla="*/ 1039281 w 10071595"/>
              <a:gd name="connsiteY676" fmla="*/ 3182671 h 5501160"/>
              <a:gd name="connsiteX677" fmla="*/ 975397 w 10071595"/>
              <a:gd name="connsiteY677" fmla="*/ 3238929 h 5501160"/>
              <a:gd name="connsiteX678" fmla="*/ 1195649 w 10071595"/>
              <a:gd name="connsiteY678" fmla="*/ 2987210 h 5501160"/>
              <a:gd name="connsiteX679" fmla="*/ 1230925 w 10071595"/>
              <a:gd name="connsiteY679" fmla="*/ 2927143 h 5501160"/>
              <a:gd name="connsiteX680" fmla="*/ 1325322 w 10071595"/>
              <a:gd name="connsiteY680" fmla="*/ 2798425 h 5501160"/>
              <a:gd name="connsiteX681" fmla="*/ 1352017 w 10071595"/>
              <a:gd name="connsiteY681" fmla="*/ 2748842 h 5501160"/>
              <a:gd name="connsiteX682" fmla="*/ 1385388 w 10071595"/>
              <a:gd name="connsiteY682" fmla="*/ 2726914 h 5501160"/>
              <a:gd name="connsiteX683" fmla="*/ 1534130 w 10071595"/>
              <a:gd name="connsiteY683" fmla="*/ 2575314 h 5501160"/>
              <a:gd name="connsiteX684" fmla="*/ 1566547 w 10071595"/>
              <a:gd name="connsiteY684" fmla="*/ 2563870 h 5501160"/>
              <a:gd name="connsiteX685" fmla="*/ 1558921 w 10071595"/>
              <a:gd name="connsiteY685" fmla="*/ 2540034 h 5501160"/>
              <a:gd name="connsiteX686" fmla="*/ 1611362 w 10071595"/>
              <a:gd name="connsiteY686" fmla="*/ 2516197 h 5501160"/>
              <a:gd name="connsiteX687" fmla="*/ 1615175 w 10071595"/>
              <a:gd name="connsiteY687" fmla="*/ 2527640 h 5501160"/>
              <a:gd name="connsiteX688" fmla="*/ 1538898 w 10071595"/>
              <a:gd name="connsiteY688" fmla="*/ 2603918 h 5501160"/>
              <a:gd name="connsiteX689" fmla="*/ 1541756 w 10071595"/>
              <a:gd name="connsiteY689" fmla="*/ 2625846 h 5501160"/>
              <a:gd name="connsiteX690" fmla="*/ 1519828 w 10071595"/>
              <a:gd name="connsiteY690" fmla="*/ 2639193 h 5501160"/>
              <a:gd name="connsiteX691" fmla="*/ 1531267 w 10071595"/>
              <a:gd name="connsiteY691" fmla="*/ 2650637 h 5501160"/>
              <a:gd name="connsiteX692" fmla="*/ 1576082 w 10071595"/>
              <a:gd name="connsiteY692" fmla="*/ 2606776 h 5501160"/>
              <a:gd name="connsiteX693" fmla="*/ 1728637 w 10071595"/>
              <a:gd name="connsiteY693" fmla="*/ 2499036 h 5501160"/>
              <a:gd name="connsiteX694" fmla="*/ 1800147 w 10071595"/>
              <a:gd name="connsiteY694" fmla="*/ 2514293 h 5501160"/>
              <a:gd name="connsiteX695" fmla="*/ 1796334 w 10071595"/>
              <a:gd name="connsiteY695" fmla="*/ 2481871 h 5501160"/>
              <a:gd name="connsiteX696" fmla="*/ 1832564 w 10071595"/>
              <a:gd name="connsiteY696" fmla="*/ 2466619 h 5501160"/>
              <a:gd name="connsiteX697" fmla="*/ 1824938 w 10071595"/>
              <a:gd name="connsiteY697" fmla="*/ 2506662 h 5501160"/>
              <a:gd name="connsiteX698" fmla="*/ 1872612 w 10071595"/>
              <a:gd name="connsiteY698" fmla="*/ 2506662 h 5501160"/>
              <a:gd name="connsiteX699" fmla="*/ 1842099 w 10071595"/>
              <a:gd name="connsiteY699" fmla="*/ 2463756 h 5501160"/>
              <a:gd name="connsiteX700" fmla="*/ 1901216 w 10071595"/>
              <a:gd name="connsiteY700" fmla="*/ 2401781 h 5501160"/>
              <a:gd name="connsiteX701" fmla="*/ 1945076 w 10071595"/>
              <a:gd name="connsiteY701" fmla="*/ 2398922 h 5501160"/>
              <a:gd name="connsiteX702" fmla="*/ 1981306 w 10071595"/>
              <a:gd name="connsiteY702" fmla="*/ 2361738 h 5501160"/>
              <a:gd name="connsiteX703" fmla="*/ 2015632 w 10071595"/>
              <a:gd name="connsiteY703" fmla="*/ 2351249 h 5501160"/>
              <a:gd name="connsiteX704" fmla="*/ 2110979 w 10071595"/>
              <a:gd name="connsiteY704" fmla="*/ 2281643 h 5501160"/>
              <a:gd name="connsiteX705" fmla="*/ 2143396 w 10071595"/>
              <a:gd name="connsiteY705" fmla="*/ 2287364 h 5501160"/>
              <a:gd name="connsiteX706" fmla="*/ 2157698 w 10071595"/>
              <a:gd name="connsiteY706" fmla="*/ 2268295 h 5501160"/>
              <a:gd name="connsiteX707" fmla="*/ 2211093 w 10071595"/>
              <a:gd name="connsiteY707" fmla="*/ 2221576 h 5501160"/>
              <a:gd name="connsiteX708" fmla="*/ 2194882 w 10071595"/>
              <a:gd name="connsiteY708" fmla="*/ 2205365 h 5501160"/>
              <a:gd name="connsiteX709" fmla="*/ 2258767 w 10071595"/>
              <a:gd name="connsiteY709" fmla="*/ 2137673 h 5501160"/>
              <a:gd name="connsiteX710" fmla="*/ 2110979 w 10071595"/>
              <a:gd name="connsiteY710" fmla="*/ 2241600 h 5501160"/>
              <a:gd name="connsiteX711" fmla="*/ 2090955 w 10071595"/>
              <a:gd name="connsiteY711" fmla="*/ 2221576 h 5501160"/>
              <a:gd name="connsiteX712" fmla="*/ 2157698 w 10071595"/>
              <a:gd name="connsiteY712" fmla="*/ 2192018 h 5501160"/>
              <a:gd name="connsiteX713" fmla="*/ 2192978 w 10071595"/>
              <a:gd name="connsiteY713" fmla="*/ 2145298 h 5501160"/>
              <a:gd name="connsiteX714" fmla="*/ 2281649 w 10071595"/>
              <a:gd name="connsiteY714" fmla="*/ 2111927 h 5501160"/>
              <a:gd name="connsiteX715" fmla="*/ 2286416 w 10071595"/>
              <a:gd name="connsiteY715" fmla="*/ 2089045 h 5501160"/>
              <a:gd name="connsiteX716" fmla="*/ 2314066 w 10071595"/>
              <a:gd name="connsiteY716" fmla="*/ 2089045 h 5501160"/>
              <a:gd name="connsiteX717" fmla="*/ 2297860 w 10071595"/>
              <a:gd name="connsiteY717" fmla="*/ 2112881 h 5501160"/>
              <a:gd name="connsiteX718" fmla="*/ 2337903 w 10071595"/>
              <a:gd name="connsiteY718" fmla="*/ 2105251 h 5501160"/>
              <a:gd name="connsiteX719" fmla="*/ 2321697 w 10071595"/>
              <a:gd name="connsiteY719" fmla="*/ 2073788 h 5501160"/>
              <a:gd name="connsiteX720" fmla="*/ 2349346 w 10071595"/>
              <a:gd name="connsiteY720" fmla="*/ 2097625 h 5501160"/>
              <a:gd name="connsiteX721" fmla="*/ 2397974 w 10071595"/>
              <a:gd name="connsiteY721" fmla="*/ 2065208 h 5501160"/>
              <a:gd name="connsiteX722" fmla="*/ 2402741 w 10071595"/>
              <a:gd name="connsiteY722" fmla="*/ 2042326 h 5501160"/>
              <a:gd name="connsiteX723" fmla="*/ 2432295 w 10071595"/>
              <a:gd name="connsiteY723" fmla="*/ 2028973 h 5501160"/>
              <a:gd name="connsiteX724" fmla="*/ 2424669 w 10071595"/>
              <a:gd name="connsiteY724" fmla="*/ 1993698 h 5501160"/>
              <a:gd name="connsiteX725" fmla="*/ 2459950 w 10071595"/>
              <a:gd name="connsiteY725" fmla="*/ 2017535 h 5501160"/>
              <a:gd name="connsiteX726" fmla="*/ 2492367 w 10071595"/>
              <a:gd name="connsiteY726" fmla="*/ 1962231 h 5501160"/>
              <a:gd name="connsiteX727" fmla="*/ 2503805 w 10071595"/>
              <a:gd name="connsiteY727" fmla="*/ 1986067 h 5501160"/>
              <a:gd name="connsiteX728" fmla="*/ 2542899 w 10071595"/>
              <a:gd name="connsiteY728" fmla="*/ 1965094 h 5501160"/>
              <a:gd name="connsiteX729" fmla="*/ 2530505 w 10071595"/>
              <a:gd name="connsiteY729" fmla="*/ 1938394 h 5501160"/>
              <a:gd name="connsiteX730" fmla="*/ 2587713 w 10071595"/>
              <a:gd name="connsiteY730" fmla="*/ 1899305 h 5501160"/>
              <a:gd name="connsiteX731" fmla="*/ 2603920 w 10071595"/>
              <a:gd name="connsiteY731" fmla="*/ 1915511 h 5501160"/>
              <a:gd name="connsiteX732" fmla="*/ 2639200 w 10071595"/>
              <a:gd name="connsiteY732" fmla="*/ 1906931 h 5501160"/>
              <a:gd name="connsiteX733" fmla="*/ 2622989 w 10071595"/>
              <a:gd name="connsiteY733" fmla="*/ 1895488 h 5501160"/>
              <a:gd name="connsiteX734" fmla="*/ 2663037 w 10071595"/>
              <a:gd name="connsiteY734" fmla="*/ 1859258 h 5501160"/>
              <a:gd name="connsiteX735" fmla="*/ 2643013 w 10071595"/>
              <a:gd name="connsiteY735" fmla="*/ 1883094 h 5501160"/>
              <a:gd name="connsiteX736" fmla="*/ 2679247 w 10071595"/>
              <a:gd name="connsiteY736" fmla="*/ 1843047 h 5501160"/>
              <a:gd name="connsiteX737" fmla="*/ 2693549 w 10071595"/>
              <a:gd name="connsiteY737" fmla="*/ 1834467 h 5501160"/>
              <a:gd name="connsiteX738" fmla="*/ 2687828 w 10071595"/>
              <a:gd name="connsiteY738" fmla="*/ 1820165 h 5501160"/>
              <a:gd name="connsiteX739" fmla="*/ 2855639 w 10071595"/>
              <a:gd name="connsiteY739" fmla="*/ 1739120 h 5501160"/>
              <a:gd name="connsiteX740" fmla="*/ 2847054 w 10071595"/>
              <a:gd name="connsiteY740" fmla="*/ 1755331 h 5501160"/>
              <a:gd name="connsiteX741" fmla="*/ 2947168 w 10071595"/>
              <a:gd name="connsiteY741" fmla="*/ 1707657 h 5501160"/>
              <a:gd name="connsiteX742" fmla="*/ 2962425 w 10071595"/>
              <a:gd name="connsiteY742" fmla="*/ 1731494 h 5501160"/>
              <a:gd name="connsiteX743" fmla="*/ 3082563 w 10071595"/>
              <a:gd name="connsiteY743" fmla="*/ 1659984 h 5501160"/>
              <a:gd name="connsiteX744" fmla="*/ 3082563 w 10071595"/>
              <a:gd name="connsiteY744" fmla="*/ 1643773 h 5501160"/>
              <a:gd name="connsiteX745" fmla="*/ 2971005 w 10071595"/>
              <a:gd name="connsiteY745" fmla="*/ 1716237 h 5501160"/>
              <a:gd name="connsiteX746" fmla="*/ 2968147 w 10071595"/>
              <a:gd name="connsiteY746" fmla="*/ 1660938 h 5501160"/>
              <a:gd name="connsiteX747" fmla="*/ 3036798 w 10071595"/>
              <a:gd name="connsiteY747" fmla="*/ 1612310 h 5501160"/>
              <a:gd name="connsiteX748" fmla="*/ 3074937 w 10071595"/>
              <a:gd name="connsiteY748" fmla="*/ 1612310 h 5501160"/>
              <a:gd name="connsiteX749" fmla="*/ 3159795 w 10071595"/>
              <a:gd name="connsiteY749" fmla="*/ 1580843 h 5501160"/>
              <a:gd name="connsiteX750" fmla="*/ 3135958 w 10071595"/>
              <a:gd name="connsiteY750" fmla="*/ 1569404 h 5501160"/>
              <a:gd name="connsiteX751" fmla="*/ 3199838 w 10071595"/>
              <a:gd name="connsiteY751" fmla="*/ 1533170 h 5501160"/>
              <a:gd name="connsiteX752" fmla="*/ 3184586 w 10071595"/>
              <a:gd name="connsiteY752" fmla="*/ 1521731 h 5501160"/>
              <a:gd name="connsiteX753" fmla="*/ 3128327 w 10071595"/>
              <a:gd name="connsiteY753" fmla="*/ 1549380 h 5501160"/>
              <a:gd name="connsiteX754" fmla="*/ 3192212 w 10071595"/>
              <a:gd name="connsiteY754" fmla="*/ 1493127 h 5501160"/>
              <a:gd name="connsiteX755" fmla="*/ 3159795 w 10071595"/>
              <a:gd name="connsiteY755" fmla="*/ 1449266 h 5501160"/>
              <a:gd name="connsiteX756" fmla="*/ 3232259 w 10071595"/>
              <a:gd name="connsiteY756" fmla="*/ 1421616 h 5501160"/>
              <a:gd name="connsiteX757" fmla="*/ 3216048 w 10071595"/>
              <a:gd name="connsiteY757" fmla="*/ 1461659 h 5501160"/>
              <a:gd name="connsiteX758" fmla="*/ 3296139 w 10071595"/>
              <a:gd name="connsiteY758" fmla="*/ 1417804 h 5501160"/>
              <a:gd name="connsiteX759" fmla="*/ 3272302 w 10071595"/>
              <a:gd name="connsiteY759" fmla="*/ 1397780 h 5501160"/>
              <a:gd name="connsiteX760" fmla="*/ 3393395 w 10071595"/>
              <a:gd name="connsiteY760" fmla="*/ 1330083 h 5501160"/>
              <a:gd name="connsiteX761" fmla="*/ 3437255 w 10071595"/>
              <a:gd name="connsiteY761" fmla="*/ 1317689 h 5501160"/>
              <a:gd name="connsiteX762" fmla="*/ 3465859 w 10071595"/>
              <a:gd name="connsiteY762" fmla="*/ 1286222 h 5501160"/>
              <a:gd name="connsiteX763" fmla="*/ 3490646 w 10071595"/>
              <a:gd name="connsiteY763" fmla="*/ 1290989 h 5501160"/>
              <a:gd name="connsiteX764" fmla="*/ 3647968 w 10071595"/>
              <a:gd name="connsiteY764" fmla="*/ 1224247 h 5501160"/>
              <a:gd name="connsiteX765" fmla="*/ 3672759 w 10071595"/>
              <a:gd name="connsiteY765" fmla="*/ 1232827 h 5501160"/>
              <a:gd name="connsiteX766" fmla="*/ 3716619 w 10071595"/>
              <a:gd name="connsiteY766" fmla="*/ 1196597 h 5501160"/>
              <a:gd name="connsiteX767" fmla="*/ 3721387 w 10071595"/>
              <a:gd name="connsiteY767" fmla="*/ 1211853 h 5501160"/>
              <a:gd name="connsiteX768" fmla="*/ 3736643 w 10071595"/>
              <a:gd name="connsiteY768" fmla="*/ 1220434 h 5501160"/>
              <a:gd name="connsiteX769" fmla="*/ 3712807 w 10071595"/>
              <a:gd name="connsiteY769" fmla="*/ 1236644 h 5501160"/>
              <a:gd name="connsiteX770" fmla="*/ 3763339 w 10071595"/>
              <a:gd name="connsiteY770" fmla="*/ 1212808 h 5501160"/>
              <a:gd name="connsiteX771" fmla="*/ 3752849 w 10071595"/>
              <a:gd name="connsiteY771" fmla="*/ 1196597 h 5501160"/>
              <a:gd name="connsiteX772" fmla="*/ 3809108 w 10071595"/>
              <a:gd name="connsiteY772" fmla="*/ 1167993 h 5501160"/>
              <a:gd name="connsiteX773" fmla="*/ 3792897 w 10071595"/>
              <a:gd name="connsiteY773" fmla="*/ 1156549 h 5501160"/>
              <a:gd name="connsiteX774" fmla="*/ 3883477 w 10071595"/>
              <a:gd name="connsiteY774" fmla="*/ 1114598 h 5501160"/>
              <a:gd name="connsiteX775" fmla="*/ 3954987 w 10071595"/>
              <a:gd name="connsiteY775" fmla="*/ 1099341 h 5501160"/>
              <a:gd name="connsiteX776" fmla="*/ 3991217 w 10071595"/>
              <a:gd name="connsiteY776" fmla="*/ 1052622 h 5501160"/>
              <a:gd name="connsiteX777" fmla="*/ 4040799 w 10071595"/>
              <a:gd name="connsiteY777" fmla="*/ 1048809 h 5501160"/>
              <a:gd name="connsiteX778" fmla="*/ 4104683 w 10071595"/>
              <a:gd name="connsiteY778" fmla="*/ 1020205 h 5501160"/>
              <a:gd name="connsiteX779" fmla="*/ 4097053 w 10071595"/>
              <a:gd name="connsiteY779" fmla="*/ 997323 h 5501160"/>
              <a:gd name="connsiteX780" fmla="*/ 4124702 w 10071595"/>
              <a:gd name="connsiteY780" fmla="*/ 1013529 h 5501160"/>
              <a:gd name="connsiteX781" fmla="*/ 4179052 w 10071595"/>
              <a:gd name="connsiteY781" fmla="*/ 980158 h 5501160"/>
              <a:gd name="connsiteX782" fmla="*/ 4240073 w 10071595"/>
              <a:gd name="connsiteY782" fmla="*/ 928671 h 5501160"/>
              <a:gd name="connsiteX783" fmla="*/ 4298236 w 10071595"/>
              <a:gd name="connsiteY783" fmla="*/ 895300 h 5501160"/>
              <a:gd name="connsiteX784" fmla="*/ 4367837 w 10071595"/>
              <a:gd name="connsiteY784" fmla="*/ 864792 h 5501160"/>
              <a:gd name="connsiteX785" fmla="*/ 4351631 w 10071595"/>
              <a:gd name="connsiteY785" fmla="*/ 848581 h 5501160"/>
              <a:gd name="connsiteX786" fmla="*/ 4367837 w 10071595"/>
              <a:gd name="connsiteY786" fmla="*/ 820931 h 5501160"/>
              <a:gd name="connsiteX787" fmla="*/ 4336374 w 10071595"/>
              <a:gd name="connsiteY787" fmla="*/ 800907 h 5501160"/>
              <a:gd name="connsiteX788" fmla="*/ 4407884 w 10071595"/>
              <a:gd name="connsiteY788" fmla="*/ 768490 h 5501160"/>
              <a:gd name="connsiteX789" fmla="*/ 4384048 w 10071595"/>
              <a:gd name="connsiteY789" fmla="*/ 819977 h 5501160"/>
              <a:gd name="connsiteX790" fmla="*/ 4427908 w 10071595"/>
              <a:gd name="connsiteY790" fmla="*/ 812351 h 5501160"/>
              <a:gd name="connsiteX791" fmla="*/ 4459371 w 10071595"/>
              <a:gd name="connsiteY791" fmla="*/ 827603 h 5501160"/>
              <a:gd name="connsiteX792" fmla="*/ 4480349 w 10071595"/>
              <a:gd name="connsiteY792" fmla="*/ 739886 h 5501160"/>
              <a:gd name="connsiteX793" fmla="*/ 4507999 w 10071595"/>
              <a:gd name="connsiteY793" fmla="*/ 756092 h 5501160"/>
              <a:gd name="connsiteX794" fmla="*/ 4524210 w 10071595"/>
              <a:gd name="connsiteY794" fmla="*/ 732256 h 5501160"/>
              <a:gd name="connsiteX795" fmla="*/ 4512766 w 10071595"/>
              <a:gd name="connsiteY795" fmla="*/ 783747 h 5501160"/>
              <a:gd name="connsiteX796" fmla="*/ 4520392 w 10071595"/>
              <a:gd name="connsiteY796" fmla="*/ 819977 h 5501160"/>
              <a:gd name="connsiteX797" fmla="*/ 4539461 w 10071595"/>
              <a:gd name="connsiteY797" fmla="*/ 819977 h 5501160"/>
              <a:gd name="connsiteX798" fmla="*/ 4678669 w 10071595"/>
              <a:gd name="connsiteY798" fmla="*/ 742745 h 5501160"/>
              <a:gd name="connsiteX799" fmla="*/ 4693925 w 10071595"/>
              <a:gd name="connsiteY799" fmla="*/ 724630 h 5501160"/>
              <a:gd name="connsiteX800" fmla="*/ 4728251 w 10071595"/>
              <a:gd name="connsiteY800" fmla="*/ 700793 h 5501160"/>
              <a:gd name="connsiteX801" fmla="*/ 4735877 w 10071595"/>
              <a:gd name="connsiteY801" fmla="*/ 717004 h 5501160"/>
              <a:gd name="connsiteX802" fmla="*/ 4752088 w 10071595"/>
              <a:gd name="connsiteY802" fmla="*/ 717004 h 5501160"/>
              <a:gd name="connsiteX803" fmla="*/ 4843622 w 10071595"/>
              <a:gd name="connsiteY803" fmla="*/ 660746 h 5501160"/>
              <a:gd name="connsiteX804" fmla="*/ 4853156 w 10071595"/>
              <a:gd name="connsiteY804" fmla="*/ 677911 h 5501160"/>
              <a:gd name="connsiteX805" fmla="*/ 4888432 w 10071595"/>
              <a:gd name="connsiteY805" fmla="*/ 669330 h 5501160"/>
              <a:gd name="connsiteX806" fmla="*/ 4864595 w 10071595"/>
              <a:gd name="connsiteY806" fmla="*/ 645494 h 5501160"/>
              <a:gd name="connsiteX807" fmla="*/ 5118219 w 10071595"/>
              <a:gd name="connsiteY807" fmla="*/ 542516 h 5501160"/>
              <a:gd name="connsiteX808" fmla="*/ 5160170 w 10071595"/>
              <a:gd name="connsiteY808" fmla="*/ 556818 h 5501160"/>
              <a:gd name="connsiteX809" fmla="*/ 5215474 w 10071595"/>
              <a:gd name="connsiteY809" fmla="*/ 517725 h 5501160"/>
              <a:gd name="connsiteX810" fmla="*/ 5224055 w 10071595"/>
              <a:gd name="connsiteY810" fmla="*/ 532982 h 5501160"/>
              <a:gd name="connsiteX811" fmla="*/ 5238357 w 10071595"/>
              <a:gd name="connsiteY811" fmla="*/ 514867 h 5501160"/>
              <a:gd name="connsiteX812" fmla="*/ 5249796 w 10071595"/>
              <a:gd name="connsiteY812" fmla="*/ 498656 h 5501160"/>
              <a:gd name="connsiteX813" fmla="*/ 5355631 w 10071595"/>
              <a:gd name="connsiteY813" fmla="*/ 452891 h 5501160"/>
              <a:gd name="connsiteX814" fmla="*/ 5343238 w 10071595"/>
              <a:gd name="connsiteY814" fmla="*/ 476728 h 5501160"/>
              <a:gd name="connsiteX815" fmla="*/ 5390912 w 10071595"/>
              <a:gd name="connsiteY815" fmla="*/ 500565 h 5501160"/>
              <a:gd name="connsiteX816" fmla="*/ 5350864 w 10071595"/>
              <a:gd name="connsiteY816" fmla="*/ 492939 h 5501160"/>
              <a:gd name="connsiteX817" fmla="*/ 5318447 w 10071595"/>
              <a:gd name="connsiteY817" fmla="*/ 556818 h 5501160"/>
              <a:gd name="connsiteX818" fmla="*/ 5483395 w 10071595"/>
              <a:gd name="connsiteY818" fmla="*/ 533936 h 5501160"/>
              <a:gd name="connsiteX819" fmla="*/ 5579697 w 10071595"/>
              <a:gd name="connsiteY819" fmla="*/ 486263 h 5501160"/>
              <a:gd name="connsiteX820" fmla="*/ 5645485 w 10071595"/>
              <a:gd name="connsiteY820" fmla="*/ 468148 h 5501160"/>
              <a:gd name="connsiteX821" fmla="*/ 5614977 w 10071595"/>
              <a:gd name="connsiteY821" fmla="*/ 497706 h 5501160"/>
              <a:gd name="connsiteX822" fmla="*/ 5553001 w 10071595"/>
              <a:gd name="connsiteY822" fmla="*/ 515821 h 5501160"/>
              <a:gd name="connsiteX823" fmla="*/ 5524397 w 10071595"/>
              <a:gd name="connsiteY823" fmla="*/ 552051 h 5501160"/>
              <a:gd name="connsiteX824" fmla="*/ 5436676 w 10071595"/>
              <a:gd name="connsiteY824" fmla="*/ 620703 h 5501160"/>
              <a:gd name="connsiteX825" fmla="*/ 5473861 w 10071595"/>
              <a:gd name="connsiteY825" fmla="*/ 636909 h 5501160"/>
              <a:gd name="connsiteX826" fmla="*/ 5536791 w 10071595"/>
              <a:gd name="connsiteY826" fmla="*/ 588286 h 5501160"/>
              <a:gd name="connsiteX827" fmla="*/ 5556814 w 10071595"/>
              <a:gd name="connsiteY827" fmla="*/ 604492 h 5501160"/>
              <a:gd name="connsiteX828" fmla="*/ 5596862 w 10071595"/>
              <a:gd name="connsiteY828" fmla="*/ 573029 h 5501160"/>
              <a:gd name="connsiteX829" fmla="*/ 5569208 w 10071595"/>
              <a:gd name="connsiteY829" fmla="*/ 605446 h 5501160"/>
              <a:gd name="connsiteX830" fmla="*/ 5620699 w 10071595"/>
              <a:gd name="connsiteY830" fmla="*/ 557773 h 5501160"/>
              <a:gd name="connsiteX831" fmla="*/ 5644535 w 10071595"/>
              <a:gd name="connsiteY831" fmla="*/ 589235 h 5501160"/>
              <a:gd name="connsiteX832" fmla="*/ 5724626 w 10071595"/>
              <a:gd name="connsiteY832" fmla="*/ 557773 h 5501160"/>
              <a:gd name="connsiteX833" fmla="*/ 5701743 w 10071595"/>
              <a:gd name="connsiteY833" fmla="*/ 573984 h 5501160"/>
              <a:gd name="connsiteX834" fmla="*/ 5701743 w 10071595"/>
              <a:gd name="connsiteY834" fmla="*/ 605446 h 5501160"/>
              <a:gd name="connsiteX835" fmla="*/ 5643581 w 10071595"/>
              <a:gd name="connsiteY835" fmla="*/ 632141 h 5501160"/>
              <a:gd name="connsiteX836" fmla="*/ 5557769 w 10071595"/>
              <a:gd name="connsiteY836" fmla="*/ 685537 h 5501160"/>
              <a:gd name="connsiteX837" fmla="*/ 5589231 w 10071595"/>
              <a:gd name="connsiteY837" fmla="*/ 681724 h 5501160"/>
              <a:gd name="connsiteX838" fmla="*/ 5532978 w 10071595"/>
              <a:gd name="connsiteY838" fmla="*/ 749421 h 5501160"/>
              <a:gd name="connsiteX839" fmla="*/ 5578742 w 10071595"/>
              <a:gd name="connsiteY839" fmla="*/ 709373 h 5501160"/>
              <a:gd name="connsiteX840" fmla="*/ 5661696 w 10071595"/>
              <a:gd name="connsiteY840" fmla="*/ 677911 h 5501160"/>
              <a:gd name="connsiteX841" fmla="*/ 5701743 w 10071595"/>
              <a:gd name="connsiteY841" fmla="*/ 694117 h 5501160"/>
              <a:gd name="connsiteX842" fmla="*/ 5753230 w 10071595"/>
              <a:gd name="connsiteY842" fmla="*/ 614026 h 5501160"/>
              <a:gd name="connsiteX843" fmla="*/ 5789460 w 10071595"/>
              <a:gd name="connsiteY843" fmla="*/ 553960 h 5501160"/>
              <a:gd name="connsiteX844" fmla="*/ 5774203 w 10071595"/>
              <a:gd name="connsiteY844" fmla="*/ 542516 h 5501160"/>
              <a:gd name="connsiteX845" fmla="*/ 5814251 w 10071595"/>
              <a:gd name="connsiteY845" fmla="*/ 526310 h 5501160"/>
              <a:gd name="connsiteX846" fmla="*/ 5798040 w 10071595"/>
              <a:gd name="connsiteY846" fmla="*/ 614026 h 5501160"/>
              <a:gd name="connsiteX847" fmla="*/ 5781834 w 10071595"/>
              <a:gd name="connsiteY847" fmla="*/ 630237 h 5501160"/>
              <a:gd name="connsiteX848" fmla="*/ 5798040 w 10071595"/>
              <a:gd name="connsiteY848" fmla="*/ 634050 h 5501160"/>
              <a:gd name="connsiteX849" fmla="*/ 5773254 w 10071595"/>
              <a:gd name="connsiteY849" fmla="*/ 676956 h 5501160"/>
              <a:gd name="connsiteX850" fmla="*/ 5750367 w 10071595"/>
              <a:gd name="connsiteY850" fmla="*/ 676956 h 5501160"/>
              <a:gd name="connsiteX851" fmla="*/ 5757997 w 10071595"/>
              <a:gd name="connsiteY851" fmla="*/ 654074 h 5501160"/>
              <a:gd name="connsiteX852" fmla="*/ 5717950 w 10071595"/>
              <a:gd name="connsiteY852" fmla="*/ 661700 h 5501160"/>
              <a:gd name="connsiteX853" fmla="*/ 5734160 w 10071595"/>
              <a:gd name="connsiteY853" fmla="*/ 709373 h 5501160"/>
              <a:gd name="connsiteX854" fmla="*/ 5781834 w 10071595"/>
              <a:gd name="connsiteY854" fmla="*/ 701747 h 5501160"/>
              <a:gd name="connsiteX855" fmla="*/ 5781834 w 10071595"/>
              <a:gd name="connsiteY855" fmla="*/ 677911 h 5501160"/>
              <a:gd name="connsiteX856" fmla="*/ 5816160 w 10071595"/>
              <a:gd name="connsiteY856" fmla="*/ 686491 h 5501160"/>
              <a:gd name="connsiteX857" fmla="*/ 5845713 w 10071595"/>
              <a:gd name="connsiteY857" fmla="*/ 654074 h 5501160"/>
              <a:gd name="connsiteX858" fmla="*/ 5866692 w 10071595"/>
              <a:gd name="connsiteY858" fmla="*/ 664563 h 5501160"/>
              <a:gd name="connsiteX859" fmla="*/ 5893387 w 10071595"/>
              <a:gd name="connsiteY859" fmla="*/ 694117 h 5501160"/>
              <a:gd name="connsiteX860" fmla="*/ 5925809 w 10071595"/>
              <a:gd name="connsiteY860" fmla="*/ 730352 h 5501160"/>
              <a:gd name="connsiteX861" fmla="*/ 5893387 w 10071595"/>
              <a:gd name="connsiteY861" fmla="*/ 674098 h 5501160"/>
              <a:gd name="connsiteX862" fmla="*/ 5941060 w 10071595"/>
              <a:gd name="connsiteY862" fmla="*/ 646443 h 5501160"/>
              <a:gd name="connsiteX863" fmla="*/ 5877181 w 10071595"/>
              <a:gd name="connsiteY863" fmla="*/ 658841 h 5501160"/>
              <a:gd name="connsiteX864" fmla="*/ 5948691 w 10071595"/>
              <a:gd name="connsiteY864" fmla="*/ 591144 h 5501160"/>
              <a:gd name="connsiteX865" fmla="*/ 5908643 w 10071595"/>
              <a:gd name="connsiteY865" fmla="*/ 607355 h 5501160"/>
              <a:gd name="connsiteX866" fmla="*/ 7566725 w 10071595"/>
              <a:gd name="connsiteY866" fmla="*/ 152548 h 5501160"/>
              <a:gd name="connsiteX867" fmla="*/ 7389383 w 10071595"/>
              <a:gd name="connsiteY867" fmla="*/ 170663 h 5501160"/>
              <a:gd name="connsiteX868" fmla="*/ 7351244 w 10071595"/>
              <a:gd name="connsiteY868" fmla="*/ 191642 h 5501160"/>
              <a:gd name="connsiteX869" fmla="*/ 7537171 w 10071595"/>
              <a:gd name="connsiteY869" fmla="*/ 164942 h 5501160"/>
              <a:gd name="connsiteX870" fmla="*/ 7567679 w 10071595"/>
              <a:gd name="connsiteY870" fmla="*/ 151594 h 5501160"/>
              <a:gd name="connsiteX871" fmla="*/ 7271149 w 10071595"/>
              <a:gd name="connsiteY871" fmla="*/ 201176 h 5501160"/>
              <a:gd name="connsiteX872" fmla="*/ 7073784 w 10071595"/>
              <a:gd name="connsiteY872" fmla="*/ 231685 h 5501160"/>
              <a:gd name="connsiteX873" fmla="*/ 7055669 w 10071595"/>
              <a:gd name="connsiteY873" fmla="*/ 248850 h 5501160"/>
              <a:gd name="connsiteX874" fmla="*/ 7271149 w 10071595"/>
              <a:gd name="connsiteY874" fmla="*/ 201176 h 5501160"/>
              <a:gd name="connsiteX875" fmla="*/ 5200218 w 10071595"/>
              <a:gd name="connsiteY875" fmla="*/ 607355 h 5501160"/>
              <a:gd name="connsiteX876" fmla="*/ 5279354 w 10071595"/>
              <a:gd name="connsiteY876" fmla="*/ 552051 h 5501160"/>
              <a:gd name="connsiteX877" fmla="*/ 5151590 w 10071595"/>
              <a:gd name="connsiteY877" fmla="*/ 608305 h 5501160"/>
              <a:gd name="connsiteX878" fmla="*/ 5195451 w 10071595"/>
              <a:gd name="connsiteY878" fmla="*/ 592099 h 5501160"/>
              <a:gd name="connsiteX879" fmla="*/ 5200218 w 10071595"/>
              <a:gd name="connsiteY879" fmla="*/ 607355 h 5501160"/>
              <a:gd name="connsiteX880" fmla="*/ 6030690 w 10071595"/>
              <a:gd name="connsiteY880" fmla="*/ 568262 h 5501160"/>
              <a:gd name="connsiteX881" fmla="*/ 5991597 w 10071595"/>
              <a:gd name="connsiteY881" fmla="*/ 600679 h 5501160"/>
              <a:gd name="connsiteX882" fmla="*/ 5999223 w 10071595"/>
              <a:gd name="connsiteY882" fmla="*/ 618794 h 5501160"/>
              <a:gd name="connsiteX883" fmla="*/ 5983017 w 10071595"/>
              <a:gd name="connsiteY883" fmla="*/ 639772 h 5501160"/>
              <a:gd name="connsiteX884" fmla="*/ 6030690 w 10071595"/>
              <a:gd name="connsiteY884" fmla="*/ 639772 h 5501160"/>
              <a:gd name="connsiteX885" fmla="*/ 6030690 w 10071595"/>
              <a:gd name="connsiteY885" fmla="*/ 568262 h 5501160"/>
              <a:gd name="connsiteX886" fmla="*/ 5789460 w 10071595"/>
              <a:gd name="connsiteY886" fmla="*/ 730352 h 5501160"/>
              <a:gd name="connsiteX887" fmla="*/ 5742741 w 10071595"/>
              <a:gd name="connsiteY887" fmla="*/ 748467 h 5501160"/>
              <a:gd name="connsiteX888" fmla="*/ 5775158 w 10071595"/>
              <a:gd name="connsiteY888" fmla="*/ 773258 h 5501160"/>
              <a:gd name="connsiteX889" fmla="*/ 5822831 w 10071595"/>
              <a:gd name="connsiteY889" fmla="*/ 748467 h 5501160"/>
              <a:gd name="connsiteX890" fmla="*/ 5789460 w 10071595"/>
              <a:gd name="connsiteY890" fmla="*/ 730352 h 5501160"/>
              <a:gd name="connsiteX891" fmla="*/ 5614977 w 10071595"/>
              <a:gd name="connsiteY891" fmla="*/ 744654 h 5501160"/>
              <a:gd name="connsiteX892" fmla="*/ 5575884 w 10071595"/>
              <a:gd name="connsiteY892" fmla="*/ 756092 h 5501160"/>
              <a:gd name="connsiteX893" fmla="*/ 5599720 w 10071595"/>
              <a:gd name="connsiteY893" fmla="*/ 763723 h 5501160"/>
              <a:gd name="connsiteX894" fmla="*/ 5583510 w 10071595"/>
              <a:gd name="connsiteY894" fmla="*/ 772303 h 5501160"/>
              <a:gd name="connsiteX895" fmla="*/ 5592095 w 10071595"/>
              <a:gd name="connsiteY895" fmla="*/ 807583 h 5501160"/>
              <a:gd name="connsiteX896" fmla="*/ 5623557 w 10071595"/>
              <a:gd name="connsiteY896" fmla="*/ 794231 h 5501160"/>
              <a:gd name="connsiteX897" fmla="*/ 5615931 w 10071595"/>
              <a:gd name="connsiteY897" fmla="*/ 743699 h 5501160"/>
              <a:gd name="connsiteX898" fmla="*/ 8846281 w 10071595"/>
              <a:gd name="connsiteY898" fmla="*/ 792327 h 5501160"/>
              <a:gd name="connsiteX899" fmla="*/ 8822445 w 10071595"/>
              <a:gd name="connsiteY899" fmla="*/ 779929 h 5501160"/>
              <a:gd name="connsiteX900" fmla="*/ 8734724 w 10071595"/>
              <a:gd name="connsiteY900" fmla="*/ 799953 h 5501160"/>
              <a:gd name="connsiteX901" fmla="*/ 8846281 w 10071595"/>
              <a:gd name="connsiteY901" fmla="*/ 792327 h 5501160"/>
              <a:gd name="connsiteX902" fmla="*/ 5534886 w 10071595"/>
              <a:gd name="connsiteY902" fmla="*/ 784696 h 5501160"/>
              <a:gd name="connsiteX903" fmla="*/ 5511050 w 10071595"/>
              <a:gd name="connsiteY903" fmla="*/ 784696 h 5501160"/>
              <a:gd name="connsiteX904" fmla="*/ 5518676 w 10071595"/>
              <a:gd name="connsiteY904" fmla="*/ 808533 h 5501160"/>
              <a:gd name="connsiteX905" fmla="*/ 5446211 w 10071595"/>
              <a:gd name="connsiteY905" fmla="*/ 828557 h 5501160"/>
              <a:gd name="connsiteX906" fmla="*/ 5430005 w 10071595"/>
              <a:gd name="connsiteY906" fmla="*/ 848581 h 5501160"/>
              <a:gd name="connsiteX907" fmla="*/ 5493884 w 10071595"/>
              <a:gd name="connsiteY907" fmla="*/ 824744 h 5501160"/>
              <a:gd name="connsiteX908" fmla="*/ 5506282 w 10071595"/>
              <a:gd name="connsiteY908" fmla="*/ 872417 h 5501160"/>
              <a:gd name="connsiteX909" fmla="*/ 5533932 w 10071595"/>
              <a:gd name="connsiteY909" fmla="*/ 784696 h 5501160"/>
              <a:gd name="connsiteX910" fmla="*/ 8780493 w 10071595"/>
              <a:gd name="connsiteY910" fmla="*/ 850490 h 5501160"/>
              <a:gd name="connsiteX911" fmla="*/ 8674657 w 10071595"/>
              <a:gd name="connsiteY911" fmla="*/ 873372 h 5501160"/>
              <a:gd name="connsiteX912" fmla="*/ 8654633 w 10071595"/>
              <a:gd name="connsiteY912" fmla="*/ 892441 h 5501160"/>
              <a:gd name="connsiteX913" fmla="*/ 8681333 w 10071595"/>
              <a:gd name="connsiteY913" fmla="*/ 910556 h 5501160"/>
              <a:gd name="connsiteX914" fmla="*/ 8838655 w 10071595"/>
              <a:gd name="connsiteY914" fmla="*/ 872417 h 5501160"/>
              <a:gd name="connsiteX915" fmla="*/ 8788119 w 10071595"/>
              <a:gd name="connsiteY915" fmla="*/ 864792 h 5501160"/>
              <a:gd name="connsiteX916" fmla="*/ 8780493 w 10071595"/>
              <a:gd name="connsiteY916" fmla="*/ 850490 h 5501160"/>
              <a:gd name="connsiteX917" fmla="*/ 8583123 w 10071595"/>
              <a:gd name="connsiteY917" fmla="*/ 856207 h 5501160"/>
              <a:gd name="connsiteX918" fmla="*/ 8501124 w 10071595"/>
              <a:gd name="connsiteY918" fmla="*/ 856207 h 5501160"/>
              <a:gd name="connsiteX919" fmla="*/ 8489685 w 10071595"/>
              <a:gd name="connsiteY919" fmla="*/ 871463 h 5501160"/>
              <a:gd name="connsiteX920" fmla="*/ 8409594 w 10071595"/>
              <a:gd name="connsiteY920" fmla="*/ 894345 h 5501160"/>
              <a:gd name="connsiteX921" fmla="*/ 8375269 w 10071595"/>
              <a:gd name="connsiteY921" fmla="*/ 888628 h 5501160"/>
              <a:gd name="connsiteX922" fmla="*/ 8420079 w 10071595"/>
              <a:gd name="connsiteY922" fmla="*/ 881952 h 5501160"/>
              <a:gd name="connsiteX923" fmla="*/ 8419129 w 10071595"/>
              <a:gd name="connsiteY923" fmla="*/ 873372 h 5501160"/>
              <a:gd name="connsiteX924" fmla="*/ 8271342 w 10071595"/>
              <a:gd name="connsiteY924" fmla="*/ 909602 h 5501160"/>
              <a:gd name="connsiteX925" fmla="*/ 8330454 w 10071595"/>
              <a:gd name="connsiteY925" fmla="*/ 928671 h 5501160"/>
              <a:gd name="connsiteX926" fmla="*/ 8528778 w 10071595"/>
              <a:gd name="connsiteY926" fmla="*/ 885765 h 5501160"/>
              <a:gd name="connsiteX927" fmla="*/ 8615540 w 10071595"/>
              <a:gd name="connsiteY927" fmla="*/ 880998 h 5501160"/>
              <a:gd name="connsiteX928" fmla="*/ 8567867 w 10071595"/>
              <a:gd name="connsiteY928" fmla="*/ 873372 h 5501160"/>
              <a:gd name="connsiteX929" fmla="*/ 8584077 w 10071595"/>
              <a:gd name="connsiteY929" fmla="*/ 857161 h 5501160"/>
              <a:gd name="connsiteX930" fmla="*/ 7934764 w 10071595"/>
              <a:gd name="connsiteY930" fmla="*/ 904834 h 5501160"/>
              <a:gd name="connsiteX931" fmla="*/ 7878511 w 10071595"/>
              <a:gd name="connsiteY931" fmla="*/ 904834 h 5501160"/>
              <a:gd name="connsiteX932" fmla="*/ 7894722 w 10071595"/>
              <a:gd name="connsiteY932" fmla="*/ 921045 h 5501160"/>
              <a:gd name="connsiteX933" fmla="*/ 7887091 w 10071595"/>
              <a:gd name="connsiteY933" fmla="*/ 961088 h 5501160"/>
              <a:gd name="connsiteX934" fmla="*/ 7823211 w 10071595"/>
              <a:gd name="connsiteY934" fmla="*/ 984925 h 5501160"/>
              <a:gd name="connsiteX935" fmla="*/ 7991018 w 10071595"/>
              <a:gd name="connsiteY935" fmla="*/ 944882 h 5501160"/>
              <a:gd name="connsiteX936" fmla="*/ 7962414 w 10071595"/>
              <a:gd name="connsiteY936" fmla="*/ 936302 h 5501160"/>
              <a:gd name="connsiteX937" fmla="*/ 7894722 w 10071595"/>
              <a:gd name="connsiteY937" fmla="*/ 944882 h 5501160"/>
              <a:gd name="connsiteX938" fmla="*/ 7934764 w 10071595"/>
              <a:gd name="connsiteY938" fmla="*/ 928671 h 5501160"/>
              <a:gd name="connsiteX939" fmla="*/ 7934764 w 10071595"/>
              <a:gd name="connsiteY939" fmla="*/ 904834 h 5501160"/>
              <a:gd name="connsiteX940" fmla="*/ 8558332 w 10071595"/>
              <a:gd name="connsiteY940" fmla="*/ 912465 h 5501160"/>
              <a:gd name="connsiteX941" fmla="*/ 8446779 w 10071595"/>
              <a:gd name="connsiteY941" fmla="*/ 936302 h 5501160"/>
              <a:gd name="connsiteX942" fmla="*/ 8484918 w 10071595"/>
              <a:gd name="connsiteY942" fmla="*/ 938206 h 5501160"/>
              <a:gd name="connsiteX943" fmla="*/ 8534495 w 10071595"/>
              <a:gd name="connsiteY943" fmla="*/ 932484 h 5501160"/>
              <a:gd name="connsiteX944" fmla="*/ 8446779 w 10071595"/>
              <a:gd name="connsiteY944" fmla="*/ 972532 h 5501160"/>
              <a:gd name="connsiteX945" fmla="*/ 8592658 w 10071595"/>
              <a:gd name="connsiteY945" fmla="*/ 961088 h 5501160"/>
              <a:gd name="connsiteX946" fmla="*/ 8606005 w 10071595"/>
              <a:gd name="connsiteY946" fmla="*/ 921045 h 5501160"/>
              <a:gd name="connsiteX947" fmla="*/ 8549752 w 10071595"/>
              <a:gd name="connsiteY947" fmla="*/ 937251 h 5501160"/>
              <a:gd name="connsiteX948" fmla="*/ 8557382 w 10071595"/>
              <a:gd name="connsiteY948" fmla="*/ 913415 h 5501160"/>
              <a:gd name="connsiteX949" fmla="*/ 5301287 w 10071595"/>
              <a:gd name="connsiteY949" fmla="*/ 938206 h 5501160"/>
              <a:gd name="connsiteX950" fmla="*/ 5279354 w 10071595"/>
              <a:gd name="connsiteY950" fmla="*/ 980158 h 5501160"/>
              <a:gd name="connsiteX951" fmla="*/ 5263148 w 10071595"/>
              <a:gd name="connsiteY951" fmla="*/ 1016392 h 5501160"/>
              <a:gd name="connsiteX952" fmla="*/ 5327982 w 10071595"/>
              <a:gd name="connsiteY952" fmla="*/ 1004949 h 5501160"/>
              <a:gd name="connsiteX953" fmla="*/ 5391866 w 10071595"/>
              <a:gd name="connsiteY953" fmla="*/ 984925 h 5501160"/>
              <a:gd name="connsiteX954" fmla="*/ 5375655 w 10071595"/>
              <a:gd name="connsiteY954" fmla="*/ 1008762 h 5501160"/>
              <a:gd name="connsiteX955" fmla="*/ 5403305 w 10071595"/>
              <a:gd name="connsiteY955" fmla="*/ 1001136 h 5501160"/>
              <a:gd name="connsiteX956" fmla="*/ 5364212 w 10071595"/>
              <a:gd name="connsiteY956" fmla="*/ 945836 h 5501160"/>
              <a:gd name="connsiteX957" fmla="*/ 5311771 w 10071595"/>
              <a:gd name="connsiteY957" fmla="*/ 984925 h 5501160"/>
              <a:gd name="connsiteX958" fmla="*/ 5304145 w 10071595"/>
              <a:gd name="connsiteY958" fmla="*/ 962997 h 5501160"/>
              <a:gd name="connsiteX959" fmla="*/ 5301287 w 10071595"/>
              <a:gd name="connsiteY959" fmla="*/ 939160 h 5501160"/>
              <a:gd name="connsiteX960" fmla="*/ 7670656 w 10071595"/>
              <a:gd name="connsiteY960" fmla="*/ 983975 h 5501160"/>
              <a:gd name="connsiteX961" fmla="*/ 7626796 w 10071595"/>
              <a:gd name="connsiteY961" fmla="*/ 967764 h 5501160"/>
              <a:gd name="connsiteX962" fmla="*/ 7419891 w 10071595"/>
              <a:gd name="connsiteY962" fmla="*/ 1017347 h 5501160"/>
              <a:gd name="connsiteX963" fmla="*/ 7407498 w 10071595"/>
              <a:gd name="connsiteY963" fmla="*/ 1029740 h 5501160"/>
              <a:gd name="connsiteX964" fmla="*/ 7407498 w 10071595"/>
              <a:gd name="connsiteY964" fmla="*/ 1072646 h 5501160"/>
              <a:gd name="connsiteX965" fmla="*/ 7462797 w 10071595"/>
              <a:gd name="connsiteY965" fmla="*/ 1080272 h 5501160"/>
              <a:gd name="connsiteX966" fmla="*/ 7466610 w 10071595"/>
              <a:gd name="connsiteY966" fmla="*/ 1056435 h 5501160"/>
              <a:gd name="connsiteX967" fmla="*/ 7478054 w 10071595"/>
              <a:gd name="connsiteY967" fmla="*/ 1072646 h 5501160"/>
              <a:gd name="connsiteX968" fmla="*/ 7510471 w 10071595"/>
              <a:gd name="connsiteY968" fmla="*/ 1056435 h 5501160"/>
              <a:gd name="connsiteX969" fmla="*/ 7494265 w 10071595"/>
              <a:gd name="connsiteY969" fmla="*/ 1048809 h 5501160"/>
              <a:gd name="connsiteX970" fmla="*/ 7530495 w 10071595"/>
              <a:gd name="connsiteY970" fmla="*/ 1032598 h 5501160"/>
              <a:gd name="connsiteX971" fmla="*/ 7538121 w 10071595"/>
              <a:gd name="connsiteY971" fmla="*/ 1056435 h 5501160"/>
              <a:gd name="connsiteX972" fmla="*/ 7733582 w 10071595"/>
              <a:gd name="connsiteY972" fmla="*/ 1020205 h 5501160"/>
              <a:gd name="connsiteX973" fmla="*/ 7761236 w 10071595"/>
              <a:gd name="connsiteY973" fmla="*/ 983975 h 5501160"/>
              <a:gd name="connsiteX974" fmla="*/ 7714512 w 10071595"/>
              <a:gd name="connsiteY974" fmla="*/ 983975 h 5501160"/>
              <a:gd name="connsiteX975" fmla="*/ 7704028 w 10071595"/>
              <a:gd name="connsiteY975" fmla="*/ 999227 h 5501160"/>
              <a:gd name="connsiteX976" fmla="*/ 7597237 w 10071595"/>
              <a:gd name="connsiteY976" fmla="*/ 1015438 h 5501160"/>
              <a:gd name="connsiteX977" fmla="*/ 7668748 w 10071595"/>
              <a:gd name="connsiteY977" fmla="*/ 983021 h 5501160"/>
              <a:gd name="connsiteX978" fmla="*/ 8007229 w 10071595"/>
              <a:gd name="connsiteY978" fmla="*/ 968719 h 5501160"/>
              <a:gd name="connsiteX979" fmla="*/ 7889954 w 10071595"/>
              <a:gd name="connsiteY979" fmla="*/ 991601 h 5501160"/>
              <a:gd name="connsiteX980" fmla="*/ 7870885 w 10071595"/>
              <a:gd name="connsiteY980" fmla="*/ 1008762 h 5501160"/>
              <a:gd name="connsiteX981" fmla="*/ 8006275 w 10071595"/>
              <a:gd name="connsiteY981" fmla="*/ 968719 h 5501160"/>
              <a:gd name="connsiteX982" fmla="*/ 8118787 w 10071595"/>
              <a:gd name="connsiteY982" fmla="*/ 983975 h 5501160"/>
              <a:gd name="connsiteX983" fmla="*/ 8038692 w 10071595"/>
              <a:gd name="connsiteY983" fmla="*/ 979208 h 5501160"/>
              <a:gd name="connsiteX984" fmla="*/ 7717375 w 10071595"/>
              <a:gd name="connsiteY984" fmla="*/ 1065020 h 5501160"/>
              <a:gd name="connsiteX985" fmla="*/ 7704028 w 10071595"/>
              <a:gd name="connsiteY985" fmla="*/ 1086948 h 5501160"/>
              <a:gd name="connsiteX986" fmla="*/ 8119736 w 10071595"/>
              <a:gd name="connsiteY986" fmla="*/ 983021 h 5501160"/>
              <a:gd name="connsiteX987" fmla="*/ 8310430 w 10071595"/>
              <a:gd name="connsiteY987" fmla="*/ 968719 h 5501160"/>
              <a:gd name="connsiteX988" fmla="*/ 8158830 w 10071595"/>
              <a:gd name="connsiteY988" fmla="*/ 1040229 h 5501160"/>
              <a:gd name="connsiteX989" fmla="*/ 8280876 w 10071595"/>
              <a:gd name="connsiteY989" fmla="*/ 1005903 h 5501160"/>
              <a:gd name="connsiteX990" fmla="*/ 8311385 w 10071595"/>
              <a:gd name="connsiteY990" fmla="*/ 968719 h 5501160"/>
              <a:gd name="connsiteX991" fmla="*/ 5295565 w 10071595"/>
              <a:gd name="connsiteY991" fmla="*/ 1024018 h 5501160"/>
              <a:gd name="connsiteX992" fmla="*/ 5199264 w 10071595"/>
              <a:gd name="connsiteY992" fmla="*/ 1055485 h 5501160"/>
              <a:gd name="connsiteX993" fmla="*/ 5285076 w 10071595"/>
              <a:gd name="connsiteY993" fmla="*/ 1041183 h 5501160"/>
              <a:gd name="connsiteX994" fmla="*/ 5295565 w 10071595"/>
              <a:gd name="connsiteY994" fmla="*/ 1023064 h 5501160"/>
              <a:gd name="connsiteX995" fmla="*/ 8350478 w 10071595"/>
              <a:gd name="connsiteY995" fmla="*/ 1048809 h 5501160"/>
              <a:gd name="connsiteX996" fmla="*/ 8230340 w 10071595"/>
              <a:gd name="connsiteY996" fmla="*/ 1100296 h 5501160"/>
              <a:gd name="connsiteX997" fmla="*/ 8252272 w 10071595"/>
              <a:gd name="connsiteY997" fmla="*/ 1119365 h 5501160"/>
              <a:gd name="connsiteX998" fmla="*/ 8282781 w 10071595"/>
              <a:gd name="connsiteY998" fmla="*/ 1107926 h 5501160"/>
              <a:gd name="connsiteX999" fmla="*/ 8342852 w 10071595"/>
              <a:gd name="connsiteY999" fmla="*/ 1120319 h 5501160"/>
              <a:gd name="connsiteX1000" fmla="*/ 8231294 w 10071595"/>
              <a:gd name="connsiteY1000" fmla="*/ 1152736 h 5501160"/>
              <a:gd name="connsiteX1001" fmla="*/ 8375269 w 10071595"/>
              <a:gd name="connsiteY1001" fmla="*/ 1121274 h 5501160"/>
              <a:gd name="connsiteX1002" fmla="*/ 8359058 w 10071595"/>
              <a:gd name="connsiteY1002" fmla="*/ 1113643 h 5501160"/>
              <a:gd name="connsiteX1003" fmla="*/ 8382895 w 10071595"/>
              <a:gd name="connsiteY1003" fmla="*/ 1097437 h 5501160"/>
              <a:gd name="connsiteX1004" fmla="*/ 8319015 w 10071595"/>
              <a:gd name="connsiteY1004" fmla="*/ 1105063 h 5501160"/>
              <a:gd name="connsiteX1005" fmla="*/ 8351432 w 10071595"/>
              <a:gd name="connsiteY1005" fmla="*/ 1048809 h 5501160"/>
              <a:gd name="connsiteX1006" fmla="*/ 8047277 w 10071595"/>
              <a:gd name="connsiteY1006" fmla="*/ 1056435 h 5501160"/>
              <a:gd name="connsiteX1007" fmla="*/ 7887091 w 10071595"/>
              <a:gd name="connsiteY1007" fmla="*/ 1120319 h 5501160"/>
              <a:gd name="connsiteX1008" fmla="*/ 7949066 w 10071595"/>
              <a:gd name="connsiteY1008" fmla="*/ 1098391 h 5501160"/>
              <a:gd name="connsiteX1009" fmla="*/ 7991018 w 10071595"/>
              <a:gd name="connsiteY1009" fmla="*/ 1071692 h 5501160"/>
              <a:gd name="connsiteX1010" fmla="*/ 8002462 w 10071595"/>
              <a:gd name="connsiteY1010" fmla="*/ 1087902 h 5501160"/>
              <a:gd name="connsiteX1011" fmla="*/ 8046322 w 10071595"/>
              <a:gd name="connsiteY1011" fmla="*/ 1056435 h 5501160"/>
              <a:gd name="connsiteX1012" fmla="*/ 7622983 w 10071595"/>
              <a:gd name="connsiteY1012" fmla="*/ 1072646 h 5501160"/>
              <a:gd name="connsiteX1013" fmla="*/ 7466610 w 10071595"/>
              <a:gd name="connsiteY1013" fmla="*/ 1095528 h 5501160"/>
              <a:gd name="connsiteX1014" fmla="*/ 7447541 w 10071595"/>
              <a:gd name="connsiteY1014" fmla="*/ 1121274 h 5501160"/>
              <a:gd name="connsiteX1015" fmla="*/ 7503799 w 10071595"/>
              <a:gd name="connsiteY1015" fmla="*/ 1117461 h 5501160"/>
              <a:gd name="connsiteX1016" fmla="*/ 7622983 w 10071595"/>
              <a:gd name="connsiteY1016" fmla="*/ 1072646 h 5501160"/>
              <a:gd name="connsiteX1017" fmla="*/ 7455172 w 10071595"/>
              <a:gd name="connsiteY1017" fmla="*/ 1176573 h 5501160"/>
              <a:gd name="connsiteX1018" fmla="*/ 7484730 w 10071595"/>
              <a:gd name="connsiteY1018" fmla="*/ 1163225 h 5501160"/>
              <a:gd name="connsiteX1019" fmla="*/ 7520006 w 10071595"/>
              <a:gd name="connsiteY1019" fmla="*/ 1165134 h 5501160"/>
              <a:gd name="connsiteX1020" fmla="*/ 7687817 w 10071595"/>
              <a:gd name="connsiteY1020" fmla="*/ 1092670 h 5501160"/>
              <a:gd name="connsiteX1021" fmla="*/ 7657304 w 10071595"/>
              <a:gd name="connsiteY1021" fmla="*/ 1085994 h 5501160"/>
              <a:gd name="connsiteX1022" fmla="*/ 7543842 w 10071595"/>
              <a:gd name="connsiteY1022" fmla="*/ 1116506 h 5501160"/>
              <a:gd name="connsiteX1023" fmla="*/ 7456126 w 10071595"/>
              <a:gd name="connsiteY1023" fmla="*/ 1176573 h 5501160"/>
              <a:gd name="connsiteX1024" fmla="*/ 7750747 w 10071595"/>
              <a:gd name="connsiteY1024" fmla="*/ 1144156 h 5501160"/>
              <a:gd name="connsiteX1025" fmla="*/ 7830837 w 10071595"/>
              <a:gd name="connsiteY1025" fmla="*/ 1124132 h 5501160"/>
              <a:gd name="connsiteX1026" fmla="*/ 7769816 w 10071595"/>
              <a:gd name="connsiteY1026" fmla="*/ 1126996 h 5501160"/>
              <a:gd name="connsiteX1027" fmla="*/ 7750747 w 10071595"/>
              <a:gd name="connsiteY1027" fmla="*/ 1144156 h 5501160"/>
              <a:gd name="connsiteX1028" fmla="*/ 8031066 w 10071595"/>
              <a:gd name="connsiteY1028" fmla="*/ 1144156 h 5501160"/>
              <a:gd name="connsiteX1029" fmla="*/ 7964323 w 10071595"/>
              <a:gd name="connsiteY1029" fmla="*/ 1137480 h 5501160"/>
              <a:gd name="connsiteX1030" fmla="*/ 7903302 w 10071595"/>
              <a:gd name="connsiteY1030" fmla="*/ 1216621 h 5501160"/>
              <a:gd name="connsiteX1031" fmla="*/ 8009138 w 10071595"/>
              <a:gd name="connsiteY1031" fmla="*/ 1184204 h 5501160"/>
              <a:gd name="connsiteX1032" fmla="*/ 8032020 w 10071595"/>
              <a:gd name="connsiteY1032" fmla="*/ 1152736 h 5501160"/>
              <a:gd name="connsiteX1033" fmla="*/ 8008183 w 10071595"/>
              <a:gd name="connsiteY1033" fmla="*/ 1148923 h 5501160"/>
              <a:gd name="connsiteX1034" fmla="*/ 8032020 w 10071595"/>
              <a:gd name="connsiteY1034" fmla="*/ 1145111 h 5501160"/>
              <a:gd name="connsiteX1035" fmla="*/ 7743116 w 10071595"/>
              <a:gd name="connsiteY1035" fmla="*/ 1136530 h 5501160"/>
              <a:gd name="connsiteX1036" fmla="*/ 7606772 w 10071595"/>
              <a:gd name="connsiteY1036" fmla="*/ 1172760 h 5501160"/>
              <a:gd name="connsiteX1037" fmla="*/ 7590561 w 10071595"/>
              <a:gd name="connsiteY1037" fmla="*/ 1191830 h 5501160"/>
              <a:gd name="connsiteX1038" fmla="*/ 7649678 w 10071595"/>
              <a:gd name="connsiteY1038" fmla="*/ 1190875 h 5501160"/>
              <a:gd name="connsiteX1039" fmla="*/ 7668748 w 10071595"/>
              <a:gd name="connsiteY1039" fmla="*/ 1167993 h 5501160"/>
              <a:gd name="connsiteX1040" fmla="*/ 7728814 w 10071595"/>
              <a:gd name="connsiteY1040" fmla="*/ 1160367 h 5501160"/>
              <a:gd name="connsiteX1041" fmla="*/ 7742167 w 10071595"/>
              <a:gd name="connsiteY1041" fmla="*/ 1136530 h 5501160"/>
              <a:gd name="connsiteX1042" fmla="*/ 7943345 w 10071595"/>
              <a:gd name="connsiteY1042" fmla="*/ 1136530 h 5501160"/>
              <a:gd name="connsiteX1043" fmla="*/ 7821303 w 10071595"/>
              <a:gd name="connsiteY1043" fmla="*/ 1162271 h 5501160"/>
              <a:gd name="connsiteX1044" fmla="*/ 7265432 w 10071595"/>
              <a:gd name="connsiteY1044" fmla="*/ 1326270 h 5501160"/>
              <a:gd name="connsiteX1045" fmla="*/ 7169131 w 10071595"/>
              <a:gd name="connsiteY1045" fmla="*/ 1341526 h 5501160"/>
              <a:gd name="connsiteX1046" fmla="*/ 6987017 w 10071595"/>
              <a:gd name="connsiteY1046" fmla="*/ 1430197 h 5501160"/>
              <a:gd name="connsiteX1047" fmla="*/ 6857345 w 10071595"/>
              <a:gd name="connsiteY1047" fmla="*/ 1476916 h 5501160"/>
              <a:gd name="connsiteX1048" fmla="*/ 6781067 w 10071595"/>
              <a:gd name="connsiteY1048" fmla="*/ 1489314 h 5501160"/>
              <a:gd name="connsiteX1049" fmla="*/ 6761043 w 10071595"/>
              <a:gd name="connsiteY1049" fmla="*/ 1518868 h 5501160"/>
              <a:gd name="connsiteX1050" fmla="*/ 6796324 w 10071595"/>
              <a:gd name="connsiteY1050" fmla="*/ 1540800 h 5501160"/>
              <a:gd name="connsiteX1051" fmla="*/ 7668748 w 10071595"/>
              <a:gd name="connsiteY1051" fmla="*/ 1280500 h 5501160"/>
              <a:gd name="connsiteX1052" fmla="*/ 7763140 w 10071595"/>
              <a:gd name="connsiteY1052" fmla="*/ 1263340 h 5501160"/>
              <a:gd name="connsiteX1053" fmla="*/ 7800324 w 10071595"/>
              <a:gd name="connsiteY1053" fmla="*/ 1224247 h 5501160"/>
              <a:gd name="connsiteX1054" fmla="*/ 7768862 w 10071595"/>
              <a:gd name="connsiteY1054" fmla="*/ 1208040 h 5501160"/>
              <a:gd name="connsiteX1055" fmla="*/ 7840372 w 10071595"/>
              <a:gd name="connsiteY1055" fmla="*/ 1191830 h 5501160"/>
              <a:gd name="connsiteX1056" fmla="*/ 7864209 w 10071595"/>
              <a:gd name="connsiteY1056" fmla="*/ 1215666 h 5501160"/>
              <a:gd name="connsiteX1057" fmla="*/ 7847998 w 10071595"/>
              <a:gd name="connsiteY1057" fmla="*/ 1191830 h 5501160"/>
              <a:gd name="connsiteX1058" fmla="*/ 7881369 w 10071595"/>
              <a:gd name="connsiteY1058" fmla="*/ 1181340 h 5501160"/>
              <a:gd name="connsiteX1059" fmla="*/ 7943345 w 10071595"/>
              <a:gd name="connsiteY1059" fmla="*/ 1135576 h 5501160"/>
              <a:gd name="connsiteX1060" fmla="*/ 4135191 w 10071595"/>
              <a:gd name="connsiteY1060" fmla="*/ 1160367 h 5501160"/>
              <a:gd name="connsiteX1061" fmla="*/ 4084659 w 10071595"/>
              <a:gd name="connsiteY1061" fmla="*/ 1181340 h 5501160"/>
              <a:gd name="connsiteX1062" fmla="*/ 4062727 w 10071595"/>
              <a:gd name="connsiteY1062" fmla="*/ 1195643 h 5501160"/>
              <a:gd name="connsiteX1063" fmla="*/ 4110400 w 10071595"/>
              <a:gd name="connsiteY1063" fmla="*/ 1226155 h 5501160"/>
              <a:gd name="connsiteX1064" fmla="*/ 4118985 w 10071595"/>
              <a:gd name="connsiteY1064" fmla="*/ 1167038 h 5501160"/>
              <a:gd name="connsiteX1065" fmla="*/ 4135191 w 10071595"/>
              <a:gd name="connsiteY1065" fmla="*/ 1159413 h 5501160"/>
              <a:gd name="connsiteX1066" fmla="*/ 7271149 w 10071595"/>
              <a:gd name="connsiteY1066" fmla="*/ 1231877 h 5501160"/>
              <a:gd name="connsiteX1067" fmla="*/ 7201548 w 10071595"/>
              <a:gd name="connsiteY1067" fmla="*/ 1236644 h 5501160"/>
              <a:gd name="connsiteX1068" fmla="*/ 7146249 w 10071595"/>
              <a:gd name="connsiteY1068" fmla="*/ 1250946 h 5501160"/>
              <a:gd name="connsiteX1069" fmla="*/ 7171035 w 10071595"/>
              <a:gd name="connsiteY1069" fmla="*/ 1293853 h 5501160"/>
              <a:gd name="connsiteX1070" fmla="*/ 7192968 w 10071595"/>
              <a:gd name="connsiteY1070" fmla="*/ 1265249 h 5501160"/>
              <a:gd name="connsiteX1071" fmla="*/ 7271149 w 10071595"/>
              <a:gd name="connsiteY1071" fmla="*/ 1230923 h 5501160"/>
              <a:gd name="connsiteX1072" fmla="*/ 7694493 w 10071595"/>
              <a:gd name="connsiteY1072" fmla="*/ 1311968 h 5501160"/>
              <a:gd name="connsiteX1073" fmla="*/ 7598192 w 10071595"/>
              <a:gd name="connsiteY1073" fmla="*/ 1331991 h 5501160"/>
              <a:gd name="connsiteX1074" fmla="*/ 7526682 w 10071595"/>
              <a:gd name="connsiteY1074" fmla="*/ 1359641 h 5501160"/>
              <a:gd name="connsiteX1075" fmla="*/ 7575310 w 10071595"/>
              <a:gd name="connsiteY1075" fmla="*/ 1355828 h 5501160"/>
              <a:gd name="connsiteX1076" fmla="*/ 7694493 w 10071595"/>
              <a:gd name="connsiteY1076" fmla="*/ 1311968 h 5501160"/>
              <a:gd name="connsiteX1077" fmla="*/ 3695641 w 10071595"/>
              <a:gd name="connsiteY1077" fmla="*/ 1328174 h 5501160"/>
              <a:gd name="connsiteX1078" fmla="*/ 3616505 w 10071595"/>
              <a:gd name="connsiteY1078" fmla="*/ 1336759 h 5501160"/>
              <a:gd name="connsiteX1079" fmla="*/ 3606971 w 10071595"/>
              <a:gd name="connsiteY1079" fmla="*/ 1367267 h 5501160"/>
              <a:gd name="connsiteX1080" fmla="*/ 3671805 w 10071595"/>
              <a:gd name="connsiteY1080" fmla="*/ 1346293 h 5501160"/>
              <a:gd name="connsiteX1081" fmla="*/ 3694692 w 10071595"/>
              <a:gd name="connsiteY1081" fmla="*/ 1327224 h 5501160"/>
              <a:gd name="connsiteX1082" fmla="*/ 8446779 w 10071595"/>
              <a:gd name="connsiteY1082" fmla="*/ 1328174 h 5501160"/>
              <a:gd name="connsiteX1083" fmla="*/ 8430568 w 10071595"/>
              <a:gd name="connsiteY1083" fmla="*/ 1328174 h 5501160"/>
              <a:gd name="connsiteX1084" fmla="*/ 8406731 w 10071595"/>
              <a:gd name="connsiteY1084" fmla="*/ 1364408 h 5501160"/>
              <a:gd name="connsiteX1085" fmla="*/ 8423896 w 10071595"/>
              <a:gd name="connsiteY1085" fmla="*/ 1403502 h 5501160"/>
              <a:gd name="connsiteX1086" fmla="*/ 8399105 w 10071595"/>
              <a:gd name="connsiteY1086" fmla="*/ 1419708 h 5501160"/>
              <a:gd name="connsiteX1087" fmla="*/ 8435335 w 10071595"/>
              <a:gd name="connsiteY1087" fmla="*/ 1423521 h 5501160"/>
              <a:gd name="connsiteX1088" fmla="*/ 8439148 w 10071595"/>
              <a:gd name="connsiteY1088" fmla="*/ 1439731 h 5501160"/>
              <a:gd name="connsiteX1089" fmla="*/ 8335221 w 10071595"/>
              <a:gd name="connsiteY1089" fmla="*/ 1455942 h 5501160"/>
              <a:gd name="connsiteX1090" fmla="*/ 8359058 w 10071595"/>
              <a:gd name="connsiteY1090" fmla="*/ 1448312 h 5501160"/>
              <a:gd name="connsiteX1091" fmla="*/ 8302804 w 10071595"/>
              <a:gd name="connsiteY1091" fmla="*/ 1448312 h 5501160"/>
              <a:gd name="connsiteX1092" fmla="*/ 8295178 w 10071595"/>
              <a:gd name="connsiteY1092" fmla="*/ 1400638 h 5501160"/>
              <a:gd name="connsiteX1093" fmla="*/ 8335221 w 10071595"/>
              <a:gd name="connsiteY1093" fmla="*/ 1384432 h 5501160"/>
              <a:gd name="connsiteX1094" fmla="*/ 8223668 w 10071595"/>
              <a:gd name="connsiteY1094" fmla="*/ 1408269 h 5501160"/>
              <a:gd name="connsiteX1095" fmla="*/ 8239874 w 10071595"/>
              <a:gd name="connsiteY1095" fmla="*/ 1428288 h 5501160"/>
              <a:gd name="connsiteX1096" fmla="*/ 8183621 w 10071595"/>
              <a:gd name="connsiteY1096" fmla="*/ 1448312 h 5501160"/>
              <a:gd name="connsiteX1097" fmla="*/ 8203645 w 10071595"/>
              <a:gd name="connsiteY1097" fmla="*/ 1415895 h 5501160"/>
              <a:gd name="connsiteX1098" fmla="*/ 8074926 w 10071595"/>
              <a:gd name="connsiteY1098" fmla="*/ 1446408 h 5501160"/>
              <a:gd name="connsiteX1099" fmla="*/ 8024390 w 10071595"/>
              <a:gd name="connsiteY1099" fmla="*/ 1455942 h 5501160"/>
              <a:gd name="connsiteX1100" fmla="*/ 8053948 w 10071595"/>
              <a:gd name="connsiteY1100" fmla="*/ 1437823 h 5501160"/>
              <a:gd name="connsiteX1101" fmla="*/ 8072063 w 10071595"/>
              <a:gd name="connsiteY1101" fmla="*/ 1408269 h 5501160"/>
              <a:gd name="connsiteX1102" fmla="*/ 7979579 w 10071595"/>
              <a:gd name="connsiteY1102" fmla="*/ 1439731 h 5501160"/>
              <a:gd name="connsiteX1103" fmla="*/ 7871835 w 10071595"/>
              <a:gd name="connsiteY1103" fmla="*/ 1455942 h 5501160"/>
              <a:gd name="connsiteX1104" fmla="*/ 7975766 w 10071595"/>
              <a:gd name="connsiteY1104" fmla="*/ 1452125 h 5501160"/>
              <a:gd name="connsiteX1105" fmla="*/ 7944299 w 10071595"/>
              <a:gd name="connsiteY1105" fmla="*/ 1516963 h 5501160"/>
              <a:gd name="connsiteX1106" fmla="*/ 7895671 w 10071595"/>
              <a:gd name="connsiteY1106" fmla="*/ 1532220 h 5501160"/>
              <a:gd name="connsiteX1107" fmla="*/ 7927139 w 10071595"/>
              <a:gd name="connsiteY1107" fmla="*/ 1539846 h 5501160"/>
              <a:gd name="connsiteX1108" fmla="*/ 7879465 w 10071595"/>
              <a:gd name="connsiteY1108" fmla="*/ 1576076 h 5501160"/>
              <a:gd name="connsiteX1109" fmla="*/ 7995786 w 10071595"/>
              <a:gd name="connsiteY1109" fmla="*/ 1512196 h 5501160"/>
              <a:gd name="connsiteX1110" fmla="*/ 7999603 w 10071595"/>
              <a:gd name="connsiteY1110" fmla="*/ 1576076 h 5501160"/>
              <a:gd name="connsiteX1111" fmla="*/ 8067296 w 10071595"/>
              <a:gd name="connsiteY1111" fmla="*/ 1539846 h 5501160"/>
              <a:gd name="connsiteX1112" fmla="*/ 8108298 w 10071595"/>
              <a:gd name="connsiteY1112" fmla="*/ 1569404 h 5501160"/>
              <a:gd name="connsiteX1113" fmla="*/ 8155971 w 10071595"/>
              <a:gd name="connsiteY1113" fmla="*/ 1529357 h 5501160"/>
              <a:gd name="connsiteX1114" fmla="*/ 8179808 w 10071595"/>
              <a:gd name="connsiteY1114" fmla="*/ 1544613 h 5501160"/>
              <a:gd name="connsiteX1115" fmla="*/ 8199832 w 10071595"/>
              <a:gd name="connsiteY1115" fmla="*/ 1516963 h 5501160"/>
              <a:gd name="connsiteX1116" fmla="*/ 8135947 w 10071595"/>
              <a:gd name="connsiteY1116" fmla="*/ 1520776 h 5501160"/>
              <a:gd name="connsiteX1117" fmla="*/ 8279922 w 10071595"/>
              <a:gd name="connsiteY1117" fmla="*/ 1476916 h 5501160"/>
              <a:gd name="connsiteX1118" fmla="*/ 8223668 w 10071595"/>
              <a:gd name="connsiteY1118" fmla="*/ 1509333 h 5501160"/>
              <a:gd name="connsiteX1119" fmla="*/ 8295178 w 10071595"/>
              <a:gd name="connsiteY1119" fmla="*/ 1500753 h 5501160"/>
              <a:gd name="connsiteX1120" fmla="*/ 8705170 w 10071595"/>
              <a:gd name="connsiteY1120" fmla="*/ 1438777 h 5501160"/>
              <a:gd name="connsiteX1121" fmla="*/ 8823399 w 10071595"/>
              <a:gd name="connsiteY1121" fmla="*/ 1409219 h 5501160"/>
              <a:gd name="connsiteX1122" fmla="*/ 8797653 w 10071595"/>
              <a:gd name="connsiteY1122" fmla="*/ 1394917 h 5501160"/>
              <a:gd name="connsiteX1123" fmla="*/ 8535450 w 10071595"/>
              <a:gd name="connsiteY1123" fmla="*/ 1416849 h 5501160"/>
              <a:gd name="connsiteX1124" fmla="*/ 8503033 w 10071595"/>
              <a:gd name="connsiteY1124" fmla="*/ 1329128 h 5501160"/>
              <a:gd name="connsiteX1125" fmla="*/ 8451546 w 10071595"/>
              <a:gd name="connsiteY1125" fmla="*/ 1345339 h 5501160"/>
              <a:gd name="connsiteX1126" fmla="*/ 8446779 w 10071595"/>
              <a:gd name="connsiteY1126" fmla="*/ 1329128 h 5501160"/>
              <a:gd name="connsiteX1127" fmla="*/ 8670844 w 10071595"/>
              <a:gd name="connsiteY1127" fmla="*/ 1352010 h 5501160"/>
              <a:gd name="connsiteX1128" fmla="*/ 8570730 w 10071595"/>
              <a:gd name="connsiteY1128" fmla="*/ 1352010 h 5501160"/>
              <a:gd name="connsiteX1129" fmla="*/ 8650820 w 10071595"/>
              <a:gd name="connsiteY1129" fmla="*/ 1368221 h 5501160"/>
              <a:gd name="connsiteX1130" fmla="*/ 8670844 w 10071595"/>
              <a:gd name="connsiteY1130" fmla="*/ 1352010 h 5501160"/>
              <a:gd name="connsiteX1131" fmla="*/ 8087319 w 10071595"/>
              <a:gd name="connsiteY1131" fmla="*/ 1415895 h 5501160"/>
              <a:gd name="connsiteX1132" fmla="*/ 8215083 w 10071595"/>
              <a:gd name="connsiteY1132" fmla="*/ 1388245 h 5501160"/>
              <a:gd name="connsiteX1133" fmla="*/ 8185530 w 10071595"/>
              <a:gd name="connsiteY1133" fmla="*/ 1382523 h 5501160"/>
              <a:gd name="connsiteX1134" fmla="*/ 8107343 w 10071595"/>
              <a:gd name="connsiteY1134" fmla="*/ 1400638 h 5501160"/>
              <a:gd name="connsiteX1135" fmla="*/ 8087319 w 10071595"/>
              <a:gd name="connsiteY1135" fmla="*/ 1415895 h 5501160"/>
              <a:gd name="connsiteX1136" fmla="*/ 3375280 w 10071595"/>
              <a:gd name="connsiteY1136" fmla="*/ 1464523 h 5501160"/>
              <a:gd name="connsiteX1137" fmla="*/ 3319021 w 10071595"/>
              <a:gd name="connsiteY1137" fmla="*/ 1492172 h 5501160"/>
              <a:gd name="connsiteX1138" fmla="*/ 3342858 w 10071595"/>
              <a:gd name="connsiteY1138" fmla="*/ 1488359 h 5501160"/>
              <a:gd name="connsiteX1139" fmla="*/ 3326652 w 10071595"/>
              <a:gd name="connsiteY1139" fmla="*/ 1520776 h 5501160"/>
              <a:gd name="connsiteX1140" fmla="*/ 3366695 w 10071595"/>
              <a:gd name="connsiteY1140" fmla="*/ 1528402 h 5501160"/>
              <a:gd name="connsiteX1141" fmla="*/ 3374325 w 10071595"/>
              <a:gd name="connsiteY1141" fmla="*/ 1464523 h 5501160"/>
              <a:gd name="connsiteX1142" fmla="*/ 7262569 w 10071595"/>
              <a:gd name="connsiteY1142" fmla="*/ 1503616 h 5501160"/>
              <a:gd name="connsiteX1143" fmla="*/ 7189155 w 10071595"/>
              <a:gd name="connsiteY1143" fmla="*/ 1505520 h 5501160"/>
              <a:gd name="connsiteX1144" fmla="*/ 7151016 w 10071595"/>
              <a:gd name="connsiteY1144" fmla="*/ 1543659 h 5501160"/>
              <a:gd name="connsiteX1145" fmla="*/ 7262569 w 10071595"/>
              <a:gd name="connsiteY1145" fmla="*/ 1503616 h 5501160"/>
              <a:gd name="connsiteX1146" fmla="*/ 7639189 w 10071595"/>
              <a:gd name="connsiteY1146" fmla="*/ 1528402 h 5501160"/>
              <a:gd name="connsiteX1147" fmla="*/ 7532403 w 10071595"/>
              <a:gd name="connsiteY1147" fmla="*/ 1553193 h 5501160"/>
              <a:gd name="connsiteX1148" fmla="*/ 7519051 w 10071595"/>
              <a:gd name="connsiteY1148" fmla="*/ 1583706 h 5501160"/>
              <a:gd name="connsiteX1149" fmla="*/ 7591516 w 10071595"/>
              <a:gd name="connsiteY1149" fmla="*/ 1538891 h 5501160"/>
              <a:gd name="connsiteX1150" fmla="*/ 7639189 w 10071595"/>
              <a:gd name="connsiteY1150" fmla="*/ 1527452 h 5501160"/>
              <a:gd name="connsiteX1151" fmla="*/ 3111167 w 10071595"/>
              <a:gd name="connsiteY1151" fmla="*/ 1632334 h 5501160"/>
              <a:gd name="connsiteX1152" fmla="*/ 3262767 w 10071595"/>
              <a:gd name="connsiteY1152" fmla="*/ 1556057 h 5501160"/>
              <a:gd name="connsiteX1153" fmla="*/ 3215094 w 10071595"/>
              <a:gd name="connsiteY1153" fmla="*/ 1528402 h 5501160"/>
              <a:gd name="connsiteX1154" fmla="*/ 3231305 w 10071595"/>
              <a:gd name="connsiteY1154" fmla="*/ 1559869 h 5501160"/>
              <a:gd name="connsiteX1155" fmla="*/ 3183631 w 10071595"/>
              <a:gd name="connsiteY1155" fmla="*/ 1579893 h 5501160"/>
              <a:gd name="connsiteX1156" fmla="*/ 3111167 w 10071595"/>
              <a:gd name="connsiteY1156" fmla="*/ 1631380 h 5501160"/>
              <a:gd name="connsiteX1157" fmla="*/ 2861356 w 10071595"/>
              <a:gd name="connsiteY1157" fmla="*/ 1769633 h 5501160"/>
              <a:gd name="connsiteX1158" fmla="*/ 2839428 w 10071595"/>
              <a:gd name="connsiteY1158" fmla="*/ 1759144 h 5501160"/>
              <a:gd name="connsiteX1159" fmla="*/ 2815592 w 10071595"/>
              <a:gd name="connsiteY1159" fmla="*/ 1830654 h 5501160"/>
              <a:gd name="connsiteX1160" fmla="*/ 2848009 w 10071595"/>
              <a:gd name="connsiteY1160" fmla="*/ 1833512 h 5501160"/>
              <a:gd name="connsiteX1161" fmla="*/ 2868032 w 10071595"/>
              <a:gd name="connsiteY1161" fmla="*/ 1790606 h 5501160"/>
              <a:gd name="connsiteX1162" fmla="*/ 2862311 w 10071595"/>
              <a:gd name="connsiteY1162" fmla="*/ 1769633 h 5501160"/>
              <a:gd name="connsiteX1163" fmla="*/ 2655411 w 10071595"/>
              <a:gd name="connsiteY1163" fmla="*/ 1927909 h 5501160"/>
              <a:gd name="connsiteX1164" fmla="*/ 2606783 w 10071595"/>
              <a:gd name="connsiteY1164" fmla="*/ 1963185 h 5501160"/>
              <a:gd name="connsiteX1165" fmla="*/ 2551479 w 10071595"/>
              <a:gd name="connsiteY1165" fmla="*/ 1987976 h 5501160"/>
              <a:gd name="connsiteX1166" fmla="*/ 2576270 w 10071595"/>
              <a:gd name="connsiteY1166" fmla="*/ 2005137 h 5501160"/>
              <a:gd name="connsiteX1167" fmla="*/ 2584850 w 10071595"/>
              <a:gd name="connsiteY1167" fmla="*/ 2030882 h 5501160"/>
              <a:gd name="connsiteX1168" fmla="*/ 2608687 w 10071595"/>
              <a:gd name="connsiteY1168" fmla="*/ 2040417 h 5501160"/>
              <a:gd name="connsiteX1169" fmla="*/ 2654456 w 10071595"/>
              <a:gd name="connsiteY1169" fmla="*/ 1997511 h 5501160"/>
              <a:gd name="connsiteX1170" fmla="*/ 2630619 w 10071595"/>
              <a:gd name="connsiteY1170" fmla="*/ 1980350 h 5501160"/>
              <a:gd name="connsiteX1171" fmla="*/ 2654456 w 10071595"/>
              <a:gd name="connsiteY1171" fmla="*/ 1927909 h 5501160"/>
              <a:gd name="connsiteX1172" fmla="*/ 2770777 w 10071595"/>
              <a:gd name="connsiteY1172" fmla="*/ 2027069 h 5501160"/>
              <a:gd name="connsiteX1173" fmla="*/ 2790800 w 10071595"/>
              <a:gd name="connsiteY1173" fmla="*/ 2011813 h 5501160"/>
              <a:gd name="connsiteX1174" fmla="*/ 2703084 w 10071595"/>
              <a:gd name="connsiteY1174" fmla="*/ 2048043 h 5501160"/>
              <a:gd name="connsiteX1175" fmla="*/ 2730734 w 10071595"/>
              <a:gd name="connsiteY1175" fmla="*/ 2035649 h 5501160"/>
              <a:gd name="connsiteX1176" fmla="*/ 2770777 w 10071595"/>
              <a:gd name="connsiteY1176" fmla="*/ 2028024 h 5501160"/>
              <a:gd name="connsiteX1177" fmla="*/ 2453273 w 10071595"/>
              <a:gd name="connsiteY1177" fmla="*/ 2165322 h 5501160"/>
              <a:gd name="connsiteX1178" fmla="*/ 2467575 w 10071595"/>
              <a:gd name="connsiteY1178" fmla="*/ 2128138 h 5501160"/>
              <a:gd name="connsiteX1179" fmla="*/ 2367461 w 10071595"/>
              <a:gd name="connsiteY1179" fmla="*/ 2215854 h 5501160"/>
              <a:gd name="connsiteX1180" fmla="*/ 2453273 w 10071595"/>
              <a:gd name="connsiteY1180" fmla="*/ 2165322 h 5501160"/>
              <a:gd name="connsiteX1181" fmla="*/ 9318248 w 10071595"/>
              <a:gd name="connsiteY1181" fmla="*/ 2151975 h 5501160"/>
              <a:gd name="connsiteX1182" fmla="*/ 9158067 w 10071595"/>
              <a:gd name="connsiteY1182" fmla="*/ 2183437 h 5501160"/>
              <a:gd name="connsiteX1183" fmla="*/ 9158067 w 10071595"/>
              <a:gd name="connsiteY1183" fmla="*/ 2207274 h 5501160"/>
              <a:gd name="connsiteX1184" fmla="*/ 9318248 w 10071595"/>
              <a:gd name="connsiteY1184" fmla="*/ 2151020 h 5501160"/>
              <a:gd name="connsiteX1185" fmla="*/ 9390713 w 10071595"/>
              <a:gd name="connsiteY1185" fmla="*/ 2159600 h 5501160"/>
              <a:gd name="connsiteX1186" fmla="*/ 9196206 w 10071595"/>
              <a:gd name="connsiteY1186" fmla="*/ 2225389 h 5501160"/>
              <a:gd name="connsiteX1187" fmla="*/ 9110394 w 10071595"/>
              <a:gd name="connsiteY1187" fmla="*/ 2251134 h 5501160"/>
              <a:gd name="connsiteX1188" fmla="*/ 9001695 w 10071595"/>
              <a:gd name="connsiteY1188" fmla="*/ 2294995 h 5501160"/>
              <a:gd name="connsiteX1189" fmla="*/ 9005512 w 10071595"/>
              <a:gd name="connsiteY1189" fmla="*/ 2319781 h 5501160"/>
              <a:gd name="connsiteX1190" fmla="*/ 8941628 w 10071595"/>
              <a:gd name="connsiteY1190" fmla="*/ 2331225 h 5501160"/>
              <a:gd name="connsiteX1191" fmla="*/ 8974045 w 10071595"/>
              <a:gd name="connsiteY1191" fmla="*/ 2339805 h 5501160"/>
              <a:gd name="connsiteX1192" fmla="*/ 9084648 w 10071595"/>
              <a:gd name="connsiteY1192" fmla="*/ 2289273 h 5501160"/>
              <a:gd name="connsiteX1193" fmla="*/ 9141857 w 10071595"/>
              <a:gd name="connsiteY1193" fmla="*/ 2254947 h 5501160"/>
              <a:gd name="connsiteX1194" fmla="*/ 9268666 w 10071595"/>
              <a:gd name="connsiteY1194" fmla="*/ 2225389 h 5501160"/>
              <a:gd name="connsiteX1195" fmla="*/ 9389758 w 10071595"/>
              <a:gd name="connsiteY1195" fmla="*/ 2158646 h 5501160"/>
              <a:gd name="connsiteX1196" fmla="*/ 8758560 w 10071595"/>
              <a:gd name="connsiteY1196" fmla="*/ 2199648 h 5501160"/>
              <a:gd name="connsiteX1197" fmla="*/ 8718517 w 10071595"/>
              <a:gd name="connsiteY1197" fmla="*/ 2195830 h 5501160"/>
              <a:gd name="connsiteX1198" fmla="*/ 8690868 w 10071595"/>
              <a:gd name="connsiteY1198" fmla="*/ 2199648 h 5501160"/>
              <a:gd name="connsiteX1199" fmla="*/ 8654633 w 10071595"/>
              <a:gd name="connsiteY1199" fmla="*/ 2232065 h 5501160"/>
              <a:gd name="connsiteX1200" fmla="*/ 8758560 w 10071595"/>
              <a:gd name="connsiteY1200" fmla="*/ 2199648 h 5501160"/>
              <a:gd name="connsiteX1201" fmla="*/ 8798608 w 10071595"/>
              <a:gd name="connsiteY1201" fmla="*/ 2231111 h 5501160"/>
              <a:gd name="connsiteX1202" fmla="*/ 8662264 w 10071595"/>
              <a:gd name="connsiteY1202" fmla="*/ 2278784 h 5501160"/>
              <a:gd name="connsiteX1203" fmla="*/ 8757611 w 10071595"/>
              <a:gd name="connsiteY1203" fmla="*/ 2258760 h 5501160"/>
              <a:gd name="connsiteX1204" fmla="*/ 8797653 w 10071595"/>
              <a:gd name="connsiteY1204" fmla="*/ 2231111 h 5501160"/>
              <a:gd name="connsiteX1205" fmla="*/ 2111933 w 10071595"/>
              <a:gd name="connsiteY1205" fmla="*/ 2343618 h 5501160"/>
              <a:gd name="connsiteX1206" fmla="*/ 2208230 w 10071595"/>
              <a:gd name="connsiteY1206" fmla="*/ 2283551 h 5501160"/>
              <a:gd name="connsiteX1207" fmla="*/ 2184393 w 10071595"/>
              <a:gd name="connsiteY1207" fmla="*/ 2274971 h 5501160"/>
              <a:gd name="connsiteX1208" fmla="*/ 2168187 w 10071595"/>
              <a:gd name="connsiteY1208" fmla="*/ 2298808 h 5501160"/>
              <a:gd name="connsiteX1209" fmla="*/ 2112883 w 10071595"/>
              <a:gd name="connsiteY1209" fmla="*/ 2343618 h 5501160"/>
              <a:gd name="connsiteX1210" fmla="*/ 8902535 w 10071595"/>
              <a:gd name="connsiteY1210" fmla="*/ 2295945 h 5501160"/>
              <a:gd name="connsiteX1211" fmla="*/ 8638427 w 10071595"/>
              <a:gd name="connsiteY1211" fmla="*/ 2379853 h 5501160"/>
              <a:gd name="connsiteX1212" fmla="*/ 8670844 w 10071595"/>
              <a:gd name="connsiteY1212" fmla="*/ 2388433 h 5501160"/>
              <a:gd name="connsiteX1213" fmla="*/ 8864396 w 10071595"/>
              <a:gd name="connsiteY1213" fmla="*/ 2317877 h 5501160"/>
              <a:gd name="connsiteX1214" fmla="*/ 8902535 w 10071595"/>
              <a:gd name="connsiteY1214" fmla="*/ 2295945 h 5501160"/>
              <a:gd name="connsiteX1215" fmla="*/ 8860583 w 10071595"/>
              <a:gd name="connsiteY1215" fmla="*/ 2380807 h 5501160"/>
              <a:gd name="connsiteX1216" fmla="*/ 8867259 w 10071595"/>
              <a:gd name="connsiteY1216" fmla="*/ 2343618 h 5501160"/>
              <a:gd name="connsiteX1217" fmla="*/ 8845327 w 10071595"/>
              <a:gd name="connsiteY1217" fmla="*/ 2370318 h 5501160"/>
              <a:gd name="connsiteX1218" fmla="*/ 8655588 w 10071595"/>
              <a:gd name="connsiteY1218" fmla="*/ 2423713 h 5501160"/>
              <a:gd name="connsiteX1219" fmla="*/ 8647962 w 10071595"/>
              <a:gd name="connsiteY1219" fmla="*/ 2462802 h 5501160"/>
              <a:gd name="connsiteX1220" fmla="*/ 8861538 w 10071595"/>
              <a:gd name="connsiteY1220" fmla="*/ 2380807 h 5501160"/>
              <a:gd name="connsiteX1221" fmla="*/ 1807773 w 10071595"/>
              <a:gd name="connsiteY1221" fmla="*/ 2599151 h 5501160"/>
              <a:gd name="connsiteX1222" fmla="*/ 1743893 w 10071595"/>
              <a:gd name="connsiteY1222" fmla="*/ 2670661 h 5501160"/>
              <a:gd name="connsiteX1223" fmla="*/ 1767730 w 10071595"/>
              <a:gd name="connsiteY1223" fmla="*/ 2626800 h 5501160"/>
              <a:gd name="connsiteX1224" fmla="*/ 1807773 w 10071595"/>
              <a:gd name="connsiteY1224" fmla="*/ 2630613 h 5501160"/>
              <a:gd name="connsiteX1225" fmla="*/ 1807773 w 10071595"/>
              <a:gd name="connsiteY1225" fmla="*/ 2599151 h 5501160"/>
              <a:gd name="connsiteX1226" fmla="*/ 1472155 w 10071595"/>
              <a:gd name="connsiteY1226" fmla="*/ 2734540 h 5501160"/>
              <a:gd name="connsiteX1227" fmla="*/ 1384434 w 10071595"/>
              <a:gd name="connsiteY1227" fmla="*/ 2790799 h 5501160"/>
              <a:gd name="connsiteX1228" fmla="*/ 1472155 w 10071595"/>
              <a:gd name="connsiteY1228" fmla="*/ 2734540 h 5501160"/>
              <a:gd name="connsiteX1229" fmla="*/ 1799193 w 10071595"/>
              <a:gd name="connsiteY1229" fmla="*/ 2766962 h 5501160"/>
              <a:gd name="connsiteX1230" fmla="*/ 1771543 w 10071595"/>
              <a:gd name="connsiteY1230" fmla="*/ 2830842 h 5501160"/>
              <a:gd name="connsiteX1231" fmla="*/ 1803006 w 10071595"/>
              <a:gd name="connsiteY1231" fmla="*/ 2807959 h 5501160"/>
              <a:gd name="connsiteX1232" fmla="*/ 1799193 w 10071595"/>
              <a:gd name="connsiteY1232" fmla="*/ 2767912 h 5501160"/>
              <a:gd name="connsiteX1233" fmla="*/ 1760100 w 10071595"/>
              <a:gd name="connsiteY1233" fmla="*/ 2839422 h 5501160"/>
              <a:gd name="connsiteX1234" fmla="*/ 1688590 w 10071595"/>
              <a:gd name="connsiteY1234" fmla="*/ 2879469 h 5501160"/>
              <a:gd name="connsiteX1235" fmla="*/ 1724824 w 10071595"/>
              <a:gd name="connsiteY1235" fmla="*/ 2863259 h 5501160"/>
              <a:gd name="connsiteX1236" fmla="*/ 1732450 w 10071595"/>
              <a:gd name="connsiteY1236" fmla="*/ 2879469 h 5501160"/>
              <a:gd name="connsiteX1237" fmla="*/ 1760100 w 10071595"/>
              <a:gd name="connsiteY1237" fmla="*/ 2839422 h 5501160"/>
              <a:gd name="connsiteX1238" fmla="*/ 1238555 w 10071595"/>
              <a:gd name="connsiteY1238" fmla="*/ 3156930 h 5501160"/>
              <a:gd name="connsiteX1239" fmla="*/ 1251903 w 10071595"/>
              <a:gd name="connsiteY1239" fmla="*/ 3134997 h 5501160"/>
              <a:gd name="connsiteX1240" fmla="*/ 1276694 w 10071595"/>
              <a:gd name="connsiteY1240" fmla="*/ 3150254 h 5501160"/>
              <a:gd name="connsiteX1241" fmla="*/ 1294809 w 10071595"/>
              <a:gd name="connsiteY1241" fmla="*/ 3138815 h 5501160"/>
              <a:gd name="connsiteX1242" fmla="*/ 1274785 w 10071595"/>
              <a:gd name="connsiteY1242" fmla="*/ 3087324 h 5501160"/>
              <a:gd name="connsiteX1243" fmla="*/ 1254761 w 10071595"/>
              <a:gd name="connsiteY1243" fmla="*/ 3114978 h 5501160"/>
              <a:gd name="connsiteX1244" fmla="*/ 1214718 w 10071595"/>
              <a:gd name="connsiteY1244" fmla="*/ 3147395 h 5501160"/>
              <a:gd name="connsiteX1245" fmla="*/ 1237601 w 10071595"/>
              <a:gd name="connsiteY1245" fmla="*/ 3156930 h 5501160"/>
              <a:gd name="connsiteX1246" fmla="*/ 2704034 w 10071595"/>
              <a:gd name="connsiteY1246" fmla="*/ 3350482 h 5501160"/>
              <a:gd name="connsiteX1247" fmla="*/ 2651593 w 10071595"/>
              <a:gd name="connsiteY1247" fmla="*/ 3369552 h 5501160"/>
              <a:gd name="connsiteX1248" fmla="*/ 2576270 w 10071595"/>
              <a:gd name="connsiteY1248" fmla="*/ 3445829 h 5501160"/>
              <a:gd name="connsiteX1249" fmla="*/ 2628711 w 10071595"/>
              <a:gd name="connsiteY1249" fmla="*/ 3415321 h 5501160"/>
              <a:gd name="connsiteX1250" fmla="*/ 2656360 w 10071595"/>
              <a:gd name="connsiteY1250" fmla="*/ 3421992 h 5501160"/>
              <a:gd name="connsiteX1251" fmla="*/ 2648734 w 10071595"/>
              <a:gd name="connsiteY1251" fmla="*/ 3399110 h 5501160"/>
              <a:gd name="connsiteX1252" fmla="*/ 2704034 w 10071595"/>
              <a:gd name="connsiteY1252" fmla="*/ 3350482 h 5501160"/>
              <a:gd name="connsiteX1253" fmla="*/ 2359835 w 10071595"/>
              <a:gd name="connsiteY1253" fmla="*/ 3430573 h 5501160"/>
              <a:gd name="connsiteX1254" fmla="*/ 2249232 w 10071595"/>
              <a:gd name="connsiteY1254" fmla="*/ 3495411 h 5501160"/>
              <a:gd name="connsiteX1255" fmla="*/ 2249232 w 10071595"/>
              <a:gd name="connsiteY1255" fmla="*/ 3525919 h 5501160"/>
              <a:gd name="connsiteX1256" fmla="*/ 2283558 w 10071595"/>
              <a:gd name="connsiteY1256" fmla="*/ 3542130 h 5501160"/>
              <a:gd name="connsiteX1257" fmla="*/ 2311207 w 10071595"/>
              <a:gd name="connsiteY1257" fmla="*/ 3518294 h 5501160"/>
              <a:gd name="connsiteX1258" fmla="*/ 2315020 w 10071595"/>
              <a:gd name="connsiteY1258" fmla="*/ 3542130 h 5501160"/>
              <a:gd name="connsiteX1259" fmla="*/ 2359835 w 10071595"/>
              <a:gd name="connsiteY1259" fmla="*/ 3514481 h 5501160"/>
              <a:gd name="connsiteX1260" fmla="*/ 2366507 w 10071595"/>
              <a:gd name="connsiteY1260" fmla="*/ 3482064 h 5501160"/>
              <a:gd name="connsiteX1261" fmla="*/ 2398924 w 10071595"/>
              <a:gd name="connsiteY1261" fmla="*/ 3462994 h 5501160"/>
              <a:gd name="connsiteX1262" fmla="*/ 2358881 w 10071595"/>
              <a:gd name="connsiteY1262" fmla="*/ 3430573 h 5501160"/>
              <a:gd name="connsiteX1263" fmla="*/ 2143396 w 10071595"/>
              <a:gd name="connsiteY1263" fmla="*/ 3573593 h 5501160"/>
              <a:gd name="connsiteX1264" fmla="*/ 2215861 w 10071595"/>
              <a:gd name="connsiteY1264" fmla="*/ 3494457 h 5501160"/>
              <a:gd name="connsiteX1265" fmla="*/ 2104303 w 10071595"/>
              <a:gd name="connsiteY1265" fmla="*/ 3562154 h 5501160"/>
              <a:gd name="connsiteX1266" fmla="*/ 2143396 w 10071595"/>
              <a:gd name="connsiteY1266" fmla="*/ 3573593 h 5501160"/>
              <a:gd name="connsiteX1267" fmla="*/ 2039469 w 10071595"/>
              <a:gd name="connsiteY1267" fmla="*/ 3503037 h 5501160"/>
              <a:gd name="connsiteX1268" fmla="*/ 2015632 w 10071595"/>
              <a:gd name="connsiteY1268" fmla="*/ 3526874 h 5501160"/>
              <a:gd name="connsiteX1269" fmla="*/ 1995608 w 10071595"/>
              <a:gd name="connsiteY1269" fmla="*/ 3513526 h 5501160"/>
              <a:gd name="connsiteX1270" fmla="*/ 1951748 w 10071595"/>
              <a:gd name="connsiteY1270" fmla="*/ 3550711 h 5501160"/>
              <a:gd name="connsiteX1271" fmla="*/ 2002284 w 10071595"/>
              <a:gd name="connsiteY1271" fmla="*/ 3550711 h 5501160"/>
              <a:gd name="connsiteX1272" fmla="*/ 2039469 w 10071595"/>
              <a:gd name="connsiteY1272" fmla="*/ 3503037 h 5501160"/>
              <a:gd name="connsiteX1273" fmla="*/ 2135770 w 10071595"/>
              <a:gd name="connsiteY1273" fmla="*/ 3670849 h 5501160"/>
              <a:gd name="connsiteX1274" fmla="*/ 2085233 w 10071595"/>
              <a:gd name="connsiteY1274" fmla="*/ 3715663 h 5501160"/>
              <a:gd name="connsiteX1275" fmla="*/ 2028025 w 10071595"/>
              <a:gd name="connsiteY1275" fmla="*/ 3790032 h 5501160"/>
              <a:gd name="connsiteX1276" fmla="*/ 2104303 w 10071595"/>
              <a:gd name="connsiteY1276" fmla="*/ 3746172 h 5501160"/>
              <a:gd name="connsiteX1277" fmla="*/ 2108116 w 10071595"/>
              <a:gd name="connsiteY1277" fmla="*/ 3718522 h 5501160"/>
              <a:gd name="connsiteX1278" fmla="*/ 2135770 w 10071595"/>
              <a:gd name="connsiteY1278" fmla="*/ 3669894 h 5501160"/>
              <a:gd name="connsiteX1279" fmla="*/ 5852390 w 10071595"/>
              <a:gd name="connsiteY1279" fmla="*/ 615935 h 5501160"/>
              <a:gd name="connsiteX1280" fmla="*/ 5835229 w 10071595"/>
              <a:gd name="connsiteY1280" fmla="*/ 584468 h 5501160"/>
              <a:gd name="connsiteX1281" fmla="*/ 5847622 w 10071595"/>
              <a:gd name="connsiteY1281" fmla="*/ 648352 h 5501160"/>
              <a:gd name="connsiteX1282" fmla="*/ 5911507 w 10071595"/>
              <a:gd name="connsiteY1282" fmla="*/ 600679 h 5501160"/>
              <a:gd name="connsiteX1283" fmla="*/ 5852390 w 10071595"/>
              <a:gd name="connsiteY1283" fmla="*/ 615935 h 5501160"/>
              <a:gd name="connsiteX1284" fmla="*/ 896261 w 10071595"/>
              <a:gd name="connsiteY1284" fmla="*/ 2890913 h 5501160"/>
              <a:gd name="connsiteX1285" fmla="*/ 940117 w 10071595"/>
              <a:gd name="connsiteY1285" fmla="*/ 2790799 h 5501160"/>
              <a:gd name="connsiteX1286" fmla="*/ 867657 w 10071595"/>
              <a:gd name="connsiteY1286" fmla="*/ 2854678 h 5501160"/>
              <a:gd name="connsiteX1287" fmla="*/ 860026 w 10071595"/>
              <a:gd name="connsiteY1287" fmla="*/ 2838472 h 5501160"/>
              <a:gd name="connsiteX1288" fmla="*/ 796146 w 10071595"/>
              <a:gd name="connsiteY1288" fmla="*/ 2894726 h 5501160"/>
              <a:gd name="connsiteX1289" fmla="*/ 796146 w 10071595"/>
              <a:gd name="connsiteY1289" fmla="*/ 2854678 h 5501160"/>
              <a:gd name="connsiteX1290" fmla="*/ 651217 w 10071595"/>
              <a:gd name="connsiteY1290" fmla="*/ 3013909 h 5501160"/>
              <a:gd name="connsiteX1291" fmla="*/ 609266 w 10071595"/>
              <a:gd name="connsiteY1291" fmla="*/ 3011046 h 5501160"/>
              <a:gd name="connsiteX1292" fmla="*/ 476734 w 10071595"/>
              <a:gd name="connsiteY1292" fmla="*/ 3134048 h 5501160"/>
              <a:gd name="connsiteX1293" fmla="*/ 391872 w 10071595"/>
              <a:gd name="connsiteY1293" fmla="*/ 3193160 h 5501160"/>
              <a:gd name="connsiteX1294" fmla="*/ 283177 w 10071595"/>
              <a:gd name="connsiteY1294" fmla="*/ 3356204 h 5501160"/>
              <a:gd name="connsiteX1295" fmla="*/ 91529 w 10071595"/>
              <a:gd name="connsiteY1295" fmla="*/ 3596480 h 5501160"/>
              <a:gd name="connsiteX1296" fmla="*/ 0 w 10071595"/>
              <a:gd name="connsiteY1296" fmla="*/ 3872986 h 5501160"/>
              <a:gd name="connsiteX1297" fmla="*/ 31463 w 10071595"/>
              <a:gd name="connsiteY1297" fmla="*/ 3885379 h 5501160"/>
              <a:gd name="connsiteX1298" fmla="*/ 91529 w 10071595"/>
              <a:gd name="connsiteY1298" fmla="*/ 3980726 h 5501160"/>
              <a:gd name="connsiteX1299" fmla="*/ 166857 w 10071595"/>
              <a:gd name="connsiteY1299" fmla="*/ 4064629 h 5501160"/>
              <a:gd name="connsiteX1300" fmla="*/ 248852 w 10071595"/>
              <a:gd name="connsiteY1300" fmla="*/ 4162839 h 5501160"/>
              <a:gd name="connsiteX1301" fmla="*/ 348016 w 10071595"/>
              <a:gd name="connsiteY1301" fmla="*/ 4105631 h 5501160"/>
              <a:gd name="connsiteX1302" fmla="*/ 406174 w 10071595"/>
              <a:gd name="connsiteY1302" fmla="*/ 4032212 h 5501160"/>
              <a:gd name="connsiteX1303" fmla="*/ 422385 w 10071595"/>
              <a:gd name="connsiteY1303" fmla="*/ 3953076 h 5501160"/>
              <a:gd name="connsiteX1304" fmla="*/ 473871 w 10071595"/>
              <a:gd name="connsiteY1304" fmla="*/ 3932098 h 5501160"/>
              <a:gd name="connsiteX1305" fmla="*/ 543477 w 10071595"/>
              <a:gd name="connsiteY1305" fmla="*/ 3770008 h 5501160"/>
              <a:gd name="connsiteX1306" fmla="*/ 611170 w 10071595"/>
              <a:gd name="connsiteY1306" fmla="*/ 3669894 h 5501160"/>
              <a:gd name="connsiteX1307" fmla="*/ 758008 w 10071595"/>
              <a:gd name="connsiteY1307" fmla="*/ 3477296 h 5501160"/>
              <a:gd name="connsiteX1308" fmla="*/ 726540 w 10071595"/>
              <a:gd name="connsiteY1308" fmla="*/ 3481109 h 5501160"/>
              <a:gd name="connsiteX1309" fmla="*/ 820933 w 10071595"/>
              <a:gd name="connsiteY1309" fmla="*/ 3343811 h 5501160"/>
              <a:gd name="connsiteX1310" fmla="*/ 876237 w 10071595"/>
              <a:gd name="connsiteY1310" fmla="*/ 3143582 h 5501160"/>
              <a:gd name="connsiteX1311" fmla="*/ 863839 w 10071595"/>
              <a:gd name="connsiteY1311" fmla="*/ 3114978 h 5501160"/>
              <a:gd name="connsiteX1312" fmla="*/ 898165 w 10071595"/>
              <a:gd name="connsiteY1312" fmla="*/ 3021535 h 5501160"/>
              <a:gd name="connsiteX1313" fmla="*/ 974442 w 10071595"/>
              <a:gd name="connsiteY1313" fmla="*/ 2913795 h 5501160"/>
              <a:gd name="connsiteX1314" fmla="*/ 934399 w 10071595"/>
              <a:gd name="connsiteY1314" fmla="*/ 2929052 h 5501160"/>
              <a:gd name="connsiteX1315" fmla="*/ 901978 w 10071595"/>
              <a:gd name="connsiteY1315" fmla="*/ 2937632 h 5501160"/>
              <a:gd name="connsiteX1316" fmla="*/ 890539 w 10071595"/>
              <a:gd name="connsiteY1316" fmla="*/ 2965282 h 5501160"/>
              <a:gd name="connsiteX1317" fmla="*/ 881959 w 10071595"/>
              <a:gd name="connsiteY1317" fmla="*/ 2949071 h 5501160"/>
              <a:gd name="connsiteX1318" fmla="*/ 854304 w 10071595"/>
              <a:gd name="connsiteY1318" fmla="*/ 2957656 h 5501160"/>
              <a:gd name="connsiteX1319" fmla="*/ 894352 w 10071595"/>
              <a:gd name="connsiteY1319" fmla="*/ 2889959 h 5501160"/>
              <a:gd name="connsiteX1320" fmla="*/ 3700409 w 10071595"/>
              <a:gd name="connsiteY1320" fmla="*/ 889578 h 5501160"/>
              <a:gd name="connsiteX1321" fmla="*/ 3388627 w 10071595"/>
              <a:gd name="connsiteY1321" fmla="*/ 1017347 h 5501160"/>
              <a:gd name="connsiteX1322" fmla="*/ 3233209 w 10071595"/>
              <a:gd name="connsiteY1322" fmla="*/ 1089807 h 5501160"/>
              <a:gd name="connsiteX1323" fmla="*/ 3235118 w 10071595"/>
              <a:gd name="connsiteY1323" fmla="*/ 1111739 h 5501160"/>
              <a:gd name="connsiteX1324" fmla="*/ 3189353 w 10071595"/>
              <a:gd name="connsiteY1324" fmla="*/ 1134621 h 5501160"/>
              <a:gd name="connsiteX1325" fmla="*/ 3176001 w 10071595"/>
              <a:gd name="connsiteY1325" fmla="*/ 1154645 h 5501160"/>
              <a:gd name="connsiteX1326" fmla="*/ 3112121 w 10071595"/>
              <a:gd name="connsiteY1326" fmla="*/ 1170851 h 5501160"/>
              <a:gd name="connsiteX1327" fmla="*/ 3119747 w 10071595"/>
              <a:gd name="connsiteY1327" fmla="*/ 1186108 h 5501160"/>
              <a:gd name="connsiteX1328" fmla="*/ 3088285 w 10071595"/>
              <a:gd name="connsiteY1328" fmla="*/ 1213757 h 5501160"/>
              <a:gd name="connsiteX1329" fmla="*/ 3154073 w 10071595"/>
              <a:gd name="connsiteY1329" fmla="*/ 1197551 h 5501160"/>
              <a:gd name="connsiteX1330" fmla="*/ 3273257 w 10071595"/>
              <a:gd name="connsiteY1330" fmla="*/ 1130808 h 5501160"/>
              <a:gd name="connsiteX1331" fmla="*/ 3384814 w 10071595"/>
              <a:gd name="connsiteY1331" fmla="*/ 1085994 h 5501160"/>
              <a:gd name="connsiteX1332" fmla="*/ 3377184 w 10071595"/>
              <a:gd name="connsiteY1332" fmla="*/ 1062157 h 5501160"/>
              <a:gd name="connsiteX1333" fmla="*/ 3401020 w 10071595"/>
              <a:gd name="connsiteY1333" fmla="*/ 1062157 h 5501160"/>
              <a:gd name="connsiteX1334" fmla="*/ 3404833 w 10071595"/>
              <a:gd name="connsiteY1334" fmla="*/ 1078368 h 5501160"/>
              <a:gd name="connsiteX1335" fmla="*/ 3464905 w 10071595"/>
              <a:gd name="connsiteY1335" fmla="*/ 1054531 h 5501160"/>
              <a:gd name="connsiteX1336" fmla="*/ 3461092 w 10071595"/>
              <a:gd name="connsiteY1336" fmla="*/ 1078368 h 5501160"/>
              <a:gd name="connsiteX1337" fmla="*/ 3343812 w 10071595"/>
              <a:gd name="connsiteY1337" fmla="*/ 1129854 h 5501160"/>
              <a:gd name="connsiteX1338" fmla="*/ 3224629 w 10071595"/>
              <a:gd name="connsiteY1338" fmla="*/ 1182295 h 5501160"/>
              <a:gd name="connsiteX1339" fmla="*/ 3236072 w 10071595"/>
              <a:gd name="connsiteY1339" fmla="*/ 1205177 h 5501160"/>
              <a:gd name="connsiteX1340" fmla="*/ 3632716 w 10071595"/>
              <a:gd name="connsiteY1340" fmla="*/ 1018296 h 5501160"/>
              <a:gd name="connsiteX1341" fmla="*/ 3621273 w 10071595"/>
              <a:gd name="connsiteY1341" fmla="*/ 1006858 h 5501160"/>
              <a:gd name="connsiteX1342" fmla="*/ 3489696 w 10071595"/>
              <a:gd name="connsiteY1342" fmla="*/ 1070737 h 5501160"/>
              <a:gd name="connsiteX1343" fmla="*/ 3514482 w 10071595"/>
              <a:gd name="connsiteY1343" fmla="*/ 1011625 h 5501160"/>
              <a:gd name="connsiteX1344" fmla="*/ 3498276 w 10071595"/>
              <a:gd name="connsiteY1344" fmla="*/ 1003045 h 5501160"/>
              <a:gd name="connsiteX1345" fmla="*/ 3567877 w 10071595"/>
              <a:gd name="connsiteY1345" fmla="*/ 969673 h 5501160"/>
              <a:gd name="connsiteX1346" fmla="*/ 4027451 w 10071595"/>
              <a:gd name="connsiteY1346" fmla="*/ 764677 h 5501160"/>
              <a:gd name="connsiteX1347" fmla="*/ 4057959 w 10071595"/>
              <a:gd name="connsiteY1347" fmla="*/ 742745 h 5501160"/>
              <a:gd name="connsiteX1348" fmla="*/ 3703272 w 10071595"/>
              <a:gd name="connsiteY1348" fmla="*/ 887674 h 5501160"/>
              <a:gd name="connsiteX1349" fmla="*/ 4719671 w 10071595"/>
              <a:gd name="connsiteY1349" fmla="*/ 5266000 h 5501160"/>
              <a:gd name="connsiteX1350" fmla="*/ 4602391 w 10071595"/>
              <a:gd name="connsiteY1350" fmla="*/ 5357534 h 5501160"/>
              <a:gd name="connsiteX1351" fmla="*/ 4610971 w 10071595"/>
              <a:gd name="connsiteY1351" fmla="*/ 5397582 h 5501160"/>
              <a:gd name="connsiteX1352" fmla="*/ 4610022 w 10071595"/>
              <a:gd name="connsiteY1352" fmla="*/ 5500554 h 5501160"/>
              <a:gd name="connsiteX1353" fmla="*/ 4741599 w 10071595"/>
              <a:gd name="connsiteY1353" fmla="*/ 5359443 h 5501160"/>
              <a:gd name="connsiteX1354" fmla="*/ 4858873 w 10071595"/>
              <a:gd name="connsiteY1354" fmla="*/ 5149680 h 5501160"/>
              <a:gd name="connsiteX1355" fmla="*/ 4858873 w 10071595"/>
              <a:gd name="connsiteY1355" fmla="*/ 5125843 h 5501160"/>
              <a:gd name="connsiteX1356" fmla="*/ 4819785 w 10071595"/>
              <a:gd name="connsiteY1356" fmla="*/ 5162073 h 5501160"/>
              <a:gd name="connsiteX1357" fmla="*/ 4719671 w 10071595"/>
              <a:gd name="connsiteY1357" fmla="*/ 5266000 h 5501160"/>
              <a:gd name="connsiteX1358" fmla="*/ 4538512 w 10071595"/>
              <a:gd name="connsiteY1358" fmla="*/ 3453460 h 5501160"/>
              <a:gd name="connsiteX1359" fmla="*/ 4487975 w 10071595"/>
              <a:gd name="connsiteY1359" fmla="*/ 3466807 h 5501160"/>
              <a:gd name="connsiteX1360" fmla="*/ 4599533 w 10071595"/>
              <a:gd name="connsiteY1360" fmla="*/ 3346669 h 5501160"/>
              <a:gd name="connsiteX1361" fmla="*/ 4531835 w 10071595"/>
              <a:gd name="connsiteY1361" fmla="*/ 3382899 h 5501160"/>
              <a:gd name="connsiteX1362" fmla="*/ 4259142 w 10071595"/>
              <a:gd name="connsiteY1362" fmla="*/ 3646057 h 5501160"/>
              <a:gd name="connsiteX1363" fmla="*/ 4175239 w 10071595"/>
              <a:gd name="connsiteY1363" fmla="*/ 3749985 h 5501160"/>
              <a:gd name="connsiteX1364" fmla="*/ 4214332 w 10071595"/>
              <a:gd name="connsiteY1364" fmla="*/ 3729011 h 5501160"/>
              <a:gd name="connsiteX1365" fmla="*/ 4419328 w 10071595"/>
              <a:gd name="connsiteY1365" fmla="*/ 3533550 h 5501160"/>
              <a:gd name="connsiteX1366" fmla="*/ 4503231 w 10071595"/>
              <a:gd name="connsiteY1366" fmla="*/ 3493502 h 5501160"/>
              <a:gd name="connsiteX1367" fmla="*/ 4490838 w 10071595"/>
              <a:gd name="connsiteY1367" fmla="*/ 3533550 h 5501160"/>
              <a:gd name="connsiteX1368" fmla="*/ 4694879 w 10071595"/>
              <a:gd name="connsiteY1368" fmla="*/ 3334276 h 5501160"/>
              <a:gd name="connsiteX1369" fmla="*/ 4537557 w 10071595"/>
              <a:gd name="connsiteY1369" fmla="*/ 3453460 h 5501160"/>
              <a:gd name="connsiteX1370" fmla="*/ 8616494 w 10071595"/>
              <a:gd name="connsiteY1370" fmla="*/ 2862309 h 5501160"/>
              <a:gd name="connsiteX1371" fmla="*/ 8407686 w 10071595"/>
              <a:gd name="connsiteY1371" fmla="*/ 2936678 h 5501160"/>
              <a:gd name="connsiteX1372" fmla="*/ 8407686 w 10071595"/>
              <a:gd name="connsiteY1372" fmla="*/ 2958606 h 5501160"/>
              <a:gd name="connsiteX1373" fmla="*/ 8306617 w 10071595"/>
              <a:gd name="connsiteY1373" fmla="*/ 2974816 h 5501160"/>
              <a:gd name="connsiteX1374" fmla="*/ 7902347 w 10071595"/>
              <a:gd name="connsiteY1374" fmla="*/ 3178858 h 5501160"/>
              <a:gd name="connsiteX1375" fmla="*/ 7878511 w 10071595"/>
              <a:gd name="connsiteY1375" fmla="*/ 3198882 h 5501160"/>
              <a:gd name="connsiteX1376" fmla="*/ 8007229 w 10071595"/>
              <a:gd name="connsiteY1376" fmla="*/ 3139765 h 5501160"/>
              <a:gd name="connsiteX1377" fmla="*/ 8294224 w 10071595"/>
              <a:gd name="connsiteY1377" fmla="*/ 3019631 h 5501160"/>
              <a:gd name="connsiteX1378" fmla="*/ 8469661 w 10071595"/>
              <a:gd name="connsiteY1378" fmla="*/ 2939536 h 5501160"/>
              <a:gd name="connsiteX1379" fmla="*/ 8453450 w 10071595"/>
              <a:gd name="connsiteY1379" fmla="*/ 2928097 h 5501160"/>
              <a:gd name="connsiteX1380" fmla="*/ 8594566 w 10071595"/>
              <a:gd name="connsiteY1380" fmla="*/ 2889004 h 5501160"/>
              <a:gd name="connsiteX1381" fmla="*/ 8589799 w 10071595"/>
              <a:gd name="connsiteY1381" fmla="*/ 2904261 h 5501160"/>
              <a:gd name="connsiteX1382" fmla="*/ 8629842 w 10071595"/>
              <a:gd name="connsiteY1382" fmla="*/ 2891863 h 5501160"/>
              <a:gd name="connsiteX1383" fmla="*/ 8677515 w 10071595"/>
              <a:gd name="connsiteY1383" fmla="*/ 2848007 h 5501160"/>
              <a:gd name="connsiteX1384" fmla="*/ 8614590 w 10071595"/>
              <a:gd name="connsiteY1384" fmla="*/ 2863259 h 5501160"/>
              <a:gd name="connsiteX1385" fmla="*/ 5948691 w 10071595"/>
              <a:gd name="connsiteY1385" fmla="*/ 4319208 h 5501160"/>
              <a:gd name="connsiteX1386" fmla="*/ 5847622 w 10071595"/>
              <a:gd name="connsiteY1386" fmla="*/ 4414554 h 5501160"/>
              <a:gd name="connsiteX1387" fmla="*/ 5892437 w 10071595"/>
              <a:gd name="connsiteY1387" fmla="*/ 4384042 h 5501160"/>
              <a:gd name="connsiteX1388" fmla="*/ 5975386 w 10071595"/>
              <a:gd name="connsiteY1388" fmla="*/ 4310627 h 5501160"/>
              <a:gd name="connsiteX1389" fmla="*/ 6482633 w 10071595"/>
              <a:gd name="connsiteY1389" fmla="*/ 3926376 h 5501160"/>
              <a:gd name="connsiteX1390" fmla="*/ 6582748 w 10071595"/>
              <a:gd name="connsiteY1390" fmla="*/ 3831029 h 5501160"/>
              <a:gd name="connsiteX1391" fmla="*/ 6407310 w 10071595"/>
              <a:gd name="connsiteY1391" fmla="*/ 3947355 h 5501160"/>
              <a:gd name="connsiteX1392" fmla="*/ 5974432 w 10071595"/>
              <a:gd name="connsiteY1392" fmla="*/ 4310627 h 5501160"/>
              <a:gd name="connsiteX1393" fmla="*/ 5947737 w 10071595"/>
              <a:gd name="connsiteY1393" fmla="*/ 4319208 h 5501160"/>
              <a:gd name="connsiteX1394" fmla="*/ 3913035 w 10071595"/>
              <a:gd name="connsiteY1394" fmla="*/ 677911 h 5501160"/>
              <a:gd name="connsiteX1395" fmla="*/ 3439159 w 10071595"/>
              <a:gd name="connsiteY1395" fmla="*/ 868605 h 5501160"/>
              <a:gd name="connsiteX1396" fmla="*/ 3246561 w 10071595"/>
              <a:gd name="connsiteY1396" fmla="*/ 967764 h 5501160"/>
              <a:gd name="connsiteX1397" fmla="*/ 3934008 w 10071595"/>
              <a:gd name="connsiteY1397" fmla="*/ 687445 h 5501160"/>
              <a:gd name="connsiteX1398" fmla="*/ 3912081 w 10071595"/>
              <a:gd name="connsiteY1398" fmla="*/ 676956 h 5501160"/>
              <a:gd name="connsiteX1399" fmla="*/ 7763140 w 10071595"/>
              <a:gd name="connsiteY1399" fmla="*/ 2974816 h 5501160"/>
              <a:gd name="connsiteX1400" fmla="*/ 7734536 w 10071595"/>
              <a:gd name="connsiteY1400" fmla="*/ 2998653 h 5501160"/>
              <a:gd name="connsiteX1401" fmla="*/ 7708795 w 10071595"/>
              <a:gd name="connsiteY1401" fmla="*/ 3024399 h 5501160"/>
              <a:gd name="connsiteX1402" fmla="*/ 7559099 w 10071595"/>
              <a:gd name="connsiteY1402" fmla="*/ 3110211 h 5501160"/>
              <a:gd name="connsiteX1403" fmla="*/ 7932860 w 10071595"/>
              <a:gd name="connsiteY1403" fmla="*/ 2935723 h 5501160"/>
              <a:gd name="connsiteX1404" fmla="*/ 7998649 w 10071595"/>
              <a:gd name="connsiteY1404" fmla="*/ 2878515 h 5501160"/>
              <a:gd name="connsiteX1405" fmla="*/ 7936673 w 10071595"/>
              <a:gd name="connsiteY1405" fmla="*/ 2909028 h 5501160"/>
              <a:gd name="connsiteX1406" fmla="*/ 7734536 w 10071595"/>
              <a:gd name="connsiteY1406" fmla="*/ 2998653 h 5501160"/>
              <a:gd name="connsiteX1407" fmla="*/ 7763140 w 10071595"/>
              <a:gd name="connsiteY1407" fmla="*/ 2974816 h 5501160"/>
              <a:gd name="connsiteX1408" fmla="*/ 2871845 w 10071595"/>
              <a:gd name="connsiteY1408" fmla="*/ 1240457 h 5501160"/>
              <a:gd name="connsiteX1409" fmla="*/ 2911893 w 10071595"/>
              <a:gd name="connsiteY1409" fmla="*/ 1240457 h 5501160"/>
              <a:gd name="connsiteX1410" fmla="*/ 2848009 w 10071595"/>
              <a:gd name="connsiteY1410" fmla="*/ 1271920 h 5501160"/>
              <a:gd name="connsiteX1411" fmla="*/ 2856589 w 10071595"/>
              <a:gd name="connsiteY1411" fmla="*/ 1255714 h 5501160"/>
              <a:gd name="connsiteX1412" fmla="*/ 2840383 w 10071595"/>
              <a:gd name="connsiteY1412" fmla="*/ 1255714 h 5501160"/>
              <a:gd name="connsiteX1413" fmla="*/ 2792709 w 10071595"/>
              <a:gd name="connsiteY1413" fmla="*/ 1288131 h 5501160"/>
              <a:gd name="connsiteX1414" fmla="*/ 2816546 w 10071595"/>
              <a:gd name="connsiteY1414" fmla="*/ 1308155 h 5501160"/>
              <a:gd name="connsiteX1415" fmla="*/ 2800335 w 10071595"/>
              <a:gd name="connsiteY1415" fmla="*/ 1328174 h 5501160"/>
              <a:gd name="connsiteX1416" fmla="*/ 2831802 w 10071595"/>
              <a:gd name="connsiteY1416" fmla="*/ 1336759 h 5501160"/>
              <a:gd name="connsiteX1417" fmla="*/ 2839428 w 10071595"/>
              <a:gd name="connsiteY1417" fmla="*/ 1308155 h 5501160"/>
              <a:gd name="connsiteX1418" fmla="*/ 2871845 w 10071595"/>
              <a:gd name="connsiteY1418" fmla="*/ 1312922 h 5501160"/>
              <a:gd name="connsiteX1419" fmla="*/ 2919519 w 10071595"/>
              <a:gd name="connsiteY1419" fmla="*/ 1275733 h 5501160"/>
              <a:gd name="connsiteX1420" fmla="*/ 3031076 w 10071595"/>
              <a:gd name="connsiteY1420" fmla="*/ 1225201 h 5501160"/>
              <a:gd name="connsiteX1421" fmla="*/ 2974823 w 10071595"/>
              <a:gd name="connsiteY1421" fmla="*/ 1225201 h 5501160"/>
              <a:gd name="connsiteX1422" fmla="*/ 2980540 w 10071595"/>
              <a:gd name="connsiteY1422" fmla="*/ 1201364 h 5501160"/>
              <a:gd name="connsiteX1423" fmla="*/ 3022496 w 10071595"/>
              <a:gd name="connsiteY1423" fmla="*/ 1168947 h 5501160"/>
              <a:gd name="connsiteX1424" fmla="*/ 2870891 w 10071595"/>
              <a:gd name="connsiteY1424" fmla="*/ 1241412 h 5501160"/>
              <a:gd name="connsiteX1425" fmla="*/ 947747 w 10071595"/>
              <a:gd name="connsiteY1425" fmla="*/ 2502849 h 5501160"/>
              <a:gd name="connsiteX1426" fmla="*/ 896261 w 10071595"/>
              <a:gd name="connsiteY1426" fmla="*/ 2555290 h 5501160"/>
              <a:gd name="connsiteX1427" fmla="*/ 840002 w 10071595"/>
              <a:gd name="connsiteY1427" fmla="*/ 2611544 h 5501160"/>
              <a:gd name="connsiteX1428" fmla="*/ 856213 w 10071595"/>
              <a:gd name="connsiteY1428" fmla="*/ 2619174 h 5501160"/>
              <a:gd name="connsiteX1429" fmla="*/ 824751 w 10071595"/>
              <a:gd name="connsiteY1429" fmla="*/ 2639193 h 5501160"/>
              <a:gd name="connsiteX1430" fmla="*/ 860980 w 10071595"/>
              <a:gd name="connsiteY1430" fmla="*/ 2631568 h 5501160"/>
              <a:gd name="connsiteX1431" fmla="*/ 973488 w 10071595"/>
              <a:gd name="connsiteY1431" fmla="*/ 2524777 h 5501160"/>
              <a:gd name="connsiteX1432" fmla="*/ 1056442 w 10071595"/>
              <a:gd name="connsiteY1432" fmla="*/ 2399877 h 5501160"/>
              <a:gd name="connsiteX1433" fmla="*/ 947747 w 10071595"/>
              <a:gd name="connsiteY1433" fmla="*/ 2502849 h 5501160"/>
              <a:gd name="connsiteX1434" fmla="*/ 811398 w 10071595"/>
              <a:gd name="connsiteY1434" fmla="*/ 3543085 h 5501160"/>
              <a:gd name="connsiteX1435" fmla="*/ 717960 w 10071595"/>
              <a:gd name="connsiteY1435" fmla="*/ 3693731 h 5501160"/>
              <a:gd name="connsiteX1436" fmla="*/ 667428 w 10071595"/>
              <a:gd name="connsiteY1436" fmla="*/ 3702311 h 5501160"/>
              <a:gd name="connsiteX1437" fmla="*/ 631194 w 10071595"/>
              <a:gd name="connsiteY1437" fmla="*/ 3782406 h 5501160"/>
              <a:gd name="connsiteX1438" fmla="*/ 695078 w 10071595"/>
              <a:gd name="connsiteY1438" fmla="*/ 3729966 h 5501160"/>
              <a:gd name="connsiteX1439" fmla="*/ 724636 w 10071595"/>
              <a:gd name="connsiteY1439" fmla="*/ 3708033 h 5501160"/>
              <a:gd name="connsiteX1440" fmla="*/ 807585 w 10071595"/>
              <a:gd name="connsiteY1440" fmla="*/ 3630801 h 5501160"/>
              <a:gd name="connsiteX1441" fmla="*/ 811398 w 10071595"/>
              <a:gd name="connsiteY1441" fmla="*/ 3543085 h 5501160"/>
              <a:gd name="connsiteX1442" fmla="*/ 6838275 w 10071595"/>
              <a:gd name="connsiteY1442" fmla="*/ 1627567 h 5501160"/>
              <a:gd name="connsiteX1443" fmla="*/ 6742929 w 10071595"/>
              <a:gd name="connsiteY1443" fmla="*/ 1680007 h 5501160"/>
              <a:gd name="connsiteX1444" fmla="*/ 6830650 w 10071595"/>
              <a:gd name="connsiteY1444" fmla="*/ 1652353 h 5501160"/>
              <a:gd name="connsiteX1445" fmla="*/ 6799182 w 10071595"/>
              <a:gd name="connsiteY1445" fmla="*/ 1680007 h 5501160"/>
              <a:gd name="connsiteX1446" fmla="*/ 6895484 w 10071595"/>
              <a:gd name="connsiteY1446" fmla="*/ 1648540 h 5501160"/>
              <a:gd name="connsiteX1447" fmla="*/ 6855441 w 10071595"/>
              <a:gd name="connsiteY1447" fmla="*/ 1639960 h 5501160"/>
              <a:gd name="connsiteX1448" fmla="*/ 6879277 w 10071595"/>
              <a:gd name="connsiteY1448" fmla="*/ 1576076 h 5501160"/>
              <a:gd name="connsiteX1449" fmla="*/ 6839230 w 10071595"/>
              <a:gd name="connsiteY1449" fmla="*/ 1627567 h 5501160"/>
              <a:gd name="connsiteX1450" fmla="*/ 6799182 w 10071595"/>
              <a:gd name="connsiteY1450" fmla="*/ 1711470 h 5501160"/>
              <a:gd name="connsiteX1451" fmla="*/ 6807767 w 10071595"/>
              <a:gd name="connsiteY1451" fmla="*/ 1695259 h 5501160"/>
              <a:gd name="connsiteX1452" fmla="*/ 6754372 w 10071595"/>
              <a:gd name="connsiteY1452" fmla="*/ 1719096 h 5501160"/>
              <a:gd name="connsiteX1453" fmla="*/ 6749605 w 10071595"/>
              <a:gd name="connsiteY1453" fmla="*/ 1739120 h 5501160"/>
              <a:gd name="connsiteX1454" fmla="*/ 6735303 w 10071595"/>
              <a:gd name="connsiteY1454" fmla="*/ 1750563 h 5501160"/>
              <a:gd name="connsiteX1455" fmla="*/ 6931718 w 10071595"/>
              <a:gd name="connsiteY1455" fmla="*/ 1707657 h 5501160"/>
              <a:gd name="connsiteX1456" fmla="*/ 6959368 w 10071595"/>
              <a:gd name="connsiteY1456" fmla="*/ 1679053 h 5501160"/>
              <a:gd name="connsiteX1457" fmla="*/ 6799182 w 10071595"/>
              <a:gd name="connsiteY1457" fmla="*/ 1710516 h 5501160"/>
              <a:gd name="connsiteX1458" fmla="*/ 2019445 w 10071595"/>
              <a:gd name="connsiteY1458" fmla="*/ 1743887 h 5501160"/>
              <a:gd name="connsiteX1459" fmla="*/ 1884051 w 10071595"/>
              <a:gd name="connsiteY1459" fmla="*/ 1830654 h 5501160"/>
              <a:gd name="connsiteX1460" fmla="*/ 1863077 w 10071595"/>
              <a:gd name="connsiteY1460" fmla="*/ 1852582 h 5501160"/>
              <a:gd name="connsiteX1461" fmla="*/ 1690498 w 10071595"/>
              <a:gd name="connsiteY1461" fmla="*/ 1990835 h 5501160"/>
              <a:gd name="connsiteX1462" fmla="*/ 1566547 w 10071595"/>
              <a:gd name="connsiteY1462" fmla="*/ 2087136 h 5501160"/>
              <a:gd name="connsiteX1463" fmla="*/ 1770589 w 10071595"/>
              <a:gd name="connsiteY1463" fmla="*/ 1951746 h 5501160"/>
              <a:gd name="connsiteX1464" fmla="*/ 2084279 w 10071595"/>
              <a:gd name="connsiteY1464" fmla="*/ 1721959 h 5501160"/>
              <a:gd name="connsiteX1465" fmla="*/ 2093814 w 10071595"/>
              <a:gd name="connsiteY1465" fmla="*/ 1695259 h 5501160"/>
              <a:gd name="connsiteX1466" fmla="*/ 2017536 w 10071595"/>
              <a:gd name="connsiteY1466" fmla="*/ 1742933 h 5501160"/>
              <a:gd name="connsiteX1467" fmla="*/ 7438961 w 10071595"/>
              <a:gd name="connsiteY1467" fmla="*/ 1683820 h 5501160"/>
              <a:gd name="connsiteX1468" fmla="*/ 7446591 w 10071595"/>
              <a:gd name="connsiteY1468" fmla="*/ 1703844 h 5501160"/>
              <a:gd name="connsiteX1469" fmla="*/ 7406544 w 10071595"/>
              <a:gd name="connsiteY1469" fmla="*/ 1727681 h 5501160"/>
              <a:gd name="connsiteX1470" fmla="*/ 7518101 w 10071595"/>
              <a:gd name="connsiteY1470" fmla="*/ 1719096 h 5501160"/>
              <a:gd name="connsiteX1471" fmla="*/ 7518101 w 10071595"/>
              <a:gd name="connsiteY1471" fmla="*/ 1687633 h 5501160"/>
              <a:gd name="connsiteX1472" fmla="*/ 7486634 w 10071595"/>
              <a:gd name="connsiteY1472" fmla="*/ 1687633 h 5501160"/>
              <a:gd name="connsiteX1473" fmla="*/ 7502845 w 10071595"/>
              <a:gd name="connsiteY1473" fmla="*/ 1663797 h 5501160"/>
              <a:gd name="connsiteX1474" fmla="*/ 7438961 w 10071595"/>
              <a:gd name="connsiteY1474" fmla="*/ 1683820 h 5501160"/>
              <a:gd name="connsiteX1475" fmla="*/ 5479582 w 10071595"/>
              <a:gd name="connsiteY1475" fmla="*/ 108688 h 5501160"/>
              <a:gd name="connsiteX1476" fmla="*/ 5367075 w 10071595"/>
              <a:gd name="connsiteY1476" fmla="*/ 168759 h 5501160"/>
              <a:gd name="connsiteX1477" fmla="*/ 5556814 w 10071595"/>
              <a:gd name="connsiteY1477" fmla="*/ 98199 h 5501160"/>
              <a:gd name="connsiteX1478" fmla="*/ 5655020 w 10071595"/>
              <a:gd name="connsiteY1478" fmla="*/ 48621 h 5501160"/>
              <a:gd name="connsiteX1479" fmla="*/ 5479582 w 10071595"/>
              <a:gd name="connsiteY1479" fmla="*/ 108688 h 5501160"/>
              <a:gd name="connsiteX1480" fmla="*/ 5507232 w 10071595"/>
              <a:gd name="connsiteY1480" fmla="*/ 4429811 h 5501160"/>
              <a:gd name="connsiteX1481" fmla="*/ 5407118 w 10071595"/>
              <a:gd name="connsiteY1481" fmla="*/ 4526112 h 5501160"/>
              <a:gd name="connsiteX1482" fmla="*/ 5453842 w 10071595"/>
              <a:gd name="connsiteY1482" fmla="*/ 4497508 h 5501160"/>
              <a:gd name="connsiteX1483" fmla="*/ 5606397 w 10071595"/>
              <a:gd name="connsiteY1483" fmla="*/ 4350670 h 5501160"/>
              <a:gd name="connsiteX1484" fmla="*/ 5506282 w 10071595"/>
              <a:gd name="connsiteY1484" fmla="*/ 4430765 h 5501160"/>
              <a:gd name="connsiteX1485" fmla="*/ 7540984 w 10071595"/>
              <a:gd name="connsiteY1485" fmla="*/ 3030116 h 5501160"/>
              <a:gd name="connsiteX1486" fmla="*/ 7466610 w 10071595"/>
              <a:gd name="connsiteY1486" fmla="*/ 3047281 h 5501160"/>
              <a:gd name="connsiteX1487" fmla="*/ 7454217 w 10071595"/>
              <a:gd name="connsiteY1487" fmla="*/ 3063487 h 5501160"/>
              <a:gd name="connsiteX1488" fmla="*/ 7590561 w 10071595"/>
              <a:gd name="connsiteY1488" fmla="*/ 3023444 h 5501160"/>
              <a:gd name="connsiteX1489" fmla="*/ 7540984 w 10071595"/>
              <a:gd name="connsiteY1489" fmla="*/ 3030116 h 5501160"/>
              <a:gd name="connsiteX1490" fmla="*/ 5899109 w 10071595"/>
              <a:gd name="connsiteY1490" fmla="*/ 4094188 h 5501160"/>
              <a:gd name="connsiteX1491" fmla="*/ 5695067 w 10071595"/>
              <a:gd name="connsiteY1491" fmla="*/ 4269625 h 5501160"/>
              <a:gd name="connsiteX1492" fmla="*/ 5734160 w 10071595"/>
              <a:gd name="connsiteY1492" fmla="*/ 4248652 h 5501160"/>
              <a:gd name="connsiteX1493" fmla="*/ 5892437 w 10071595"/>
              <a:gd name="connsiteY1493" fmla="*/ 4122792 h 5501160"/>
              <a:gd name="connsiteX1494" fmla="*/ 5899109 w 10071595"/>
              <a:gd name="connsiteY1494" fmla="*/ 4093233 h 5501160"/>
              <a:gd name="connsiteX1495" fmla="*/ 3378138 w 10071595"/>
              <a:gd name="connsiteY1495" fmla="*/ 974441 h 5501160"/>
              <a:gd name="connsiteX1496" fmla="*/ 3351443 w 10071595"/>
              <a:gd name="connsiteY1496" fmla="*/ 1000181 h 5501160"/>
              <a:gd name="connsiteX1497" fmla="*/ 3528784 w 10071595"/>
              <a:gd name="connsiteY1497" fmla="*/ 917232 h 5501160"/>
              <a:gd name="connsiteX1498" fmla="*/ 3544041 w 10071595"/>
              <a:gd name="connsiteY1498" fmla="*/ 896254 h 5501160"/>
              <a:gd name="connsiteX1499" fmla="*/ 3378138 w 10071595"/>
              <a:gd name="connsiteY1499" fmla="*/ 974441 h 5501160"/>
              <a:gd name="connsiteX1500" fmla="*/ 8459172 w 10071595"/>
              <a:gd name="connsiteY1500" fmla="*/ 184965 h 5501160"/>
              <a:gd name="connsiteX1501" fmla="*/ 8446779 w 10071595"/>
              <a:gd name="connsiteY1501" fmla="*/ 201176 h 5501160"/>
              <a:gd name="connsiteX1502" fmla="*/ 8539262 w 10071595"/>
              <a:gd name="connsiteY1502" fmla="*/ 204989 h 5501160"/>
              <a:gd name="connsiteX1503" fmla="*/ 8559286 w 10071595"/>
              <a:gd name="connsiteY1503" fmla="*/ 197363 h 5501160"/>
              <a:gd name="connsiteX1504" fmla="*/ 8647007 w 10071595"/>
              <a:gd name="connsiteY1504" fmla="*/ 204989 h 5501160"/>
              <a:gd name="connsiteX1505" fmla="*/ 8626983 w 10071595"/>
              <a:gd name="connsiteY1505" fmla="*/ 184965 h 5501160"/>
              <a:gd name="connsiteX1506" fmla="*/ 8459172 w 10071595"/>
              <a:gd name="connsiteY1506" fmla="*/ 184965 h 5501160"/>
              <a:gd name="connsiteX1507" fmla="*/ 3096865 w 10071595"/>
              <a:gd name="connsiteY1507" fmla="*/ 1484546 h 5501160"/>
              <a:gd name="connsiteX1508" fmla="*/ 3103541 w 10071595"/>
              <a:gd name="connsiteY1508" fmla="*/ 1536033 h 5501160"/>
              <a:gd name="connsiteX1509" fmla="*/ 3047283 w 10071595"/>
              <a:gd name="connsiteY1509" fmla="*/ 1576076 h 5501160"/>
              <a:gd name="connsiteX1510" fmla="*/ 3023446 w 10071595"/>
              <a:gd name="connsiteY1510" fmla="*/ 1567495 h 5501160"/>
              <a:gd name="connsiteX1511" fmla="*/ 3015820 w 10071595"/>
              <a:gd name="connsiteY1511" fmla="*/ 1591332 h 5501160"/>
              <a:gd name="connsiteX1512" fmla="*/ 3103541 w 10071595"/>
              <a:gd name="connsiteY1512" fmla="*/ 1567495 h 5501160"/>
              <a:gd name="connsiteX1513" fmla="*/ 3113076 w 10071595"/>
              <a:gd name="connsiteY1513" fmla="*/ 1499798 h 5501160"/>
              <a:gd name="connsiteX1514" fmla="*/ 3135958 w 10071595"/>
              <a:gd name="connsiteY1514" fmla="*/ 1471194 h 5501160"/>
              <a:gd name="connsiteX1515" fmla="*/ 3096865 w 10071595"/>
              <a:gd name="connsiteY1515" fmla="*/ 1483592 h 5501160"/>
              <a:gd name="connsiteX1516" fmla="*/ 2068073 w 10071595"/>
              <a:gd name="connsiteY1516" fmla="*/ 2247321 h 5501160"/>
              <a:gd name="connsiteX1517" fmla="*/ 1969863 w 10071595"/>
              <a:gd name="connsiteY1517" fmla="*/ 2312156 h 5501160"/>
              <a:gd name="connsiteX1518" fmla="*/ 1973680 w 10071595"/>
              <a:gd name="connsiteY1518" fmla="*/ 2324549 h 5501160"/>
              <a:gd name="connsiteX1519" fmla="*/ 1936491 w 10071595"/>
              <a:gd name="connsiteY1519" fmla="*/ 2354107 h 5501160"/>
              <a:gd name="connsiteX1520" fmla="*/ 1960328 w 10071595"/>
              <a:gd name="connsiteY1520" fmla="*/ 2354107 h 5501160"/>
              <a:gd name="connsiteX1521" fmla="*/ 2050908 w 10071595"/>
              <a:gd name="connsiteY1521" fmla="*/ 2273062 h 5501160"/>
              <a:gd name="connsiteX1522" fmla="*/ 2068073 w 10071595"/>
              <a:gd name="connsiteY1522" fmla="*/ 2246367 h 5501160"/>
              <a:gd name="connsiteX1523" fmla="*/ 1687640 w 10071595"/>
              <a:gd name="connsiteY1523" fmla="*/ 3918750 h 5501160"/>
              <a:gd name="connsiteX1524" fmla="*/ 1687640 w 10071595"/>
              <a:gd name="connsiteY1524" fmla="*/ 3934961 h 5501160"/>
              <a:gd name="connsiteX1525" fmla="*/ 1731496 w 10071595"/>
              <a:gd name="connsiteY1525" fmla="*/ 3951168 h 5501160"/>
              <a:gd name="connsiteX1526" fmla="*/ 1743893 w 10071595"/>
              <a:gd name="connsiteY1526" fmla="*/ 3934961 h 5501160"/>
              <a:gd name="connsiteX1527" fmla="*/ 1720057 w 10071595"/>
              <a:gd name="connsiteY1527" fmla="*/ 3918750 h 5501160"/>
              <a:gd name="connsiteX1528" fmla="*/ 1752474 w 10071595"/>
              <a:gd name="connsiteY1528" fmla="*/ 3891101 h 5501160"/>
              <a:gd name="connsiteX1529" fmla="*/ 1728637 w 10071595"/>
              <a:gd name="connsiteY1529" fmla="*/ 3878703 h 5501160"/>
              <a:gd name="connsiteX1530" fmla="*/ 1736263 w 10071595"/>
              <a:gd name="connsiteY1530" fmla="*/ 3854866 h 5501160"/>
              <a:gd name="connsiteX1531" fmla="*/ 1688590 w 10071595"/>
              <a:gd name="connsiteY1531" fmla="*/ 3918750 h 5501160"/>
              <a:gd name="connsiteX1532" fmla="*/ 3759526 w 10071595"/>
              <a:gd name="connsiteY1532" fmla="*/ 928671 h 5501160"/>
              <a:gd name="connsiteX1533" fmla="*/ 3767151 w 10071595"/>
              <a:gd name="connsiteY1533" fmla="*/ 952508 h 5501160"/>
              <a:gd name="connsiteX1534" fmla="*/ 3719478 w 10071595"/>
              <a:gd name="connsiteY1534" fmla="*/ 968719 h 5501160"/>
              <a:gd name="connsiteX1535" fmla="*/ 3815779 w 10071595"/>
              <a:gd name="connsiteY1535" fmla="*/ 948695 h 5501160"/>
              <a:gd name="connsiteX1536" fmla="*/ 3799573 w 10071595"/>
              <a:gd name="connsiteY1536" fmla="*/ 937251 h 5501160"/>
              <a:gd name="connsiteX1537" fmla="*/ 3831036 w 10071595"/>
              <a:gd name="connsiteY1537" fmla="*/ 913415 h 5501160"/>
              <a:gd name="connsiteX1538" fmla="*/ 3758571 w 10071595"/>
              <a:gd name="connsiteY1538" fmla="*/ 929626 h 5501160"/>
              <a:gd name="connsiteX1539" fmla="*/ 1225207 w 10071595"/>
              <a:gd name="connsiteY1539" fmla="*/ 2721193 h 5501160"/>
              <a:gd name="connsiteX1540" fmla="*/ 1167999 w 10071595"/>
              <a:gd name="connsiteY1540" fmla="*/ 2815585 h 5501160"/>
              <a:gd name="connsiteX1541" fmla="*/ 1254761 w 10071595"/>
              <a:gd name="connsiteY1541" fmla="*/ 2750751 h 5501160"/>
              <a:gd name="connsiteX1542" fmla="*/ 1254761 w 10071595"/>
              <a:gd name="connsiteY1542" fmla="*/ 2720238 h 5501160"/>
              <a:gd name="connsiteX1543" fmla="*/ 1226157 w 10071595"/>
              <a:gd name="connsiteY1543" fmla="*/ 2722147 h 5501160"/>
              <a:gd name="connsiteX1544" fmla="*/ 835235 w 10071595"/>
              <a:gd name="connsiteY1544" fmla="*/ 2718334 h 5501160"/>
              <a:gd name="connsiteX1545" fmla="*/ 835235 w 10071595"/>
              <a:gd name="connsiteY1545" fmla="*/ 2686867 h 5501160"/>
              <a:gd name="connsiteX1546" fmla="*/ 743706 w 10071595"/>
              <a:gd name="connsiteY1546" fmla="*/ 2814635 h 5501160"/>
              <a:gd name="connsiteX1547" fmla="*/ 835235 w 10071595"/>
              <a:gd name="connsiteY1547" fmla="*/ 2718334 h 5501160"/>
              <a:gd name="connsiteX1548" fmla="*/ 3871083 w 10071595"/>
              <a:gd name="connsiteY1548" fmla="*/ 4949451 h 5501160"/>
              <a:gd name="connsiteX1549" fmla="*/ 3927337 w 10071595"/>
              <a:gd name="connsiteY1549" fmla="*/ 4877941 h 5501160"/>
              <a:gd name="connsiteX1550" fmla="*/ 3871083 w 10071595"/>
              <a:gd name="connsiteY1550" fmla="*/ 4949451 h 5501160"/>
              <a:gd name="connsiteX1551" fmla="*/ 1495992 w 10071595"/>
              <a:gd name="connsiteY1551" fmla="*/ 2415128 h 5501160"/>
              <a:gd name="connsiteX1552" fmla="*/ 1488361 w 10071595"/>
              <a:gd name="connsiteY1552" fmla="*/ 2462802 h 5501160"/>
              <a:gd name="connsiteX1553" fmla="*/ 1528409 w 10071595"/>
              <a:gd name="connsiteY1553" fmla="*/ 2450408 h 5501160"/>
              <a:gd name="connsiteX1554" fmla="*/ 1504572 w 10071595"/>
              <a:gd name="connsiteY1554" fmla="*/ 2434198 h 5501160"/>
              <a:gd name="connsiteX1555" fmla="*/ 1528409 w 10071595"/>
              <a:gd name="connsiteY1555" fmla="*/ 2406548 h 5501160"/>
              <a:gd name="connsiteX1556" fmla="*/ 1505526 w 10071595"/>
              <a:gd name="connsiteY1556" fmla="*/ 2414179 h 5501160"/>
              <a:gd name="connsiteX1557" fmla="*/ 1496946 w 10071595"/>
              <a:gd name="connsiteY1557" fmla="*/ 2414179 h 5501160"/>
              <a:gd name="connsiteX1558" fmla="*/ 4331607 w 10071595"/>
              <a:gd name="connsiteY1558" fmla="*/ 3702311 h 5501160"/>
              <a:gd name="connsiteX1559" fmla="*/ 4415510 w 10071595"/>
              <a:gd name="connsiteY1559" fmla="*/ 3618408 h 5501160"/>
              <a:gd name="connsiteX1560" fmla="*/ 4431721 w 10071595"/>
              <a:gd name="connsiteY1560" fmla="*/ 3590758 h 5501160"/>
              <a:gd name="connsiteX1561" fmla="*/ 4303957 w 10071595"/>
              <a:gd name="connsiteY1561" fmla="*/ 3718522 h 5501160"/>
              <a:gd name="connsiteX1562" fmla="*/ 4331607 w 10071595"/>
              <a:gd name="connsiteY1562" fmla="*/ 3702311 h 5501160"/>
              <a:gd name="connsiteX1563" fmla="*/ 3083517 w 10071595"/>
              <a:gd name="connsiteY1563" fmla="*/ 1264294 h 5501160"/>
              <a:gd name="connsiteX1564" fmla="*/ 2951936 w 10071595"/>
              <a:gd name="connsiteY1564" fmla="*/ 1335804 h 5501160"/>
              <a:gd name="connsiteX1565" fmla="*/ 3088285 w 10071595"/>
              <a:gd name="connsiteY1565" fmla="*/ 1279551 h 5501160"/>
              <a:gd name="connsiteX1566" fmla="*/ 3084472 w 10071595"/>
              <a:gd name="connsiteY1566" fmla="*/ 1263340 h 5501160"/>
              <a:gd name="connsiteX1567" fmla="*/ 4239119 w 10071595"/>
              <a:gd name="connsiteY1567" fmla="*/ 688400 h 5501160"/>
              <a:gd name="connsiteX1568" fmla="*/ 4234351 w 10071595"/>
              <a:gd name="connsiteY1568" fmla="*/ 712237 h 5501160"/>
              <a:gd name="connsiteX1569" fmla="*/ 4214332 w 10071595"/>
              <a:gd name="connsiteY1569" fmla="*/ 736073 h 5501160"/>
              <a:gd name="connsiteX1570" fmla="*/ 4302048 w 10071595"/>
              <a:gd name="connsiteY1570" fmla="*/ 688400 h 5501160"/>
              <a:gd name="connsiteX1571" fmla="*/ 4238169 w 10071595"/>
              <a:gd name="connsiteY1571" fmla="*/ 688400 h 5501160"/>
              <a:gd name="connsiteX1572" fmla="*/ 1384434 w 10071595"/>
              <a:gd name="connsiteY1572" fmla="*/ 4026491 h 5501160"/>
              <a:gd name="connsiteX1573" fmla="*/ 1367273 w 10071595"/>
              <a:gd name="connsiteY1573" fmla="*/ 4077982 h 5501160"/>
              <a:gd name="connsiteX1574" fmla="*/ 1385388 w 10071595"/>
              <a:gd name="connsiteY1574" fmla="*/ 4060816 h 5501160"/>
              <a:gd name="connsiteX1575" fmla="*/ 1423527 w 10071595"/>
              <a:gd name="connsiteY1575" fmla="*/ 3990261 h 5501160"/>
              <a:gd name="connsiteX1576" fmla="*/ 1384434 w 10071595"/>
              <a:gd name="connsiteY1576" fmla="*/ 4026491 h 5501160"/>
              <a:gd name="connsiteX1577" fmla="*/ 1064067 w 10071595"/>
              <a:gd name="connsiteY1577" fmla="*/ 3446783 h 5501160"/>
              <a:gd name="connsiteX1578" fmla="*/ 1064067 w 10071595"/>
              <a:gd name="connsiteY1578" fmla="*/ 3510668 h 5501160"/>
              <a:gd name="connsiteX1579" fmla="*/ 1093626 w 10071595"/>
              <a:gd name="connsiteY1579" fmla="*/ 3492548 h 5501160"/>
              <a:gd name="connsiteX1580" fmla="*/ 1064067 w 10071595"/>
              <a:gd name="connsiteY1580" fmla="*/ 3446783 h 5501160"/>
              <a:gd name="connsiteX1581" fmla="*/ 7023247 w 10071595"/>
              <a:gd name="connsiteY1581" fmla="*/ 1935535 h 5501160"/>
              <a:gd name="connsiteX1582" fmla="*/ 7110968 w 10071595"/>
              <a:gd name="connsiteY1582" fmla="*/ 1887862 h 5501160"/>
              <a:gd name="connsiteX1583" fmla="*/ 7023247 w 10071595"/>
              <a:gd name="connsiteY1583" fmla="*/ 1935535 h 5501160"/>
              <a:gd name="connsiteX1584" fmla="*/ 6686675 w 10071595"/>
              <a:gd name="connsiteY1584" fmla="*/ 2095716 h 5501160"/>
              <a:gd name="connsiteX1585" fmla="*/ 6741974 w 10071595"/>
              <a:gd name="connsiteY1585" fmla="*/ 2083323 h 5501160"/>
              <a:gd name="connsiteX1586" fmla="*/ 6774396 w 10071595"/>
              <a:gd name="connsiteY1586" fmla="*/ 2048043 h 5501160"/>
              <a:gd name="connsiteX1587" fmla="*/ 6686675 w 10071595"/>
              <a:gd name="connsiteY1587" fmla="*/ 2095716 h 5501160"/>
              <a:gd name="connsiteX1588" fmla="*/ 9870306 w 10071595"/>
              <a:gd name="connsiteY1588" fmla="*/ 656933 h 5501160"/>
              <a:gd name="connsiteX1589" fmla="*/ 9894143 w 10071595"/>
              <a:gd name="connsiteY1589" fmla="*/ 676956 h 5501160"/>
              <a:gd name="connsiteX1590" fmla="*/ 9830263 w 10071595"/>
              <a:gd name="connsiteY1590" fmla="*/ 704606 h 5501160"/>
              <a:gd name="connsiteX1591" fmla="*/ 9917979 w 10071595"/>
              <a:gd name="connsiteY1591" fmla="*/ 680769 h 5501160"/>
              <a:gd name="connsiteX1592" fmla="*/ 9870306 w 10071595"/>
              <a:gd name="connsiteY1592" fmla="*/ 656933 h 5501160"/>
              <a:gd name="connsiteX1593" fmla="*/ 7984347 w 10071595"/>
              <a:gd name="connsiteY1593" fmla="*/ 1456892 h 5501160"/>
              <a:gd name="connsiteX1594" fmla="*/ 7959556 w 10071595"/>
              <a:gd name="connsiteY1594" fmla="*/ 1503616 h 5501160"/>
              <a:gd name="connsiteX1595" fmla="*/ 8039646 w 10071595"/>
              <a:gd name="connsiteY1595" fmla="*/ 1472148 h 5501160"/>
              <a:gd name="connsiteX1596" fmla="*/ 8012951 w 10071595"/>
              <a:gd name="connsiteY1596" fmla="*/ 1458801 h 5501160"/>
              <a:gd name="connsiteX1597" fmla="*/ 7984347 w 10071595"/>
              <a:gd name="connsiteY1597" fmla="*/ 1456892 h 5501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</a:cxnLst>
            <a:rect l="l" t="t" r="r" b="b"/>
            <a:pathLst>
              <a:path w="10071595" h="5501160">
                <a:moveTo>
                  <a:pt x="5911507" y="600679"/>
                </a:moveTo>
                <a:cubicBezTo>
                  <a:pt x="5916274" y="597820"/>
                  <a:pt x="5931526" y="568262"/>
                  <a:pt x="5919132" y="560631"/>
                </a:cubicBezTo>
                <a:cubicBezTo>
                  <a:pt x="5959180" y="582564"/>
                  <a:pt x="5984921" y="563495"/>
                  <a:pt x="6001132" y="526310"/>
                </a:cubicBezTo>
                <a:cubicBezTo>
                  <a:pt x="6003990" y="518680"/>
                  <a:pt x="5996364" y="474819"/>
                  <a:pt x="6018292" y="520588"/>
                </a:cubicBezTo>
                <a:cubicBezTo>
                  <a:pt x="6046896" y="503423"/>
                  <a:pt x="6104104" y="499610"/>
                  <a:pt x="6126987" y="476728"/>
                </a:cubicBezTo>
                <a:cubicBezTo>
                  <a:pt x="6134617" y="469102"/>
                  <a:pt x="6125083" y="457659"/>
                  <a:pt x="6126987" y="456704"/>
                </a:cubicBezTo>
                <a:cubicBezTo>
                  <a:pt x="6129850" y="454800"/>
                  <a:pt x="6168943" y="470052"/>
                  <a:pt x="6183245" y="456704"/>
                </a:cubicBezTo>
                <a:lnTo>
                  <a:pt x="6167034" y="440498"/>
                </a:lnTo>
                <a:cubicBezTo>
                  <a:pt x="6185149" y="430963"/>
                  <a:pt x="6210895" y="441448"/>
                  <a:pt x="6225197" y="438589"/>
                </a:cubicBezTo>
                <a:cubicBezTo>
                  <a:pt x="6307196" y="420474"/>
                  <a:pt x="6410169" y="359453"/>
                  <a:pt x="6501703" y="338475"/>
                </a:cubicBezTo>
                <a:cubicBezTo>
                  <a:pt x="6593237" y="317497"/>
                  <a:pt x="6584652" y="330849"/>
                  <a:pt x="6623745" y="320360"/>
                </a:cubicBezTo>
                <a:cubicBezTo>
                  <a:pt x="6623745" y="329895"/>
                  <a:pt x="6603721" y="346101"/>
                  <a:pt x="6627558" y="344197"/>
                </a:cubicBezTo>
                <a:cubicBezTo>
                  <a:pt x="6652349" y="343242"/>
                  <a:pt x="6718137" y="323218"/>
                  <a:pt x="6735303" y="304149"/>
                </a:cubicBezTo>
                <a:lnTo>
                  <a:pt x="6695255" y="291756"/>
                </a:lnTo>
                <a:cubicBezTo>
                  <a:pt x="6711466" y="272686"/>
                  <a:pt x="6735303" y="269823"/>
                  <a:pt x="6759139" y="271732"/>
                </a:cubicBezTo>
                <a:cubicBezTo>
                  <a:pt x="6767720" y="279358"/>
                  <a:pt x="6727672" y="302245"/>
                  <a:pt x="6759139" y="315593"/>
                </a:cubicBezTo>
                <a:cubicBezTo>
                  <a:pt x="6774396" y="322264"/>
                  <a:pt x="6881181" y="288893"/>
                  <a:pt x="6863067" y="271732"/>
                </a:cubicBezTo>
                <a:lnTo>
                  <a:pt x="6766765" y="279358"/>
                </a:lnTo>
                <a:cubicBezTo>
                  <a:pt x="6753418" y="268874"/>
                  <a:pt x="6875460" y="237406"/>
                  <a:pt x="6886903" y="235502"/>
                </a:cubicBezTo>
                <a:cubicBezTo>
                  <a:pt x="7003228" y="208802"/>
                  <a:pt x="7122412" y="191642"/>
                  <a:pt x="7238732" y="167805"/>
                </a:cubicBezTo>
                <a:cubicBezTo>
                  <a:pt x="7240641" y="153503"/>
                  <a:pt x="7220617" y="160174"/>
                  <a:pt x="7212037" y="161129"/>
                </a:cubicBezTo>
                <a:cubicBezTo>
                  <a:pt x="7161500" y="165896"/>
                  <a:pt x="7112877" y="181153"/>
                  <a:pt x="7063295" y="184011"/>
                </a:cubicBezTo>
                <a:cubicBezTo>
                  <a:pt x="7075688" y="162083"/>
                  <a:pt x="7125270" y="142059"/>
                  <a:pt x="7149107" y="138246"/>
                </a:cubicBezTo>
                <a:cubicBezTo>
                  <a:pt x="7254943" y="120131"/>
                  <a:pt x="7483776" y="130621"/>
                  <a:pt x="7556240" y="44808"/>
                </a:cubicBezTo>
                <a:cubicBezTo>
                  <a:pt x="7561008" y="40041"/>
                  <a:pt x="7556240" y="25739"/>
                  <a:pt x="7563866" y="23830"/>
                </a:cubicBezTo>
                <a:cubicBezTo>
                  <a:pt x="7614398" y="40041"/>
                  <a:pt x="7842281" y="-21934"/>
                  <a:pt x="7867067" y="8574"/>
                </a:cubicBezTo>
                <a:cubicBezTo>
                  <a:pt x="7877556" y="20972"/>
                  <a:pt x="7872789" y="57202"/>
                  <a:pt x="7891858" y="63878"/>
                </a:cubicBezTo>
                <a:cubicBezTo>
                  <a:pt x="7940486" y="65782"/>
                  <a:pt x="7985301" y="51480"/>
                  <a:pt x="8034879" y="57202"/>
                </a:cubicBezTo>
                <a:cubicBezTo>
                  <a:pt x="8059670" y="60060"/>
                  <a:pt x="8080648" y="73412"/>
                  <a:pt x="8106389" y="74362"/>
                </a:cubicBezTo>
                <a:cubicBezTo>
                  <a:pt x="8126413" y="74362"/>
                  <a:pt x="8171228" y="57202"/>
                  <a:pt x="8188388" y="76271"/>
                </a:cubicBezTo>
                <a:cubicBezTo>
                  <a:pt x="8192201" y="80084"/>
                  <a:pt x="8188388" y="91527"/>
                  <a:pt x="8191247" y="96295"/>
                </a:cubicBezTo>
                <a:cubicBezTo>
                  <a:pt x="8204599" y="115364"/>
                  <a:pt x="8385758" y="99153"/>
                  <a:pt x="8421988" y="114410"/>
                </a:cubicBezTo>
                <a:cubicBezTo>
                  <a:pt x="8423896" y="135388"/>
                  <a:pt x="8421988" y="127757"/>
                  <a:pt x="8409594" y="129666"/>
                </a:cubicBezTo>
                <a:cubicBezTo>
                  <a:pt x="8370502" y="137292"/>
                  <a:pt x="8336176" y="135388"/>
                  <a:pt x="8298037" y="138246"/>
                </a:cubicBezTo>
                <a:cubicBezTo>
                  <a:pt x="8281826" y="138246"/>
                  <a:pt x="8275155" y="132525"/>
                  <a:pt x="8278013" y="154457"/>
                </a:cubicBezTo>
                <a:cubicBezTo>
                  <a:pt x="8296128" y="157316"/>
                  <a:pt x="8319015" y="138246"/>
                  <a:pt x="8325687" y="162083"/>
                </a:cubicBezTo>
                <a:lnTo>
                  <a:pt x="8301850" y="178294"/>
                </a:lnTo>
                <a:lnTo>
                  <a:pt x="8413407" y="185920"/>
                </a:lnTo>
                <a:lnTo>
                  <a:pt x="8397197" y="217382"/>
                </a:lnTo>
                <a:cubicBezTo>
                  <a:pt x="8400060" y="220246"/>
                  <a:pt x="8461081" y="192596"/>
                  <a:pt x="8468707" y="225013"/>
                </a:cubicBezTo>
                <a:cubicBezTo>
                  <a:pt x="8426755" y="225013"/>
                  <a:pt x="8378127" y="226917"/>
                  <a:pt x="8337130" y="233593"/>
                </a:cubicBezTo>
                <a:cubicBezTo>
                  <a:pt x="8296128" y="240269"/>
                  <a:pt x="8307572" y="236452"/>
                  <a:pt x="8308526" y="248850"/>
                </a:cubicBezTo>
                <a:lnTo>
                  <a:pt x="8488730" y="248850"/>
                </a:lnTo>
                <a:cubicBezTo>
                  <a:pt x="8488730" y="248850"/>
                  <a:pt x="8565008" y="265056"/>
                  <a:pt x="8565008" y="265056"/>
                </a:cubicBezTo>
                <a:lnTo>
                  <a:pt x="8444870" y="265056"/>
                </a:lnTo>
                <a:cubicBezTo>
                  <a:pt x="8443916" y="265056"/>
                  <a:pt x="8444870" y="284125"/>
                  <a:pt x="8432477" y="287943"/>
                </a:cubicBezTo>
                <a:cubicBezTo>
                  <a:pt x="8420079" y="291756"/>
                  <a:pt x="8391475" y="286989"/>
                  <a:pt x="8371456" y="290801"/>
                </a:cubicBezTo>
                <a:cubicBezTo>
                  <a:pt x="8351432" y="294614"/>
                  <a:pt x="8274200" y="336566"/>
                  <a:pt x="8285644" y="352777"/>
                </a:cubicBezTo>
                <a:cubicBezTo>
                  <a:pt x="8331408" y="388057"/>
                  <a:pt x="8375269" y="369938"/>
                  <a:pt x="8423896" y="378522"/>
                </a:cubicBezTo>
                <a:cubicBezTo>
                  <a:pt x="8472520" y="387103"/>
                  <a:pt x="8483963" y="397592"/>
                  <a:pt x="8491589" y="408076"/>
                </a:cubicBezTo>
                <a:lnTo>
                  <a:pt x="8574543" y="416661"/>
                </a:lnTo>
                <a:lnTo>
                  <a:pt x="8530682" y="416661"/>
                </a:lnTo>
                <a:cubicBezTo>
                  <a:pt x="8530682" y="416661"/>
                  <a:pt x="8534495" y="432867"/>
                  <a:pt x="8534495" y="432867"/>
                </a:cubicBezTo>
                <a:cubicBezTo>
                  <a:pt x="8514476" y="442402"/>
                  <a:pt x="8520193" y="416661"/>
                  <a:pt x="8513522" y="416661"/>
                </a:cubicBezTo>
                <a:cubicBezTo>
                  <a:pt x="8460126" y="411894"/>
                  <a:pt x="8398151" y="454800"/>
                  <a:pt x="8350478" y="469102"/>
                </a:cubicBezTo>
                <a:cubicBezTo>
                  <a:pt x="8302804" y="483404"/>
                  <a:pt x="8262757" y="462426"/>
                  <a:pt x="8246551" y="520588"/>
                </a:cubicBezTo>
                <a:cubicBezTo>
                  <a:pt x="8256085" y="527260"/>
                  <a:pt x="8356200" y="506286"/>
                  <a:pt x="8379082" y="504378"/>
                </a:cubicBezTo>
                <a:cubicBezTo>
                  <a:pt x="8417220" y="502473"/>
                  <a:pt x="8448683" y="510099"/>
                  <a:pt x="8483009" y="511054"/>
                </a:cubicBezTo>
                <a:cubicBezTo>
                  <a:pt x="8501124" y="511054"/>
                  <a:pt x="8526869" y="498656"/>
                  <a:pt x="8545939" y="504378"/>
                </a:cubicBezTo>
                <a:cubicBezTo>
                  <a:pt x="8565008" y="510099"/>
                  <a:pt x="8558332" y="556818"/>
                  <a:pt x="8608868" y="558727"/>
                </a:cubicBezTo>
                <a:cubicBezTo>
                  <a:pt x="8637473" y="559682"/>
                  <a:pt x="8661309" y="541562"/>
                  <a:pt x="8682283" y="538703"/>
                </a:cubicBezTo>
                <a:cubicBezTo>
                  <a:pt x="8694681" y="536795"/>
                  <a:pt x="8713750" y="546329"/>
                  <a:pt x="8729006" y="544425"/>
                </a:cubicBezTo>
                <a:cubicBezTo>
                  <a:pt x="8788119" y="537749"/>
                  <a:pt x="8899676" y="497706"/>
                  <a:pt x="8953072" y="505332"/>
                </a:cubicBezTo>
                <a:cubicBezTo>
                  <a:pt x="8977858" y="509145"/>
                  <a:pt x="8999791" y="532982"/>
                  <a:pt x="9019814" y="535845"/>
                </a:cubicBezTo>
                <a:cubicBezTo>
                  <a:pt x="9049368" y="540612"/>
                  <a:pt x="9089416" y="508191"/>
                  <a:pt x="9097996" y="561586"/>
                </a:cubicBezTo>
                <a:cubicBezTo>
                  <a:pt x="9162835" y="559682"/>
                  <a:pt x="9213367" y="532982"/>
                  <a:pt x="9277251" y="561586"/>
                </a:cubicBezTo>
                <a:lnTo>
                  <a:pt x="9277251" y="584468"/>
                </a:lnTo>
                <a:cubicBezTo>
                  <a:pt x="9277251" y="584468"/>
                  <a:pt x="9229578" y="609259"/>
                  <a:pt x="9229578" y="609259"/>
                </a:cubicBezTo>
                <a:cubicBezTo>
                  <a:pt x="9266762" y="597820"/>
                  <a:pt x="9295366" y="619748"/>
                  <a:pt x="9322061" y="624516"/>
                </a:cubicBezTo>
                <a:cubicBezTo>
                  <a:pt x="9345898" y="629283"/>
                  <a:pt x="9384991" y="624516"/>
                  <a:pt x="9406919" y="633096"/>
                </a:cubicBezTo>
                <a:cubicBezTo>
                  <a:pt x="9428852" y="641676"/>
                  <a:pt x="9421221" y="661700"/>
                  <a:pt x="9442199" y="663609"/>
                </a:cubicBezTo>
                <a:cubicBezTo>
                  <a:pt x="9495594" y="608305"/>
                  <a:pt x="9530870" y="654074"/>
                  <a:pt x="9576639" y="649307"/>
                </a:cubicBezTo>
                <a:cubicBezTo>
                  <a:pt x="9591896" y="647398"/>
                  <a:pt x="9588078" y="633096"/>
                  <a:pt x="9591896" y="633096"/>
                </a:cubicBezTo>
                <a:cubicBezTo>
                  <a:pt x="9630984" y="635959"/>
                  <a:pt x="9686288" y="668376"/>
                  <a:pt x="9732053" y="656933"/>
                </a:cubicBezTo>
                <a:lnTo>
                  <a:pt x="9708216" y="688400"/>
                </a:lnTo>
                <a:cubicBezTo>
                  <a:pt x="9731098" y="679815"/>
                  <a:pt x="9747309" y="698884"/>
                  <a:pt x="9761611" y="701747"/>
                </a:cubicBezTo>
                <a:cubicBezTo>
                  <a:pt x="9775913" y="704606"/>
                  <a:pt x="9780681" y="696026"/>
                  <a:pt x="9790215" y="697935"/>
                </a:cubicBezTo>
                <a:cubicBezTo>
                  <a:pt x="9819774" y="702702"/>
                  <a:pt x="9853145" y="722721"/>
                  <a:pt x="9892238" y="712237"/>
                </a:cubicBezTo>
                <a:lnTo>
                  <a:pt x="9795937" y="728443"/>
                </a:lnTo>
                <a:cubicBezTo>
                  <a:pt x="9787357" y="762769"/>
                  <a:pt x="9868402" y="744654"/>
                  <a:pt x="9867447" y="764677"/>
                </a:cubicBezTo>
                <a:lnTo>
                  <a:pt x="9835980" y="780884"/>
                </a:lnTo>
                <a:cubicBezTo>
                  <a:pt x="9863634" y="828557"/>
                  <a:pt x="9896051" y="785651"/>
                  <a:pt x="9892238" y="860974"/>
                </a:cubicBezTo>
                <a:cubicBezTo>
                  <a:pt x="9889375" y="925813"/>
                  <a:pt x="9837889" y="1029740"/>
                  <a:pt x="9781635" y="1064066"/>
                </a:cubicBezTo>
                <a:cubicBezTo>
                  <a:pt x="9770192" y="1071692"/>
                  <a:pt x="9646241" y="1125087"/>
                  <a:pt x="9638615" y="1126041"/>
                </a:cubicBezTo>
                <a:cubicBezTo>
                  <a:pt x="9624313" y="1127945"/>
                  <a:pt x="9607147" y="1113643"/>
                  <a:pt x="9590941" y="1112694"/>
                </a:cubicBezTo>
                <a:cubicBezTo>
                  <a:pt x="9524199" y="1106972"/>
                  <a:pt x="9467945" y="1131763"/>
                  <a:pt x="9404061" y="1144156"/>
                </a:cubicBezTo>
                <a:lnTo>
                  <a:pt x="9427897" y="1160367"/>
                </a:lnTo>
                <a:cubicBezTo>
                  <a:pt x="9399293" y="1176573"/>
                  <a:pt x="9363063" y="1159413"/>
                  <a:pt x="9344944" y="1160367"/>
                </a:cubicBezTo>
                <a:cubicBezTo>
                  <a:pt x="9341131" y="1160367"/>
                  <a:pt x="9307759" y="1184204"/>
                  <a:pt x="9284877" y="1188971"/>
                </a:cubicBezTo>
                <a:cubicBezTo>
                  <a:pt x="9232436" y="1200410"/>
                  <a:pt x="9178087" y="1204223"/>
                  <a:pt x="9124696" y="1208990"/>
                </a:cubicBezTo>
                <a:lnTo>
                  <a:pt x="9138044" y="1187062"/>
                </a:lnTo>
                <a:lnTo>
                  <a:pt x="9540405" y="1097437"/>
                </a:lnTo>
                <a:cubicBezTo>
                  <a:pt x="9546126" y="1085039"/>
                  <a:pt x="9519431" y="1065020"/>
                  <a:pt x="9512755" y="1065020"/>
                </a:cubicBezTo>
                <a:cubicBezTo>
                  <a:pt x="9466036" y="1060253"/>
                  <a:pt x="9471758" y="1087902"/>
                  <a:pt x="9463177" y="1090761"/>
                </a:cubicBezTo>
                <a:cubicBezTo>
                  <a:pt x="9449825" y="1093624"/>
                  <a:pt x="9422175" y="1080272"/>
                  <a:pt x="9394526" y="1084089"/>
                </a:cubicBezTo>
                <a:cubicBezTo>
                  <a:pt x="9325874" y="1093624"/>
                  <a:pt x="9245784" y="1141298"/>
                  <a:pt x="9167602" y="1153691"/>
                </a:cubicBezTo>
                <a:cubicBezTo>
                  <a:pt x="9089416" y="1166084"/>
                  <a:pt x="9082740" y="1136530"/>
                  <a:pt x="9044601" y="1214712"/>
                </a:cubicBezTo>
                <a:lnTo>
                  <a:pt x="9060812" y="1226155"/>
                </a:lnTo>
                <a:lnTo>
                  <a:pt x="9020764" y="1226155"/>
                </a:lnTo>
                <a:cubicBezTo>
                  <a:pt x="9013138" y="1203273"/>
                  <a:pt x="9052231" y="1207086"/>
                  <a:pt x="9044601" y="1189921"/>
                </a:cubicBezTo>
                <a:cubicBezTo>
                  <a:pt x="9042697" y="1185153"/>
                  <a:pt x="9018860" y="1169902"/>
                  <a:pt x="9016951" y="1169902"/>
                </a:cubicBezTo>
                <a:cubicBezTo>
                  <a:pt x="9005512" y="1169902"/>
                  <a:pt x="8999791" y="1206132"/>
                  <a:pt x="8994069" y="1215666"/>
                </a:cubicBezTo>
                <a:cubicBezTo>
                  <a:pt x="8988347" y="1225201"/>
                  <a:pt x="8975954" y="1222342"/>
                  <a:pt x="8974045" y="1230923"/>
                </a:cubicBezTo>
                <a:cubicBezTo>
                  <a:pt x="8972141" y="1239503"/>
                  <a:pt x="8982625" y="1251896"/>
                  <a:pt x="8980721" y="1261431"/>
                </a:cubicBezTo>
                <a:cubicBezTo>
                  <a:pt x="8978813" y="1270966"/>
                  <a:pt x="8960698" y="1271920"/>
                  <a:pt x="8957839" y="1275733"/>
                </a:cubicBezTo>
                <a:cubicBezTo>
                  <a:pt x="8954976" y="1279551"/>
                  <a:pt x="8964510" y="1292898"/>
                  <a:pt x="8963556" y="1301478"/>
                </a:cubicBezTo>
                <a:cubicBezTo>
                  <a:pt x="8961652" y="1314826"/>
                  <a:pt x="8936861" y="1320548"/>
                  <a:pt x="8941628" y="1338663"/>
                </a:cubicBezTo>
                <a:cubicBezTo>
                  <a:pt x="8984534" y="1334850"/>
                  <a:pt x="9020764" y="1338663"/>
                  <a:pt x="9059857" y="1356778"/>
                </a:cubicBezTo>
                <a:lnTo>
                  <a:pt x="9061766" y="1394917"/>
                </a:lnTo>
                <a:cubicBezTo>
                  <a:pt x="9090370" y="1401593"/>
                  <a:pt x="9118020" y="1393012"/>
                  <a:pt x="9144715" y="1394917"/>
                </a:cubicBezTo>
                <a:cubicBezTo>
                  <a:pt x="9171415" y="1396825"/>
                  <a:pt x="9174274" y="1407314"/>
                  <a:pt x="9187621" y="1409219"/>
                </a:cubicBezTo>
                <a:cubicBezTo>
                  <a:pt x="9227669" y="1413036"/>
                  <a:pt x="9297270" y="1379665"/>
                  <a:pt x="9340176" y="1372989"/>
                </a:cubicBezTo>
                <a:cubicBezTo>
                  <a:pt x="9398339" y="1363454"/>
                  <a:pt x="9490827" y="1371080"/>
                  <a:pt x="9553757" y="1371080"/>
                </a:cubicBezTo>
                <a:cubicBezTo>
                  <a:pt x="9665310" y="1371080"/>
                  <a:pt x="9662451" y="1389199"/>
                  <a:pt x="9748264" y="1409219"/>
                </a:cubicBezTo>
                <a:cubicBezTo>
                  <a:pt x="9765424" y="1413036"/>
                  <a:pt x="9784494" y="1394917"/>
                  <a:pt x="9790215" y="1418753"/>
                </a:cubicBezTo>
                <a:lnTo>
                  <a:pt x="9753985" y="1426384"/>
                </a:lnTo>
                <a:cubicBezTo>
                  <a:pt x="9764470" y="1462614"/>
                  <a:pt x="9732053" y="1447357"/>
                  <a:pt x="9734916" y="1474057"/>
                </a:cubicBezTo>
                <a:cubicBezTo>
                  <a:pt x="9788307" y="1468336"/>
                  <a:pt x="9836934" y="1499798"/>
                  <a:pt x="9886517" y="1514100"/>
                </a:cubicBezTo>
                <a:lnTo>
                  <a:pt x="9862680" y="1594195"/>
                </a:lnTo>
                <a:cubicBezTo>
                  <a:pt x="9901773" y="1586565"/>
                  <a:pt x="9906540" y="1598963"/>
                  <a:pt x="9933236" y="1619936"/>
                </a:cubicBezTo>
                <a:cubicBezTo>
                  <a:pt x="9930377" y="1659984"/>
                  <a:pt x="9947538" y="1719096"/>
                  <a:pt x="9971374" y="1754376"/>
                </a:cubicBezTo>
                <a:cubicBezTo>
                  <a:pt x="9994257" y="1741029"/>
                  <a:pt x="10011422" y="1733398"/>
                  <a:pt x="10039072" y="1738165"/>
                </a:cubicBezTo>
                <a:cubicBezTo>
                  <a:pt x="10041930" y="1764865"/>
                  <a:pt x="9999024" y="1768678"/>
                  <a:pt x="9982818" y="1762002"/>
                </a:cubicBezTo>
                <a:cubicBezTo>
                  <a:pt x="9976142" y="1813493"/>
                  <a:pt x="9993302" y="1860212"/>
                  <a:pt x="9999024" y="1909790"/>
                </a:cubicBezTo>
                <a:cubicBezTo>
                  <a:pt x="10001887" y="1930768"/>
                  <a:pt x="9992353" y="1955559"/>
                  <a:pt x="9995211" y="1970815"/>
                </a:cubicBezTo>
                <a:cubicBezTo>
                  <a:pt x="9998070" y="1986067"/>
                  <a:pt x="10017139" y="2001324"/>
                  <a:pt x="10020957" y="2015626"/>
                </a:cubicBezTo>
                <a:cubicBezTo>
                  <a:pt x="10024770" y="2029928"/>
                  <a:pt x="10020957" y="2053764"/>
                  <a:pt x="10026674" y="2073788"/>
                </a:cubicBezTo>
                <a:cubicBezTo>
                  <a:pt x="10035259" y="2100484"/>
                  <a:pt x="10069580" y="2109069"/>
                  <a:pt x="10071489" y="2149111"/>
                </a:cubicBezTo>
                <a:cubicBezTo>
                  <a:pt x="10074347" y="2202507"/>
                  <a:pt x="10019048" y="2251134"/>
                  <a:pt x="10019048" y="2305479"/>
                </a:cubicBezTo>
                <a:cubicBezTo>
                  <a:pt x="10010468" y="2317877"/>
                  <a:pt x="9969466" y="2312156"/>
                  <a:pt x="9950396" y="2316923"/>
                </a:cubicBezTo>
                <a:cubicBezTo>
                  <a:pt x="9919888" y="2324549"/>
                  <a:pt x="9889375" y="2342668"/>
                  <a:pt x="9855049" y="2350294"/>
                </a:cubicBezTo>
                <a:cubicBezTo>
                  <a:pt x="9820728" y="2357920"/>
                  <a:pt x="9824541" y="2344573"/>
                  <a:pt x="9815006" y="2349340"/>
                </a:cubicBezTo>
                <a:cubicBezTo>
                  <a:pt x="9801659" y="2356016"/>
                  <a:pt x="9794028" y="2389387"/>
                  <a:pt x="9777822" y="2392246"/>
                </a:cubicBezTo>
                <a:cubicBezTo>
                  <a:pt x="9761611" y="2395109"/>
                  <a:pt x="9753985" y="2383666"/>
                  <a:pt x="9739683" y="2385574"/>
                </a:cubicBezTo>
                <a:cubicBezTo>
                  <a:pt x="9699636" y="2390342"/>
                  <a:pt x="9650054" y="2405594"/>
                  <a:pt x="9602380" y="2408457"/>
                </a:cubicBezTo>
                <a:cubicBezTo>
                  <a:pt x="9564241" y="2411315"/>
                  <a:pt x="9532779" y="2389387"/>
                  <a:pt x="9507033" y="2440874"/>
                </a:cubicBezTo>
                <a:lnTo>
                  <a:pt x="9491781" y="2440874"/>
                </a:lnTo>
                <a:cubicBezTo>
                  <a:pt x="9491781" y="2440874"/>
                  <a:pt x="9484151" y="2425617"/>
                  <a:pt x="9484151" y="2425617"/>
                </a:cubicBezTo>
                <a:lnTo>
                  <a:pt x="9464127" y="2434198"/>
                </a:lnTo>
                <a:lnTo>
                  <a:pt x="9471758" y="2449454"/>
                </a:lnTo>
                <a:cubicBezTo>
                  <a:pt x="9386900" y="2480921"/>
                  <a:pt x="9280110" y="2506662"/>
                  <a:pt x="9204786" y="2554336"/>
                </a:cubicBezTo>
                <a:cubicBezTo>
                  <a:pt x="9192389" y="2561966"/>
                  <a:pt x="9179041" y="2569592"/>
                  <a:pt x="9177137" y="2570546"/>
                </a:cubicBezTo>
                <a:cubicBezTo>
                  <a:pt x="9171415" y="2574359"/>
                  <a:pt x="9170461" y="2596287"/>
                  <a:pt x="9155204" y="2599151"/>
                </a:cubicBezTo>
                <a:cubicBezTo>
                  <a:pt x="9139948" y="2602009"/>
                  <a:pt x="9089416" y="2587707"/>
                  <a:pt x="9063670" y="2601055"/>
                </a:cubicBezTo>
                <a:lnTo>
                  <a:pt x="9143765" y="2568638"/>
                </a:lnTo>
                <a:cubicBezTo>
                  <a:pt x="9145670" y="2554336"/>
                  <a:pt x="9125646" y="2561012"/>
                  <a:pt x="9118020" y="2562916"/>
                </a:cubicBezTo>
                <a:cubicBezTo>
                  <a:pt x="9085603" y="2570546"/>
                  <a:pt x="9057953" y="2592474"/>
                  <a:pt x="9024582" y="2593429"/>
                </a:cubicBezTo>
                <a:lnTo>
                  <a:pt x="9048419" y="2617266"/>
                </a:lnTo>
                <a:lnTo>
                  <a:pt x="8960698" y="2617266"/>
                </a:lnTo>
                <a:cubicBezTo>
                  <a:pt x="8960698" y="2617266"/>
                  <a:pt x="8969278" y="2641102"/>
                  <a:pt x="8969278" y="2641102"/>
                </a:cubicBezTo>
                <a:lnTo>
                  <a:pt x="8892046" y="2664939"/>
                </a:lnTo>
                <a:lnTo>
                  <a:pt x="8896813" y="2649683"/>
                </a:lnTo>
                <a:lnTo>
                  <a:pt x="8832934" y="2665893"/>
                </a:lnTo>
                <a:lnTo>
                  <a:pt x="8840560" y="2681150"/>
                </a:lnTo>
                <a:lnTo>
                  <a:pt x="8796699" y="2697356"/>
                </a:lnTo>
                <a:lnTo>
                  <a:pt x="8782397" y="2682100"/>
                </a:lnTo>
                <a:cubicBezTo>
                  <a:pt x="8767145" y="2690684"/>
                  <a:pt x="8743309" y="2700219"/>
                  <a:pt x="8745213" y="2721193"/>
                </a:cubicBezTo>
                <a:lnTo>
                  <a:pt x="8789073" y="2704987"/>
                </a:lnTo>
                <a:cubicBezTo>
                  <a:pt x="8835792" y="2711658"/>
                  <a:pt x="8724239" y="2749797"/>
                  <a:pt x="8714704" y="2751706"/>
                </a:cubicBezTo>
                <a:cubicBezTo>
                  <a:pt x="8635564" y="2763144"/>
                  <a:pt x="8541171" y="2783168"/>
                  <a:pt x="8469661" y="2826074"/>
                </a:cubicBezTo>
                <a:cubicBezTo>
                  <a:pt x="8442011" y="2843240"/>
                  <a:pt x="8428664" y="2850865"/>
                  <a:pt x="8402918" y="2864213"/>
                </a:cubicBezTo>
                <a:cubicBezTo>
                  <a:pt x="8367638" y="2881378"/>
                  <a:pt x="8368593" y="2878515"/>
                  <a:pt x="8333317" y="2881378"/>
                </a:cubicBezTo>
                <a:cubicBezTo>
                  <a:pt x="8307572" y="2883282"/>
                  <a:pt x="8259898" y="2950980"/>
                  <a:pt x="8218901" y="2959560"/>
                </a:cubicBezTo>
                <a:cubicBezTo>
                  <a:pt x="8177899" y="2968140"/>
                  <a:pt x="8180762" y="2943354"/>
                  <a:pt x="8150249" y="2961469"/>
                </a:cubicBezTo>
                <a:cubicBezTo>
                  <a:pt x="8119736" y="2979584"/>
                  <a:pt x="8151204" y="2987210"/>
                  <a:pt x="8117832" y="2970049"/>
                </a:cubicBezTo>
                <a:cubicBezTo>
                  <a:pt x="8089228" y="3024399"/>
                  <a:pt x="8008183" y="3040605"/>
                  <a:pt x="7950975" y="3067305"/>
                </a:cubicBezTo>
                <a:cubicBezTo>
                  <a:pt x="7909973" y="3087324"/>
                  <a:pt x="7873743" y="3131184"/>
                  <a:pt x="7816535" y="3121650"/>
                </a:cubicBezTo>
                <a:lnTo>
                  <a:pt x="7824161" y="3137860"/>
                </a:lnTo>
                <a:cubicBezTo>
                  <a:pt x="7798420" y="3139765"/>
                  <a:pt x="7774584" y="3147395"/>
                  <a:pt x="7751701" y="3157884"/>
                </a:cubicBezTo>
                <a:cubicBezTo>
                  <a:pt x="7728814" y="3168369"/>
                  <a:pt x="7678282" y="3192205"/>
                  <a:pt x="7695443" y="3216996"/>
                </a:cubicBezTo>
                <a:cubicBezTo>
                  <a:pt x="7684958" y="3219860"/>
                  <a:pt x="7675424" y="3226531"/>
                  <a:pt x="7664935" y="3229394"/>
                </a:cubicBezTo>
                <a:cubicBezTo>
                  <a:pt x="7638235" y="3237020"/>
                  <a:pt x="7593425" y="3255135"/>
                  <a:pt x="7568633" y="3270392"/>
                </a:cubicBezTo>
                <a:cubicBezTo>
                  <a:pt x="7561957" y="3274205"/>
                  <a:pt x="7560053" y="3288507"/>
                  <a:pt x="7546705" y="3296137"/>
                </a:cubicBezTo>
                <a:cubicBezTo>
                  <a:pt x="7522869" y="3310439"/>
                  <a:pt x="7505704" y="3278018"/>
                  <a:pt x="7463752" y="3310439"/>
                </a:cubicBezTo>
                <a:cubicBezTo>
                  <a:pt x="7456126" y="3316156"/>
                  <a:pt x="7463752" y="3326645"/>
                  <a:pt x="7461843" y="3328554"/>
                </a:cubicBezTo>
                <a:cubicBezTo>
                  <a:pt x="7456126" y="3333322"/>
                  <a:pt x="7420846" y="3356204"/>
                  <a:pt x="7415124" y="3358113"/>
                </a:cubicBezTo>
                <a:cubicBezTo>
                  <a:pt x="7403685" y="3362880"/>
                  <a:pt x="7373172" y="3355249"/>
                  <a:pt x="7368405" y="3362880"/>
                </a:cubicBezTo>
                <a:cubicBezTo>
                  <a:pt x="7364592" y="3368597"/>
                  <a:pt x="7371264" y="3384808"/>
                  <a:pt x="7366496" y="3392434"/>
                </a:cubicBezTo>
                <a:cubicBezTo>
                  <a:pt x="7361729" y="3400064"/>
                  <a:pt x="7320732" y="3417225"/>
                  <a:pt x="7315964" y="3418179"/>
                </a:cubicBezTo>
                <a:cubicBezTo>
                  <a:pt x="7298804" y="3422947"/>
                  <a:pt x="7308338" y="3418179"/>
                  <a:pt x="7307384" y="3409599"/>
                </a:cubicBezTo>
                <a:cubicBezTo>
                  <a:pt x="7300708" y="3366693"/>
                  <a:pt x="7340755" y="3376228"/>
                  <a:pt x="7357916" y="3346669"/>
                </a:cubicBezTo>
                <a:lnTo>
                  <a:pt x="8039646" y="2958606"/>
                </a:lnTo>
                <a:cubicBezTo>
                  <a:pt x="8056811" y="2942399"/>
                  <a:pt x="8045368" y="2944303"/>
                  <a:pt x="8031066" y="2950025"/>
                </a:cubicBezTo>
                <a:cubicBezTo>
                  <a:pt x="8001507" y="2961469"/>
                  <a:pt x="7975766" y="2984351"/>
                  <a:pt x="7943345" y="2986260"/>
                </a:cubicBezTo>
                <a:cubicBezTo>
                  <a:pt x="7951930" y="2969095"/>
                  <a:pt x="7972903" y="2957656"/>
                  <a:pt x="7989114" y="2948121"/>
                </a:cubicBezTo>
                <a:cubicBezTo>
                  <a:pt x="8104485" y="2877561"/>
                  <a:pt x="8268479" y="2798425"/>
                  <a:pt x="8391475" y="2750751"/>
                </a:cubicBezTo>
                <a:cubicBezTo>
                  <a:pt x="8514476" y="2703078"/>
                  <a:pt x="8488730" y="2710704"/>
                  <a:pt x="8491589" y="2706891"/>
                </a:cubicBezTo>
                <a:cubicBezTo>
                  <a:pt x="8494452" y="2703078"/>
                  <a:pt x="8490639" y="2677332"/>
                  <a:pt x="8495407" y="2666848"/>
                </a:cubicBezTo>
                <a:lnTo>
                  <a:pt x="8471570" y="2654450"/>
                </a:lnTo>
                <a:lnTo>
                  <a:pt x="8511613" y="2626800"/>
                </a:lnTo>
                <a:lnTo>
                  <a:pt x="8495407" y="2610589"/>
                </a:lnTo>
                <a:lnTo>
                  <a:pt x="8029157" y="2802238"/>
                </a:lnTo>
                <a:cubicBezTo>
                  <a:pt x="7975766" y="2824170"/>
                  <a:pt x="7916649" y="2858491"/>
                  <a:pt x="7860396" y="2883282"/>
                </a:cubicBezTo>
                <a:cubicBezTo>
                  <a:pt x="7798420" y="2910932"/>
                  <a:pt x="7735490" y="2938586"/>
                  <a:pt x="7670656" y="2961469"/>
                </a:cubicBezTo>
                <a:cubicBezTo>
                  <a:pt x="7680191" y="2935723"/>
                  <a:pt x="7709745" y="2938586"/>
                  <a:pt x="7729769" y="2929052"/>
                </a:cubicBezTo>
                <a:cubicBezTo>
                  <a:pt x="7886137" y="2849911"/>
                  <a:pt x="8045368" y="2758377"/>
                  <a:pt x="8203645" y="2683054"/>
                </a:cubicBezTo>
                <a:cubicBezTo>
                  <a:pt x="8361921" y="2607731"/>
                  <a:pt x="8243687" y="2675428"/>
                  <a:pt x="8246551" y="2673519"/>
                </a:cubicBezTo>
                <a:cubicBezTo>
                  <a:pt x="8249409" y="2671615"/>
                  <a:pt x="8240829" y="2662080"/>
                  <a:pt x="8243687" y="2658263"/>
                </a:cubicBezTo>
                <a:cubicBezTo>
                  <a:pt x="8255131" y="2639193"/>
                  <a:pt x="8292315" y="2644915"/>
                  <a:pt x="8311385" y="2638244"/>
                </a:cubicBezTo>
                <a:cubicBezTo>
                  <a:pt x="8324732" y="2633476"/>
                  <a:pt x="8419129" y="2590570"/>
                  <a:pt x="8422942" y="2585803"/>
                </a:cubicBezTo>
                <a:cubicBezTo>
                  <a:pt x="8439148" y="2568638"/>
                  <a:pt x="8402918" y="2573405"/>
                  <a:pt x="8406731" y="2561966"/>
                </a:cubicBezTo>
                <a:lnTo>
                  <a:pt x="8454405" y="2541942"/>
                </a:lnTo>
                <a:lnTo>
                  <a:pt x="8446779" y="2518106"/>
                </a:lnTo>
                <a:lnTo>
                  <a:pt x="8435335" y="2514293"/>
                </a:lnTo>
                <a:lnTo>
                  <a:pt x="8255131" y="2585803"/>
                </a:lnTo>
                <a:cubicBezTo>
                  <a:pt x="8277059" y="2555290"/>
                  <a:pt x="8402918" y="2524777"/>
                  <a:pt x="8415312" y="2501895"/>
                </a:cubicBezTo>
                <a:cubicBezTo>
                  <a:pt x="8420079" y="2492360"/>
                  <a:pt x="8413407" y="2486638"/>
                  <a:pt x="8403873" y="2490456"/>
                </a:cubicBezTo>
                <a:cubicBezTo>
                  <a:pt x="8322828" y="2519060"/>
                  <a:pt x="8250364" y="2570546"/>
                  <a:pt x="8173132" y="2603918"/>
                </a:cubicBezTo>
                <a:cubicBezTo>
                  <a:pt x="8095900" y="2637289"/>
                  <a:pt x="8148341" y="2610589"/>
                  <a:pt x="8134993" y="2610589"/>
                </a:cubicBezTo>
                <a:lnTo>
                  <a:pt x="8145482" y="2624891"/>
                </a:lnTo>
                <a:lnTo>
                  <a:pt x="8246551" y="2585803"/>
                </a:lnTo>
                <a:lnTo>
                  <a:pt x="8159784" y="2648728"/>
                </a:lnTo>
                <a:lnTo>
                  <a:pt x="8118787" y="2657313"/>
                </a:lnTo>
                <a:lnTo>
                  <a:pt x="8134993" y="2633476"/>
                </a:lnTo>
                <a:cubicBezTo>
                  <a:pt x="8108298" y="2609640"/>
                  <a:pt x="8005320" y="2672565"/>
                  <a:pt x="7974812" y="2685917"/>
                </a:cubicBezTo>
                <a:cubicBezTo>
                  <a:pt x="7944299" y="2699265"/>
                  <a:pt x="7925230" y="2707845"/>
                  <a:pt x="7897580" y="2721193"/>
                </a:cubicBezTo>
                <a:cubicBezTo>
                  <a:pt x="7841326" y="2746938"/>
                  <a:pt x="7773629" y="2757427"/>
                  <a:pt x="7734536" y="2806050"/>
                </a:cubicBezTo>
                <a:lnTo>
                  <a:pt x="7766003" y="2818448"/>
                </a:lnTo>
                <a:lnTo>
                  <a:pt x="7749792" y="2849911"/>
                </a:lnTo>
                <a:lnTo>
                  <a:pt x="7846094" y="2802238"/>
                </a:lnTo>
                <a:lnTo>
                  <a:pt x="7829883" y="2794612"/>
                </a:lnTo>
                <a:cubicBezTo>
                  <a:pt x="7869930" y="2786981"/>
                  <a:pt x="7908069" y="2759331"/>
                  <a:pt x="7950021" y="2770775"/>
                </a:cubicBezTo>
                <a:cubicBezTo>
                  <a:pt x="7944299" y="2786981"/>
                  <a:pt x="7934764" y="2799379"/>
                  <a:pt x="7920462" y="2809868"/>
                </a:cubicBezTo>
                <a:cubicBezTo>
                  <a:pt x="7876602" y="2840376"/>
                  <a:pt x="7745025" y="2876611"/>
                  <a:pt x="7685908" y="2903306"/>
                </a:cubicBezTo>
                <a:cubicBezTo>
                  <a:pt x="7665889" y="2912841"/>
                  <a:pt x="7625842" y="2936678"/>
                  <a:pt x="7607727" y="2946212"/>
                </a:cubicBezTo>
                <a:cubicBezTo>
                  <a:pt x="7560053" y="2971003"/>
                  <a:pt x="7583890" y="2966236"/>
                  <a:pt x="7565775" y="2982442"/>
                </a:cubicBezTo>
                <a:cubicBezTo>
                  <a:pt x="7547655" y="2998653"/>
                  <a:pt x="7511425" y="3009142"/>
                  <a:pt x="7496169" y="3016768"/>
                </a:cubicBezTo>
                <a:cubicBezTo>
                  <a:pt x="7456126" y="3037746"/>
                  <a:pt x="7357916" y="3057770"/>
                  <a:pt x="7373172" y="3114024"/>
                </a:cubicBezTo>
                <a:cubicBezTo>
                  <a:pt x="7353149" y="3121650"/>
                  <a:pt x="7353149" y="3090187"/>
                  <a:pt x="7344568" y="3089233"/>
                </a:cubicBezTo>
                <a:lnTo>
                  <a:pt x="7316919" y="3097813"/>
                </a:lnTo>
                <a:lnTo>
                  <a:pt x="7364592" y="3050139"/>
                </a:lnTo>
                <a:cubicBezTo>
                  <a:pt x="7312151" y="3059674"/>
                  <a:pt x="7232061" y="3096858"/>
                  <a:pt x="7203457" y="3141673"/>
                </a:cubicBezTo>
                <a:cubicBezTo>
                  <a:pt x="7195826" y="3154067"/>
                  <a:pt x="7203457" y="3163601"/>
                  <a:pt x="7196781" y="3174090"/>
                </a:cubicBezTo>
                <a:cubicBezTo>
                  <a:pt x="7171035" y="3217951"/>
                  <a:pt x="7056619" y="3251322"/>
                  <a:pt x="7009900" y="3282785"/>
                </a:cubicBezTo>
                <a:cubicBezTo>
                  <a:pt x="6963181" y="3314252"/>
                  <a:pt x="6954600" y="3339993"/>
                  <a:pt x="6924088" y="3364784"/>
                </a:cubicBezTo>
                <a:cubicBezTo>
                  <a:pt x="6867834" y="3411503"/>
                  <a:pt x="6788698" y="3445829"/>
                  <a:pt x="6726722" y="3487781"/>
                </a:cubicBezTo>
                <a:cubicBezTo>
                  <a:pt x="6559865" y="3602197"/>
                  <a:pt x="6398725" y="3725198"/>
                  <a:pt x="6235686" y="3844382"/>
                </a:cubicBezTo>
                <a:cubicBezTo>
                  <a:pt x="6201360" y="3869168"/>
                  <a:pt x="6158454" y="3885379"/>
                  <a:pt x="6126987" y="3914938"/>
                </a:cubicBezTo>
                <a:cubicBezTo>
                  <a:pt x="6095524" y="3944496"/>
                  <a:pt x="6115548" y="3963565"/>
                  <a:pt x="6085035" y="3948309"/>
                </a:cubicBezTo>
                <a:cubicBezTo>
                  <a:pt x="6114594" y="3891101"/>
                  <a:pt x="6244266" y="3851053"/>
                  <a:pt x="6185149" y="3776685"/>
                </a:cubicBezTo>
                <a:cubicBezTo>
                  <a:pt x="6146056" y="3803380"/>
                  <a:pt x="6109826" y="3815778"/>
                  <a:pt x="6077409" y="3852008"/>
                </a:cubicBezTo>
                <a:cubicBezTo>
                  <a:pt x="6066920" y="3863451"/>
                  <a:pt x="6064062" y="3884425"/>
                  <a:pt x="6053572" y="3892055"/>
                </a:cubicBezTo>
                <a:cubicBezTo>
                  <a:pt x="6043083" y="3899681"/>
                  <a:pt x="6016388" y="3896823"/>
                  <a:pt x="6005899" y="3908261"/>
                </a:cubicBezTo>
                <a:cubicBezTo>
                  <a:pt x="5995410" y="3919705"/>
                  <a:pt x="6003036" y="3939729"/>
                  <a:pt x="5996364" y="3951168"/>
                </a:cubicBezTo>
                <a:cubicBezTo>
                  <a:pt x="5989688" y="3962611"/>
                  <a:pt x="5980154" y="3958798"/>
                  <a:pt x="5974432" y="3964515"/>
                </a:cubicBezTo>
                <a:cubicBezTo>
                  <a:pt x="5870505" y="4066538"/>
                  <a:pt x="5749417" y="4143770"/>
                  <a:pt x="5640718" y="4235304"/>
                </a:cubicBezTo>
                <a:cubicBezTo>
                  <a:pt x="5629279" y="4244839"/>
                  <a:pt x="5619744" y="4271534"/>
                  <a:pt x="5605442" y="4283927"/>
                </a:cubicBezTo>
                <a:cubicBezTo>
                  <a:pt x="5584464" y="4302997"/>
                  <a:pt x="5539654" y="4314440"/>
                  <a:pt x="5526301" y="4324929"/>
                </a:cubicBezTo>
                <a:cubicBezTo>
                  <a:pt x="5512954" y="4335418"/>
                  <a:pt x="5518676" y="4349720"/>
                  <a:pt x="5511050" y="4357346"/>
                </a:cubicBezTo>
                <a:cubicBezTo>
                  <a:pt x="5503419" y="4364972"/>
                  <a:pt x="5426187" y="4353533"/>
                  <a:pt x="5430955" y="4401207"/>
                </a:cubicBezTo>
                <a:lnTo>
                  <a:pt x="5467189" y="4401207"/>
                </a:lnTo>
                <a:cubicBezTo>
                  <a:pt x="5430955" y="4409787"/>
                  <a:pt x="5416653" y="4442204"/>
                  <a:pt x="5390912" y="4460319"/>
                </a:cubicBezTo>
                <a:cubicBezTo>
                  <a:pt x="5382331" y="4466041"/>
                  <a:pt x="5366121" y="4465086"/>
                  <a:pt x="5354677" y="4472717"/>
                </a:cubicBezTo>
                <a:cubicBezTo>
                  <a:pt x="5345142" y="4479388"/>
                  <a:pt x="5351819" y="4499412"/>
                  <a:pt x="5331795" y="4512760"/>
                </a:cubicBezTo>
                <a:cubicBezTo>
                  <a:pt x="5316538" y="4523249"/>
                  <a:pt x="5274587" y="4531829"/>
                  <a:pt x="5266961" y="4544227"/>
                </a:cubicBezTo>
                <a:cubicBezTo>
                  <a:pt x="5258380" y="4558529"/>
                  <a:pt x="5270774" y="4573786"/>
                  <a:pt x="5266961" y="4584270"/>
                </a:cubicBezTo>
                <a:cubicBezTo>
                  <a:pt x="5263148" y="4594759"/>
                  <a:pt x="5205940" y="4674850"/>
                  <a:pt x="5202122" y="4679617"/>
                </a:cubicBezTo>
                <a:cubicBezTo>
                  <a:pt x="5186870" y="4696782"/>
                  <a:pt x="5147777" y="4717756"/>
                  <a:pt x="5134430" y="4739688"/>
                </a:cubicBezTo>
                <a:cubicBezTo>
                  <a:pt x="5121077" y="4761616"/>
                  <a:pt x="5134430" y="4762571"/>
                  <a:pt x="5129662" y="4773060"/>
                </a:cubicBezTo>
                <a:cubicBezTo>
                  <a:pt x="5124895" y="4783549"/>
                  <a:pt x="5102962" y="4818824"/>
                  <a:pt x="5101058" y="4820733"/>
                </a:cubicBezTo>
                <a:cubicBezTo>
                  <a:pt x="5078171" y="4844570"/>
                  <a:pt x="5014292" y="4828359"/>
                  <a:pt x="5030498" y="4886521"/>
                </a:cubicBezTo>
                <a:lnTo>
                  <a:pt x="4958988" y="4902732"/>
                </a:lnTo>
                <a:cubicBezTo>
                  <a:pt x="4971385" y="4887476"/>
                  <a:pt x="4934201" y="4842661"/>
                  <a:pt x="4922758" y="4847428"/>
                </a:cubicBezTo>
                <a:cubicBezTo>
                  <a:pt x="4902734" y="4880800"/>
                  <a:pt x="4849339" y="4904636"/>
                  <a:pt x="4828365" y="4926569"/>
                </a:cubicBezTo>
                <a:cubicBezTo>
                  <a:pt x="4813109" y="4941821"/>
                  <a:pt x="4803574" y="4996170"/>
                  <a:pt x="4766390" y="4979010"/>
                </a:cubicBezTo>
                <a:cubicBezTo>
                  <a:pt x="4803574" y="4943730"/>
                  <a:pt x="4834087" y="4922751"/>
                  <a:pt x="4786413" y="4878896"/>
                </a:cubicBezTo>
                <a:cubicBezTo>
                  <a:pt x="4773061" y="4885567"/>
                  <a:pt x="4768294" y="4908449"/>
                  <a:pt x="4757809" y="4915126"/>
                </a:cubicBezTo>
                <a:cubicBezTo>
                  <a:pt x="4747320" y="4921802"/>
                  <a:pt x="4738740" y="4913217"/>
                  <a:pt x="4733973" y="4915126"/>
                </a:cubicBezTo>
                <a:cubicBezTo>
                  <a:pt x="4721575" y="4922751"/>
                  <a:pt x="4673901" y="4959940"/>
                  <a:pt x="4686299" y="4974242"/>
                </a:cubicBezTo>
                <a:cubicBezTo>
                  <a:pt x="4714903" y="4982823"/>
                  <a:pt x="4708227" y="4959940"/>
                  <a:pt x="4710136" y="4958032"/>
                </a:cubicBezTo>
                <a:cubicBezTo>
                  <a:pt x="4716807" y="4953264"/>
                  <a:pt x="4731109" y="4957077"/>
                  <a:pt x="4726342" y="4969475"/>
                </a:cubicBezTo>
                <a:cubicBezTo>
                  <a:pt x="4713949" y="5001892"/>
                  <a:pt x="4637671" y="5052424"/>
                  <a:pt x="4610022" y="5084841"/>
                </a:cubicBezTo>
                <a:cubicBezTo>
                  <a:pt x="4589998" y="5108678"/>
                  <a:pt x="4567116" y="5158260"/>
                  <a:pt x="4547092" y="5182097"/>
                </a:cubicBezTo>
                <a:cubicBezTo>
                  <a:pt x="4517533" y="5216423"/>
                  <a:pt x="4463184" y="5221190"/>
                  <a:pt x="4464138" y="5289837"/>
                </a:cubicBezTo>
                <a:cubicBezTo>
                  <a:pt x="4476536" y="5307002"/>
                  <a:pt x="4502277" y="5287933"/>
                  <a:pt x="4510857" y="5317491"/>
                </a:cubicBezTo>
                <a:cubicBezTo>
                  <a:pt x="4483208" y="5324163"/>
                  <a:pt x="4451745" y="5329884"/>
                  <a:pt x="4430767" y="5306048"/>
                </a:cubicBezTo>
                <a:cubicBezTo>
                  <a:pt x="4410743" y="5284120"/>
                  <a:pt x="4390724" y="5203075"/>
                  <a:pt x="4399304" y="5173517"/>
                </a:cubicBezTo>
                <a:cubicBezTo>
                  <a:pt x="4345909" y="5197353"/>
                  <a:pt x="4383093" y="5134423"/>
                  <a:pt x="4375467" y="5125843"/>
                </a:cubicBezTo>
                <a:cubicBezTo>
                  <a:pt x="4350676" y="5123934"/>
                  <a:pt x="4348768" y="5151584"/>
                  <a:pt x="4329698" y="5163982"/>
                </a:cubicBezTo>
                <a:cubicBezTo>
                  <a:pt x="4311583" y="5176375"/>
                  <a:pt x="4205747" y="5212610"/>
                  <a:pt x="4215282" y="5169704"/>
                </a:cubicBezTo>
                <a:lnTo>
                  <a:pt x="4239119" y="5142049"/>
                </a:lnTo>
                <a:lnTo>
                  <a:pt x="4195263" y="5157306"/>
                </a:lnTo>
                <a:cubicBezTo>
                  <a:pt x="4170472" y="5141100"/>
                  <a:pt x="4202889" y="5133469"/>
                  <a:pt x="4207656" y="5117263"/>
                </a:cubicBezTo>
                <a:cubicBezTo>
                  <a:pt x="4156170" y="5130610"/>
                  <a:pt x="4139004" y="5087704"/>
                  <a:pt x="4119935" y="5049566"/>
                </a:cubicBezTo>
                <a:lnTo>
                  <a:pt x="4175239" y="4925615"/>
                </a:lnTo>
                <a:cubicBezTo>
                  <a:pt x="4151402" y="4931336"/>
                  <a:pt x="4131378" y="4938962"/>
                  <a:pt x="4108496" y="4925615"/>
                </a:cubicBezTo>
                <a:lnTo>
                  <a:pt x="4095148" y="4853150"/>
                </a:lnTo>
                <a:cubicBezTo>
                  <a:pt x="4086564" y="4851241"/>
                  <a:pt x="4077029" y="4857917"/>
                  <a:pt x="4071312" y="4857917"/>
                </a:cubicBezTo>
                <a:cubicBezTo>
                  <a:pt x="4035077" y="4856963"/>
                  <a:pt x="4076079" y="4788316"/>
                  <a:pt x="4046521" y="4800709"/>
                </a:cubicBezTo>
                <a:lnTo>
                  <a:pt x="4022684" y="4813103"/>
                </a:lnTo>
                <a:lnTo>
                  <a:pt x="4055101" y="4733012"/>
                </a:lnTo>
                <a:lnTo>
                  <a:pt x="3998847" y="4716806"/>
                </a:lnTo>
                <a:cubicBezTo>
                  <a:pt x="4005519" y="4748269"/>
                  <a:pt x="3987404" y="4736825"/>
                  <a:pt x="3975010" y="4745410"/>
                </a:cubicBezTo>
                <a:cubicBezTo>
                  <a:pt x="3962613" y="4753990"/>
                  <a:pt x="3971198" y="4764479"/>
                  <a:pt x="3959754" y="4776873"/>
                </a:cubicBezTo>
                <a:cubicBezTo>
                  <a:pt x="3952128" y="4785453"/>
                  <a:pt x="3905404" y="4819779"/>
                  <a:pt x="3898733" y="4818824"/>
                </a:cubicBezTo>
                <a:lnTo>
                  <a:pt x="3878709" y="4788316"/>
                </a:lnTo>
                <a:cubicBezTo>
                  <a:pt x="3852014" y="4803568"/>
                  <a:pt x="3830081" y="4813103"/>
                  <a:pt x="3798619" y="4804522"/>
                </a:cubicBezTo>
                <a:cubicBezTo>
                  <a:pt x="3781453" y="4774964"/>
                  <a:pt x="3872033" y="4678667"/>
                  <a:pt x="3862498" y="4669132"/>
                </a:cubicBezTo>
                <a:cubicBezTo>
                  <a:pt x="3821501" y="4675804"/>
                  <a:pt x="3811966" y="4728245"/>
                  <a:pt x="3782408" y="4749223"/>
                </a:cubicBezTo>
                <a:cubicBezTo>
                  <a:pt x="3789084" y="4648154"/>
                  <a:pt x="3844383" y="4552807"/>
                  <a:pt x="3895870" y="4466995"/>
                </a:cubicBezTo>
                <a:cubicBezTo>
                  <a:pt x="4011240" y="4275347"/>
                  <a:pt x="4163795" y="4102768"/>
                  <a:pt x="4294423" y="3921609"/>
                </a:cubicBezTo>
                <a:lnTo>
                  <a:pt x="4278212" y="3913983"/>
                </a:lnTo>
                <a:lnTo>
                  <a:pt x="4294423" y="3890146"/>
                </a:lnTo>
                <a:cubicBezTo>
                  <a:pt x="4256284" y="3872986"/>
                  <a:pt x="4187632" y="3999795"/>
                  <a:pt x="4158074" y="3974050"/>
                </a:cubicBezTo>
                <a:cubicBezTo>
                  <a:pt x="4177143" y="3895868"/>
                  <a:pt x="4232447" y="3863451"/>
                  <a:pt x="4282025" y="3814823"/>
                </a:cubicBezTo>
                <a:cubicBezTo>
                  <a:pt x="4470814" y="3626034"/>
                  <a:pt x="4701551" y="3347624"/>
                  <a:pt x="4926571" y="3212229"/>
                </a:cubicBezTo>
                <a:cubicBezTo>
                  <a:pt x="4936105" y="3206507"/>
                  <a:pt x="4947549" y="3204603"/>
                  <a:pt x="4958038" y="3199836"/>
                </a:cubicBezTo>
                <a:lnTo>
                  <a:pt x="4945640" y="3247509"/>
                </a:lnTo>
                <a:cubicBezTo>
                  <a:pt x="4965664" y="3224627"/>
                  <a:pt x="4997126" y="3219860"/>
                  <a:pt x="5020963" y="3202694"/>
                </a:cubicBezTo>
                <a:cubicBezTo>
                  <a:pt x="5062919" y="3173136"/>
                  <a:pt x="5102008" y="3122604"/>
                  <a:pt x="5141101" y="3091141"/>
                </a:cubicBezTo>
                <a:cubicBezTo>
                  <a:pt x="5309867" y="2953838"/>
                  <a:pt x="5488163" y="2827983"/>
                  <a:pt x="5670276" y="2707845"/>
                </a:cubicBezTo>
                <a:cubicBezTo>
                  <a:pt x="5896250" y="2559103"/>
                  <a:pt x="6188012" y="2360783"/>
                  <a:pt x="6424471" y="2237787"/>
                </a:cubicBezTo>
                <a:cubicBezTo>
                  <a:pt x="6480725" y="2209183"/>
                  <a:pt x="6464518" y="2222530"/>
                  <a:pt x="6513142" y="2214900"/>
                </a:cubicBezTo>
                <a:cubicBezTo>
                  <a:pt x="6516959" y="2214900"/>
                  <a:pt x="6579884" y="2185346"/>
                  <a:pt x="6583702" y="2183437"/>
                </a:cubicBezTo>
                <a:cubicBezTo>
                  <a:pt x="6594186" y="2176761"/>
                  <a:pt x="6601817" y="2154833"/>
                  <a:pt x="6605630" y="2143390"/>
                </a:cubicBezTo>
                <a:lnTo>
                  <a:pt x="6633280" y="2167226"/>
                </a:lnTo>
                <a:cubicBezTo>
                  <a:pt x="6673327" y="2160555"/>
                  <a:pt x="6713370" y="2112881"/>
                  <a:pt x="6749605" y="2106205"/>
                </a:cubicBezTo>
                <a:cubicBezTo>
                  <a:pt x="6767720" y="2103347"/>
                  <a:pt x="6776300" y="2122416"/>
                  <a:pt x="6797278" y="2110973"/>
                </a:cubicBezTo>
                <a:lnTo>
                  <a:pt x="6789648" y="2088090"/>
                </a:lnTo>
                <a:lnTo>
                  <a:pt x="6824928" y="2063299"/>
                </a:lnTo>
                <a:cubicBezTo>
                  <a:pt x="6853532" y="2058532"/>
                  <a:pt x="6813484" y="2092858"/>
                  <a:pt x="6841139" y="2087136"/>
                </a:cubicBezTo>
                <a:cubicBezTo>
                  <a:pt x="6868788" y="2081414"/>
                  <a:pt x="6864975" y="2051860"/>
                  <a:pt x="6870692" y="2048043"/>
                </a:cubicBezTo>
                <a:cubicBezTo>
                  <a:pt x="6876414" y="2044230"/>
                  <a:pt x="6908831" y="2048043"/>
                  <a:pt x="6925996" y="2043275"/>
                </a:cubicBezTo>
                <a:cubicBezTo>
                  <a:pt x="6962226" y="2032791"/>
                  <a:pt x="7104292" y="1977487"/>
                  <a:pt x="7069971" y="1926955"/>
                </a:cubicBezTo>
                <a:lnTo>
                  <a:pt x="7093808" y="1926955"/>
                </a:lnTo>
                <a:cubicBezTo>
                  <a:pt x="7066153" y="1987976"/>
                  <a:pt x="7130992" y="1936490"/>
                  <a:pt x="7165318" y="1946979"/>
                </a:cubicBezTo>
                <a:lnTo>
                  <a:pt x="7176757" y="1910744"/>
                </a:lnTo>
                <a:lnTo>
                  <a:pt x="7216804" y="1894538"/>
                </a:lnTo>
                <a:cubicBezTo>
                  <a:pt x="7225385" y="1890720"/>
                  <a:pt x="7212991" y="1926955"/>
                  <a:pt x="7233011" y="1918375"/>
                </a:cubicBezTo>
                <a:cubicBezTo>
                  <a:pt x="7253034" y="1909790"/>
                  <a:pt x="7220617" y="1853536"/>
                  <a:pt x="7273058" y="1854490"/>
                </a:cubicBezTo>
                <a:cubicBezTo>
                  <a:pt x="7325499" y="1855445"/>
                  <a:pt x="7273058" y="1879282"/>
                  <a:pt x="7293082" y="1870701"/>
                </a:cubicBezTo>
                <a:lnTo>
                  <a:pt x="7285451" y="1847814"/>
                </a:lnTo>
                <a:cubicBezTo>
                  <a:pt x="7352194" y="1803004"/>
                  <a:pt x="7303571" y="1868792"/>
                  <a:pt x="7340755" y="1895488"/>
                </a:cubicBezTo>
                <a:cubicBezTo>
                  <a:pt x="7331221" y="1858303"/>
                  <a:pt x="7356012" y="1864979"/>
                  <a:pt x="7369359" y="1848769"/>
                </a:cubicBezTo>
                <a:cubicBezTo>
                  <a:pt x="7378894" y="1837330"/>
                  <a:pt x="7379848" y="1820165"/>
                  <a:pt x="7389383" y="1812539"/>
                </a:cubicBezTo>
                <a:cubicBezTo>
                  <a:pt x="7396055" y="1806817"/>
                  <a:pt x="7412265" y="1807771"/>
                  <a:pt x="7417987" y="1800141"/>
                </a:cubicBezTo>
                <a:cubicBezTo>
                  <a:pt x="7429426" y="1784889"/>
                  <a:pt x="7395100" y="1738165"/>
                  <a:pt x="7484730" y="1752467"/>
                </a:cubicBezTo>
                <a:cubicBezTo>
                  <a:pt x="7479963" y="1765820"/>
                  <a:pt x="7456126" y="1760098"/>
                  <a:pt x="7473287" y="1784889"/>
                </a:cubicBezTo>
                <a:cubicBezTo>
                  <a:pt x="7513334" y="1781071"/>
                  <a:pt x="7568633" y="1744841"/>
                  <a:pt x="7604863" y="1740074"/>
                </a:cubicBezTo>
                <a:cubicBezTo>
                  <a:pt x="7641098" y="1735307"/>
                  <a:pt x="7670656" y="1754376"/>
                  <a:pt x="7701165" y="1716237"/>
                </a:cubicBezTo>
                <a:lnTo>
                  <a:pt x="7677328" y="1696214"/>
                </a:lnTo>
                <a:cubicBezTo>
                  <a:pt x="7766003" y="1681912"/>
                  <a:pt x="7835605" y="1611356"/>
                  <a:pt x="7925230" y="1608497"/>
                </a:cubicBezTo>
                <a:cubicBezTo>
                  <a:pt x="7930952" y="1579893"/>
                  <a:pt x="7889954" y="1601821"/>
                  <a:pt x="7867067" y="1592286"/>
                </a:cubicBezTo>
                <a:cubicBezTo>
                  <a:pt x="7844185" y="1582752"/>
                  <a:pt x="7860396" y="1576076"/>
                  <a:pt x="7856583" y="1576076"/>
                </a:cubicBezTo>
                <a:lnTo>
                  <a:pt x="7805092" y="1600867"/>
                </a:lnTo>
                <a:lnTo>
                  <a:pt x="7821303" y="1617078"/>
                </a:lnTo>
                <a:lnTo>
                  <a:pt x="7797466" y="1617078"/>
                </a:lnTo>
                <a:cubicBezTo>
                  <a:pt x="7797466" y="1617078"/>
                  <a:pt x="7805092" y="1569404"/>
                  <a:pt x="7805092" y="1569404"/>
                </a:cubicBezTo>
                <a:cubicBezTo>
                  <a:pt x="7768862" y="1566541"/>
                  <a:pt x="7734536" y="1573217"/>
                  <a:pt x="7741212" y="1617078"/>
                </a:cubicBezTo>
                <a:cubicBezTo>
                  <a:pt x="7713563" y="1618982"/>
                  <a:pt x="7713563" y="1589428"/>
                  <a:pt x="7677328" y="1600867"/>
                </a:cubicBezTo>
                <a:lnTo>
                  <a:pt x="7669702" y="1617078"/>
                </a:lnTo>
                <a:lnTo>
                  <a:pt x="7662071" y="1597054"/>
                </a:lnTo>
                <a:cubicBezTo>
                  <a:pt x="7690676" y="1560824"/>
                  <a:pt x="7731677" y="1567495"/>
                  <a:pt x="7773629" y="1553193"/>
                </a:cubicBezTo>
                <a:lnTo>
                  <a:pt x="7757418" y="1536987"/>
                </a:lnTo>
                <a:lnTo>
                  <a:pt x="7805092" y="1513150"/>
                </a:lnTo>
                <a:lnTo>
                  <a:pt x="7824161" y="1536033"/>
                </a:lnTo>
                <a:cubicBezTo>
                  <a:pt x="7836559" y="1521731"/>
                  <a:pt x="7961464" y="1492172"/>
                  <a:pt x="7933810" y="1465477"/>
                </a:cubicBezTo>
                <a:cubicBezTo>
                  <a:pt x="7906160" y="1464523"/>
                  <a:pt x="7854674" y="1469290"/>
                  <a:pt x="7861350" y="1505520"/>
                </a:cubicBezTo>
                <a:cubicBezTo>
                  <a:pt x="7846094" y="1505520"/>
                  <a:pt x="7856583" y="1480729"/>
                  <a:pt x="7841326" y="1474057"/>
                </a:cubicBezTo>
                <a:cubicBezTo>
                  <a:pt x="7813677" y="1460710"/>
                  <a:pt x="7824161" y="1495985"/>
                  <a:pt x="7821303" y="1497894"/>
                </a:cubicBezTo>
                <a:cubicBezTo>
                  <a:pt x="7808909" y="1509333"/>
                  <a:pt x="7771720" y="1476916"/>
                  <a:pt x="7765049" y="1481683"/>
                </a:cubicBezTo>
                <a:lnTo>
                  <a:pt x="7765049" y="1521731"/>
                </a:lnTo>
                <a:cubicBezTo>
                  <a:pt x="7740258" y="1514100"/>
                  <a:pt x="7740258" y="1539846"/>
                  <a:pt x="7727865" y="1544613"/>
                </a:cubicBezTo>
                <a:cubicBezTo>
                  <a:pt x="7692584" y="1557961"/>
                  <a:pt x="7622029" y="1567495"/>
                  <a:pt x="7580077" y="1580843"/>
                </a:cubicBezTo>
                <a:cubicBezTo>
                  <a:pt x="7538121" y="1594195"/>
                  <a:pt x="7544797" y="1602776"/>
                  <a:pt x="7533353" y="1605634"/>
                </a:cubicBezTo>
                <a:cubicBezTo>
                  <a:pt x="7521914" y="1608497"/>
                  <a:pt x="7519051" y="1596099"/>
                  <a:pt x="7509516" y="1597054"/>
                </a:cubicBezTo>
                <a:cubicBezTo>
                  <a:pt x="7493310" y="1598963"/>
                  <a:pt x="7493310" y="1618982"/>
                  <a:pt x="7480912" y="1623749"/>
                </a:cubicBezTo>
                <a:cubicBezTo>
                  <a:pt x="7468519" y="1628516"/>
                  <a:pt x="7421800" y="1625658"/>
                  <a:pt x="7405589" y="1633284"/>
                </a:cubicBezTo>
                <a:cubicBezTo>
                  <a:pt x="7411311" y="1608497"/>
                  <a:pt x="7479008" y="1605634"/>
                  <a:pt x="7465661" y="1577030"/>
                </a:cubicBezTo>
                <a:cubicBezTo>
                  <a:pt x="7416078" y="1606589"/>
                  <a:pt x="7360779" y="1598963"/>
                  <a:pt x="7308338" y="1611356"/>
                </a:cubicBezTo>
                <a:cubicBezTo>
                  <a:pt x="7274967" y="1618982"/>
                  <a:pt x="7173898" y="1662842"/>
                  <a:pt x="7147198" y="1657120"/>
                </a:cubicBezTo>
                <a:cubicBezTo>
                  <a:pt x="7141481" y="1656171"/>
                  <a:pt x="7142431" y="1642818"/>
                  <a:pt x="7136714" y="1640914"/>
                </a:cubicBezTo>
                <a:cubicBezTo>
                  <a:pt x="7095712" y="1631380"/>
                  <a:pt x="7032782" y="1671423"/>
                  <a:pt x="6989876" y="1672377"/>
                </a:cubicBezTo>
                <a:lnTo>
                  <a:pt x="7029924" y="1632334"/>
                </a:lnTo>
                <a:lnTo>
                  <a:pt x="6942203" y="1648540"/>
                </a:lnTo>
                <a:cubicBezTo>
                  <a:pt x="6939344" y="1599912"/>
                  <a:pt x="6966039" y="1613265"/>
                  <a:pt x="6998461" y="1597054"/>
                </a:cubicBezTo>
                <a:lnTo>
                  <a:pt x="6934577" y="1593241"/>
                </a:lnTo>
                <a:cubicBezTo>
                  <a:pt x="6943157" y="1562728"/>
                  <a:pt x="6990830" y="1575126"/>
                  <a:pt x="6990830" y="1545567"/>
                </a:cubicBezTo>
                <a:cubicBezTo>
                  <a:pt x="7015622" y="1570359"/>
                  <a:pt x="6999411" y="1585610"/>
                  <a:pt x="7047084" y="1577030"/>
                </a:cubicBezTo>
                <a:lnTo>
                  <a:pt x="7023247" y="1560824"/>
                </a:lnTo>
                <a:lnTo>
                  <a:pt x="7077597" y="1551289"/>
                </a:lnTo>
                <a:cubicBezTo>
                  <a:pt x="7080456" y="1525544"/>
                  <a:pt x="7086177" y="1505520"/>
                  <a:pt x="7107155" y="1489314"/>
                </a:cubicBezTo>
                <a:lnTo>
                  <a:pt x="7110968" y="1513150"/>
                </a:lnTo>
                <a:cubicBezTo>
                  <a:pt x="7128129" y="1513150"/>
                  <a:pt x="7146249" y="1510287"/>
                  <a:pt x="7162455" y="1504565"/>
                </a:cubicBezTo>
                <a:cubicBezTo>
                  <a:pt x="7221572" y="1484546"/>
                  <a:pt x="7280684" y="1456892"/>
                  <a:pt x="7340755" y="1434964"/>
                </a:cubicBezTo>
                <a:cubicBezTo>
                  <a:pt x="7371264" y="1423521"/>
                  <a:pt x="7485680" y="1395871"/>
                  <a:pt x="7499032" y="1377756"/>
                </a:cubicBezTo>
                <a:lnTo>
                  <a:pt x="7490447" y="1361545"/>
                </a:lnTo>
                <a:lnTo>
                  <a:pt x="6670464" y="1605634"/>
                </a:lnTo>
                <a:lnTo>
                  <a:pt x="6670464" y="1649495"/>
                </a:lnTo>
                <a:cubicBezTo>
                  <a:pt x="6670464" y="1649495"/>
                  <a:pt x="6606584" y="1678099"/>
                  <a:pt x="6606584" y="1678099"/>
                </a:cubicBezTo>
                <a:cubicBezTo>
                  <a:pt x="6605630" y="1704794"/>
                  <a:pt x="6645677" y="1699077"/>
                  <a:pt x="6653303" y="1687633"/>
                </a:cubicBezTo>
                <a:cubicBezTo>
                  <a:pt x="6660929" y="1676190"/>
                  <a:pt x="6648536" y="1662842"/>
                  <a:pt x="6662838" y="1665705"/>
                </a:cubicBezTo>
                <a:cubicBezTo>
                  <a:pt x="6654258" y="1705748"/>
                  <a:pt x="6694301" y="1685725"/>
                  <a:pt x="6719092" y="1689542"/>
                </a:cubicBezTo>
                <a:cubicBezTo>
                  <a:pt x="6736257" y="1704794"/>
                  <a:pt x="6621841" y="1758189"/>
                  <a:pt x="6702886" y="1761052"/>
                </a:cubicBezTo>
                <a:lnTo>
                  <a:pt x="6663792" y="1794424"/>
                </a:lnTo>
                <a:lnTo>
                  <a:pt x="6671418" y="1824932"/>
                </a:lnTo>
                <a:cubicBezTo>
                  <a:pt x="6555098" y="1875469"/>
                  <a:pt x="6434960" y="1919324"/>
                  <a:pt x="6319589" y="1972720"/>
                </a:cubicBezTo>
                <a:cubicBezTo>
                  <a:pt x="6163221" y="2045184"/>
                  <a:pt x="6016388" y="2139577"/>
                  <a:pt x="5855248" y="2200598"/>
                </a:cubicBezTo>
                <a:lnTo>
                  <a:pt x="5882902" y="2208228"/>
                </a:lnTo>
                <a:lnTo>
                  <a:pt x="5879085" y="2224435"/>
                </a:lnTo>
                <a:cubicBezTo>
                  <a:pt x="5903876" y="2220622"/>
                  <a:pt x="5925809" y="2209183"/>
                  <a:pt x="5950595" y="2204415"/>
                </a:cubicBezTo>
                <a:cubicBezTo>
                  <a:pt x="5959180" y="2202507"/>
                  <a:pt x="5976341" y="2193926"/>
                  <a:pt x="5975386" y="2209183"/>
                </a:cubicBezTo>
                <a:cubicBezTo>
                  <a:pt x="5952504" y="2219667"/>
                  <a:pt x="5901972" y="2234924"/>
                  <a:pt x="5883852" y="2250180"/>
                </a:cubicBezTo>
                <a:cubicBezTo>
                  <a:pt x="5865737" y="2265436"/>
                  <a:pt x="5874318" y="2273062"/>
                  <a:pt x="5865737" y="2281643"/>
                </a:cubicBezTo>
                <a:cubicBezTo>
                  <a:pt x="5849531" y="2297853"/>
                  <a:pt x="5814251" y="2293086"/>
                  <a:pt x="5831411" y="2329316"/>
                </a:cubicBezTo>
                <a:cubicBezTo>
                  <a:pt x="5811392" y="2318832"/>
                  <a:pt x="5804716" y="2324549"/>
                  <a:pt x="5791369" y="2341714"/>
                </a:cubicBezTo>
                <a:lnTo>
                  <a:pt x="5862879" y="2345527"/>
                </a:lnTo>
                <a:cubicBezTo>
                  <a:pt x="5865737" y="2358875"/>
                  <a:pt x="5856203" y="2365551"/>
                  <a:pt x="5846668" y="2373177"/>
                </a:cubicBezTo>
                <a:cubicBezTo>
                  <a:pt x="5791369" y="2425617"/>
                  <a:pt x="5626416" y="2460898"/>
                  <a:pt x="5555860" y="2514293"/>
                </a:cubicBezTo>
                <a:cubicBezTo>
                  <a:pt x="5546325" y="2520964"/>
                  <a:pt x="5539654" y="2522873"/>
                  <a:pt x="5542512" y="2537175"/>
                </a:cubicBezTo>
                <a:cubicBezTo>
                  <a:pt x="5565395" y="2531453"/>
                  <a:pt x="5577792" y="2519060"/>
                  <a:pt x="5603533" y="2514293"/>
                </a:cubicBezTo>
                <a:cubicBezTo>
                  <a:pt x="5629279" y="2509525"/>
                  <a:pt x="5647394" y="2506662"/>
                  <a:pt x="5646439" y="2521919"/>
                </a:cubicBezTo>
                <a:cubicBezTo>
                  <a:pt x="5594953" y="2533362"/>
                  <a:pt x="5544421" y="2567683"/>
                  <a:pt x="5499606" y="2595338"/>
                </a:cubicBezTo>
                <a:cubicBezTo>
                  <a:pt x="5454791" y="2622987"/>
                  <a:pt x="5486259" y="2616311"/>
                  <a:pt x="5477678" y="2622033"/>
                </a:cubicBezTo>
                <a:cubicBezTo>
                  <a:pt x="5469093" y="2627755"/>
                  <a:pt x="5413794" y="2649683"/>
                  <a:pt x="5409981" y="2650637"/>
                </a:cubicBezTo>
                <a:cubicBezTo>
                  <a:pt x="5387099" y="2656359"/>
                  <a:pt x="5409027" y="2619174"/>
                  <a:pt x="5386144" y="2626800"/>
                </a:cubicBezTo>
                <a:cubicBezTo>
                  <a:pt x="5363262" y="2634426"/>
                  <a:pt x="5331795" y="2670661"/>
                  <a:pt x="5313680" y="2682100"/>
                </a:cubicBezTo>
                <a:cubicBezTo>
                  <a:pt x="5229776" y="2735495"/>
                  <a:pt x="5142055" y="2783168"/>
                  <a:pt x="5065778" y="2842285"/>
                </a:cubicBezTo>
                <a:cubicBezTo>
                  <a:pt x="5059102" y="2848007"/>
                  <a:pt x="5037174" y="2864213"/>
                  <a:pt x="5049567" y="2873748"/>
                </a:cubicBezTo>
                <a:cubicBezTo>
                  <a:pt x="5081989" y="2854678"/>
                  <a:pt x="5129662" y="2815585"/>
                  <a:pt x="5162079" y="2802238"/>
                </a:cubicBezTo>
                <a:cubicBezTo>
                  <a:pt x="5165892" y="2800333"/>
                  <a:pt x="5175427" y="2800333"/>
                  <a:pt x="5173518" y="2806050"/>
                </a:cubicBezTo>
                <a:cubicBezTo>
                  <a:pt x="5118219" y="2848007"/>
                  <a:pt x="5049567" y="2897584"/>
                  <a:pt x="4982824" y="2915699"/>
                </a:cubicBezTo>
                <a:lnTo>
                  <a:pt x="4956129" y="2992931"/>
                </a:lnTo>
                <a:cubicBezTo>
                  <a:pt x="4889386" y="3012955"/>
                  <a:pt x="4828365" y="3047281"/>
                  <a:pt x="4774016" y="3094000"/>
                </a:cubicBezTo>
                <a:cubicBezTo>
                  <a:pt x="4753042" y="3112115"/>
                  <a:pt x="4731109" y="3146441"/>
                  <a:pt x="4715853" y="3159788"/>
                </a:cubicBezTo>
                <a:cubicBezTo>
                  <a:pt x="4700601" y="3173136"/>
                  <a:pt x="4674856" y="3174090"/>
                  <a:pt x="4658645" y="3186488"/>
                </a:cubicBezTo>
                <a:cubicBezTo>
                  <a:pt x="4607158" y="3224627"/>
                  <a:pt x="4448882" y="3366693"/>
                  <a:pt x="4414561" y="3414366"/>
                </a:cubicBezTo>
                <a:cubicBezTo>
                  <a:pt x="4380235" y="3462040"/>
                  <a:pt x="4371655" y="3503992"/>
                  <a:pt x="4318259" y="3557387"/>
                </a:cubicBezTo>
                <a:cubicBezTo>
                  <a:pt x="4282025" y="3593617"/>
                  <a:pt x="4241982" y="3633664"/>
                  <a:pt x="4203843" y="3670849"/>
                </a:cubicBezTo>
                <a:cubicBezTo>
                  <a:pt x="4173330" y="3701361"/>
                  <a:pt x="4091331" y="3755706"/>
                  <a:pt x="4070357" y="3789078"/>
                </a:cubicBezTo>
                <a:cubicBezTo>
                  <a:pt x="4049379" y="3822449"/>
                  <a:pt x="4061777" y="3812915"/>
                  <a:pt x="4062727" y="3825312"/>
                </a:cubicBezTo>
                <a:lnTo>
                  <a:pt x="4022684" y="3816727"/>
                </a:lnTo>
                <a:cubicBezTo>
                  <a:pt x="4022684" y="3851053"/>
                  <a:pt x="3987404" y="3871077"/>
                  <a:pt x="3962613" y="3889192"/>
                </a:cubicBezTo>
                <a:cubicBezTo>
                  <a:pt x="3956895" y="3891101"/>
                  <a:pt x="3956895" y="3882521"/>
                  <a:pt x="3958800" y="3877753"/>
                </a:cubicBezTo>
                <a:cubicBezTo>
                  <a:pt x="3960708" y="3872986"/>
                  <a:pt x="3991217" y="3823404"/>
                  <a:pt x="3993125" y="3820545"/>
                </a:cubicBezTo>
                <a:cubicBezTo>
                  <a:pt x="4016962" y="3790032"/>
                  <a:pt x="4070357" y="3749035"/>
                  <a:pt x="4095148" y="3724244"/>
                </a:cubicBezTo>
                <a:cubicBezTo>
                  <a:pt x="4106587" y="3712800"/>
                  <a:pt x="4161891" y="3634619"/>
                  <a:pt x="4166659" y="3622221"/>
                </a:cubicBezTo>
                <a:cubicBezTo>
                  <a:pt x="4180006" y="3587895"/>
                  <a:pt x="4119935" y="3640336"/>
                  <a:pt x="4115168" y="3642245"/>
                </a:cubicBezTo>
                <a:lnTo>
                  <a:pt x="4111355" y="3630801"/>
                </a:lnTo>
                <a:lnTo>
                  <a:pt x="4231493" y="3501133"/>
                </a:lnTo>
                <a:cubicBezTo>
                  <a:pt x="4236260" y="3441062"/>
                  <a:pt x="4259142" y="3462040"/>
                  <a:pt x="4278212" y="3449642"/>
                </a:cubicBezTo>
                <a:cubicBezTo>
                  <a:pt x="4297281" y="3437249"/>
                  <a:pt x="4283934" y="3424855"/>
                  <a:pt x="4289655" y="3416271"/>
                </a:cubicBezTo>
                <a:cubicBezTo>
                  <a:pt x="4300144" y="3400064"/>
                  <a:pt x="4331607" y="3387666"/>
                  <a:pt x="4316351" y="3355249"/>
                </a:cubicBezTo>
                <a:cubicBezTo>
                  <a:pt x="4291559" y="3380995"/>
                  <a:pt x="4259142" y="3400064"/>
                  <a:pt x="4232447" y="3422947"/>
                </a:cubicBezTo>
                <a:cubicBezTo>
                  <a:pt x="4121844" y="3519248"/>
                  <a:pt x="4030310" y="3635568"/>
                  <a:pt x="3931150" y="3741404"/>
                </a:cubicBezTo>
                <a:cubicBezTo>
                  <a:pt x="3829127" y="3851053"/>
                  <a:pt x="3726154" y="3970237"/>
                  <a:pt x="3633666" y="4096097"/>
                </a:cubicBezTo>
                <a:cubicBezTo>
                  <a:pt x="3541182" y="4221952"/>
                  <a:pt x="3535460" y="4262954"/>
                  <a:pt x="3496367" y="4302997"/>
                </a:cubicBezTo>
                <a:cubicBezTo>
                  <a:pt x="3432488" y="4365927"/>
                  <a:pt x="3344767" y="4382137"/>
                  <a:pt x="3296139" y="4486065"/>
                </a:cubicBezTo>
                <a:cubicBezTo>
                  <a:pt x="3289467" y="4499412"/>
                  <a:pt x="3300906" y="4518482"/>
                  <a:pt x="3280882" y="4522295"/>
                </a:cubicBezTo>
                <a:cubicBezTo>
                  <a:pt x="3282791" y="4507043"/>
                  <a:pt x="3280882" y="4504180"/>
                  <a:pt x="3264676" y="4506088"/>
                </a:cubicBezTo>
                <a:lnTo>
                  <a:pt x="3196025" y="4617641"/>
                </a:lnTo>
                <a:cubicBezTo>
                  <a:pt x="3189353" y="4568064"/>
                  <a:pt x="3242744" y="4531829"/>
                  <a:pt x="3248465" y="4486065"/>
                </a:cubicBezTo>
                <a:cubicBezTo>
                  <a:pt x="3246561" y="4458415"/>
                  <a:pt x="3193166" y="4548040"/>
                  <a:pt x="3189353" y="4554716"/>
                </a:cubicBezTo>
                <a:cubicBezTo>
                  <a:pt x="3175051" y="4579503"/>
                  <a:pt x="3162653" y="4614783"/>
                  <a:pt x="3152164" y="4641478"/>
                </a:cubicBezTo>
                <a:cubicBezTo>
                  <a:pt x="3137862" y="4643387"/>
                  <a:pt x="3145493" y="4624318"/>
                  <a:pt x="3148351" y="4617641"/>
                </a:cubicBezTo>
                <a:cubicBezTo>
                  <a:pt x="3157886" y="4591901"/>
                  <a:pt x="3182677" y="4569018"/>
                  <a:pt x="3176955" y="4537551"/>
                </a:cubicBezTo>
                <a:cubicBezTo>
                  <a:pt x="3143584" y="4536597"/>
                  <a:pt x="3135004" y="4569968"/>
                  <a:pt x="3113076" y="4585224"/>
                </a:cubicBezTo>
                <a:lnTo>
                  <a:pt x="3140725" y="4497508"/>
                </a:lnTo>
                <a:lnTo>
                  <a:pt x="3044424" y="4589992"/>
                </a:lnTo>
                <a:cubicBezTo>
                  <a:pt x="3028213" y="4576644"/>
                  <a:pt x="3018678" y="4580457"/>
                  <a:pt x="3000564" y="4585224"/>
                </a:cubicBezTo>
                <a:cubicBezTo>
                  <a:pt x="3007240" y="4569968"/>
                  <a:pt x="3035844" y="4557575"/>
                  <a:pt x="3020587" y="4537551"/>
                </a:cubicBezTo>
                <a:cubicBezTo>
                  <a:pt x="2978636" y="4574735"/>
                  <a:pt x="2933821" y="4592855"/>
                  <a:pt x="2893778" y="4630994"/>
                </a:cubicBezTo>
                <a:cubicBezTo>
                  <a:pt x="2853730" y="4669132"/>
                  <a:pt x="2878521" y="4631943"/>
                  <a:pt x="2874708" y="4635761"/>
                </a:cubicBezTo>
                <a:cubicBezTo>
                  <a:pt x="2867078" y="4643387"/>
                  <a:pt x="2867078" y="4682480"/>
                  <a:pt x="2843241" y="4689152"/>
                </a:cubicBezTo>
                <a:cubicBezTo>
                  <a:pt x="2829894" y="4692015"/>
                  <a:pt x="2825126" y="4669132"/>
                  <a:pt x="2807966" y="4669132"/>
                </a:cubicBezTo>
                <a:cubicBezTo>
                  <a:pt x="2755525" y="4670082"/>
                  <a:pt x="2779362" y="4699641"/>
                  <a:pt x="2756475" y="4729199"/>
                </a:cubicBezTo>
                <a:lnTo>
                  <a:pt x="2736455" y="4709175"/>
                </a:lnTo>
                <a:cubicBezTo>
                  <a:pt x="2695454" y="4722523"/>
                  <a:pt x="2665895" y="4782594"/>
                  <a:pt x="2648734" y="4821687"/>
                </a:cubicBezTo>
                <a:cubicBezTo>
                  <a:pt x="2600107" y="4810244"/>
                  <a:pt x="2561013" y="4835989"/>
                  <a:pt x="2512390" y="4840757"/>
                </a:cubicBezTo>
                <a:cubicBezTo>
                  <a:pt x="2481877" y="4751127"/>
                  <a:pt x="2544807" y="4669132"/>
                  <a:pt x="2560064" y="4589037"/>
                </a:cubicBezTo>
                <a:cubicBezTo>
                  <a:pt x="2564831" y="4565201"/>
                  <a:pt x="2535273" y="4596668"/>
                  <a:pt x="2543853" y="4572831"/>
                </a:cubicBezTo>
                <a:cubicBezTo>
                  <a:pt x="2561968" y="4522295"/>
                  <a:pt x="2603920" y="4437437"/>
                  <a:pt x="2631574" y="4390718"/>
                </a:cubicBezTo>
                <a:cubicBezTo>
                  <a:pt x="2635387" y="4383092"/>
                  <a:pt x="2648734" y="4381183"/>
                  <a:pt x="2654456" y="4371648"/>
                </a:cubicBezTo>
                <a:cubicBezTo>
                  <a:pt x="2690686" y="4311582"/>
                  <a:pt x="2779362" y="4186676"/>
                  <a:pt x="2797477" y="4130422"/>
                </a:cubicBezTo>
                <a:cubicBezTo>
                  <a:pt x="2799381" y="4123746"/>
                  <a:pt x="2800335" y="4118979"/>
                  <a:pt x="2799381" y="4112303"/>
                </a:cubicBezTo>
                <a:lnTo>
                  <a:pt x="2766964" y="4159976"/>
                </a:lnTo>
                <a:cubicBezTo>
                  <a:pt x="2718336" y="4133281"/>
                  <a:pt x="2766964" y="4122792"/>
                  <a:pt x="2773640" y="4106586"/>
                </a:cubicBezTo>
                <a:cubicBezTo>
                  <a:pt x="2815592" y="4005517"/>
                  <a:pt x="2870891" y="3913029"/>
                  <a:pt x="2910938" y="3811960"/>
                </a:cubicBezTo>
                <a:cubicBezTo>
                  <a:pt x="2912847" y="3788123"/>
                  <a:pt x="2902358" y="3808147"/>
                  <a:pt x="2895682" y="3811960"/>
                </a:cubicBezTo>
                <a:cubicBezTo>
                  <a:pt x="2866123" y="3833893"/>
                  <a:pt x="2827985" y="3849149"/>
                  <a:pt x="2823217" y="3892055"/>
                </a:cubicBezTo>
                <a:cubicBezTo>
                  <a:pt x="2823217" y="3893959"/>
                  <a:pt x="2848963" y="3897772"/>
                  <a:pt x="2839428" y="3919705"/>
                </a:cubicBezTo>
                <a:cubicBezTo>
                  <a:pt x="2823217" y="3919705"/>
                  <a:pt x="2809870" y="3915892"/>
                  <a:pt x="2795568" y="3927331"/>
                </a:cubicBezTo>
                <a:cubicBezTo>
                  <a:pt x="2781266" y="3938774"/>
                  <a:pt x="2717386" y="4051282"/>
                  <a:pt x="2703084" y="4075118"/>
                </a:cubicBezTo>
                <a:cubicBezTo>
                  <a:pt x="2673526" y="4125655"/>
                  <a:pt x="2662082" y="4211467"/>
                  <a:pt x="2591526" y="4211467"/>
                </a:cubicBezTo>
                <a:lnTo>
                  <a:pt x="2639200" y="4139003"/>
                </a:lnTo>
                <a:lnTo>
                  <a:pt x="2622989" y="4123746"/>
                </a:lnTo>
                <a:lnTo>
                  <a:pt x="2700221" y="4024586"/>
                </a:lnTo>
                <a:cubicBezTo>
                  <a:pt x="2740268" y="3961657"/>
                  <a:pt x="2754570" y="3922563"/>
                  <a:pt x="2768872" y="3852962"/>
                </a:cubicBezTo>
                <a:cubicBezTo>
                  <a:pt x="2783175" y="3783356"/>
                  <a:pt x="2881380" y="3698498"/>
                  <a:pt x="2898545" y="3638432"/>
                </a:cubicBezTo>
                <a:cubicBezTo>
                  <a:pt x="2904262" y="3617453"/>
                  <a:pt x="2903312" y="3561200"/>
                  <a:pt x="2909984" y="3539272"/>
                </a:cubicBezTo>
                <a:cubicBezTo>
                  <a:pt x="2918564" y="3510668"/>
                  <a:pt x="2945264" y="3483968"/>
                  <a:pt x="2966238" y="3462994"/>
                </a:cubicBezTo>
                <a:cubicBezTo>
                  <a:pt x="2936684" y="3447738"/>
                  <a:pt x="2932866" y="3465853"/>
                  <a:pt x="2910938" y="3474433"/>
                </a:cubicBezTo>
                <a:cubicBezTo>
                  <a:pt x="2903312" y="3477296"/>
                  <a:pt x="2889010" y="3474433"/>
                  <a:pt x="2883289" y="3478246"/>
                </a:cubicBezTo>
                <a:cubicBezTo>
                  <a:pt x="2870891" y="3487781"/>
                  <a:pt x="2876613" y="3524015"/>
                  <a:pt x="2857543" y="3535454"/>
                </a:cubicBezTo>
                <a:lnTo>
                  <a:pt x="2841337" y="3519248"/>
                </a:lnTo>
                <a:lnTo>
                  <a:pt x="2813683" y="3543085"/>
                </a:lnTo>
                <a:lnTo>
                  <a:pt x="2801289" y="3519248"/>
                </a:lnTo>
                <a:lnTo>
                  <a:pt x="2748849" y="3579315"/>
                </a:lnTo>
                <a:lnTo>
                  <a:pt x="2772685" y="3586945"/>
                </a:lnTo>
                <a:cubicBezTo>
                  <a:pt x="2756475" y="3601247"/>
                  <a:pt x="2743127" y="3633664"/>
                  <a:pt x="2724058" y="3642245"/>
                </a:cubicBezTo>
                <a:cubicBezTo>
                  <a:pt x="2711664" y="3647966"/>
                  <a:pt x="2697362" y="3645103"/>
                  <a:pt x="2684964" y="3650825"/>
                </a:cubicBezTo>
                <a:cubicBezTo>
                  <a:pt x="2663037" y="3661314"/>
                  <a:pt x="2664945" y="3688964"/>
                  <a:pt x="2621085" y="3670849"/>
                </a:cubicBezTo>
                <a:lnTo>
                  <a:pt x="2628711" y="3630801"/>
                </a:lnTo>
                <a:lnTo>
                  <a:pt x="2597248" y="3638432"/>
                </a:lnTo>
                <a:cubicBezTo>
                  <a:pt x="2591526" y="3604106"/>
                  <a:pt x="2629665" y="3595525"/>
                  <a:pt x="2644922" y="3576456"/>
                </a:cubicBezTo>
                <a:cubicBezTo>
                  <a:pt x="2660178" y="3557387"/>
                  <a:pt x="2688782" y="3494457"/>
                  <a:pt x="2694499" y="3488735"/>
                </a:cubicBezTo>
                <a:cubicBezTo>
                  <a:pt x="2700221" y="3483013"/>
                  <a:pt x="2714523" y="3494457"/>
                  <a:pt x="2721199" y="3479200"/>
                </a:cubicBezTo>
                <a:lnTo>
                  <a:pt x="2717386" y="3439158"/>
                </a:lnTo>
                <a:cubicBezTo>
                  <a:pt x="2661128" y="3439158"/>
                  <a:pt x="2623943" y="3452505"/>
                  <a:pt x="2584850" y="3495411"/>
                </a:cubicBezTo>
                <a:lnTo>
                  <a:pt x="2568644" y="3480155"/>
                </a:lnTo>
                <a:cubicBezTo>
                  <a:pt x="2504760" y="3480155"/>
                  <a:pt x="2503805" y="3500179"/>
                  <a:pt x="2513340" y="3560245"/>
                </a:cubicBezTo>
                <a:lnTo>
                  <a:pt x="2425624" y="3631755"/>
                </a:lnTo>
                <a:lnTo>
                  <a:pt x="2390344" y="3611732"/>
                </a:lnTo>
                <a:lnTo>
                  <a:pt x="2430391" y="3575502"/>
                </a:lnTo>
                <a:lnTo>
                  <a:pt x="2382718" y="3567876"/>
                </a:lnTo>
                <a:lnTo>
                  <a:pt x="2390344" y="3590758"/>
                </a:lnTo>
                <a:lnTo>
                  <a:pt x="2286416" y="3667990"/>
                </a:lnTo>
                <a:cubicBezTo>
                  <a:pt x="2300718" y="3686105"/>
                  <a:pt x="2297860" y="3677525"/>
                  <a:pt x="2310253" y="3667990"/>
                </a:cubicBezTo>
                <a:cubicBezTo>
                  <a:pt x="2330277" y="3652734"/>
                  <a:pt x="2342670" y="3627942"/>
                  <a:pt x="2374137" y="3631755"/>
                </a:cubicBezTo>
                <a:cubicBezTo>
                  <a:pt x="2368416" y="3641290"/>
                  <a:pt x="2373183" y="3667036"/>
                  <a:pt x="2369370" y="3671803"/>
                </a:cubicBezTo>
                <a:cubicBezTo>
                  <a:pt x="2365552" y="3676570"/>
                  <a:pt x="2291184" y="3729011"/>
                  <a:pt x="2285462" y="3730915"/>
                </a:cubicBezTo>
                <a:cubicBezTo>
                  <a:pt x="2277836" y="3733778"/>
                  <a:pt x="2263534" y="3725198"/>
                  <a:pt x="2261625" y="3728057"/>
                </a:cubicBezTo>
                <a:cubicBezTo>
                  <a:pt x="2259721" y="3730915"/>
                  <a:pt x="2263534" y="3742359"/>
                  <a:pt x="2258767" y="3749035"/>
                </a:cubicBezTo>
                <a:cubicBezTo>
                  <a:pt x="2250186" y="3761428"/>
                  <a:pt x="2222532" y="3781452"/>
                  <a:pt x="2209184" y="3791941"/>
                </a:cubicBezTo>
                <a:lnTo>
                  <a:pt x="2205372" y="3768104"/>
                </a:lnTo>
                <a:lnTo>
                  <a:pt x="2172954" y="3775730"/>
                </a:lnTo>
                <a:lnTo>
                  <a:pt x="2169142" y="3759519"/>
                </a:lnTo>
                <a:cubicBezTo>
                  <a:pt x="2153885" y="3770963"/>
                  <a:pt x="2126235" y="3811010"/>
                  <a:pt x="2125281" y="3828171"/>
                </a:cubicBezTo>
                <a:cubicBezTo>
                  <a:pt x="2123372" y="3849149"/>
                  <a:pt x="2143396" y="3852962"/>
                  <a:pt x="2141487" y="3871077"/>
                </a:cubicBezTo>
                <a:cubicBezTo>
                  <a:pt x="2134816" y="3876799"/>
                  <a:pt x="2105257" y="3860588"/>
                  <a:pt x="2098581" y="3853916"/>
                </a:cubicBezTo>
                <a:cubicBezTo>
                  <a:pt x="2085233" y="3841519"/>
                  <a:pt x="2088097" y="3817682"/>
                  <a:pt x="2073795" y="3822449"/>
                </a:cubicBezTo>
                <a:cubicBezTo>
                  <a:pt x="2051862" y="3830080"/>
                  <a:pt x="2056629" y="3860588"/>
                  <a:pt x="2053771" y="3877753"/>
                </a:cubicBezTo>
                <a:lnTo>
                  <a:pt x="2071886" y="3877753"/>
                </a:lnTo>
                <a:cubicBezTo>
                  <a:pt x="2094768" y="3881566"/>
                  <a:pt x="2047095" y="3930194"/>
                  <a:pt x="2044236" y="3932098"/>
                </a:cubicBezTo>
                <a:cubicBezTo>
                  <a:pt x="2030889" y="3939729"/>
                  <a:pt x="1996563" y="3930194"/>
                  <a:pt x="1978448" y="3934961"/>
                </a:cubicBezTo>
                <a:lnTo>
                  <a:pt x="1966050" y="3910170"/>
                </a:lnTo>
                <a:cubicBezTo>
                  <a:pt x="1955561" y="3935911"/>
                  <a:pt x="1911705" y="3956889"/>
                  <a:pt x="1886914" y="3975004"/>
                </a:cubicBezTo>
                <a:lnTo>
                  <a:pt x="1894540" y="4009330"/>
                </a:lnTo>
                <a:cubicBezTo>
                  <a:pt x="1885005" y="4030308"/>
                  <a:pt x="1864031" y="4011239"/>
                  <a:pt x="1854497" y="4016956"/>
                </a:cubicBezTo>
                <a:cubicBezTo>
                  <a:pt x="1843053" y="4024586"/>
                  <a:pt x="1844962" y="4055095"/>
                  <a:pt x="1836377" y="4067493"/>
                </a:cubicBezTo>
                <a:cubicBezTo>
                  <a:pt x="1827797" y="4079886"/>
                  <a:pt x="1796334" y="4099910"/>
                  <a:pt x="1793471" y="4100864"/>
                </a:cubicBezTo>
                <a:cubicBezTo>
                  <a:pt x="1782032" y="4103723"/>
                  <a:pt x="1771543" y="4094188"/>
                  <a:pt x="1763917" y="4094188"/>
                </a:cubicBezTo>
                <a:cubicBezTo>
                  <a:pt x="1756287" y="4094188"/>
                  <a:pt x="1760100" y="4105631"/>
                  <a:pt x="1752474" y="4109444"/>
                </a:cubicBezTo>
                <a:cubicBezTo>
                  <a:pt x="1737217" y="4116120"/>
                  <a:pt x="1708613" y="4111353"/>
                  <a:pt x="1710522" y="4141861"/>
                </a:cubicBezTo>
                <a:lnTo>
                  <a:pt x="1741985" y="4129468"/>
                </a:lnTo>
                <a:lnTo>
                  <a:pt x="1681918" y="4189535"/>
                </a:lnTo>
                <a:lnTo>
                  <a:pt x="1694311" y="4149492"/>
                </a:lnTo>
                <a:cubicBezTo>
                  <a:pt x="1667616" y="4142816"/>
                  <a:pt x="1663803" y="4164744"/>
                  <a:pt x="1654268" y="4185722"/>
                </a:cubicBezTo>
                <a:lnTo>
                  <a:pt x="1666662" y="4205746"/>
                </a:lnTo>
                <a:cubicBezTo>
                  <a:pt x="1560826" y="4291558"/>
                  <a:pt x="1458807" y="4379274"/>
                  <a:pt x="1338669" y="4445067"/>
                </a:cubicBezTo>
                <a:cubicBezTo>
                  <a:pt x="1321504" y="4446971"/>
                  <a:pt x="1324367" y="4442204"/>
                  <a:pt x="1334856" y="4432669"/>
                </a:cubicBezTo>
                <a:cubicBezTo>
                  <a:pt x="1381575" y="4389763"/>
                  <a:pt x="1544619" y="4262954"/>
                  <a:pt x="1561780" y="4213372"/>
                </a:cubicBezTo>
                <a:cubicBezTo>
                  <a:pt x="1564639" y="4204791"/>
                  <a:pt x="1560826" y="4183813"/>
                  <a:pt x="1566547" y="4172374"/>
                </a:cubicBezTo>
                <a:cubicBezTo>
                  <a:pt x="1604686" y="4194302"/>
                  <a:pt x="1629477" y="4151396"/>
                  <a:pt x="1654268" y="4128514"/>
                </a:cubicBezTo>
                <a:lnTo>
                  <a:pt x="1630432" y="4119933"/>
                </a:lnTo>
                <a:lnTo>
                  <a:pt x="1630432" y="4096097"/>
                </a:lnTo>
                <a:cubicBezTo>
                  <a:pt x="1657127" y="4077982"/>
                  <a:pt x="1679055" y="4112303"/>
                  <a:pt x="1696220" y="4107535"/>
                </a:cubicBezTo>
                <a:lnTo>
                  <a:pt x="1716244" y="4088466"/>
                </a:lnTo>
                <a:lnTo>
                  <a:pt x="1690498" y="4044610"/>
                </a:lnTo>
                <a:lnTo>
                  <a:pt x="1714335" y="4028399"/>
                </a:lnTo>
                <a:cubicBezTo>
                  <a:pt x="1721011" y="4053191"/>
                  <a:pt x="1737217" y="4037934"/>
                  <a:pt x="1758196" y="4044610"/>
                </a:cubicBezTo>
                <a:lnTo>
                  <a:pt x="1758196" y="3988352"/>
                </a:lnTo>
                <a:cubicBezTo>
                  <a:pt x="1758196" y="3988352"/>
                  <a:pt x="1710522" y="4004563"/>
                  <a:pt x="1710522" y="4004563"/>
                </a:cubicBezTo>
                <a:lnTo>
                  <a:pt x="1778219" y="3940678"/>
                </a:lnTo>
                <a:lnTo>
                  <a:pt x="1774402" y="3964515"/>
                </a:lnTo>
                <a:cubicBezTo>
                  <a:pt x="1783936" y="3971191"/>
                  <a:pt x="1872612" y="3917796"/>
                  <a:pt x="1878334" y="3896823"/>
                </a:cubicBezTo>
                <a:lnTo>
                  <a:pt x="1798238" y="3929240"/>
                </a:lnTo>
                <a:cubicBezTo>
                  <a:pt x="1833519" y="3916842"/>
                  <a:pt x="1844962" y="3863451"/>
                  <a:pt x="1877379" y="3868219"/>
                </a:cubicBezTo>
                <a:lnTo>
                  <a:pt x="1918376" y="3790032"/>
                </a:lnTo>
                <a:lnTo>
                  <a:pt x="1803006" y="3886333"/>
                </a:lnTo>
                <a:cubicBezTo>
                  <a:pt x="1789658" y="3840564"/>
                  <a:pt x="1858310" y="3851053"/>
                  <a:pt x="1846866" y="3813869"/>
                </a:cubicBezTo>
                <a:cubicBezTo>
                  <a:pt x="1821125" y="3819591"/>
                  <a:pt x="1802056" y="3806243"/>
                  <a:pt x="1782987" y="3790032"/>
                </a:cubicBezTo>
                <a:lnTo>
                  <a:pt x="1837332" y="3775730"/>
                </a:lnTo>
                <a:lnTo>
                  <a:pt x="1839240" y="3790032"/>
                </a:lnTo>
                <a:cubicBezTo>
                  <a:pt x="1862123" y="3762383"/>
                  <a:pt x="1869749" y="3794800"/>
                  <a:pt x="1886914" y="3787174"/>
                </a:cubicBezTo>
                <a:cubicBezTo>
                  <a:pt x="1925053" y="3769054"/>
                  <a:pt x="1915518" y="3728057"/>
                  <a:pt x="1910751" y="3694685"/>
                </a:cubicBezTo>
                <a:cubicBezTo>
                  <a:pt x="1936491" y="3690872"/>
                  <a:pt x="1928865" y="3729011"/>
                  <a:pt x="1958424" y="3722335"/>
                </a:cubicBezTo>
                <a:cubicBezTo>
                  <a:pt x="1986074" y="3715663"/>
                  <a:pt x="1979397" y="3689918"/>
                  <a:pt x="1993700" y="3669894"/>
                </a:cubicBezTo>
                <a:cubicBezTo>
                  <a:pt x="2008002" y="3649870"/>
                  <a:pt x="2056629" y="3630801"/>
                  <a:pt x="2062351" y="3618408"/>
                </a:cubicBezTo>
                <a:cubicBezTo>
                  <a:pt x="2068073" y="3606964"/>
                  <a:pt x="2059493" y="3603151"/>
                  <a:pt x="2046140" y="3610782"/>
                </a:cubicBezTo>
                <a:cubicBezTo>
                  <a:pt x="2015632" y="3629851"/>
                  <a:pt x="1984165" y="3679429"/>
                  <a:pt x="1949844" y="3674662"/>
                </a:cubicBezTo>
                <a:lnTo>
                  <a:pt x="1973680" y="3622221"/>
                </a:lnTo>
                <a:lnTo>
                  <a:pt x="1946026" y="3630801"/>
                </a:lnTo>
                <a:cubicBezTo>
                  <a:pt x="1931724" y="3588849"/>
                  <a:pt x="1844008" y="3638432"/>
                  <a:pt x="1893585" y="3658455"/>
                </a:cubicBezTo>
                <a:lnTo>
                  <a:pt x="1861168" y="3698498"/>
                </a:lnTo>
                <a:lnTo>
                  <a:pt x="1900261" y="3723289"/>
                </a:lnTo>
                <a:cubicBezTo>
                  <a:pt x="1905983" y="3744268"/>
                  <a:pt x="1864981" y="3770008"/>
                  <a:pt x="1844962" y="3766195"/>
                </a:cubicBezTo>
                <a:lnTo>
                  <a:pt x="1836377" y="3678474"/>
                </a:lnTo>
                <a:lnTo>
                  <a:pt x="1817308" y="3687059"/>
                </a:lnTo>
                <a:lnTo>
                  <a:pt x="1808728" y="3669894"/>
                </a:lnTo>
                <a:lnTo>
                  <a:pt x="1794425" y="3671803"/>
                </a:lnTo>
                <a:cubicBezTo>
                  <a:pt x="1767730" y="3679429"/>
                  <a:pt x="1760100" y="3705174"/>
                  <a:pt x="1745798" y="3715663"/>
                </a:cubicBezTo>
                <a:cubicBezTo>
                  <a:pt x="1731496" y="3726148"/>
                  <a:pt x="1727683" y="3715663"/>
                  <a:pt x="1725779" y="3718522"/>
                </a:cubicBezTo>
                <a:cubicBezTo>
                  <a:pt x="1720057" y="3724244"/>
                  <a:pt x="1730546" y="3753802"/>
                  <a:pt x="1717194" y="3762383"/>
                </a:cubicBezTo>
                <a:lnTo>
                  <a:pt x="1663803" y="3773821"/>
                </a:lnTo>
                <a:cubicBezTo>
                  <a:pt x="1643779" y="3802425"/>
                  <a:pt x="1694311" y="3793845"/>
                  <a:pt x="1667616" y="3817682"/>
                </a:cubicBezTo>
                <a:cubicBezTo>
                  <a:pt x="1640916" y="3841519"/>
                  <a:pt x="1652360" y="3828171"/>
                  <a:pt x="1642825" y="3826262"/>
                </a:cubicBezTo>
                <a:lnTo>
                  <a:pt x="1623755" y="3806243"/>
                </a:lnTo>
                <a:cubicBezTo>
                  <a:pt x="1586571" y="3833893"/>
                  <a:pt x="1565593" y="3875844"/>
                  <a:pt x="1519828" y="3886333"/>
                </a:cubicBezTo>
                <a:cubicBezTo>
                  <a:pt x="1514107" y="3913029"/>
                  <a:pt x="1540802" y="3911125"/>
                  <a:pt x="1551291" y="3919705"/>
                </a:cubicBezTo>
                <a:cubicBezTo>
                  <a:pt x="1566547" y="3932098"/>
                  <a:pt x="1568456" y="3953076"/>
                  <a:pt x="1596106" y="3951168"/>
                </a:cubicBezTo>
                <a:lnTo>
                  <a:pt x="1572269" y="3986448"/>
                </a:lnTo>
                <a:cubicBezTo>
                  <a:pt x="1581804" y="3990261"/>
                  <a:pt x="1603732" y="4019819"/>
                  <a:pt x="1605641" y="4020774"/>
                </a:cubicBezTo>
                <a:cubicBezTo>
                  <a:pt x="1611362" y="4022678"/>
                  <a:pt x="1638058" y="4006471"/>
                  <a:pt x="1636149" y="4038888"/>
                </a:cubicBezTo>
                <a:lnTo>
                  <a:pt x="1596106" y="4055095"/>
                </a:lnTo>
                <a:cubicBezTo>
                  <a:pt x="1601828" y="4020774"/>
                  <a:pt x="1576082" y="4029354"/>
                  <a:pt x="1566547" y="4020774"/>
                </a:cubicBezTo>
                <a:cubicBezTo>
                  <a:pt x="1557013" y="4012189"/>
                  <a:pt x="1566547" y="3997887"/>
                  <a:pt x="1548432" y="3995982"/>
                </a:cubicBezTo>
                <a:lnTo>
                  <a:pt x="1564639" y="3959748"/>
                </a:lnTo>
                <a:lnTo>
                  <a:pt x="1540802" y="3959748"/>
                </a:lnTo>
                <a:cubicBezTo>
                  <a:pt x="1540802" y="3959748"/>
                  <a:pt x="1540802" y="3936865"/>
                  <a:pt x="1540802" y="3936865"/>
                </a:cubicBezTo>
                <a:lnTo>
                  <a:pt x="1469292" y="3943542"/>
                </a:lnTo>
                <a:cubicBezTo>
                  <a:pt x="1443551" y="3968333"/>
                  <a:pt x="1536989" y="3955935"/>
                  <a:pt x="1540802" y="3959748"/>
                </a:cubicBezTo>
                <a:lnTo>
                  <a:pt x="1509339" y="3999795"/>
                </a:lnTo>
                <a:lnTo>
                  <a:pt x="1509339" y="3975959"/>
                </a:lnTo>
                <a:cubicBezTo>
                  <a:pt x="1484548" y="3984539"/>
                  <a:pt x="1462620" y="3984539"/>
                  <a:pt x="1440688" y="3968333"/>
                </a:cubicBezTo>
                <a:cubicBezTo>
                  <a:pt x="1445455" y="3943542"/>
                  <a:pt x="1444505" y="3929240"/>
                  <a:pt x="1417805" y="3920659"/>
                </a:cubicBezTo>
                <a:cubicBezTo>
                  <a:pt x="1400645" y="3941633"/>
                  <a:pt x="1385388" y="3948309"/>
                  <a:pt x="1357739" y="3944496"/>
                </a:cubicBezTo>
                <a:cubicBezTo>
                  <a:pt x="1351063" y="3965470"/>
                  <a:pt x="1379667" y="3965470"/>
                  <a:pt x="1381575" y="3968333"/>
                </a:cubicBezTo>
                <a:cubicBezTo>
                  <a:pt x="1388247" y="3977867"/>
                  <a:pt x="1348204" y="4009330"/>
                  <a:pt x="1333902" y="4008376"/>
                </a:cubicBezTo>
                <a:lnTo>
                  <a:pt x="1337715" y="3976913"/>
                </a:lnTo>
                <a:lnTo>
                  <a:pt x="1224253" y="4071306"/>
                </a:lnTo>
                <a:lnTo>
                  <a:pt x="1209951" y="4073214"/>
                </a:lnTo>
                <a:lnTo>
                  <a:pt x="1193740" y="4057003"/>
                </a:lnTo>
                <a:cubicBezTo>
                  <a:pt x="1181347" y="4073214"/>
                  <a:pt x="1183251" y="4086562"/>
                  <a:pt x="1157510" y="4080840"/>
                </a:cubicBezTo>
                <a:lnTo>
                  <a:pt x="1153697" y="4049378"/>
                </a:lnTo>
                <a:cubicBezTo>
                  <a:pt x="1101256" y="4082749"/>
                  <a:pt x="1075511" y="4137094"/>
                  <a:pt x="1037372" y="4180954"/>
                </a:cubicBezTo>
                <a:cubicBezTo>
                  <a:pt x="973488" y="4254374"/>
                  <a:pt x="907699" y="4329697"/>
                  <a:pt x="841911" y="4401207"/>
                </a:cubicBezTo>
                <a:cubicBezTo>
                  <a:pt x="770401" y="4478439"/>
                  <a:pt x="668378" y="4607157"/>
                  <a:pt x="557779" y="4600481"/>
                </a:cubicBezTo>
                <a:cubicBezTo>
                  <a:pt x="533943" y="4576644"/>
                  <a:pt x="618800" y="4517527"/>
                  <a:pt x="626426" y="4505134"/>
                </a:cubicBezTo>
                <a:cubicBezTo>
                  <a:pt x="634057" y="4492741"/>
                  <a:pt x="627381" y="4489878"/>
                  <a:pt x="617846" y="4481297"/>
                </a:cubicBezTo>
                <a:cubicBezTo>
                  <a:pt x="591151" y="4480343"/>
                  <a:pt x="556825" y="4565201"/>
                  <a:pt x="526312" y="4548994"/>
                </a:cubicBezTo>
                <a:lnTo>
                  <a:pt x="566360" y="4497508"/>
                </a:lnTo>
                <a:cubicBezTo>
                  <a:pt x="557779" y="4489878"/>
                  <a:pt x="480547" y="4537551"/>
                  <a:pt x="486269" y="4497508"/>
                </a:cubicBezTo>
                <a:cubicBezTo>
                  <a:pt x="511056" y="4502275"/>
                  <a:pt x="573985" y="4471763"/>
                  <a:pt x="566360" y="4446017"/>
                </a:cubicBezTo>
                <a:cubicBezTo>
                  <a:pt x="561592" y="4430765"/>
                  <a:pt x="527266" y="4441250"/>
                  <a:pt x="534892" y="4422180"/>
                </a:cubicBezTo>
                <a:cubicBezTo>
                  <a:pt x="542523" y="4403111"/>
                  <a:pt x="555870" y="4405020"/>
                  <a:pt x="562547" y="4393576"/>
                </a:cubicBezTo>
                <a:cubicBezTo>
                  <a:pt x="636915" y="4265812"/>
                  <a:pt x="737984" y="4181909"/>
                  <a:pt x="825700" y="4064629"/>
                </a:cubicBezTo>
                <a:cubicBezTo>
                  <a:pt x="913421" y="3947355"/>
                  <a:pt x="927723" y="3914938"/>
                  <a:pt x="975397" y="3847240"/>
                </a:cubicBezTo>
                <a:cubicBezTo>
                  <a:pt x="1029746" y="3770008"/>
                  <a:pt x="997325" y="3767150"/>
                  <a:pt x="954419" y="3827217"/>
                </a:cubicBezTo>
                <a:cubicBezTo>
                  <a:pt x="942980" y="3843427"/>
                  <a:pt x="954419" y="3854866"/>
                  <a:pt x="939167" y="3867264"/>
                </a:cubicBezTo>
                <a:cubicBezTo>
                  <a:pt x="921047" y="3811960"/>
                  <a:pt x="997325" y="3762383"/>
                  <a:pt x="1031650" y="3719476"/>
                </a:cubicBezTo>
                <a:cubicBezTo>
                  <a:pt x="1048816" y="3698498"/>
                  <a:pt x="1087904" y="3645103"/>
                  <a:pt x="1097439" y="3625084"/>
                </a:cubicBezTo>
                <a:cubicBezTo>
                  <a:pt x="1108882" y="3602197"/>
                  <a:pt x="1106974" y="3557387"/>
                  <a:pt x="1119371" y="3531641"/>
                </a:cubicBezTo>
                <a:lnTo>
                  <a:pt x="1143208" y="3555478"/>
                </a:lnTo>
                <a:lnTo>
                  <a:pt x="1135578" y="3519248"/>
                </a:lnTo>
                <a:cubicBezTo>
                  <a:pt x="1167045" y="3509713"/>
                  <a:pt x="1152743" y="3490644"/>
                  <a:pt x="1126997" y="3507804"/>
                </a:cubicBezTo>
                <a:cubicBezTo>
                  <a:pt x="1108882" y="3482064"/>
                  <a:pt x="1147021" y="3469666"/>
                  <a:pt x="1143208" y="3456318"/>
                </a:cubicBezTo>
                <a:cubicBezTo>
                  <a:pt x="1139395" y="3442970"/>
                  <a:pt x="1082187" y="3441062"/>
                  <a:pt x="1143208" y="3378132"/>
                </a:cubicBezTo>
                <a:cubicBezTo>
                  <a:pt x="1154647" y="3365739"/>
                  <a:pt x="1221390" y="3318065"/>
                  <a:pt x="1229020" y="3306622"/>
                </a:cubicBezTo>
                <a:cubicBezTo>
                  <a:pt x="1233788" y="3298996"/>
                  <a:pt x="1240459" y="3265624"/>
                  <a:pt x="1247135" y="3253231"/>
                </a:cubicBezTo>
                <a:lnTo>
                  <a:pt x="1198507" y="3232253"/>
                </a:lnTo>
                <a:lnTo>
                  <a:pt x="1223299" y="3180767"/>
                </a:lnTo>
                <a:cubicBezTo>
                  <a:pt x="1208997" y="3164556"/>
                  <a:pt x="1193740" y="3217951"/>
                  <a:pt x="1189927" y="3219860"/>
                </a:cubicBezTo>
                <a:cubicBezTo>
                  <a:pt x="1185160" y="3222718"/>
                  <a:pt x="1169903" y="3210325"/>
                  <a:pt x="1159414" y="3216042"/>
                </a:cubicBezTo>
                <a:cubicBezTo>
                  <a:pt x="1148930" y="3221764"/>
                  <a:pt x="1147976" y="3236066"/>
                  <a:pt x="1141299" y="3241788"/>
                </a:cubicBezTo>
                <a:cubicBezTo>
                  <a:pt x="1134628" y="3247509"/>
                  <a:pt x="1123184" y="3244646"/>
                  <a:pt x="1112695" y="3257044"/>
                </a:cubicBezTo>
                <a:cubicBezTo>
                  <a:pt x="1087904" y="3286603"/>
                  <a:pt x="1103161" y="3336180"/>
                  <a:pt x="1079324" y="3368597"/>
                </a:cubicBezTo>
                <a:cubicBezTo>
                  <a:pt x="1098393" y="3366693"/>
                  <a:pt x="1094580" y="3404832"/>
                  <a:pt x="1088859" y="3408645"/>
                </a:cubicBezTo>
                <a:cubicBezTo>
                  <a:pt x="1057396" y="3427714"/>
                  <a:pt x="1024979" y="3382899"/>
                  <a:pt x="996375" y="3388621"/>
                </a:cubicBezTo>
                <a:cubicBezTo>
                  <a:pt x="978255" y="3421038"/>
                  <a:pt x="960140" y="3460131"/>
                  <a:pt x="920097" y="3468711"/>
                </a:cubicBezTo>
                <a:cubicBezTo>
                  <a:pt x="923910" y="3484922"/>
                  <a:pt x="945838" y="3494457"/>
                  <a:pt x="923910" y="3508759"/>
                </a:cubicBezTo>
                <a:lnTo>
                  <a:pt x="888630" y="3500179"/>
                </a:lnTo>
                <a:cubicBezTo>
                  <a:pt x="885772" y="3482064"/>
                  <a:pt x="895306" y="3441062"/>
                  <a:pt x="912467" y="3432481"/>
                </a:cubicBezTo>
                <a:cubicBezTo>
                  <a:pt x="922956" y="3427714"/>
                  <a:pt x="944884" y="3440107"/>
                  <a:pt x="958236" y="3426760"/>
                </a:cubicBezTo>
                <a:cubicBezTo>
                  <a:pt x="971584" y="3413412"/>
                  <a:pt x="975397" y="3345715"/>
                  <a:pt x="967771" y="3332367"/>
                </a:cubicBezTo>
                <a:cubicBezTo>
                  <a:pt x="1018303" y="3333322"/>
                  <a:pt x="1011627" y="3306622"/>
                  <a:pt x="1016394" y="3268483"/>
                </a:cubicBezTo>
                <a:lnTo>
                  <a:pt x="1024025" y="3299950"/>
                </a:lnTo>
                <a:lnTo>
                  <a:pt x="1063118" y="3275159"/>
                </a:lnTo>
                <a:lnTo>
                  <a:pt x="1047861" y="3247509"/>
                </a:lnTo>
                <a:lnTo>
                  <a:pt x="1061209" y="3242742"/>
                </a:lnTo>
                <a:cubicBezTo>
                  <a:pt x="1047861" y="3193160"/>
                  <a:pt x="1086000" y="3204603"/>
                  <a:pt x="1106974" y="3187438"/>
                </a:cubicBezTo>
                <a:cubicBezTo>
                  <a:pt x="1113650" y="3181721"/>
                  <a:pt x="1213764" y="3058720"/>
                  <a:pt x="1218531" y="3051094"/>
                </a:cubicBezTo>
                <a:cubicBezTo>
                  <a:pt x="1228066" y="3034883"/>
                  <a:pt x="1224253" y="3009142"/>
                  <a:pt x="1243322" y="2994840"/>
                </a:cubicBezTo>
                <a:lnTo>
                  <a:pt x="1287183" y="2994840"/>
                </a:lnTo>
                <a:cubicBezTo>
                  <a:pt x="1287183" y="2994840"/>
                  <a:pt x="1311020" y="2923330"/>
                  <a:pt x="1311020" y="2923330"/>
                </a:cubicBezTo>
                <a:cubicBezTo>
                  <a:pt x="1293854" y="2907119"/>
                  <a:pt x="1243322" y="2979584"/>
                  <a:pt x="1231879" y="2991027"/>
                </a:cubicBezTo>
                <a:cubicBezTo>
                  <a:pt x="1165136" y="3053952"/>
                  <a:pt x="1104115" y="3117837"/>
                  <a:pt x="1039281" y="3182671"/>
                </a:cubicBezTo>
                <a:cubicBezTo>
                  <a:pt x="1024025" y="3197927"/>
                  <a:pt x="1012581" y="3244646"/>
                  <a:pt x="975397" y="3238929"/>
                </a:cubicBezTo>
                <a:lnTo>
                  <a:pt x="1195649" y="2987210"/>
                </a:lnTo>
                <a:cubicBezTo>
                  <a:pt x="1184205" y="2945258"/>
                  <a:pt x="1208042" y="2956701"/>
                  <a:pt x="1230925" y="2927143"/>
                </a:cubicBezTo>
                <a:cubicBezTo>
                  <a:pt x="1264296" y="2885191"/>
                  <a:pt x="1286228" y="2845144"/>
                  <a:pt x="1325322" y="2798425"/>
                </a:cubicBezTo>
                <a:cubicBezTo>
                  <a:pt x="1334856" y="2786981"/>
                  <a:pt x="1349158" y="2750751"/>
                  <a:pt x="1352017" y="2748842"/>
                </a:cubicBezTo>
                <a:cubicBezTo>
                  <a:pt x="1373945" y="2735495"/>
                  <a:pt x="1358693" y="2758377"/>
                  <a:pt x="1385388" y="2726914"/>
                </a:cubicBezTo>
                <a:cubicBezTo>
                  <a:pt x="1426386" y="2679241"/>
                  <a:pt x="1489315" y="2608685"/>
                  <a:pt x="1534130" y="2575314"/>
                </a:cubicBezTo>
                <a:cubicBezTo>
                  <a:pt x="1548432" y="2564825"/>
                  <a:pt x="1534130" y="2549568"/>
                  <a:pt x="1566547" y="2563870"/>
                </a:cubicBezTo>
                <a:lnTo>
                  <a:pt x="1558921" y="2540034"/>
                </a:lnTo>
                <a:cubicBezTo>
                  <a:pt x="1579895" y="2549568"/>
                  <a:pt x="1596106" y="2527640"/>
                  <a:pt x="1611362" y="2516197"/>
                </a:cubicBezTo>
                <a:cubicBezTo>
                  <a:pt x="1617079" y="2515243"/>
                  <a:pt x="1617079" y="2524777"/>
                  <a:pt x="1615175" y="2527640"/>
                </a:cubicBezTo>
                <a:cubicBezTo>
                  <a:pt x="1606595" y="2547664"/>
                  <a:pt x="1548432" y="2583894"/>
                  <a:pt x="1538898" y="2603918"/>
                </a:cubicBezTo>
                <a:cubicBezTo>
                  <a:pt x="1529363" y="2623942"/>
                  <a:pt x="1542711" y="2623942"/>
                  <a:pt x="1541756" y="2625846"/>
                </a:cubicBezTo>
                <a:cubicBezTo>
                  <a:pt x="1539852" y="2629659"/>
                  <a:pt x="1524596" y="2630613"/>
                  <a:pt x="1519828" y="2639193"/>
                </a:cubicBezTo>
                <a:cubicBezTo>
                  <a:pt x="1515061" y="2647778"/>
                  <a:pt x="1521732" y="2655404"/>
                  <a:pt x="1531267" y="2650637"/>
                </a:cubicBezTo>
                <a:cubicBezTo>
                  <a:pt x="1540802" y="2645870"/>
                  <a:pt x="1561780" y="2617266"/>
                  <a:pt x="1576082" y="2606776"/>
                </a:cubicBezTo>
                <a:cubicBezTo>
                  <a:pt x="1624710" y="2571501"/>
                  <a:pt x="1699079" y="2548614"/>
                  <a:pt x="1728637" y="2499036"/>
                </a:cubicBezTo>
                <a:cubicBezTo>
                  <a:pt x="1756287" y="2500940"/>
                  <a:pt x="1770589" y="2528595"/>
                  <a:pt x="1800147" y="2514293"/>
                </a:cubicBezTo>
                <a:lnTo>
                  <a:pt x="1796334" y="2481871"/>
                </a:lnTo>
                <a:lnTo>
                  <a:pt x="1832564" y="2466619"/>
                </a:lnTo>
                <a:lnTo>
                  <a:pt x="1824938" y="2506662"/>
                </a:lnTo>
                <a:lnTo>
                  <a:pt x="1872612" y="2506662"/>
                </a:lnTo>
                <a:cubicBezTo>
                  <a:pt x="1876425" y="2474245"/>
                  <a:pt x="1829706" y="2495223"/>
                  <a:pt x="1842099" y="2463756"/>
                </a:cubicBezTo>
                <a:cubicBezTo>
                  <a:pt x="1844008" y="2458034"/>
                  <a:pt x="1894540" y="2405594"/>
                  <a:pt x="1901216" y="2401781"/>
                </a:cubicBezTo>
                <a:cubicBezTo>
                  <a:pt x="1918376" y="2391292"/>
                  <a:pt x="1928865" y="2405594"/>
                  <a:pt x="1945076" y="2398922"/>
                </a:cubicBezTo>
                <a:cubicBezTo>
                  <a:pt x="1955561" y="2394155"/>
                  <a:pt x="1968913" y="2370318"/>
                  <a:pt x="1981306" y="2361738"/>
                </a:cubicBezTo>
                <a:cubicBezTo>
                  <a:pt x="1993700" y="2353153"/>
                  <a:pt x="2008002" y="2356970"/>
                  <a:pt x="2015632" y="2351249"/>
                </a:cubicBezTo>
                <a:cubicBezTo>
                  <a:pt x="2043282" y="2331225"/>
                  <a:pt x="2061397" y="2288319"/>
                  <a:pt x="2110979" y="2281643"/>
                </a:cubicBezTo>
                <a:cubicBezTo>
                  <a:pt x="2160557" y="2274971"/>
                  <a:pt x="2136720" y="2288319"/>
                  <a:pt x="2143396" y="2287364"/>
                </a:cubicBezTo>
                <a:cubicBezTo>
                  <a:pt x="2150072" y="2286410"/>
                  <a:pt x="2151976" y="2272108"/>
                  <a:pt x="2157698" y="2268295"/>
                </a:cubicBezTo>
                <a:cubicBezTo>
                  <a:pt x="2178676" y="2253993"/>
                  <a:pt x="2194882" y="2247321"/>
                  <a:pt x="2211093" y="2221576"/>
                </a:cubicBezTo>
                <a:lnTo>
                  <a:pt x="2194882" y="2205365"/>
                </a:lnTo>
                <a:cubicBezTo>
                  <a:pt x="2218719" y="2184392"/>
                  <a:pt x="2254954" y="2174857"/>
                  <a:pt x="2258767" y="2137673"/>
                </a:cubicBezTo>
                <a:lnTo>
                  <a:pt x="2110979" y="2241600"/>
                </a:lnTo>
                <a:cubicBezTo>
                  <a:pt x="2100490" y="2248271"/>
                  <a:pt x="2090955" y="2223485"/>
                  <a:pt x="2090955" y="2221576"/>
                </a:cubicBezTo>
                <a:cubicBezTo>
                  <a:pt x="2090955" y="2212996"/>
                  <a:pt x="2140537" y="2206320"/>
                  <a:pt x="2157698" y="2192018"/>
                </a:cubicBezTo>
                <a:cubicBezTo>
                  <a:pt x="2175813" y="2177715"/>
                  <a:pt x="2178676" y="2155788"/>
                  <a:pt x="2192978" y="2145298"/>
                </a:cubicBezTo>
                <a:cubicBezTo>
                  <a:pt x="2211093" y="2130996"/>
                  <a:pt x="2257812" y="2115740"/>
                  <a:pt x="2281649" y="2111927"/>
                </a:cubicBezTo>
                <a:lnTo>
                  <a:pt x="2286416" y="2089045"/>
                </a:lnTo>
                <a:lnTo>
                  <a:pt x="2314066" y="2089045"/>
                </a:lnTo>
                <a:cubicBezTo>
                  <a:pt x="2314066" y="2089045"/>
                  <a:pt x="2297860" y="2112881"/>
                  <a:pt x="2297860" y="2112881"/>
                </a:cubicBezTo>
                <a:lnTo>
                  <a:pt x="2337903" y="2105251"/>
                </a:lnTo>
                <a:cubicBezTo>
                  <a:pt x="2344579" y="2100484"/>
                  <a:pt x="2306440" y="2090949"/>
                  <a:pt x="2321697" y="2073788"/>
                </a:cubicBezTo>
                <a:cubicBezTo>
                  <a:pt x="2334090" y="2059486"/>
                  <a:pt x="2346483" y="2098579"/>
                  <a:pt x="2349346" y="2097625"/>
                </a:cubicBezTo>
                <a:cubicBezTo>
                  <a:pt x="2352205" y="2096671"/>
                  <a:pt x="2394156" y="2069975"/>
                  <a:pt x="2397974" y="2065208"/>
                </a:cubicBezTo>
                <a:cubicBezTo>
                  <a:pt x="2409413" y="2053764"/>
                  <a:pt x="2401787" y="2043275"/>
                  <a:pt x="2402741" y="2042326"/>
                </a:cubicBezTo>
                <a:cubicBezTo>
                  <a:pt x="2408458" y="2037558"/>
                  <a:pt x="2429437" y="2042326"/>
                  <a:pt x="2432295" y="2028973"/>
                </a:cubicBezTo>
                <a:lnTo>
                  <a:pt x="2424669" y="1993698"/>
                </a:lnTo>
                <a:cubicBezTo>
                  <a:pt x="2448506" y="1985117"/>
                  <a:pt x="2439926" y="2022302"/>
                  <a:pt x="2459950" y="2017535"/>
                </a:cubicBezTo>
                <a:cubicBezTo>
                  <a:pt x="2487599" y="2011813"/>
                  <a:pt x="2481877" y="1966998"/>
                  <a:pt x="2492367" y="1962231"/>
                </a:cubicBezTo>
                <a:cubicBezTo>
                  <a:pt x="2511436" y="1953650"/>
                  <a:pt x="2501901" y="1984163"/>
                  <a:pt x="2503805" y="1986067"/>
                </a:cubicBezTo>
                <a:cubicBezTo>
                  <a:pt x="2521925" y="1988930"/>
                  <a:pt x="2534318" y="1980350"/>
                  <a:pt x="2542899" y="1965094"/>
                </a:cubicBezTo>
                <a:lnTo>
                  <a:pt x="2530505" y="1938394"/>
                </a:lnTo>
                <a:lnTo>
                  <a:pt x="2587713" y="1899305"/>
                </a:lnTo>
                <a:lnTo>
                  <a:pt x="2603920" y="1915511"/>
                </a:lnTo>
                <a:lnTo>
                  <a:pt x="2639200" y="1906931"/>
                </a:lnTo>
                <a:lnTo>
                  <a:pt x="2622989" y="1895488"/>
                </a:lnTo>
                <a:cubicBezTo>
                  <a:pt x="2634432" y="1874514"/>
                  <a:pt x="2632524" y="1853536"/>
                  <a:pt x="2663037" y="1859258"/>
                </a:cubicBezTo>
                <a:lnTo>
                  <a:pt x="2643013" y="1883094"/>
                </a:lnTo>
                <a:cubicBezTo>
                  <a:pt x="2662082" y="1883094"/>
                  <a:pt x="2732638" y="1854490"/>
                  <a:pt x="2679247" y="1843047"/>
                </a:cubicBezTo>
                <a:lnTo>
                  <a:pt x="2693549" y="1834467"/>
                </a:lnTo>
                <a:lnTo>
                  <a:pt x="2687828" y="1820165"/>
                </a:lnTo>
                <a:cubicBezTo>
                  <a:pt x="2752662" y="1802050"/>
                  <a:pt x="2782220" y="1733398"/>
                  <a:pt x="2855639" y="1739120"/>
                </a:cubicBezTo>
                <a:lnTo>
                  <a:pt x="2847054" y="1755331"/>
                </a:lnTo>
                <a:cubicBezTo>
                  <a:pt x="2888056" y="1764865"/>
                  <a:pt x="2914751" y="1715283"/>
                  <a:pt x="2947168" y="1707657"/>
                </a:cubicBezTo>
                <a:cubicBezTo>
                  <a:pt x="2969101" y="1702890"/>
                  <a:pt x="2951936" y="1726727"/>
                  <a:pt x="2962425" y="1731494"/>
                </a:cubicBezTo>
                <a:cubicBezTo>
                  <a:pt x="2971959" y="1728631"/>
                  <a:pt x="3077795" y="1664751"/>
                  <a:pt x="3082563" y="1659984"/>
                </a:cubicBezTo>
                <a:cubicBezTo>
                  <a:pt x="3087330" y="1655216"/>
                  <a:pt x="3090189" y="1644727"/>
                  <a:pt x="3082563" y="1643773"/>
                </a:cubicBezTo>
                <a:lnTo>
                  <a:pt x="2971005" y="1716237"/>
                </a:lnTo>
                <a:lnTo>
                  <a:pt x="2968147" y="1660938"/>
                </a:lnTo>
                <a:cubicBezTo>
                  <a:pt x="2990074" y="1665705"/>
                  <a:pt x="3032031" y="1613265"/>
                  <a:pt x="3036798" y="1612310"/>
                </a:cubicBezTo>
                <a:cubicBezTo>
                  <a:pt x="3048237" y="1610401"/>
                  <a:pt x="3064448" y="1615169"/>
                  <a:pt x="3074937" y="1612310"/>
                </a:cubicBezTo>
                <a:cubicBezTo>
                  <a:pt x="3102587" y="1602776"/>
                  <a:pt x="3130236" y="1587519"/>
                  <a:pt x="3159795" y="1580843"/>
                </a:cubicBezTo>
                <a:lnTo>
                  <a:pt x="3135958" y="1569404"/>
                </a:lnTo>
                <a:lnTo>
                  <a:pt x="3199838" y="1533170"/>
                </a:lnTo>
                <a:lnTo>
                  <a:pt x="3184586" y="1521731"/>
                </a:lnTo>
                <a:lnTo>
                  <a:pt x="3128327" y="1549380"/>
                </a:lnTo>
                <a:cubicBezTo>
                  <a:pt x="3116889" y="1536987"/>
                  <a:pt x="3177910" y="1492172"/>
                  <a:pt x="3192212" y="1493127"/>
                </a:cubicBezTo>
                <a:cubicBezTo>
                  <a:pt x="3197933" y="1484546"/>
                  <a:pt x="3136912" y="1462614"/>
                  <a:pt x="3159795" y="1449266"/>
                </a:cubicBezTo>
                <a:lnTo>
                  <a:pt x="3232259" y="1421616"/>
                </a:lnTo>
                <a:lnTo>
                  <a:pt x="3216048" y="1461659"/>
                </a:lnTo>
                <a:cubicBezTo>
                  <a:pt x="3251329" y="1468336"/>
                  <a:pt x="3268489" y="1433055"/>
                  <a:pt x="3296139" y="1417804"/>
                </a:cubicBezTo>
                <a:lnTo>
                  <a:pt x="3272302" y="1397780"/>
                </a:lnTo>
                <a:cubicBezTo>
                  <a:pt x="3315208" y="1379665"/>
                  <a:pt x="3351443" y="1351061"/>
                  <a:pt x="3393395" y="1330083"/>
                </a:cubicBezTo>
                <a:cubicBezTo>
                  <a:pt x="3405788" y="1323406"/>
                  <a:pt x="3421999" y="1325315"/>
                  <a:pt x="3437255" y="1317689"/>
                </a:cubicBezTo>
                <a:cubicBezTo>
                  <a:pt x="3455370" y="1309104"/>
                  <a:pt x="3463950" y="1287176"/>
                  <a:pt x="3465859" y="1286222"/>
                </a:cubicBezTo>
                <a:cubicBezTo>
                  <a:pt x="3468718" y="1284318"/>
                  <a:pt x="3481111" y="1292898"/>
                  <a:pt x="3490646" y="1290989"/>
                </a:cubicBezTo>
                <a:cubicBezTo>
                  <a:pt x="3544995" y="1277642"/>
                  <a:pt x="3606016" y="1227110"/>
                  <a:pt x="3647968" y="1224247"/>
                </a:cubicBezTo>
                <a:cubicBezTo>
                  <a:pt x="3659411" y="1224247"/>
                  <a:pt x="3665133" y="1236644"/>
                  <a:pt x="3672759" y="1232827"/>
                </a:cubicBezTo>
                <a:cubicBezTo>
                  <a:pt x="3680390" y="1229014"/>
                  <a:pt x="3697550" y="1203273"/>
                  <a:pt x="3716619" y="1196597"/>
                </a:cubicBezTo>
                <a:cubicBezTo>
                  <a:pt x="3735689" y="1189921"/>
                  <a:pt x="3720432" y="1210899"/>
                  <a:pt x="3721387" y="1211853"/>
                </a:cubicBezTo>
                <a:lnTo>
                  <a:pt x="3736643" y="1220434"/>
                </a:lnTo>
                <a:lnTo>
                  <a:pt x="3712807" y="1236644"/>
                </a:lnTo>
                <a:cubicBezTo>
                  <a:pt x="3721387" y="1236644"/>
                  <a:pt x="3779549" y="1224247"/>
                  <a:pt x="3763339" y="1212808"/>
                </a:cubicBezTo>
                <a:cubicBezTo>
                  <a:pt x="3747132" y="1201364"/>
                  <a:pt x="3747132" y="1216621"/>
                  <a:pt x="3752849" y="1196597"/>
                </a:cubicBezTo>
                <a:lnTo>
                  <a:pt x="3809108" y="1167993"/>
                </a:lnTo>
                <a:lnTo>
                  <a:pt x="3792897" y="1156549"/>
                </a:lnTo>
                <a:cubicBezTo>
                  <a:pt x="3833894" y="1167038"/>
                  <a:pt x="3846292" y="1126041"/>
                  <a:pt x="3883477" y="1114598"/>
                </a:cubicBezTo>
                <a:cubicBezTo>
                  <a:pt x="3905404" y="1107926"/>
                  <a:pt x="3928291" y="1117461"/>
                  <a:pt x="3954987" y="1099341"/>
                </a:cubicBezTo>
                <a:cubicBezTo>
                  <a:pt x="3981682" y="1081226"/>
                  <a:pt x="3978823" y="1059298"/>
                  <a:pt x="3991217" y="1052622"/>
                </a:cubicBezTo>
                <a:cubicBezTo>
                  <a:pt x="4003615" y="1045951"/>
                  <a:pt x="4024588" y="1053577"/>
                  <a:pt x="4040799" y="1048809"/>
                </a:cubicBezTo>
                <a:cubicBezTo>
                  <a:pt x="4062727" y="1042133"/>
                  <a:pt x="4082751" y="1026881"/>
                  <a:pt x="4104683" y="1020205"/>
                </a:cubicBezTo>
                <a:lnTo>
                  <a:pt x="4097053" y="997323"/>
                </a:lnTo>
                <a:lnTo>
                  <a:pt x="4124702" y="1013529"/>
                </a:lnTo>
                <a:cubicBezTo>
                  <a:pt x="4139959" y="998277"/>
                  <a:pt x="4159982" y="988743"/>
                  <a:pt x="4179052" y="980158"/>
                </a:cubicBezTo>
                <a:cubicBezTo>
                  <a:pt x="4216236" y="963951"/>
                  <a:pt x="4232447" y="982066"/>
                  <a:pt x="4240073" y="928671"/>
                </a:cubicBezTo>
                <a:cubicBezTo>
                  <a:pt x="4285842" y="941069"/>
                  <a:pt x="4282979" y="905789"/>
                  <a:pt x="4298236" y="895300"/>
                </a:cubicBezTo>
                <a:cubicBezTo>
                  <a:pt x="4313492" y="884811"/>
                  <a:pt x="4354489" y="892441"/>
                  <a:pt x="4367837" y="864792"/>
                </a:cubicBezTo>
                <a:lnTo>
                  <a:pt x="4351631" y="848581"/>
                </a:lnTo>
                <a:lnTo>
                  <a:pt x="4367837" y="820931"/>
                </a:lnTo>
                <a:lnTo>
                  <a:pt x="4336374" y="800907"/>
                </a:lnTo>
                <a:cubicBezTo>
                  <a:pt x="4352585" y="775162"/>
                  <a:pt x="4378326" y="742745"/>
                  <a:pt x="4407884" y="768490"/>
                </a:cubicBezTo>
                <a:cubicBezTo>
                  <a:pt x="4385957" y="773258"/>
                  <a:pt x="4397395" y="798999"/>
                  <a:pt x="4384048" y="819977"/>
                </a:cubicBezTo>
                <a:cubicBezTo>
                  <a:pt x="4399304" y="822835"/>
                  <a:pt x="4413606" y="810442"/>
                  <a:pt x="4427908" y="812351"/>
                </a:cubicBezTo>
                <a:cubicBezTo>
                  <a:pt x="4442210" y="814255"/>
                  <a:pt x="4449836" y="829511"/>
                  <a:pt x="4459371" y="827603"/>
                </a:cubicBezTo>
                <a:cubicBezTo>
                  <a:pt x="4482253" y="823790"/>
                  <a:pt x="4476536" y="759910"/>
                  <a:pt x="4480349" y="739886"/>
                </a:cubicBezTo>
                <a:lnTo>
                  <a:pt x="4507999" y="756092"/>
                </a:lnTo>
                <a:lnTo>
                  <a:pt x="4524210" y="732256"/>
                </a:lnTo>
                <a:cubicBezTo>
                  <a:pt x="4562348" y="765627"/>
                  <a:pt x="4510857" y="780884"/>
                  <a:pt x="4512766" y="783747"/>
                </a:cubicBezTo>
                <a:cubicBezTo>
                  <a:pt x="4517533" y="794231"/>
                  <a:pt x="4532790" y="796140"/>
                  <a:pt x="4520392" y="819977"/>
                </a:cubicBezTo>
                <a:lnTo>
                  <a:pt x="4539461" y="819977"/>
                </a:lnTo>
                <a:cubicBezTo>
                  <a:pt x="4581418" y="785651"/>
                  <a:pt x="4631950" y="767536"/>
                  <a:pt x="4678669" y="742745"/>
                </a:cubicBezTo>
                <a:cubicBezTo>
                  <a:pt x="4687249" y="737977"/>
                  <a:pt x="4688203" y="725584"/>
                  <a:pt x="4693925" y="724630"/>
                </a:cubicBezTo>
                <a:cubicBezTo>
                  <a:pt x="4716807" y="719862"/>
                  <a:pt x="4733973" y="737977"/>
                  <a:pt x="4728251" y="700793"/>
                </a:cubicBezTo>
                <a:lnTo>
                  <a:pt x="4735877" y="717004"/>
                </a:lnTo>
                <a:lnTo>
                  <a:pt x="4752088" y="717004"/>
                </a:lnTo>
                <a:cubicBezTo>
                  <a:pt x="4747320" y="675048"/>
                  <a:pt x="4813109" y="673143"/>
                  <a:pt x="4843622" y="660746"/>
                </a:cubicBezTo>
                <a:lnTo>
                  <a:pt x="4853156" y="677911"/>
                </a:lnTo>
                <a:lnTo>
                  <a:pt x="4888432" y="669330"/>
                </a:lnTo>
                <a:lnTo>
                  <a:pt x="4864595" y="645494"/>
                </a:lnTo>
                <a:lnTo>
                  <a:pt x="5118219" y="542516"/>
                </a:lnTo>
                <a:lnTo>
                  <a:pt x="5160170" y="556818"/>
                </a:lnTo>
                <a:cubicBezTo>
                  <a:pt x="5156357" y="534890"/>
                  <a:pt x="5209753" y="512958"/>
                  <a:pt x="5215474" y="517725"/>
                </a:cubicBezTo>
                <a:cubicBezTo>
                  <a:pt x="5221191" y="522493"/>
                  <a:pt x="5210707" y="535845"/>
                  <a:pt x="5224055" y="532982"/>
                </a:cubicBezTo>
                <a:cubicBezTo>
                  <a:pt x="5219287" y="493888"/>
                  <a:pt x="5233589" y="518680"/>
                  <a:pt x="5238357" y="514867"/>
                </a:cubicBezTo>
                <a:cubicBezTo>
                  <a:pt x="5243124" y="511054"/>
                  <a:pt x="5240261" y="503423"/>
                  <a:pt x="5249796" y="498656"/>
                </a:cubicBezTo>
                <a:cubicBezTo>
                  <a:pt x="5282217" y="483404"/>
                  <a:pt x="5324169" y="473869"/>
                  <a:pt x="5355631" y="452891"/>
                </a:cubicBezTo>
                <a:cubicBezTo>
                  <a:pt x="5373746" y="473869"/>
                  <a:pt x="5342284" y="462426"/>
                  <a:pt x="5343238" y="476728"/>
                </a:cubicBezTo>
                <a:lnTo>
                  <a:pt x="5390912" y="500565"/>
                </a:lnTo>
                <a:lnTo>
                  <a:pt x="5350864" y="492939"/>
                </a:lnTo>
                <a:cubicBezTo>
                  <a:pt x="5358495" y="531077"/>
                  <a:pt x="5340375" y="533936"/>
                  <a:pt x="5318447" y="556818"/>
                </a:cubicBezTo>
                <a:cubicBezTo>
                  <a:pt x="5369934" y="542516"/>
                  <a:pt x="5433818" y="548238"/>
                  <a:pt x="5483395" y="533936"/>
                </a:cubicBezTo>
                <a:cubicBezTo>
                  <a:pt x="5514863" y="525356"/>
                  <a:pt x="5551093" y="496752"/>
                  <a:pt x="5579697" y="486263"/>
                </a:cubicBezTo>
                <a:cubicBezTo>
                  <a:pt x="5608301" y="475773"/>
                  <a:pt x="5625466" y="486263"/>
                  <a:pt x="5645485" y="468148"/>
                </a:cubicBezTo>
                <a:cubicBezTo>
                  <a:pt x="5650252" y="487217"/>
                  <a:pt x="5627370" y="491030"/>
                  <a:pt x="5614977" y="497706"/>
                </a:cubicBezTo>
                <a:cubicBezTo>
                  <a:pt x="5595907" y="507241"/>
                  <a:pt x="5560627" y="510099"/>
                  <a:pt x="5553001" y="515821"/>
                </a:cubicBezTo>
                <a:cubicBezTo>
                  <a:pt x="5540603" y="524401"/>
                  <a:pt x="5535836" y="544425"/>
                  <a:pt x="5524397" y="552051"/>
                </a:cubicBezTo>
                <a:cubicBezTo>
                  <a:pt x="5496748" y="570166"/>
                  <a:pt x="5423329" y="571120"/>
                  <a:pt x="5436676" y="620703"/>
                </a:cubicBezTo>
                <a:cubicBezTo>
                  <a:pt x="5463376" y="609259"/>
                  <a:pt x="5471002" y="636909"/>
                  <a:pt x="5473861" y="636909"/>
                </a:cubicBezTo>
                <a:cubicBezTo>
                  <a:pt x="5508186" y="638818"/>
                  <a:pt x="5493884" y="583518"/>
                  <a:pt x="5536791" y="588286"/>
                </a:cubicBezTo>
                <a:cubicBezTo>
                  <a:pt x="5542512" y="588286"/>
                  <a:pt x="5536791" y="613072"/>
                  <a:pt x="5556814" y="604492"/>
                </a:cubicBezTo>
                <a:cubicBezTo>
                  <a:pt x="5541558" y="568262"/>
                  <a:pt x="5568258" y="571120"/>
                  <a:pt x="5596862" y="573029"/>
                </a:cubicBezTo>
                <a:lnTo>
                  <a:pt x="5569208" y="605446"/>
                </a:lnTo>
                <a:cubicBezTo>
                  <a:pt x="5596862" y="598770"/>
                  <a:pt x="5623557" y="591144"/>
                  <a:pt x="5620699" y="557773"/>
                </a:cubicBezTo>
                <a:cubicBezTo>
                  <a:pt x="5656929" y="555864"/>
                  <a:pt x="5642627" y="588286"/>
                  <a:pt x="5644535" y="589235"/>
                </a:cubicBezTo>
                <a:cubicBezTo>
                  <a:pt x="5672185" y="604492"/>
                  <a:pt x="5692209" y="550147"/>
                  <a:pt x="5724626" y="557773"/>
                </a:cubicBezTo>
                <a:lnTo>
                  <a:pt x="5701743" y="573984"/>
                </a:lnTo>
                <a:lnTo>
                  <a:pt x="5701743" y="605446"/>
                </a:lnTo>
                <a:cubicBezTo>
                  <a:pt x="5672185" y="588286"/>
                  <a:pt x="5655020" y="627374"/>
                  <a:pt x="5643581" y="632141"/>
                </a:cubicBezTo>
                <a:cubicBezTo>
                  <a:pt x="5628324" y="638818"/>
                  <a:pt x="5534886" y="654074"/>
                  <a:pt x="5557769" y="685537"/>
                </a:cubicBezTo>
                <a:lnTo>
                  <a:pt x="5589231" y="681724"/>
                </a:lnTo>
                <a:cubicBezTo>
                  <a:pt x="5562536" y="703652"/>
                  <a:pt x="5532023" y="707469"/>
                  <a:pt x="5532978" y="749421"/>
                </a:cubicBezTo>
                <a:cubicBezTo>
                  <a:pt x="5566349" y="751325"/>
                  <a:pt x="5572071" y="712237"/>
                  <a:pt x="5578742" y="709373"/>
                </a:cubicBezTo>
                <a:cubicBezTo>
                  <a:pt x="5610209" y="695071"/>
                  <a:pt x="5655020" y="725584"/>
                  <a:pt x="5661696" y="677911"/>
                </a:cubicBezTo>
                <a:lnTo>
                  <a:pt x="5701743" y="694117"/>
                </a:lnTo>
                <a:cubicBezTo>
                  <a:pt x="5680765" y="635959"/>
                  <a:pt x="5731297" y="638818"/>
                  <a:pt x="5753230" y="614026"/>
                </a:cubicBezTo>
                <a:cubicBezTo>
                  <a:pt x="5763719" y="602588"/>
                  <a:pt x="5775158" y="568262"/>
                  <a:pt x="5789460" y="553960"/>
                </a:cubicBezTo>
                <a:lnTo>
                  <a:pt x="5774203" y="542516"/>
                </a:lnTo>
                <a:cubicBezTo>
                  <a:pt x="5778971" y="524401"/>
                  <a:pt x="5798994" y="525356"/>
                  <a:pt x="5814251" y="526310"/>
                </a:cubicBezTo>
                <a:cubicBezTo>
                  <a:pt x="5811392" y="560631"/>
                  <a:pt x="5766577" y="582564"/>
                  <a:pt x="5798040" y="614026"/>
                </a:cubicBezTo>
                <a:cubicBezTo>
                  <a:pt x="5781834" y="613072"/>
                  <a:pt x="5779925" y="614026"/>
                  <a:pt x="5781834" y="630237"/>
                </a:cubicBezTo>
                <a:lnTo>
                  <a:pt x="5798040" y="634050"/>
                </a:lnTo>
                <a:lnTo>
                  <a:pt x="5773254" y="676956"/>
                </a:lnTo>
                <a:lnTo>
                  <a:pt x="5750367" y="676956"/>
                </a:lnTo>
                <a:cubicBezTo>
                  <a:pt x="5750367" y="676956"/>
                  <a:pt x="5757997" y="654074"/>
                  <a:pt x="5757997" y="654074"/>
                </a:cubicBezTo>
                <a:lnTo>
                  <a:pt x="5717950" y="661700"/>
                </a:lnTo>
                <a:lnTo>
                  <a:pt x="5734160" y="709373"/>
                </a:lnTo>
                <a:lnTo>
                  <a:pt x="5781834" y="701747"/>
                </a:lnTo>
                <a:lnTo>
                  <a:pt x="5781834" y="677911"/>
                </a:lnTo>
                <a:cubicBezTo>
                  <a:pt x="5781834" y="677911"/>
                  <a:pt x="5816160" y="686491"/>
                  <a:pt x="5816160" y="686491"/>
                </a:cubicBezTo>
                <a:cubicBezTo>
                  <a:pt x="5827599" y="674098"/>
                  <a:pt x="5827599" y="662654"/>
                  <a:pt x="5845713" y="654074"/>
                </a:cubicBezTo>
                <a:cubicBezTo>
                  <a:pt x="5850481" y="660746"/>
                  <a:pt x="5862879" y="659796"/>
                  <a:pt x="5866692" y="664563"/>
                </a:cubicBezTo>
                <a:cubicBezTo>
                  <a:pt x="5874318" y="674098"/>
                  <a:pt x="5870505" y="696026"/>
                  <a:pt x="5893387" y="694117"/>
                </a:cubicBezTo>
                <a:cubicBezTo>
                  <a:pt x="5863833" y="719862"/>
                  <a:pt x="5895296" y="741790"/>
                  <a:pt x="5925809" y="730352"/>
                </a:cubicBezTo>
                <a:cubicBezTo>
                  <a:pt x="5951549" y="691258"/>
                  <a:pt x="5933434" y="680769"/>
                  <a:pt x="5893387" y="674098"/>
                </a:cubicBezTo>
                <a:lnTo>
                  <a:pt x="5941060" y="646443"/>
                </a:lnTo>
                <a:lnTo>
                  <a:pt x="5877181" y="658841"/>
                </a:lnTo>
                <a:cubicBezTo>
                  <a:pt x="5906739" y="634050"/>
                  <a:pt x="5942015" y="636909"/>
                  <a:pt x="5948691" y="591144"/>
                </a:cubicBezTo>
                <a:cubicBezTo>
                  <a:pt x="5943924" y="586377"/>
                  <a:pt x="5915319" y="602588"/>
                  <a:pt x="5908643" y="607355"/>
                </a:cubicBezTo>
                <a:close/>
                <a:moveTo>
                  <a:pt x="7566725" y="152548"/>
                </a:moveTo>
                <a:cubicBezTo>
                  <a:pt x="7507612" y="149690"/>
                  <a:pt x="7447541" y="159225"/>
                  <a:pt x="7389383" y="170663"/>
                </a:cubicBezTo>
                <a:cubicBezTo>
                  <a:pt x="7375081" y="173527"/>
                  <a:pt x="7344568" y="170663"/>
                  <a:pt x="7351244" y="191642"/>
                </a:cubicBezTo>
                <a:cubicBezTo>
                  <a:pt x="7412265" y="181153"/>
                  <a:pt x="7475195" y="177340"/>
                  <a:pt x="7537171" y="164942"/>
                </a:cubicBezTo>
                <a:cubicBezTo>
                  <a:pt x="7599146" y="152548"/>
                  <a:pt x="7568633" y="163038"/>
                  <a:pt x="7567679" y="151594"/>
                </a:cubicBezTo>
                <a:close/>
                <a:moveTo>
                  <a:pt x="7271149" y="201176"/>
                </a:moveTo>
                <a:cubicBezTo>
                  <a:pt x="7208224" y="204989"/>
                  <a:pt x="7134805" y="214524"/>
                  <a:pt x="7073784" y="231685"/>
                </a:cubicBezTo>
                <a:cubicBezTo>
                  <a:pt x="7060436" y="235502"/>
                  <a:pt x="7051851" y="225967"/>
                  <a:pt x="7055669" y="248850"/>
                </a:cubicBezTo>
                <a:lnTo>
                  <a:pt x="7271149" y="201176"/>
                </a:lnTo>
                <a:close/>
                <a:moveTo>
                  <a:pt x="5200218" y="607355"/>
                </a:moveTo>
                <a:cubicBezTo>
                  <a:pt x="5206889" y="613072"/>
                  <a:pt x="5292702" y="565399"/>
                  <a:pt x="5279354" y="552051"/>
                </a:cubicBezTo>
                <a:cubicBezTo>
                  <a:pt x="5241215" y="576842"/>
                  <a:pt x="5181149" y="566353"/>
                  <a:pt x="5151590" y="608305"/>
                </a:cubicBezTo>
                <a:cubicBezTo>
                  <a:pt x="5174472" y="608305"/>
                  <a:pt x="5189729" y="616890"/>
                  <a:pt x="5195451" y="592099"/>
                </a:cubicBezTo>
                <a:lnTo>
                  <a:pt x="5200218" y="607355"/>
                </a:lnTo>
                <a:close/>
                <a:moveTo>
                  <a:pt x="6030690" y="568262"/>
                </a:moveTo>
                <a:lnTo>
                  <a:pt x="5991597" y="600679"/>
                </a:lnTo>
                <a:lnTo>
                  <a:pt x="5999223" y="618794"/>
                </a:lnTo>
                <a:lnTo>
                  <a:pt x="5983017" y="639772"/>
                </a:lnTo>
                <a:lnTo>
                  <a:pt x="6030690" y="639772"/>
                </a:lnTo>
                <a:cubicBezTo>
                  <a:pt x="6030690" y="639772"/>
                  <a:pt x="6030690" y="568262"/>
                  <a:pt x="6030690" y="568262"/>
                </a:cubicBezTo>
                <a:close/>
                <a:moveTo>
                  <a:pt x="5789460" y="730352"/>
                </a:moveTo>
                <a:cubicBezTo>
                  <a:pt x="5780879" y="725584"/>
                  <a:pt x="5755134" y="746558"/>
                  <a:pt x="5742741" y="748467"/>
                </a:cubicBezTo>
                <a:lnTo>
                  <a:pt x="5775158" y="773258"/>
                </a:lnTo>
                <a:lnTo>
                  <a:pt x="5822831" y="748467"/>
                </a:lnTo>
                <a:cubicBezTo>
                  <a:pt x="5794227" y="752279"/>
                  <a:pt x="5791369" y="731306"/>
                  <a:pt x="5789460" y="730352"/>
                </a:cubicBezTo>
                <a:close/>
                <a:moveTo>
                  <a:pt x="5614977" y="744654"/>
                </a:moveTo>
                <a:lnTo>
                  <a:pt x="5575884" y="756092"/>
                </a:lnTo>
                <a:lnTo>
                  <a:pt x="5599720" y="763723"/>
                </a:lnTo>
                <a:lnTo>
                  <a:pt x="5583510" y="772303"/>
                </a:lnTo>
                <a:lnTo>
                  <a:pt x="5592095" y="807583"/>
                </a:lnTo>
                <a:lnTo>
                  <a:pt x="5623557" y="794231"/>
                </a:lnTo>
                <a:lnTo>
                  <a:pt x="5615931" y="743699"/>
                </a:lnTo>
                <a:close/>
                <a:moveTo>
                  <a:pt x="8846281" y="792327"/>
                </a:moveTo>
                <a:cubicBezTo>
                  <a:pt x="8842468" y="774212"/>
                  <a:pt x="8831979" y="780884"/>
                  <a:pt x="8822445" y="779929"/>
                </a:cubicBezTo>
                <a:cubicBezTo>
                  <a:pt x="8794795" y="777071"/>
                  <a:pt x="8750934" y="771349"/>
                  <a:pt x="8734724" y="799953"/>
                </a:cubicBezTo>
                <a:lnTo>
                  <a:pt x="8846281" y="792327"/>
                </a:lnTo>
                <a:close/>
                <a:moveTo>
                  <a:pt x="5534886" y="784696"/>
                </a:moveTo>
                <a:lnTo>
                  <a:pt x="5511050" y="784696"/>
                </a:lnTo>
                <a:cubicBezTo>
                  <a:pt x="5511050" y="784696"/>
                  <a:pt x="5518676" y="808533"/>
                  <a:pt x="5518676" y="808533"/>
                </a:cubicBezTo>
                <a:cubicBezTo>
                  <a:pt x="5491980" y="804720"/>
                  <a:pt x="5469093" y="815209"/>
                  <a:pt x="5446211" y="828557"/>
                </a:cubicBezTo>
                <a:cubicBezTo>
                  <a:pt x="5423329" y="841905"/>
                  <a:pt x="5426187" y="826653"/>
                  <a:pt x="5430005" y="848581"/>
                </a:cubicBezTo>
                <a:lnTo>
                  <a:pt x="5493884" y="824744"/>
                </a:lnTo>
                <a:cubicBezTo>
                  <a:pt x="5497697" y="830466"/>
                  <a:pt x="5484350" y="883861"/>
                  <a:pt x="5506282" y="872417"/>
                </a:cubicBezTo>
                <a:cubicBezTo>
                  <a:pt x="5534886" y="840955"/>
                  <a:pt x="5543467" y="827603"/>
                  <a:pt x="5533932" y="784696"/>
                </a:cubicBezTo>
                <a:close/>
                <a:moveTo>
                  <a:pt x="8780493" y="850490"/>
                </a:moveTo>
                <a:cubicBezTo>
                  <a:pt x="8775726" y="847626"/>
                  <a:pt x="8686100" y="868605"/>
                  <a:pt x="8674657" y="873372"/>
                </a:cubicBezTo>
                <a:cubicBezTo>
                  <a:pt x="8663213" y="878139"/>
                  <a:pt x="8652729" y="877185"/>
                  <a:pt x="8654633" y="892441"/>
                </a:cubicBezTo>
                <a:cubicBezTo>
                  <a:pt x="8662264" y="901022"/>
                  <a:pt x="8667981" y="910556"/>
                  <a:pt x="8681333" y="910556"/>
                </a:cubicBezTo>
                <a:cubicBezTo>
                  <a:pt x="8719472" y="910556"/>
                  <a:pt x="8795749" y="873372"/>
                  <a:pt x="8838655" y="872417"/>
                </a:cubicBezTo>
                <a:cubicBezTo>
                  <a:pt x="8834838" y="855257"/>
                  <a:pt x="8802421" y="867650"/>
                  <a:pt x="8788119" y="864792"/>
                </a:cubicBezTo>
                <a:cubicBezTo>
                  <a:pt x="8782397" y="862883"/>
                  <a:pt x="8782397" y="851439"/>
                  <a:pt x="8780493" y="850490"/>
                </a:cubicBezTo>
                <a:close/>
                <a:moveTo>
                  <a:pt x="8583123" y="856207"/>
                </a:moveTo>
                <a:cubicBezTo>
                  <a:pt x="8558332" y="859070"/>
                  <a:pt x="8524011" y="851439"/>
                  <a:pt x="8501124" y="856207"/>
                </a:cubicBezTo>
                <a:cubicBezTo>
                  <a:pt x="8495407" y="857161"/>
                  <a:pt x="8495407" y="869559"/>
                  <a:pt x="8489685" y="871463"/>
                </a:cubicBezTo>
                <a:cubicBezTo>
                  <a:pt x="8466803" y="878139"/>
                  <a:pt x="8432477" y="889578"/>
                  <a:pt x="8409594" y="894345"/>
                </a:cubicBezTo>
                <a:cubicBezTo>
                  <a:pt x="8386708" y="899113"/>
                  <a:pt x="8374314" y="902930"/>
                  <a:pt x="8375269" y="888628"/>
                </a:cubicBezTo>
                <a:cubicBezTo>
                  <a:pt x="8390525" y="888628"/>
                  <a:pt x="8405777" y="885765"/>
                  <a:pt x="8420079" y="881952"/>
                </a:cubicBezTo>
                <a:cubicBezTo>
                  <a:pt x="8434381" y="878139"/>
                  <a:pt x="8440103" y="871463"/>
                  <a:pt x="8419129" y="873372"/>
                </a:cubicBezTo>
                <a:cubicBezTo>
                  <a:pt x="8368593" y="878139"/>
                  <a:pt x="8319015" y="895300"/>
                  <a:pt x="8271342" y="909602"/>
                </a:cubicBezTo>
                <a:cubicBezTo>
                  <a:pt x="8287548" y="932484"/>
                  <a:pt x="8305663" y="931534"/>
                  <a:pt x="8330454" y="928671"/>
                </a:cubicBezTo>
                <a:cubicBezTo>
                  <a:pt x="8392429" y="922000"/>
                  <a:pt x="8466803" y="897209"/>
                  <a:pt x="8528778" y="885765"/>
                </a:cubicBezTo>
                <a:cubicBezTo>
                  <a:pt x="8544030" y="882907"/>
                  <a:pt x="8611727" y="883861"/>
                  <a:pt x="8615540" y="880998"/>
                </a:cubicBezTo>
                <a:cubicBezTo>
                  <a:pt x="8623171" y="851439"/>
                  <a:pt x="8582169" y="878139"/>
                  <a:pt x="8567867" y="873372"/>
                </a:cubicBezTo>
                <a:lnTo>
                  <a:pt x="8584077" y="857161"/>
                </a:lnTo>
                <a:close/>
                <a:moveTo>
                  <a:pt x="7934764" y="904834"/>
                </a:moveTo>
                <a:lnTo>
                  <a:pt x="7878511" y="904834"/>
                </a:lnTo>
                <a:cubicBezTo>
                  <a:pt x="7878511" y="904834"/>
                  <a:pt x="7894722" y="921045"/>
                  <a:pt x="7894722" y="921045"/>
                </a:cubicBezTo>
                <a:cubicBezTo>
                  <a:pt x="7883278" y="936302"/>
                  <a:pt x="7880420" y="942019"/>
                  <a:pt x="7887091" y="961088"/>
                </a:cubicBezTo>
                <a:cubicBezTo>
                  <a:pt x="7881369" y="965856"/>
                  <a:pt x="7815581" y="954417"/>
                  <a:pt x="7823211" y="984925"/>
                </a:cubicBezTo>
                <a:lnTo>
                  <a:pt x="7991018" y="944882"/>
                </a:lnTo>
                <a:cubicBezTo>
                  <a:pt x="7992927" y="931534"/>
                  <a:pt x="7971949" y="936302"/>
                  <a:pt x="7962414" y="936302"/>
                </a:cubicBezTo>
                <a:cubicBezTo>
                  <a:pt x="7938577" y="936302"/>
                  <a:pt x="7917604" y="943928"/>
                  <a:pt x="7894722" y="944882"/>
                </a:cubicBezTo>
                <a:lnTo>
                  <a:pt x="7934764" y="928671"/>
                </a:lnTo>
                <a:lnTo>
                  <a:pt x="7934764" y="904834"/>
                </a:lnTo>
                <a:close/>
                <a:moveTo>
                  <a:pt x="8558332" y="912465"/>
                </a:moveTo>
                <a:lnTo>
                  <a:pt x="8446779" y="936302"/>
                </a:lnTo>
                <a:cubicBezTo>
                  <a:pt x="8442011" y="968719"/>
                  <a:pt x="8469661" y="942019"/>
                  <a:pt x="8484918" y="938206"/>
                </a:cubicBezTo>
                <a:cubicBezTo>
                  <a:pt x="8500174" y="934393"/>
                  <a:pt x="8522102" y="926767"/>
                  <a:pt x="8534495" y="932484"/>
                </a:cubicBezTo>
                <a:cubicBezTo>
                  <a:pt x="8522102" y="970623"/>
                  <a:pt x="8469661" y="952508"/>
                  <a:pt x="8446779" y="972532"/>
                </a:cubicBezTo>
                <a:cubicBezTo>
                  <a:pt x="8446779" y="1001136"/>
                  <a:pt x="8575497" y="957275"/>
                  <a:pt x="8592658" y="961088"/>
                </a:cubicBezTo>
                <a:lnTo>
                  <a:pt x="8606005" y="921045"/>
                </a:lnTo>
                <a:lnTo>
                  <a:pt x="8549752" y="937251"/>
                </a:lnTo>
                <a:lnTo>
                  <a:pt x="8557382" y="913415"/>
                </a:lnTo>
                <a:close/>
                <a:moveTo>
                  <a:pt x="5301287" y="938206"/>
                </a:moveTo>
                <a:cubicBezTo>
                  <a:pt x="5276495" y="895300"/>
                  <a:pt x="5211657" y="947741"/>
                  <a:pt x="5279354" y="980158"/>
                </a:cubicBezTo>
                <a:lnTo>
                  <a:pt x="5263148" y="1016392"/>
                </a:lnTo>
                <a:cubicBezTo>
                  <a:pt x="5289843" y="983975"/>
                  <a:pt x="5313680" y="1006858"/>
                  <a:pt x="5327982" y="1004949"/>
                </a:cubicBezTo>
                <a:cubicBezTo>
                  <a:pt x="5348006" y="1002090"/>
                  <a:pt x="5367075" y="977299"/>
                  <a:pt x="5391866" y="984925"/>
                </a:cubicBezTo>
                <a:lnTo>
                  <a:pt x="5375655" y="1008762"/>
                </a:lnTo>
                <a:lnTo>
                  <a:pt x="5403305" y="1001136"/>
                </a:lnTo>
                <a:cubicBezTo>
                  <a:pt x="5409027" y="969673"/>
                  <a:pt x="5409981" y="928671"/>
                  <a:pt x="5364212" y="945836"/>
                </a:cubicBezTo>
                <a:cubicBezTo>
                  <a:pt x="5352773" y="949649"/>
                  <a:pt x="5348960" y="993510"/>
                  <a:pt x="5311771" y="984925"/>
                </a:cubicBezTo>
                <a:cubicBezTo>
                  <a:pt x="5325123" y="964906"/>
                  <a:pt x="5308912" y="973486"/>
                  <a:pt x="5304145" y="962997"/>
                </a:cubicBezTo>
                <a:cubicBezTo>
                  <a:pt x="5299378" y="952508"/>
                  <a:pt x="5305099" y="945836"/>
                  <a:pt x="5301287" y="939160"/>
                </a:cubicBezTo>
                <a:close/>
                <a:moveTo>
                  <a:pt x="7670656" y="983975"/>
                </a:moveTo>
                <a:cubicBezTo>
                  <a:pt x="7664935" y="963951"/>
                  <a:pt x="7643002" y="967764"/>
                  <a:pt x="7626796" y="967764"/>
                </a:cubicBezTo>
                <a:cubicBezTo>
                  <a:pt x="7561957" y="969673"/>
                  <a:pt x="7484730" y="1004949"/>
                  <a:pt x="7419891" y="1017347"/>
                </a:cubicBezTo>
                <a:lnTo>
                  <a:pt x="7407498" y="1029740"/>
                </a:lnTo>
                <a:lnTo>
                  <a:pt x="7407498" y="1072646"/>
                </a:lnTo>
                <a:cubicBezTo>
                  <a:pt x="7444682" y="1056435"/>
                  <a:pt x="7431335" y="1083135"/>
                  <a:pt x="7462797" y="1080272"/>
                </a:cubicBezTo>
                <a:lnTo>
                  <a:pt x="7466610" y="1056435"/>
                </a:lnTo>
                <a:lnTo>
                  <a:pt x="7478054" y="1072646"/>
                </a:lnTo>
                <a:cubicBezTo>
                  <a:pt x="7493310" y="1074555"/>
                  <a:pt x="7505704" y="1072646"/>
                  <a:pt x="7510471" y="1056435"/>
                </a:cubicBezTo>
                <a:lnTo>
                  <a:pt x="7494265" y="1048809"/>
                </a:lnTo>
                <a:lnTo>
                  <a:pt x="7530495" y="1032598"/>
                </a:lnTo>
                <a:cubicBezTo>
                  <a:pt x="7542888" y="1039275"/>
                  <a:pt x="7511425" y="1057390"/>
                  <a:pt x="7538121" y="1056435"/>
                </a:cubicBezTo>
                <a:cubicBezTo>
                  <a:pt x="7564820" y="1055485"/>
                  <a:pt x="7709745" y="1026881"/>
                  <a:pt x="7733582" y="1020205"/>
                </a:cubicBezTo>
                <a:cubicBezTo>
                  <a:pt x="7750747" y="1015438"/>
                  <a:pt x="7778397" y="1006858"/>
                  <a:pt x="7761236" y="983975"/>
                </a:cubicBezTo>
                <a:cubicBezTo>
                  <a:pt x="7746934" y="994460"/>
                  <a:pt x="7723097" y="983975"/>
                  <a:pt x="7714512" y="983975"/>
                </a:cubicBezTo>
                <a:cubicBezTo>
                  <a:pt x="7705932" y="983975"/>
                  <a:pt x="7708795" y="997323"/>
                  <a:pt x="7704028" y="999227"/>
                </a:cubicBezTo>
                <a:cubicBezTo>
                  <a:pt x="7664935" y="1015438"/>
                  <a:pt x="7638235" y="1011625"/>
                  <a:pt x="7597237" y="1015438"/>
                </a:cubicBezTo>
                <a:cubicBezTo>
                  <a:pt x="7594379" y="986834"/>
                  <a:pt x="7650633" y="985879"/>
                  <a:pt x="7668748" y="983021"/>
                </a:cubicBezTo>
                <a:close/>
                <a:moveTo>
                  <a:pt x="8007229" y="968719"/>
                </a:moveTo>
                <a:cubicBezTo>
                  <a:pt x="7967181" y="966810"/>
                  <a:pt x="7927139" y="979208"/>
                  <a:pt x="7889954" y="991601"/>
                </a:cubicBezTo>
                <a:cubicBezTo>
                  <a:pt x="7877556" y="995414"/>
                  <a:pt x="7867067" y="984925"/>
                  <a:pt x="7870885" y="1008762"/>
                </a:cubicBezTo>
                <a:lnTo>
                  <a:pt x="8006275" y="968719"/>
                </a:lnTo>
                <a:close/>
                <a:moveTo>
                  <a:pt x="8118787" y="983975"/>
                </a:moveTo>
                <a:cubicBezTo>
                  <a:pt x="8106389" y="956321"/>
                  <a:pt x="8061579" y="982066"/>
                  <a:pt x="8038692" y="979208"/>
                </a:cubicBezTo>
                <a:lnTo>
                  <a:pt x="7717375" y="1065020"/>
                </a:lnTo>
                <a:lnTo>
                  <a:pt x="7704028" y="1086948"/>
                </a:lnTo>
                <a:lnTo>
                  <a:pt x="8119736" y="983021"/>
                </a:lnTo>
                <a:close/>
                <a:moveTo>
                  <a:pt x="8310430" y="968719"/>
                </a:moveTo>
                <a:cubicBezTo>
                  <a:pt x="8256085" y="978253"/>
                  <a:pt x="8180762" y="982066"/>
                  <a:pt x="8158830" y="1040229"/>
                </a:cubicBezTo>
                <a:cubicBezTo>
                  <a:pt x="8197923" y="1023064"/>
                  <a:pt x="8241783" y="1024018"/>
                  <a:pt x="8280876" y="1005903"/>
                </a:cubicBezTo>
                <a:cubicBezTo>
                  <a:pt x="8299946" y="997323"/>
                  <a:pt x="8317106" y="993510"/>
                  <a:pt x="8311385" y="968719"/>
                </a:cubicBezTo>
                <a:close/>
                <a:moveTo>
                  <a:pt x="5295565" y="1024018"/>
                </a:moveTo>
                <a:cubicBezTo>
                  <a:pt x="5252659" y="1018296"/>
                  <a:pt x="5223100" y="1011625"/>
                  <a:pt x="5199264" y="1055485"/>
                </a:cubicBezTo>
                <a:cubicBezTo>
                  <a:pt x="5228822" y="1057390"/>
                  <a:pt x="5259330" y="1058344"/>
                  <a:pt x="5285076" y="1041183"/>
                </a:cubicBezTo>
                <a:cubicBezTo>
                  <a:pt x="5292702" y="1036416"/>
                  <a:pt x="5299378" y="1041183"/>
                  <a:pt x="5295565" y="1023064"/>
                </a:cubicBezTo>
                <a:close/>
                <a:moveTo>
                  <a:pt x="8350478" y="1048809"/>
                </a:moveTo>
                <a:cubicBezTo>
                  <a:pt x="8336176" y="1038320"/>
                  <a:pt x="8230340" y="1093624"/>
                  <a:pt x="8230340" y="1100296"/>
                </a:cubicBezTo>
                <a:lnTo>
                  <a:pt x="8252272" y="1119365"/>
                </a:lnTo>
                <a:lnTo>
                  <a:pt x="8282781" y="1107926"/>
                </a:lnTo>
                <a:lnTo>
                  <a:pt x="8342852" y="1120319"/>
                </a:lnTo>
                <a:lnTo>
                  <a:pt x="8231294" y="1152736"/>
                </a:lnTo>
                <a:cubicBezTo>
                  <a:pt x="8277059" y="1161317"/>
                  <a:pt x="8348569" y="1166084"/>
                  <a:pt x="8375269" y="1121274"/>
                </a:cubicBezTo>
                <a:lnTo>
                  <a:pt x="8359058" y="1113643"/>
                </a:lnTo>
                <a:lnTo>
                  <a:pt x="8382895" y="1097437"/>
                </a:lnTo>
                <a:lnTo>
                  <a:pt x="8319015" y="1105063"/>
                </a:lnTo>
                <a:lnTo>
                  <a:pt x="8351432" y="1048809"/>
                </a:lnTo>
                <a:close/>
                <a:moveTo>
                  <a:pt x="8047277" y="1056435"/>
                </a:moveTo>
                <a:cubicBezTo>
                  <a:pt x="7997694" y="1073600"/>
                  <a:pt x="7893767" y="1049764"/>
                  <a:pt x="7887091" y="1120319"/>
                </a:cubicBezTo>
                <a:cubicBezTo>
                  <a:pt x="7914741" y="1126041"/>
                  <a:pt x="7928093" y="1107926"/>
                  <a:pt x="7949066" y="1098391"/>
                </a:cubicBezTo>
                <a:cubicBezTo>
                  <a:pt x="7970045" y="1088857"/>
                  <a:pt x="7990068" y="1103159"/>
                  <a:pt x="7991018" y="1071692"/>
                </a:cubicBezTo>
                <a:lnTo>
                  <a:pt x="8002462" y="1087902"/>
                </a:lnTo>
                <a:lnTo>
                  <a:pt x="8046322" y="1056435"/>
                </a:lnTo>
                <a:close/>
                <a:moveTo>
                  <a:pt x="7622983" y="1072646"/>
                </a:moveTo>
                <a:cubicBezTo>
                  <a:pt x="7577214" y="1070737"/>
                  <a:pt x="7508567" y="1076459"/>
                  <a:pt x="7466610" y="1095528"/>
                </a:cubicBezTo>
                <a:cubicBezTo>
                  <a:pt x="7424659" y="1114598"/>
                  <a:pt x="7452308" y="1108876"/>
                  <a:pt x="7447541" y="1121274"/>
                </a:cubicBezTo>
                <a:lnTo>
                  <a:pt x="7503799" y="1117461"/>
                </a:lnTo>
                <a:lnTo>
                  <a:pt x="7622983" y="1072646"/>
                </a:lnTo>
                <a:close/>
                <a:moveTo>
                  <a:pt x="7455172" y="1176573"/>
                </a:moveTo>
                <a:cubicBezTo>
                  <a:pt x="7469474" y="1181340"/>
                  <a:pt x="7473287" y="1165134"/>
                  <a:pt x="7484730" y="1163225"/>
                </a:cubicBezTo>
                <a:cubicBezTo>
                  <a:pt x="7496169" y="1161317"/>
                  <a:pt x="7505704" y="1167993"/>
                  <a:pt x="7520006" y="1165134"/>
                </a:cubicBezTo>
                <a:cubicBezTo>
                  <a:pt x="7546705" y="1160367"/>
                  <a:pt x="7693539" y="1123178"/>
                  <a:pt x="7687817" y="1092670"/>
                </a:cubicBezTo>
                <a:cubicBezTo>
                  <a:pt x="7676374" y="1075505"/>
                  <a:pt x="7671606" y="1084089"/>
                  <a:pt x="7657304" y="1085994"/>
                </a:cubicBezTo>
                <a:cubicBezTo>
                  <a:pt x="7632518" y="1089807"/>
                  <a:pt x="7569588" y="1107926"/>
                  <a:pt x="7543842" y="1116506"/>
                </a:cubicBezTo>
                <a:cubicBezTo>
                  <a:pt x="7518101" y="1125087"/>
                  <a:pt x="7458030" y="1139389"/>
                  <a:pt x="7456126" y="1176573"/>
                </a:cubicBezTo>
                <a:close/>
                <a:moveTo>
                  <a:pt x="7750747" y="1144156"/>
                </a:moveTo>
                <a:cubicBezTo>
                  <a:pt x="7765049" y="1143202"/>
                  <a:pt x="7836559" y="1153691"/>
                  <a:pt x="7830837" y="1124132"/>
                </a:cubicBezTo>
                <a:cubicBezTo>
                  <a:pt x="7819394" y="1104109"/>
                  <a:pt x="7787931" y="1121274"/>
                  <a:pt x="7769816" y="1126996"/>
                </a:cubicBezTo>
                <a:cubicBezTo>
                  <a:pt x="7751701" y="1132713"/>
                  <a:pt x="7746934" y="1119365"/>
                  <a:pt x="7750747" y="1144156"/>
                </a:cubicBezTo>
                <a:close/>
                <a:moveTo>
                  <a:pt x="8031066" y="1144156"/>
                </a:moveTo>
                <a:cubicBezTo>
                  <a:pt x="8020577" y="1119365"/>
                  <a:pt x="7983392" y="1126041"/>
                  <a:pt x="7964323" y="1137480"/>
                </a:cubicBezTo>
                <a:cubicBezTo>
                  <a:pt x="7945254" y="1148923"/>
                  <a:pt x="7891858" y="1205177"/>
                  <a:pt x="7903302" y="1216621"/>
                </a:cubicBezTo>
                <a:cubicBezTo>
                  <a:pt x="7938577" y="1216621"/>
                  <a:pt x="7978625" y="1202319"/>
                  <a:pt x="8009138" y="1184204"/>
                </a:cubicBezTo>
                <a:cubicBezTo>
                  <a:pt x="8013905" y="1181340"/>
                  <a:pt x="8039646" y="1161317"/>
                  <a:pt x="8032020" y="1152736"/>
                </a:cubicBezTo>
                <a:lnTo>
                  <a:pt x="8008183" y="1148923"/>
                </a:lnTo>
                <a:lnTo>
                  <a:pt x="8032020" y="1145111"/>
                </a:lnTo>
                <a:close/>
                <a:moveTo>
                  <a:pt x="7743116" y="1136530"/>
                </a:moveTo>
                <a:cubicBezTo>
                  <a:pt x="7737399" y="1131763"/>
                  <a:pt x="7623933" y="1166084"/>
                  <a:pt x="7606772" y="1172760"/>
                </a:cubicBezTo>
                <a:cubicBezTo>
                  <a:pt x="7594379" y="1178482"/>
                  <a:pt x="7586748" y="1171806"/>
                  <a:pt x="7590561" y="1191830"/>
                </a:cubicBezTo>
                <a:cubicBezTo>
                  <a:pt x="7604863" y="1185153"/>
                  <a:pt x="7640144" y="1193738"/>
                  <a:pt x="7649678" y="1190875"/>
                </a:cubicBezTo>
                <a:cubicBezTo>
                  <a:pt x="7659213" y="1188017"/>
                  <a:pt x="7660167" y="1173715"/>
                  <a:pt x="7668748" y="1167993"/>
                </a:cubicBezTo>
                <a:cubicBezTo>
                  <a:pt x="7684004" y="1159413"/>
                  <a:pt x="7711654" y="1160367"/>
                  <a:pt x="7728814" y="1160367"/>
                </a:cubicBezTo>
                <a:lnTo>
                  <a:pt x="7742167" y="1136530"/>
                </a:lnTo>
                <a:close/>
                <a:moveTo>
                  <a:pt x="7943345" y="1136530"/>
                </a:moveTo>
                <a:cubicBezTo>
                  <a:pt x="7903302" y="1147015"/>
                  <a:pt x="7861350" y="1151782"/>
                  <a:pt x="7821303" y="1162271"/>
                </a:cubicBezTo>
                <a:cubicBezTo>
                  <a:pt x="7634422" y="1212808"/>
                  <a:pt x="7452308" y="1273829"/>
                  <a:pt x="7265432" y="1326270"/>
                </a:cubicBezTo>
                <a:cubicBezTo>
                  <a:pt x="7236828" y="1334850"/>
                  <a:pt x="7197735" y="1331991"/>
                  <a:pt x="7169131" y="1341526"/>
                </a:cubicBezTo>
                <a:cubicBezTo>
                  <a:pt x="7108110" y="1362500"/>
                  <a:pt x="7054715" y="1418753"/>
                  <a:pt x="6987017" y="1430197"/>
                </a:cubicBezTo>
                <a:cubicBezTo>
                  <a:pt x="6925996" y="1439731"/>
                  <a:pt x="6908831" y="1456892"/>
                  <a:pt x="6857345" y="1476916"/>
                </a:cubicBezTo>
                <a:cubicBezTo>
                  <a:pt x="6829695" y="1488359"/>
                  <a:pt x="6815393" y="1504565"/>
                  <a:pt x="6781067" y="1489314"/>
                </a:cubicBezTo>
                <a:lnTo>
                  <a:pt x="6761043" y="1518868"/>
                </a:lnTo>
                <a:lnTo>
                  <a:pt x="6796324" y="1540800"/>
                </a:lnTo>
                <a:cubicBezTo>
                  <a:pt x="7087132" y="1453079"/>
                  <a:pt x="7376985" y="1363454"/>
                  <a:pt x="7668748" y="1280500"/>
                </a:cubicBezTo>
                <a:cubicBezTo>
                  <a:pt x="7960510" y="1197551"/>
                  <a:pt x="7743116" y="1270016"/>
                  <a:pt x="7763140" y="1263340"/>
                </a:cubicBezTo>
                <a:cubicBezTo>
                  <a:pt x="7779351" y="1257618"/>
                  <a:pt x="7773629" y="1222342"/>
                  <a:pt x="7800324" y="1224247"/>
                </a:cubicBezTo>
                <a:lnTo>
                  <a:pt x="7768862" y="1208040"/>
                </a:lnTo>
                <a:lnTo>
                  <a:pt x="7840372" y="1191830"/>
                </a:lnTo>
                <a:cubicBezTo>
                  <a:pt x="7838463" y="1217575"/>
                  <a:pt x="7838463" y="1218525"/>
                  <a:pt x="7864209" y="1215666"/>
                </a:cubicBezTo>
                <a:lnTo>
                  <a:pt x="7847998" y="1191830"/>
                </a:lnTo>
                <a:lnTo>
                  <a:pt x="7881369" y="1181340"/>
                </a:lnTo>
                <a:lnTo>
                  <a:pt x="7943345" y="1135576"/>
                </a:lnTo>
                <a:close/>
                <a:moveTo>
                  <a:pt x="4135191" y="1160367"/>
                </a:moveTo>
                <a:cubicBezTo>
                  <a:pt x="4077029" y="1152736"/>
                  <a:pt x="4098007" y="1165134"/>
                  <a:pt x="4084659" y="1181340"/>
                </a:cubicBezTo>
                <a:cubicBezTo>
                  <a:pt x="4071312" y="1197551"/>
                  <a:pt x="4068449" y="1188017"/>
                  <a:pt x="4062727" y="1195643"/>
                </a:cubicBezTo>
                <a:cubicBezTo>
                  <a:pt x="4064636" y="1207086"/>
                  <a:pt x="4107542" y="1250946"/>
                  <a:pt x="4110400" y="1226155"/>
                </a:cubicBezTo>
                <a:lnTo>
                  <a:pt x="4118985" y="1167038"/>
                </a:lnTo>
                <a:lnTo>
                  <a:pt x="4135191" y="1159413"/>
                </a:lnTo>
                <a:close/>
                <a:moveTo>
                  <a:pt x="7271149" y="1231877"/>
                </a:moveTo>
                <a:cubicBezTo>
                  <a:pt x="7239687" y="1216621"/>
                  <a:pt x="7224430" y="1233781"/>
                  <a:pt x="7201548" y="1236644"/>
                </a:cubicBezTo>
                <a:cubicBezTo>
                  <a:pt x="7185337" y="1239503"/>
                  <a:pt x="7156733" y="1228060"/>
                  <a:pt x="7146249" y="1250946"/>
                </a:cubicBezTo>
                <a:cubicBezTo>
                  <a:pt x="7143385" y="1268107"/>
                  <a:pt x="7150062" y="1295757"/>
                  <a:pt x="7171035" y="1293853"/>
                </a:cubicBezTo>
                <a:cubicBezTo>
                  <a:pt x="7192013" y="1291944"/>
                  <a:pt x="7186291" y="1270016"/>
                  <a:pt x="7192968" y="1265249"/>
                </a:cubicBezTo>
                <a:cubicBezTo>
                  <a:pt x="7208224" y="1255714"/>
                  <a:pt x="7259710" y="1257618"/>
                  <a:pt x="7271149" y="1230923"/>
                </a:cubicBezTo>
                <a:close/>
                <a:moveTo>
                  <a:pt x="7694493" y="1311968"/>
                </a:moveTo>
                <a:lnTo>
                  <a:pt x="7598192" y="1331991"/>
                </a:lnTo>
                <a:lnTo>
                  <a:pt x="7526682" y="1359641"/>
                </a:lnTo>
                <a:lnTo>
                  <a:pt x="7575310" y="1355828"/>
                </a:lnTo>
                <a:lnTo>
                  <a:pt x="7694493" y="1311968"/>
                </a:lnTo>
                <a:close/>
                <a:moveTo>
                  <a:pt x="3695641" y="1328174"/>
                </a:moveTo>
                <a:cubicBezTo>
                  <a:pt x="3678481" y="1328174"/>
                  <a:pt x="3628898" y="1328174"/>
                  <a:pt x="3616505" y="1336759"/>
                </a:cubicBezTo>
                <a:cubicBezTo>
                  <a:pt x="3604112" y="1345339"/>
                  <a:pt x="3620318" y="1358687"/>
                  <a:pt x="3606971" y="1367267"/>
                </a:cubicBezTo>
                <a:lnTo>
                  <a:pt x="3671805" y="1346293"/>
                </a:lnTo>
                <a:lnTo>
                  <a:pt x="3694692" y="1327224"/>
                </a:lnTo>
                <a:close/>
                <a:moveTo>
                  <a:pt x="8446779" y="1328174"/>
                </a:moveTo>
                <a:lnTo>
                  <a:pt x="8430568" y="1328174"/>
                </a:lnTo>
                <a:cubicBezTo>
                  <a:pt x="8435335" y="1351061"/>
                  <a:pt x="8421988" y="1352965"/>
                  <a:pt x="8406731" y="1364408"/>
                </a:cubicBezTo>
                <a:lnTo>
                  <a:pt x="8423896" y="1403502"/>
                </a:lnTo>
                <a:lnTo>
                  <a:pt x="8399105" y="1419708"/>
                </a:lnTo>
                <a:lnTo>
                  <a:pt x="8435335" y="1423521"/>
                </a:lnTo>
                <a:lnTo>
                  <a:pt x="8439148" y="1439731"/>
                </a:lnTo>
                <a:cubicBezTo>
                  <a:pt x="8433431" y="1446408"/>
                  <a:pt x="8339989" y="1485496"/>
                  <a:pt x="8335221" y="1455942"/>
                </a:cubicBezTo>
                <a:lnTo>
                  <a:pt x="8359058" y="1448312"/>
                </a:lnTo>
                <a:lnTo>
                  <a:pt x="8302804" y="1448312"/>
                </a:lnTo>
                <a:cubicBezTo>
                  <a:pt x="8316152" y="1425429"/>
                  <a:pt x="8308526" y="1418753"/>
                  <a:pt x="8295178" y="1400638"/>
                </a:cubicBezTo>
                <a:lnTo>
                  <a:pt x="8335221" y="1384432"/>
                </a:lnTo>
                <a:lnTo>
                  <a:pt x="8223668" y="1408269"/>
                </a:lnTo>
                <a:lnTo>
                  <a:pt x="8239874" y="1428288"/>
                </a:lnTo>
                <a:cubicBezTo>
                  <a:pt x="8225572" y="1448312"/>
                  <a:pt x="8207457" y="1451175"/>
                  <a:pt x="8183621" y="1448312"/>
                </a:cubicBezTo>
                <a:lnTo>
                  <a:pt x="8203645" y="1415895"/>
                </a:lnTo>
                <a:cubicBezTo>
                  <a:pt x="8162643" y="1424475"/>
                  <a:pt x="8114019" y="1433055"/>
                  <a:pt x="8074926" y="1446408"/>
                </a:cubicBezTo>
                <a:cubicBezTo>
                  <a:pt x="8058715" y="1452125"/>
                  <a:pt x="8066346" y="1474057"/>
                  <a:pt x="8024390" y="1455942"/>
                </a:cubicBezTo>
                <a:cubicBezTo>
                  <a:pt x="8024390" y="1442590"/>
                  <a:pt x="8043459" y="1446408"/>
                  <a:pt x="8053948" y="1437823"/>
                </a:cubicBezTo>
                <a:cubicBezTo>
                  <a:pt x="8064437" y="1429242"/>
                  <a:pt x="8073017" y="1409219"/>
                  <a:pt x="8072063" y="1408269"/>
                </a:cubicBezTo>
                <a:lnTo>
                  <a:pt x="7979579" y="1439731"/>
                </a:lnTo>
                <a:cubicBezTo>
                  <a:pt x="7964323" y="1400638"/>
                  <a:pt x="7881369" y="1418753"/>
                  <a:pt x="7871835" y="1455942"/>
                </a:cubicBezTo>
                <a:cubicBezTo>
                  <a:pt x="7908069" y="1456892"/>
                  <a:pt x="7943345" y="1418753"/>
                  <a:pt x="7975766" y="1452125"/>
                </a:cubicBezTo>
                <a:lnTo>
                  <a:pt x="7944299" y="1516963"/>
                </a:lnTo>
                <a:cubicBezTo>
                  <a:pt x="7921417" y="1513150"/>
                  <a:pt x="7909973" y="1511242"/>
                  <a:pt x="7895671" y="1532220"/>
                </a:cubicBezTo>
                <a:lnTo>
                  <a:pt x="7927139" y="1539846"/>
                </a:lnTo>
                <a:lnTo>
                  <a:pt x="7879465" y="1576076"/>
                </a:lnTo>
                <a:cubicBezTo>
                  <a:pt x="7937628" y="1576076"/>
                  <a:pt x="7961464" y="1558915"/>
                  <a:pt x="7995786" y="1512196"/>
                </a:cubicBezTo>
                <a:lnTo>
                  <a:pt x="7999603" y="1576076"/>
                </a:lnTo>
                <a:lnTo>
                  <a:pt x="8067296" y="1539846"/>
                </a:lnTo>
                <a:cubicBezTo>
                  <a:pt x="8099717" y="1539846"/>
                  <a:pt x="8103530" y="1568450"/>
                  <a:pt x="8108298" y="1569404"/>
                </a:cubicBezTo>
                <a:lnTo>
                  <a:pt x="8155971" y="1529357"/>
                </a:lnTo>
                <a:cubicBezTo>
                  <a:pt x="8163597" y="1541754"/>
                  <a:pt x="8158830" y="1549380"/>
                  <a:pt x="8179808" y="1544613"/>
                </a:cubicBezTo>
                <a:lnTo>
                  <a:pt x="8199832" y="1516963"/>
                </a:lnTo>
                <a:lnTo>
                  <a:pt x="8135947" y="1520776"/>
                </a:lnTo>
                <a:cubicBezTo>
                  <a:pt x="8118787" y="1508383"/>
                  <a:pt x="8265620" y="1462614"/>
                  <a:pt x="8279922" y="1476916"/>
                </a:cubicBezTo>
                <a:lnTo>
                  <a:pt x="8223668" y="1509333"/>
                </a:lnTo>
                <a:cubicBezTo>
                  <a:pt x="8242738" y="1536033"/>
                  <a:pt x="8270387" y="1506474"/>
                  <a:pt x="8295178" y="1500753"/>
                </a:cubicBezTo>
                <a:cubicBezTo>
                  <a:pt x="8433431" y="1470244"/>
                  <a:pt x="8570730" y="1464523"/>
                  <a:pt x="8705170" y="1438777"/>
                </a:cubicBezTo>
                <a:cubicBezTo>
                  <a:pt x="8745213" y="1431151"/>
                  <a:pt x="8783351" y="1415895"/>
                  <a:pt x="8823399" y="1409219"/>
                </a:cubicBezTo>
                <a:lnTo>
                  <a:pt x="8797653" y="1394917"/>
                </a:lnTo>
                <a:lnTo>
                  <a:pt x="8535450" y="1416849"/>
                </a:lnTo>
                <a:cubicBezTo>
                  <a:pt x="8561195" y="1363454"/>
                  <a:pt x="8481105" y="1373943"/>
                  <a:pt x="8503033" y="1329128"/>
                </a:cubicBezTo>
                <a:lnTo>
                  <a:pt x="8451546" y="1345339"/>
                </a:lnTo>
                <a:lnTo>
                  <a:pt x="8446779" y="1329128"/>
                </a:lnTo>
                <a:close/>
                <a:moveTo>
                  <a:pt x="8670844" y="1352010"/>
                </a:moveTo>
                <a:lnTo>
                  <a:pt x="8570730" y="1352010"/>
                </a:lnTo>
                <a:cubicBezTo>
                  <a:pt x="8555473" y="1406360"/>
                  <a:pt x="8623171" y="1376802"/>
                  <a:pt x="8650820" y="1368221"/>
                </a:cubicBezTo>
                <a:cubicBezTo>
                  <a:pt x="8678470" y="1359641"/>
                  <a:pt x="8674657" y="1377756"/>
                  <a:pt x="8670844" y="1352010"/>
                </a:cubicBezTo>
                <a:close/>
                <a:moveTo>
                  <a:pt x="8087319" y="1415895"/>
                </a:moveTo>
                <a:cubicBezTo>
                  <a:pt x="8105434" y="1408269"/>
                  <a:pt x="8214134" y="1407314"/>
                  <a:pt x="8215083" y="1388245"/>
                </a:cubicBezTo>
                <a:cubicBezTo>
                  <a:pt x="8201736" y="1369176"/>
                  <a:pt x="8198877" y="1379665"/>
                  <a:pt x="8185530" y="1382523"/>
                </a:cubicBezTo>
                <a:cubicBezTo>
                  <a:pt x="8159784" y="1388245"/>
                  <a:pt x="8133089" y="1394917"/>
                  <a:pt x="8107343" y="1400638"/>
                </a:cubicBezTo>
                <a:cubicBezTo>
                  <a:pt x="8081598" y="1406360"/>
                  <a:pt x="8083507" y="1392058"/>
                  <a:pt x="8087319" y="1415895"/>
                </a:cubicBezTo>
                <a:close/>
                <a:moveTo>
                  <a:pt x="3375280" y="1464523"/>
                </a:moveTo>
                <a:cubicBezTo>
                  <a:pt x="3351443" y="1462614"/>
                  <a:pt x="3334278" y="1475961"/>
                  <a:pt x="3319021" y="1492172"/>
                </a:cubicBezTo>
                <a:lnTo>
                  <a:pt x="3342858" y="1488359"/>
                </a:lnTo>
                <a:lnTo>
                  <a:pt x="3326652" y="1520776"/>
                </a:lnTo>
                <a:cubicBezTo>
                  <a:pt x="3362882" y="1502661"/>
                  <a:pt x="3339045" y="1532220"/>
                  <a:pt x="3366695" y="1528402"/>
                </a:cubicBezTo>
                <a:lnTo>
                  <a:pt x="3374325" y="1464523"/>
                </a:lnTo>
                <a:close/>
                <a:moveTo>
                  <a:pt x="7262569" y="1503616"/>
                </a:moveTo>
                <a:cubicBezTo>
                  <a:pt x="7238732" y="1495031"/>
                  <a:pt x="7212037" y="1496940"/>
                  <a:pt x="7189155" y="1505520"/>
                </a:cubicBezTo>
                <a:cubicBezTo>
                  <a:pt x="7166268" y="1514100"/>
                  <a:pt x="7146249" y="1528402"/>
                  <a:pt x="7151016" y="1543659"/>
                </a:cubicBezTo>
                <a:cubicBezTo>
                  <a:pt x="7187246" y="1543659"/>
                  <a:pt x="7239687" y="1533170"/>
                  <a:pt x="7262569" y="1503616"/>
                </a:cubicBezTo>
                <a:close/>
                <a:moveTo>
                  <a:pt x="7639189" y="1528402"/>
                </a:moveTo>
                <a:cubicBezTo>
                  <a:pt x="7597237" y="1514100"/>
                  <a:pt x="7562912" y="1520776"/>
                  <a:pt x="7532403" y="1553193"/>
                </a:cubicBezTo>
                <a:cubicBezTo>
                  <a:pt x="7522869" y="1563682"/>
                  <a:pt x="7514284" y="1563682"/>
                  <a:pt x="7519051" y="1583706"/>
                </a:cubicBezTo>
                <a:cubicBezTo>
                  <a:pt x="7553377" y="1593241"/>
                  <a:pt x="7573401" y="1547472"/>
                  <a:pt x="7591516" y="1538891"/>
                </a:cubicBezTo>
                <a:cubicBezTo>
                  <a:pt x="7609631" y="1530311"/>
                  <a:pt x="7630609" y="1553193"/>
                  <a:pt x="7639189" y="1527452"/>
                </a:cubicBezTo>
                <a:close/>
                <a:moveTo>
                  <a:pt x="3111167" y="1632334"/>
                </a:moveTo>
                <a:cubicBezTo>
                  <a:pt x="3133095" y="1650449"/>
                  <a:pt x="3244652" y="1577030"/>
                  <a:pt x="3262767" y="1556057"/>
                </a:cubicBezTo>
                <a:lnTo>
                  <a:pt x="3215094" y="1528402"/>
                </a:lnTo>
                <a:lnTo>
                  <a:pt x="3231305" y="1559869"/>
                </a:lnTo>
                <a:cubicBezTo>
                  <a:pt x="3177910" y="1541754"/>
                  <a:pt x="3188399" y="1577984"/>
                  <a:pt x="3183631" y="1579893"/>
                </a:cubicBezTo>
                <a:cubicBezTo>
                  <a:pt x="3164562" y="1590378"/>
                  <a:pt x="3112121" y="1597054"/>
                  <a:pt x="3111167" y="1631380"/>
                </a:cubicBezTo>
                <a:close/>
                <a:moveTo>
                  <a:pt x="2861356" y="1769633"/>
                </a:moveTo>
                <a:cubicBezTo>
                  <a:pt x="2859452" y="1767724"/>
                  <a:pt x="2840383" y="1758189"/>
                  <a:pt x="2839428" y="1759144"/>
                </a:cubicBezTo>
                <a:cubicBezTo>
                  <a:pt x="2845150" y="1797282"/>
                  <a:pt x="2811779" y="1792515"/>
                  <a:pt x="2815592" y="1830654"/>
                </a:cubicBezTo>
                <a:cubicBezTo>
                  <a:pt x="2842287" y="1826841"/>
                  <a:pt x="2835615" y="1816352"/>
                  <a:pt x="2848009" y="1833512"/>
                </a:cubicBezTo>
                <a:cubicBezTo>
                  <a:pt x="2860406" y="1850677"/>
                  <a:pt x="2868032" y="1796328"/>
                  <a:pt x="2868032" y="1790606"/>
                </a:cubicBezTo>
                <a:cubicBezTo>
                  <a:pt x="2868032" y="1784889"/>
                  <a:pt x="2865174" y="1774400"/>
                  <a:pt x="2862311" y="1769633"/>
                </a:cubicBezTo>
                <a:close/>
                <a:moveTo>
                  <a:pt x="2655411" y="1927909"/>
                </a:moveTo>
                <a:cubicBezTo>
                  <a:pt x="2623943" y="1919324"/>
                  <a:pt x="2622039" y="1953650"/>
                  <a:pt x="2606783" y="1963185"/>
                </a:cubicBezTo>
                <a:cubicBezTo>
                  <a:pt x="2591526" y="1972720"/>
                  <a:pt x="2561013" y="1968907"/>
                  <a:pt x="2551479" y="1987976"/>
                </a:cubicBezTo>
                <a:cubicBezTo>
                  <a:pt x="2541944" y="2007045"/>
                  <a:pt x="2569598" y="1995602"/>
                  <a:pt x="2576270" y="2005137"/>
                </a:cubicBezTo>
                <a:cubicBezTo>
                  <a:pt x="2582946" y="2014671"/>
                  <a:pt x="2578179" y="2024206"/>
                  <a:pt x="2584850" y="2030882"/>
                </a:cubicBezTo>
                <a:cubicBezTo>
                  <a:pt x="2591526" y="2037558"/>
                  <a:pt x="2602970" y="2035649"/>
                  <a:pt x="2608687" y="2040417"/>
                </a:cubicBezTo>
                <a:cubicBezTo>
                  <a:pt x="2666849" y="2087136"/>
                  <a:pt x="2637291" y="2056628"/>
                  <a:pt x="2654456" y="1997511"/>
                </a:cubicBezTo>
                <a:lnTo>
                  <a:pt x="2630619" y="1980350"/>
                </a:lnTo>
                <a:lnTo>
                  <a:pt x="2654456" y="1927909"/>
                </a:lnTo>
                <a:close/>
                <a:moveTo>
                  <a:pt x="2770777" y="2027069"/>
                </a:moveTo>
                <a:cubicBezTo>
                  <a:pt x="2775544" y="2023256"/>
                  <a:pt x="2790800" y="2013722"/>
                  <a:pt x="2790800" y="2011813"/>
                </a:cubicBezTo>
                <a:cubicBezTo>
                  <a:pt x="2792709" y="1982254"/>
                  <a:pt x="2684964" y="2030882"/>
                  <a:pt x="2703084" y="2048043"/>
                </a:cubicBezTo>
                <a:cubicBezTo>
                  <a:pt x="2717386" y="2052810"/>
                  <a:pt x="2721199" y="2036604"/>
                  <a:pt x="2730734" y="2035649"/>
                </a:cubicBezTo>
                <a:cubicBezTo>
                  <a:pt x="2752662" y="2032791"/>
                  <a:pt x="2744081" y="2049952"/>
                  <a:pt x="2770777" y="2028024"/>
                </a:cubicBezTo>
                <a:close/>
                <a:moveTo>
                  <a:pt x="2453273" y="2165322"/>
                </a:moveTo>
                <a:lnTo>
                  <a:pt x="2467575" y="2128138"/>
                </a:lnTo>
                <a:cubicBezTo>
                  <a:pt x="2438017" y="2165322"/>
                  <a:pt x="2376041" y="2171994"/>
                  <a:pt x="2367461" y="2215854"/>
                </a:cubicBezTo>
                <a:lnTo>
                  <a:pt x="2453273" y="2165322"/>
                </a:lnTo>
                <a:close/>
                <a:moveTo>
                  <a:pt x="9318248" y="2151975"/>
                </a:moveTo>
                <a:cubicBezTo>
                  <a:pt x="9267716" y="2159600"/>
                  <a:pt x="9206691" y="2199648"/>
                  <a:pt x="9158067" y="2183437"/>
                </a:cubicBezTo>
                <a:lnTo>
                  <a:pt x="9158067" y="2207274"/>
                </a:lnTo>
                <a:cubicBezTo>
                  <a:pt x="9163785" y="2213950"/>
                  <a:pt x="9308714" y="2171044"/>
                  <a:pt x="9318248" y="2151020"/>
                </a:cubicBezTo>
                <a:close/>
                <a:moveTo>
                  <a:pt x="9390713" y="2159600"/>
                </a:moveTo>
                <a:cubicBezTo>
                  <a:pt x="9324924" y="2176761"/>
                  <a:pt x="9261040" y="2203461"/>
                  <a:pt x="9196206" y="2225389"/>
                </a:cubicBezTo>
                <a:cubicBezTo>
                  <a:pt x="9131368" y="2247321"/>
                  <a:pt x="9135180" y="2242554"/>
                  <a:pt x="9110394" y="2251134"/>
                </a:cubicBezTo>
                <a:cubicBezTo>
                  <a:pt x="9085603" y="2259715"/>
                  <a:pt x="9004558" y="2290228"/>
                  <a:pt x="9001695" y="2294995"/>
                </a:cubicBezTo>
                <a:cubicBezTo>
                  <a:pt x="8998836" y="2299762"/>
                  <a:pt x="9006462" y="2312156"/>
                  <a:pt x="9005512" y="2319781"/>
                </a:cubicBezTo>
                <a:cubicBezTo>
                  <a:pt x="8986443" y="2283551"/>
                  <a:pt x="8946396" y="2290228"/>
                  <a:pt x="8941628" y="2331225"/>
                </a:cubicBezTo>
                <a:cubicBezTo>
                  <a:pt x="8952117" y="2346481"/>
                  <a:pt x="8958789" y="2343618"/>
                  <a:pt x="8974045" y="2339805"/>
                </a:cubicBezTo>
                <a:cubicBezTo>
                  <a:pt x="8999791" y="2334083"/>
                  <a:pt x="9053186" y="2299762"/>
                  <a:pt x="9084648" y="2289273"/>
                </a:cubicBezTo>
                <a:cubicBezTo>
                  <a:pt x="9116111" y="2278784"/>
                  <a:pt x="9149482" y="2292132"/>
                  <a:pt x="9141857" y="2254947"/>
                </a:cubicBezTo>
                <a:cubicBezTo>
                  <a:pt x="9182854" y="2294041"/>
                  <a:pt x="9226714" y="2240645"/>
                  <a:pt x="9268666" y="2225389"/>
                </a:cubicBezTo>
                <a:cubicBezTo>
                  <a:pt x="9312527" y="2210132"/>
                  <a:pt x="9399293" y="2218717"/>
                  <a:pt x="9389758" y="2158646"/>
                </a:cubicBezTo>
                <a:close/>
                <a:moveTo>
                  <a:pt x="8758560" y="2199648"/>
                </a:moveTo>
                <a:cubicBezTo>
                  <a:pt x="8748076" y="2151020"/>
                  <a:pt x="8732819" y="2190113"/>
                  <a:pt x="8718517" y="2195830"/>
                </a:cubicBezTo>
                <a:cubicBezTo>
                  <a:pt x="8704215" y="2201552"/>
                  <a:pt x="8701352" y="2193926"/>
                  <a:pt x="8690868" y="2199648"/>
                </a:cubicBezTo>
                <a:cubicBezTo>
                  <a:pt x="8680379" y="2205365"/>
                  <a:pt x="8661309" y="2224435"/>
                  <a:pt x="8654633" y="2232065"/>
                </a:cubicBezTo>
                <a:lnTo>
                  <a:pt x="8758560" y="2199648"/>
                </a:lnTo>
                <a:close/>
                <a:moveTo>
                  <a:pt x="8798608" y="2231111"/>
                </a:moveTo>
                <a:cubicBezTo>
                  <a:pt x="8753793" y="2238737"/>
                  <a:pt x="8697539" y="2245413"/>
                  <a:pt x="8662264" y="2278784"/>
                </a:cubicBezTo>
                <a:cubicBezTo>
                  <a:pt x="8693726" y="2272108"/>
                  <a:pt x="8728052" y="2267341"/>
                  <a:pt x="8757611" y="2258760"/>
                </a:cubicBezTo>
                <a:cubicBezTo>
                  <a:pt x="8769049" y="2254947"/>
                  <a:pt x="8803375" y="2250180"/>
                  <a:pt x="8797653" y="2231111"/>
                </a:cubicBezTo>
                <a:close/>
                <a:moveTo>
                  <a:pt x="2111933" y="2343618"/>
                </a:moveTo>
                <a:cubicBezTo>
                  <a:pt x="2130048" y="2350294"/>
                  <a:pt x="2207280" y="2289273"/>
                  <a:pt x="2208230" y="2283551"/>
                </a:cubicBezTo>
                <a:cubicBezTo>
                  <a:pt x="2209184" y="2277830"/>
                  <a:pt x="2195837" y="2267341"/>
                  <a:pt x="2184393" y="2274971"/>
                </a:cubicBezTo>
                <a:cubicBezTo>
                  <a:pt x="2172954" y="2282597"/>
                  <a:pt x="2175813" y="2293086"/>
                  <a:pt x="2168187" y="2298808"/>
                </a:cubicBezTo>
                <a:cubicBezTo>
                  <a:pt x="2150072" y="2312156"/>
                  <a:pt x="2122418" y="2317877"/>
                  <a:pt x="2112883" y="2343618"/>
                </a:cubicBezTo>
                <a:close/>
                <a:moveTo>
                  <a:pt x="8902535" y="2295945"/>
                </a:moveTo>
                <a:cubicBezTo>
                  <a:pt x="8869164" y="2298808"/>
                  <a:pt x="8639377" y="2365551"/>
                  <a:pt x="8638427" y="2379853"/>
                </a:cubicBezTo>
                <a:cubicBezTo>
                  <a:pt x="8637473" y="2394155"/>
                  <a:pt x="8659400" y="2390342"/>
                  <a:pt x="8670844" y="2388433"/>
                </a:cubicBezTo>
                <a:cubicBezTo>
                  <a:pt x="8722330" y="2376040"/>
                  <a:pt x="8810051" y="2338851"/>
                  <a:pt x="8864396" y="2317877"/>
                </a:cubicBezTo>
                <a:cubicBezTo>
                  <a:pt x="8874885" y="2314064"/>
                  <a:pt x="8900631" y="2307388"/>
                  <a:pt x="8902535" y="2295945"/>
                </a:cubicBezTo>
                <a:close/>
                <a:moveTo>
                  <a:pt x="8860583" y="2380807"/>
                </a:moveTo>
                <a:cubicBezTo>
                  <a:pt x="8864396" y="2376040"/>
                  <a:pt x="8876794" y="2348385"/>
                  <a:pt x="8867259" y="2343618"/>
                </a:cubicBezTo>
                <a:lnTo>
                  <a:pt x="8845327" y="2370318"/>
                </a:lnTo>
                <a:cubicBezTo>
                  <a:pt x="8818632" y="2379853"/>
                  <a:pt x="8663213" y="2416083"/>
                  <a:pt x="8655588" y="2423713"/>
                </a:cubicBezTo>
                <a:cubicBezTo>
                  <a:pt x="8647962" y="2431339"/>
                  <a:pt x="8666077" y="2452317"/>
                  <a:pt x="8647962" y="2462802"/>
                </a:cubicBezTo>
                <a:cubicBezTo>
                  <a:pt x="8656542" y="2470432"/>
                  <a:pt x="8853907" y="2389387"/>
                  <a:pt x="8861538" y="2380807"/>
                </a:cubicBezTo>
                <a:close/>
                <a:moveTo>
                  <a:pt x="1807773" y="2599151"/>
                </a:moveTo>
                <a:cubicBezTo>
                  <a:pt x="1772498" y="2602964"/>
                  <a:pt x="1725779" y="2630613"/>
                  <a:pt x="1743893" y="2670661"/>
                </a:cubicBezTo>
                <a:lnTo>
                  <a:pt x="1767730" y="2626800"/>
                </a:lnTo>
                <a:lnTo>
                  <a:pt x="1807773" y="2630613"/>
                </a:lnTo>
                <a:lnTo>
                  <a:pt x="1807773" y="2599151"/>
                </a:lnTo>
                <a:close/>
                <a:moveTo>
                  <a:pt x="1472155" y="2734540"/>
                </a:moveTo>
                <a:cubicBezTo>
                  <a:pt x="1456898" y="2687821"/>
                  <a:pt x="1375854" y="2782214"/>
                  <a:pt x="1384434" y="2790799"/>
                </a:cubicBezTo>
                <a:lnTo>
                  <a:pt x="1472155" y="2734540"/>
                </a:lnTo>
                <a:close/>
                <a:moveTo>
                  <a:pt x="1799193" y="2766962"/>
                </a:moveTo>
                <a:cubicBezTo>
                  <a:pt x="1779169" y="2780310"/>
                  <a:pt x="1741030" y="2807005"/>
                  <a:pt x="1771543" y="2830842"/>
                </a:cubicBezTo>
                <a:lnTo>
                  <a:pt x="1803006" y="2807959"/>
                </a:lnTo>
                <a:lnTo>
                  <a:pt x="1799193" y="2767912"/>
                </a:lnTo>
                <a:close/>
                <a:moveTo>
                  <a:pt x="1760100" y="2839422"/>
                </a:moveTo>
                <a:cubicBezTo>
                  <a:pt x="1731496" y="2827983"/>
                  <a:pt x="1692407" y="2845144"/>
                  <a:pt x="1688590" y="2879469"/>
                </a:cubicBezTo>
                <a:lnTo>
                  <a:pt x="1724824" y="2863259"/>
                </a:lnTo>
                <a:lnTo>
                  <a:pt x="1732450" y="2879469"/>
                </a:lnTo>
                <a:lnTo>
                  <a:pt x="1760100" y="2839422"/>
                </a:lnTo>
                <a:close/>
                <a:moveTo>
                  <a:pt x="1238555" y="3156930"/>
                </a:moveTo>
                <a:cubicBezTo>
                  <a:pt x="1242368" y="3155021"/>
                  <a:pt x="1245227" y="3135952"/>
                  <a:pt x="1251903" y="3134997"/>
                </a:cubicBezTo>
                <a:lnTo>
                  <a:pt x="1276694" y="3150254"/>
                </a:lnTo>
                <a:lnTo>
                  <a:pt x="1294809" y="3138815"/>
                </a:lnTo>
                <a:lnTo>
                  <a:pt x="1274785" y="3087324"/>
                </a:lnTo>
                <a:cubicBezTo>
                  <a:pt x="1255716" y="3083511"/>
                  <a:pt x="1266205" y="3103535"/>
                  <a:pt x="1254761" y="3114978"/>
                </a:cubicBezTo>
                <a:cubicBezTo>
                  <a:pt x="1243322" y="3126417"/>
                  <a:pt x="1223299" y="3132139"/>
                  <a:pt x="1214718" y="3147395"/>
                </a:cubicBezTo>
                <a:cubicBezTo>
                  <a:pt x="1208042" y="3162652"/>
                  <a:pt x="1229020" y="3162652"/>
                  <a:pt x="1237601" y="3156930"/>
                </a:cubicBezTo>
                <a:close/>
                <a:moveTo>
                  <a:pt x="2704034" y="3350482"/>
                </a:moveTo>
                <a:lnTo>
                  <a:pt x="2651593" y="3369552"/>
                </a:lnTo>
                <a:lnTo>
                  <a:pt x="2576270" y="3445829"/>
                </a:lnTo>
                <a:cubicBezTo>
                  <a:pt x="2608687" y="3452505"/>
                  <a:pt x="2611550" y="3434390"/>
                  <a:pt x="2628711" y="3415321"/>
                </a:cubicBezTo>
                <a:lnTo>
                  <a:pt x="2656360" y="3421992"/>
                </a:lnTo>
                <a:lnTo>
                  <a:pt x="2648734" y="3399110"/>
                </a:lnTo>
                <a:lnTo>
                  <a:pt x="2704034" y="3350482"/>
                </a:lnTo>
                <a:close/>
                <a:moveTo>
                  <a:pt x="2359835" y="3430573"/>
                </a:moveTo>
                <a:cubicBezTo>
                  <a:pt x="2346483" y="3415321"/>
                  <a:pt x="2267347" y="3498270"/>
                  <a:pt x="2249232" y="3495411"/>
                </a:cubicBezTo>
                <a:lnTo>
                  <a:pt x="2249232" y="3525919"/>
                </a:lnTo>
                <a:cubicBezTo>
                  <a:pt x="2265438" y="3511617"/>
                  <a:pt x="2279740" y="3541176"/>
                  <a:pt x="2283558" y="3542130"/>
                </a:cubicBezTo>
                <a:cubicBezTo>
                  <a:pt x="2292138" y="3542130"/>
                  <a:pt x="2290229" y="3509713"/>
                  <a:pt x="2311207" y="3518294"/>
                </a:cubicBezTo>
                <a:lnTo>
                  <a:pt x="2315020" y="3542130"/>
                </a:lnTo>
                <a:cubicBezTo>
                  <a:pt x="2324555" y="3526874"/>
                  <a:pt x="2350301" y="3523061"/>
                  <a:pt x="2359835" y="3514481"/>
                </a:cubicBezTo>
                <a:cubicBezTo>
                  <a:pt x="2369370" y="3505900"/>
                  <a:pt x="2359835" y="3492548"/>
                  <a:pt x="2366507" y="3482064"/>
                </a:cubicBezTo>
                <a:cubicBezTo>
                  <a:pt x="2373183" y="3471575"/>
                  <a:pt x="2396065" y="3482064"/>
                  <a:pt x="2398924" y="3462994"/>
                </a:cubicBezTo>
                <a:cubicBezTo>
                  <a:pt x="2351250" y="3465853"/>
                  <a:pt x="2362694" y="3435340"/>
                  <a:pt x="2358881" y="3430573"/>
                </a:cubicBezTo>
                <a:close/>
                <a:moveTo>
                  <a:pt x="2143396" y="3573593"/>
                </a:moveTo>
                <a:cubicBezTo>
                  <a:pt x="2140537" y="3524970"/>
                  <a:pt x="2209184" y="3538317"/>
                  <a:pt x="2215861" y="3494457"/>
                </a:cubicBezTo>
                <a:cubicBezTo>
                  <a:pt x="2168187" y="3503037"/>
                  <a:pt x="2139583" y="3531641"/>
                  <a:pt x="2104303" y="3562154"/>
                </a:cubicBezTo>
                <a:lnTo>
                  <a:pt x="2143396" y="3573593"/>
                </a:lnTo>
                <a:close/>
                <a:moveTo>
                  <a:pt x="2039469" y="3503037"/>
                </a:moveTo>
                <a:cubicBezTo>
                  <a:pt x="2018491" y="3496366"/>
                  <a:pt x="2017536" y="3525919"/>
                  <a:pt x="2015632" y="3526874"/>
                </a:cubicBezTo>
                <a:cubicBezTo>
                  <a:pt x="2010865" y="3529737"/>
                  <a:pt x="2003234" y="3513526"/>
                  <a:pt x="1995608" y="3513526"/>
                </a:cubicBezTo>
                <a:cubicBezTo>
                  <a:pt x="1984165" y="3512572"/>
                  <a:pt x="1956515" y="3538317"/>
                  <a:pt x="1951748" y="3550711"/>
                </a:cubicBezTo>
                <a:cubicBezTo>
                  <a:pt x="1968913" y="3540222"/>
                  <a:pt x="1989887" y="3552619"/>
                  <a:pt x="2002284" y="3550711"/>
                </a:cubicBezTo>
                <a:cubicBezTo>
                  <a:pt x="2014678" y="3548806"/>
                  <a:pt x="2048049" y="3516385"/>
                  <a:pt x="2039469" y="3503037"/>
                </a:cubicBezTo>
                <a:close/>
                <a:moveTo>
                  <a:pt x="2135770" y="3670849"/>
                </a:moveTo>
                <a:cubicBezTo>
                  <a:pt x="2122418" y="3657501"/>
                  <a:pt x="2090955" y="3709942"/>
                  <a:pt x="2085233" y="3715663"/>
                </a:cubicBezTo>
                <a:cubicBezTo>
                  <a:pt x="2075699" y="3724244"/>
                  <a:pt x="1987028" y="3780498"/>
                  <a:pt x="2028025" y="3790032"/>
                </a:cubicBezTo>
                <a:cubicBezTo>
                  <a:pt x="2050908" y="3786219"/>
                  <a:pt x="2092864" y="3766195"/>
                  <a:pt x="2104303" y="3746172"/>
                </a:cubicBezTo>
                <a:cubicBezTo>
                  <a:pt x="2115746" y="3726148"/>
                  <a:pt x="2104303" y="3726148"/>
                  <a:pt x="2108116" y="3718522"/>
                </a:cubicBezTo>
                <a:cubicBezTo>
                  <a:pt x="2115746" y="3703266"/>
                  <a:pt x="2138629" y="3691827"/>
                  <a:pt x="2135770" y="3669894"/>
                </a:cubicBezTo>
                <a:close/>
                <a:moveTo>
                  <a:pt x="5852390" y="615935"/>
                </a:moveTo>
                <a:lnTo>
                  <a:pt x="5835229" y="584468"/>
                </a:lnTo>
                <a:cubicBezTo>
                  <a:pt x="5813296" y="593053"/>
                  <a:pt x="5839042" y="637863"/>
                  <a:pt x="5847622" y="648352"/>
                </a:cubicBezTo>
                <a:cubicBezTo>
                  <a:pt x="5885761" y="629283"/>
                  <a:pt x="5882902" y="620703"/>
                  <a:pt x="5911507" y="600679"/>
                </a:cubicBezTo>
                <a:cubicBezTo>
                  <a:pt x="5905785" y="604492"/>
                  <a:pt x="5857157" y="617839"/>
                  <a:pt x="5852390" y="615935"/>
                </a:cubicBezTo>
                <a:close/>
                <a:moveTo>
                  <a:pt x="896261" y="2890913"/>
                </a:moveTo>
                <a:cubicBezTo>
                  <a:pt x="917234" y="2863259"/>
                  <a:pt x="978255" y="2830842"/>
                  <a:pt x="940117" y="2790799"/>
                </a:cubicBezTo>
                <a:lnTo>
                  <a:pt x="867657" y="2854678"/>
                </a:lnTo>
                <a:lnTo>
                  <a:pt x="860026" y="2838472"/>
                </a:lnTo>
                <a:lnTo>
                  <a:pt x="796146" y="2894726"/>
                </a:lnTo>
                <a:lnTo>
                  <a:pt x="796146" y="2854678"/>
                </a:lnTo>
                <a:cubicBezTo>
                  <a:pt x="757053" y="2891863"/>
                  <a:pt x="703658" y="3006279"/>
                  <a:pt x="651217" y="3013909"/>
                </a:cubicBezTo>
                <a:cubicBezTo>
                  <a:pt x="598777" y="3021535"/>
                  <a:pt x="624522" y="3009142"/>
                  <a:pt x="609266" y="3011046"/>
                </a:cubicBezTo>
                <a:cubicBezTo>
                  <a:pt x="527266" y="3023444"/>
                  <a:pt x="528221" y="3089233"/>
                  <a:pt x="476734" y="3134048"/>
                </a:cubicBezTo>
                <a:cubicBezTo>
                  <a:pt x="425243" y="3178858"/>
                  <a:pt x="417617" y="3165510"/>
                  <a:pt x="391872" y="3193160"/>
                </a:cubicBezTo>
                <a:cubicBezTo>
                  <a:pt x="355642" y="3234162"/>
                  <a:pt x="320362" y="3308530"/>
                  <a:pt x="283177" y="3356204"/>
                </a:cubicBezTo>
                <a:cubicBezTo>
                  <a:pt x="220248" y="3437249"/>
                  <a:pt x="139203" y="3502083"/>
                  <a:pt x="91529" y="3596480"/>
                </a:cubicBezTo>
                <a:cubicBezTo>
                  <a:pt x="49578" y="3681338"/>
                  <a:pt x="39088" y="3785265"/>
                  <a:pt x="0" y="3872986"/>
                </a:cubicBezTo>
                <a:lnTo>
                  <a:pt x="31463" y="3885379"/>
                </a:lnTo>
                <a:cubicBezTo>
                  <a:pt x="5717" y="3934007"/>
                  <a:pt x="66743" y="3954031"/>
                  <a:pt x="91529" y="3980726"/>
                </a:cubicBezTo>
                <a:cubicBezTo>
                  <a:pt x="116320" y="4007421"/>
                  <a:pt x="158272" y="4050327"/>
                  <a:pt x="166857" y="4064629"/>
                </a:cubicBezTo>
                <a:cubicBezTo>
                  <a:pt x="189739" y="4098955"/>
                  <a:pt x="188785" y="4178096"/>
                  <a:pt x="248852" y="4162839"/>
                </a:cubicBezTo>
                <a:cubicBezTo>
                  <a:pt x="254573" y="4161885"/>
                  <a:pt x="342294" y="4111353"/>
                  <a:pt x="348016" y="4105631"/>
                </a:cubicBezTo>
                <a:cubicBezTo>
                  <a:pt x="366131" y="4090375"/>
                  <a:pt x="384246" y="4047469"/>
                  <a:pt x="406174" y="4032212"/>
                </a:cubicBezTo>
                <a:cubicBezTo>
                  <a:pt x="361364" y="4029354"/>
                  <a:pt x="406174" y="3962611"/>
                  <a:pt x="422385" y="3953076"/>
                </a:cubicBezTo>
                <a:cubicBezTo>
                  <a:pt x="436687" y="3943542"/>
                  <a:pt x="456711" y="3950213"/>
                  <a:pt x="473871" y="3932098"/>
                </a:cubicBezTo>
                <a:cubicBezTo>
                  <a:pt x="504384" y="3900636"/>
                  <a:pt x="523453" y="3810056"/>
                  <a:pt x="543477" y="3770008"/>
                </a:cubicBezTo>
                <a:cubicBezTo>
                  <a:pt x="556825" y="3742359"/>
                  <a:pt x="591151" y="3696594"/>
                  <a:pt x="611170" y="3669894"/>
                </a:cubicBezTo>
                <a:cubicBezTo>
                  <a:pt x="658843" y="3604106"/>
                  <a:pt x="728449" y="3549756"/>
                  <a:pt x="758008" y="3477296"/>
                </a:cubicBezTo>
                <a:cubicBezTo>
                  <a:pt x="750377" y="3484922"/>
                  <a:pt x="717006" y="3504946"/>
                  <a:pt x="726540" y="3481109"/>
                </a:cubicBezTo>
                <a:cubicBezTo>
                  <a:pt x="742751" y="3442016"/>
                  <a:pt x="798051" y="3382899"/>
                  <a:pt x="820933" y="3343811"/>
                </a:cubicBezTo>
                <a:cubicBezTo>
                  <a:pt x="860026" y="3276113"/>
                  <a:pt x="877191" y="3219860"/>
                  <a:pt x="876237" y="3143582"/>
                </a:cubicBezTo>
                <a:cubicBezTo>
                  <a:pt x="875282" y="3067305"/>
                  <a:pt x="863839" y="3125463"/>
                  <a:pt x="863839" y="3114978"/>
                </a:cubicBezTo>
                <a:cubicBezTo>
                  <a:pt x="863839" y="3104489"/>
                  <a:pt x="895306" y="3027257"/>
                  <a:pt x="898165" y="3021535"/>
                </a:cubicBezTo>
                <a:cubicBezTo>
                  <a:pt x="914376" y="2988164"/>
                  <a:pt x="964908" y="2936678"/>
                  <a:pt x="974442" y="2913795"/>
                </a:cubicBezTo>
                <a:cubicBezTo>
                  <a:pt x="987790" y="2879469"/>
                  <a:pt x="938212" y="2927143"/>
                  <a:pt x="934399" y="2929052"/>
                </a:cubicBezTo>
                <a:cubicBezTo>
                  <a:pt x="925814" y="2934769"/>
                  <a:pt x="911512" y="2932865"/>
                  <a:pt x="901978" y="2937632"/>
                </a:cubicBezTo>
                <a:cubicBezTo>
                  <a:pt x="892443" y="2942399"/>
                  <a:pt x="903887" y="2959560"/>
                  <a:pt x="890539" y="2965282"/>
                </a:cubicBezTo>
                <a:lnTo>
                  <a:pt x="881959" y="2949071"/>
                </a:lnTo>
                <a:lnTo>
                  <a:pt x="854304" y="2957656"/>
                </a:lnTo>
                <a:cubicBezTo>
                  <a:pt x="868606" y="2938586"/>
                  <a:pt x="881004" y="2908074"/>
                  <a:pt x="894352" y="2889959"/>
                </a:cubicBezTo>
                <a:close/>
                <a:moveTo>
                  <a:pt x="3700409" y="889578"/>
                </a:moveTo>
                <a:cubicBezTo>
                  <a:pt x="3593623" y="934393"/>
                  <a:pt x="3495413" y="968719"/>
                  <a:pt x="3388627" y="1017347"/>
                </a:cubicBezTo>
                <a:cubicBezTo>
                  <a:pt x="3360023" y="1029740"/>
                  <a:pt x="3241794" y="1069787"/>
                  <a:pt x="3233209" y="1089807"/>
                </a:cubicBezTo>
                <a:cubicBezTo>
                  <a:pt x="3230350" y="1096483"/>
                  <a:pt x="3237976" y="1105063"/>
                  <a:pt x="3235118" y="1111739"/>
                </a:cubicBezTo>
                <a:cubicBezTo>
                  <a:pt x="3228442" y="1127945"/>
                  <a:pt x="3201746" y="1127945"/>
                  <a:pt x="3189353" y="1134621"/>
                </a:cubicBezTo>
                <a:cubicBezTo>
                  <a:pt x="3176955" y="1141298"/>
                  <a:pt x="3180768" y="1151782"/>
                  <a:pt x="3176001" y="1154645"/>
                </a:cubicBezTo>
                <a:cubicBezTo>
                  <a:pt x="3169329" y="1158458"/>
                  <a:pt x="3141680" y="1148923"/>
                  <a:pt x="3112121" y="1170851"/>
                </a:cubicBezTo>
                <a:cubicBezTo>
                  <a:pt x="3082563" y="1192784"/>
                  <a:pt x="3123560" y="1179436"/>
                  <a:pt x="3119747" y="1186108"/>
                </a:cubicBezTo>
                <a:lnTo>
                  <a:pt x="3088285" y="1213757"/>
                </a:lnTo>
                <a:cubicBezTo>
                  <a:pt x="3110212" y="1214712"/>
                  <a:pt x="3134049" y="1206132"/>
                  <a:pt x="3154073" y="1197551"/>
                </a:cubicBezTo>
                <a:cubicBezTo>
                  <a:pt x="3188399" y="1182295"/>
                  <a:pt x="3237027" y="1148923"/>
                  <a:pt x="3273257" y="1130808"/>
                </a:cubicBezTo>
                <a:cubicBezTo>
                  <a:pt x="3308537" y="1113643"/>
                  <a:pt x="3349534" y="1103159"/>
                  <a:pt x="3384814" y="1085994"/>
                </a:cubicBezTo>
                <a:lnTo>
                  <a:pt x="3377184" y="1062157"/>
                </a:lnTo>
                <a:lnTo>
                  <a:pt x="3401020" y="1062157"/>
                </a:lnTo>
                <a:cubicBezTo>
                  <a:pt x="3401020" y="1062157"/>
                  <a:pt x="3404833" y="1078368"/>
                  <a:pt x="3404833" y="1078368"/>
                </a:cubicBezTo>
                <a:cubicBezTo>
                  <a:pt x="3412464" y="1054531"/>
                  <a:pt x="3442972" y="1058344"/>
                  <a:pt x="3464905" y="1054531"/>
                </a:cubicBezTo>
                <a:cubicBezTo>
                  <a:pt x="3464905" y="1063111"/>
                  <a:pt x="3466809" y="1070737"/>
                  <a:pt x="3461092" y="1078368"/>
                </a:cubicBezTo>
                <a:cubicBezTo>
                  <a:pt x="3455370" y="1085994"/>
                  <a:pt x="3360978" y="1121274"/>
                  <a:pt x="3343812" y="1129854"/>
                </a:cubicBezTo>
                <a:cubicBezTo>
                  <a:pt x="3307582" y="1147969"/>
                  <a:pt x="3269444" y="1178482"/>
                  <a:pt x="3224629" y="1182295"/>
                </a:cubicBezTo>
                <a:lnTo>
                  <a:pt x="3236072" y="1205177"/>
                </a:lnTo>
                <a:cubicBezTo>
                  <a:pt x="3282791" y="1179436"/>
                  <a:pt x="3622227" y="1039275"/>
                  <a:pt x="3632716" y="1018296"/>
                </a:cubicBezTo>
                <a:cubicBezTo>
                  <a:pt x="3637483" y="1009716"/>
                  <a:pt x="3630807" y="1003045"/>
                  <a:pt x="3621273" y="1006858"/>
                </a:cubicBezTo>
                <a:cubicBezTo>
                  <a:pt x="3576458" y="1031649"/>
                  <a:pt x="3537369" y="1052622"/>
                  <a:pt x="3489696" y="1070737"/>
                </a:cubicBezTo>
                <a:lnTo>
                  <a:pt x="3514482" y="1011625"/>
                </a:lnTo>
                <a:lnTo>
                  <a:pt x="3498276" y="1003045"/>
                </a:lnTo>
                <a:cubicBezTo>
                  <a:pt x="3515437" y="975390"/>
                  <a:pt x="3544995" y="980158"/>
                  <a:pt x="3567877" y="969673"/>
                </a:cubicBezTo>
                <a:cubicBezTo>
                  <a:pt x="3712807" y="903880"/>
                  <a:pt x="3872987" y="834279"/>
                  <a:pt x="4027451" y="764677"/>
                </a:cubicBezTo>
                <a:cubicBezTo>
                  <a:pt x="4036032" y="760860"/>
                  <a:pt x="4057010" y="753234"/>
                  <a:pt x="4057959" y="742745"/>
                </a:cubicBezTo>
                <a:cubicBezTo>
                  <a:pt x="3933059" y="771349"/>
                  <a:pt x="3820547" y="839046"/>
                  <a:pt x="3703272" y="887674"/>
                </a:cubicBezTo>
                <a:close/>
                <a:moveTo>
                  <a:pt x="4719671" y="5266000"/>
                </a:moveTo>
                <a:cubicBezTo>
                  <a:pt x="4693925" y="5288887"/>
                  <a:pt x="4617648" y="5327976"/>
                  <a:pt x="4602391" y="5357534"/>
                </a:cubicBezTo>
                <a:cubicBezTo>
                  <a:pt x="4594765" y="5373745"/>
                  <a:pt x="4613835" y="5383280"/>
                  <a:pt x="4610971" y="5397582"/>
                </a:cubicBezTo>
                <a:cubicBezTo>
                  <a:pt x="4606204" y="5424277"/>
                  <a:pt x="4524210" y="5509135"/>
                  <a:pt x="4610022" y="5500554"/>
                </a:cubicBezTo>
                <a:cubicBezTo>
                  <a:pt x="4648160" y="5496742"/>
                  <a:pt x="4717762" y="5392814"/>
                  <a:pt x="4741599" y="5359443"/>
                </a:cubicBezTo>
                <a:cubicBezTo>
                  <a:pt x="4780692" y="5302235"/>
                  <a:pt x="4835991" y="5212610"/>
                  <a:pt x="4858873" y="5149680"/>
                </a:cubicBezTo>
                <a:cubicBezTo>
                  <a:pt x="4881760" y="5086750"/>
                  <a:pt x="4868408" y="5128702"/>
                  <a:pt x="4858873" y="5125843"/>
                </a:cubicBezTo>
                <a:cubicBezTo>
                  <a:pt x="4844571" y="5136332"/>
                  <a:pt x="4832178" y="5150634"/>
                  <a:pt x="4819785" y="5162073"/>
                </a:cubicBezTo>
                <a:cubicBezTo>
                  <a:pt x="4780692" y="5196399"/>
                  <a:pt x="4753042" y="5235492"/>
                  <a:pt x="4719671" y="5266000"/>
                </a:cubicBezTo>
                <a:close/>
                <a:moveTo>
                  <a:pt x="4538512" y="3453460"/>
                </a:moveTo>
                <a:cubicBezTo>
                  <a:pt x="4516579" y="3449642"/>
                  <a:pt x="4488929" y="3499224"/>
                  <a:pt x="4487975" y="3466807"/>
                </a:cubicBezTo>
                <a:lnTo>
                  <a:pt x="4599533" y="3346669"/>
                </a:lnTo>
                <a:cubicBezTo>
                  <a:pt x="4579509" y="3339993"/>
                  <a:pt x="4547092" y="3370506"/>
                  <a:pt x="4531835" y="3382899"/>
                </a:cubicBezTo>
                <a:cubicBezTo>
                  <a:pt x="4434580" y="3463944"/>
                  <a:pt x="4357352" y="3566921"/>
                  <a:pt x="4259142" y="3646057"/>
                </a:cubicBezTo>
                <a:lnTo>
                  <a:pt x="4175239" y="3749985"/>
                </a:lnTo>
                <a:cubicBezTo>
                  <a:pt x="4181910" y="3755706"/>
                  <a:pt x="4208610" y="3734733"/>
                  <a:pt x="4214332" y="3729011"/>
                </a:cubicBezTo>
                <a:cubicBezTo>
                  <a:pt x="4284888" y="3667990"/>
                  <a:pt x="4349722" y="3596480"/>
                  <a:pt x="4419328" y="3533550"/>
                </a:cubicBezTo>
                <a:cubicBezTo>
                  <a:pt x="4435534" y="3519248"/>
                  <a:pt x="4484162" y="3471575"/>
                  <a:pt x="4503231" y="3493502"/>
                </a:cubicBezTo>
                <a:lnTo>
                  <a:pt x="4490838" y="3533550"/>
                </a:lnTo>
                <a:lnTo>
                  <a:pt x="4694879" y="3334276"/>
                </a:lnTo>
                <a:lnTo>
                  <a:pt x="4537557" y="3453460"/>
                </a:lnTo>
                <a:close/>
                <a:moveTo>
                  <a:pt x="8616494" y="2862309"/>
                </a:moveTo>
                <a:lnTo>
                  <a:pt x="8407686" y="2936678"/>
                </a:lnTo>
                <a:lnTo>
                  <a:pt x="8407686" y="2958606"/>
                </a:lnTo>
                <a:cubicBezTo>
                  <a:pt x="8368593" y="2946212"/>
                  <a:pt x="8341897" y="2961469"/>
                  <a:pt x="8306617" y="2974816"/>
                </a:cubicBezTo>
                <a:cubicBezTo>
                  <a:pt x="8167410" y="3028212"/>
                  <a:pt x="8036787" y="3114024"/>
                  <a:pt x="7902347" y="3178858"/>
                </a:cubicBezTo>
                <a:lnTo>
                  <a:pt x="7878511" y="3198882"/>
                </a:lnTo>
                <a:cubicBezTo>
                  <a:pt x="7924275" y="3185534"/>
                  <a:pt x="7964323" y="3157884"/>
                  <a:pt x="8007229" y="3139765"/>
                </a:cubicBezTo>
                <a:cubicBezTo>
                  <a:pt x="8102576" y="3100676"/>
                  <a:pt x="8203645" y="3058720"/>
                  <a:pt x="8294224" y="3019631"/>
                </a:cubicBezTo>
                <a:cubicBezTo>
                  <a:pt x="8318061" y="3009142"/>
                  <a:pt x="8465848" y="2948121"/>
                  <a:pt x="8469661" y="2939536"/>
                </a:cubicBezTo>
                <a:lnTo>
                  <a:pt x="8453450" y="2928097"/>
                </a:lnTo>
                <a:cubicBezTo>
                  <a:pt x="8503987" y="2942399"/>
                  <a:pt x="8542126" y="2889959"/>
                  <a:pt x="8594566" y="2889004"/>
                </a:cubicBezTo>
                <a:lnTo>
                  <a:pt x="8589799" y="2904261"/>
                </a:lnTo>
                <a:lnTo>
                  <a:pt x="8629842" y="2891863"/>
                </a:lnTo>
                <a:cubicBezTo>
                  <a:pt x="8583123" y="2874702"/>
                  <a:pt x="8676566" y="2864213"/>
                  <a:pt x="8677515" y="2848007"/>
                </a:cubicBezTo>
                <a:cubicBezTo>
                  <a:pt x="8652729" y="2839422"/>
                  <a:pt x="8629842" y="2840376"/>
                  <a:pt x="8614590" y="2863259"/>
                </a:cubicBezTo>
                <a:close/>
                <a:moveTo>
                  <a:pt x="5948691" y="4319208"/>
                </a:moveTo>
                <a:cubicBezTo>
                  <a:pt x="5914365" y="4339231"/>
                  <a:pt x="5873368" y="4383092"/>
                  <a:pt x="5847622" y="4414554"/>
                </a:cubicBezTo>
                <a:cubicBezTo>
                  <a:pt x="5873368" y="4419322"/>
                  <a:pt x="5878135" y="4394531"/>
                  <a:pt x="5892437" y="4384042"/>
                </a:cubicBezTo>
                <a:cubicBezTo>
                  <a:pt x="5932480" y="4354488"/>
                  <a:pt x="5945828" y="4351625"/>
                  <a:pt x="5975386" y="4310627"/>
                </a:cubicBezTo>
                <a:cubicBezTo>
                  <a:pt x="6152732" y="4194302"/>
                  <a:pt x="6311009" y="4053191"/>
                  <a:pt x="6482633" y="3926376"/>
                </a:cubicBezTo>
                <a:lnTo>
                  <a:pt x="6582748" y="3831029"/>
                </a:lnTo>
                <a:lnTo>
                  <a:pt x="6407310" y="3947355"/>
                </a:lnTo>
                <a:cubicBezTo>
                  <a:pt x="6282405" y="4066538"/>
                  <a:pt x="6070733" y="4177141"/>
                  <a:pt x="5974432" y="4310627"/>
                </a:cubicBezTo>
                <a:cubicBezTo>
                  <a:pt x="5970619" y="4313486"/>
                  <a:pt x="5957271" y="4313486"/>
                  <a:pt x="5947737" y="4319208"/>
                </a:cubicBezTo>
                <a:close/>
                <a:moveTo>
                  <a:pt x="3913035" y="677911"/>
                </a:moveTo>
                <a:cubicBezTo>
                  <a:pt x="3756667" y="744654"/>
                  <a:pt x="3600294" y="812351"/>
                  <a:pt x="3439159" y="868605"/>
                </a:cubicBezTo>
                <a:lnTo>
                  <a:pt x="3246561" y="967764"/>
                </a:lnTo>
                <a:lnTo>
                  <a:pt x="3934008" y="687445"/>
                </a:lnTo>
                <a:lnTo>
                  <a:pt x="3912081" y="676956"/>
                </a:lnTo>
                <a:close/>
                <a:moveTo>
                  <a:pt x="7763140" y="2974816"/>
                </a:moveTo>
                <a:cubicBezTo>
                  <a:pt x="7739303" y="2924284"/>
                  <a:pt x="7644911" y="3006279"/>
                  <a:pt x="7734536" y="2998653"/>
                </a:cubicBezTo>
                <a:cubicBezTo>
                  <a:pt x="7726910" y="3006279"/>
                  <a:pt x="7716421" y="3019631"/>
                  <a:pt x="7708795" y="3024399"/>
                </a:cubicBezTo>
                <a:cubicBezTo>
                  <a:pt x="7659213" y="3054907"/>
                  <a:pt x="7584844" y="3053952"/>
                  <a:pt x="7559099" y="3110211"/>
                </a:cubicBezTo>
                <a:cubicBezTo>
                  <a:pt x="7690676" y="3062537"/>
                  <a:pt x="7799375" y="2980538"/>
                  <a:pt x="7932860" y="2935723"/>
                </a:cubicBezTo>
                <a:lnTo>
                  <a:pt x="7998649" y="2878515"/>
                </a:lnTo>
                <a:cubicBezTo>
                  <a:pt x="7966232" y="2869935"/>
                  <a:pt x="7958601" y="2898539"/>
                  <a:pt x="7936673" y="2909028"/>
                </a:cubicBezTo>
                <a:cubicBezTo>
                  <a:pt x="7900439" y="2926189"/>
                  <a:pt x="7761236" y="2996744"/>
                  <a:pt x="7734536" y="2998653"/>
                </a:cubicBezTo>
                <a:cubicBezTo>
                  <a:pt x="7743116" y="2989118"/>
                  <a:pt x="7749792" y="2980538"/>
                  <a:pt x="7763140" y="2974816"/>
                </a:cubicBezTo>
                <a:close/>
                <a:moveTo>
                  <a:pt x="2871845" y="1240457"/>
                </a:moveTo>
                <a:lnTo>
                  <a:pt x="2911893" y="1240457"/>
                </a:lnTo>
                <a:cubicBezTo>
                  <a:pt x="2900449" y="1264294"/>
                  <a:pt x="2873754" y="1274783"/>
                  <a:pt x="2848009" y="1271920"/>
                </a:cubicBezTo>
                <a:lnTo>
                  <a:pt x="2856589" y="1255714"/>
                </a:lnTo>
                <a:lnTo>
                  <a:pt x="2840383" y="1255714"/>
                </a:lnTo>
                <a:cubicBezTo>
                  <a:pt x="2836570" y="1283364"/>
                  <a:pt x="2818450" y="1290035"/>
                  <a:pt x="2792709" y="1288131"/>
                </a:cubicBezTo>
                <a:lnTo>
                  <a:pt x="2816546" y="1308155"/>
                </a:lnTo>
                <a:lnTo>
                  <a:pt x="2800335" y="1328174"/>
                </a:lnTo>
                <a:lnTo>
                  <a:pt x="2831802" y="1336759"/>
                </a:lnTo>
                <a:lnTo>
                  <a:pt x="2839428" y="1308155"/>
                </a:lnTo>
                <a:lnTo>
                  <a:pt x="2871845" y="1312922"/>
                </a:lnTo>
                <a:cubicBezTo>
                  <a:pt x="2855639" y="1278596"/>
                  <a:pt x="2908080" y="1281455"/>
                  <a:pt x="2919519" y="1275733"/>
                </a:cubicBezTo>
                <a:cubicBezTo>
                  <a:pt x="2954799" y="1257618"/>
                  <a:pt x="2988170" y="1226155"/>
                  <a:pt x="3031076" y="1225201"/>
                </a:cubicBezTo>
                <a:cubicBezTo>
                  <a:pt x="3019633" y="1187062"/>
                  <a:pt x="2982449" y="1232827"/>
                  <a:pt x="2974823" y="1225201"/>
                </a:cubicBezTo>
                <a:lnTo>
                  <a:pt x="2980540" y="1201364"/>
                </a:lnTo>
                <a:cubicBezTo>
                  <a:pt x="2999609" y="1203273"/>
                  <a:pt x="3024400" y="1192784"/>
                  <a:pt x="3022496" y="1168947"/>
                </a:cubicBezTo>
                <a:cubicBezTo>
                  <a:pt x="3000564" y="1149878"/>
                  <a:pt x="2901404" y="1240457"/>
                  <a:pt x="2870891" y="1241412"/>
                </a:cubicBezTo>
                <a:close/>
                <a:moveTo>
                  <a:pt x="947747" y="2502849"/>
                </a:moveTo>
                <a:cubicBezTo>
                  <a:pt x="935349" y="2520964"/>
                  <a:pt x="911512" y="2538129"/>
                  <a:pt x="896261" y="2555290"/>
                </a:cubicBezTo>
                <a:cubicBezTo>
                  <a:pt x="881004" y="2572451"/>
                  <a:pt x="879095" y="2600105"/>
                  <a:pt x="840002" y="2611544"/>
                </a:cubicBezTo>
                <a:lnTo>
                  <a:pt x="856213" y="2619174"/>
                </a:lnTo>
                <a:lnTo>
                  <a:pt x="824751" y="2639193"/>
                </a:lnTo>
                <a:cubicBezTo>
                  <a:pt x="840002" y="2641102"/>
                  <a:pt x="848587" y="2639193"/>
                  <a:pt x="860980" y="2631568"/>
                </a:cubicBezTo>
                <a:cubicBezTo>
                  <a:pt x="873374" y="2623942"/>
                  <a:pt x="960140" y="2539079"/>
                  <a:pt x="973488" y="2524777"/>
                </a:cubicBezTo>
                <a:cubicBezTo>
                  <a:pt x="983977" y="2512384"/>
                  <a:pt x="1064067" y="2407502"/>
                  <a:pt x="1056442" y="2399877"/>
                </a:cubicBezTo>
                <a:cubicBezTo>
                  <a:pt x="982073" y="2401781"/>
                  <a:pt x="978255" y="2458989"/>
                  <a:pt x="947747" y="2502849"/>
                </a:cubicBezTo>
                <a:close/>
                <a:moveTo>
                  <a:pt x="811398" y="3543085"/>
                </a:moveTo>
                <a:cubicBezTo>
                  <a:pt x="787562" y="3601247"/>
                  <a:pt x="715102" y="3629851"/>
                  <a:pt x="717960" y="3693731"/>
                </a:cubicBezTo>
                <a:lnTo>
                  <a:pt x="667428" y="3702311"/>
                </a:lnTo>
                <a:lnTo>
                  <a:pt x="631194" y="3782406"/>
                </a:lnTo>
                <a:cubicBezTo>
                  <a:pt x="665519" y="3782406"/>
                  <a:pt x="676008" y="3749985"/>
                  <a:pt x="695078" y="3729966"/>
                </a:cubicBezTo>
                <a:cubicBezTo>
                  <a:pt x="704613" y="3720431"/>
                  <a:pt x="718915" y="3714709"/>
                  <a:pt x="724636" y="3708033"/>
                </a:cubicBezTo>
                <a:cubicBezTo>
                  <a:pt x="746564" y="3679429"/>
                  <a:pt x="751332" y="3610782"/>
                  <a:pt x="807585" y="3630801"/>
                </a:cubicBezTo>
                <a:cubicBezTo>
                  <a:pt x="794238" y="3602197"/>
                  <a:pt x="842865" y="3568826"/>
                  <a:pt x="811398" y="3543085"/>
                </a:cubicBezTo>
                <a:close/>
                <a:moveTo>
                  <a:pt x="6838275" y="1627567"/>
                </a:moveTo>
                <a:cubicBezTo>
                  <a:pt x="6809671" y="1647586"/>
                  <a:pt x="6760094" y="1641869"/>
                  <a:pt x="6742929" y="1680007"/>
                </a:cubicBezTo>
                <a:cubicBezTo>
                  <a:pt x="6777254" y="1685725"/>
                  <a:pt x="6800137" y="1638051"/>
                  <a:pt x="6830650" y="1652353"/>
                </a:cubicBezTo>
                <a:lnTo>
                  <a:pt x="6799182" y="1680007"/>
                </a:lnTo>
                <a:cubicBezTo>
                  <a:pt x="6842088" y="1677144"/>
                  <a:pt x="6879277" y="1697168"/>
                  <a:pt x="6895484" y="1648540"/>
                </a:cubicBezTo>
                <a:lnTo>
                  <a:pt x="6855441" y="1639960"/>
                </a:lnTo>
                <a:lnTo>
                  <a:pt x="6879277" y="1576076"/>
                </a:lnTo>
                <a:cubicBezTo>
                  <a:pt x="6816347" y="1578939"/>
                  <a:pt x="6866879" y="1608497"/>
                  <a:pt x="6839230" y="1627567"/>
                </a:cubicBezTo>
                <a:close/>
                <a:moveTo>
                  <a:pt x="6799182" y="1711470"/>
                </a:moveTo>
                <a:lnTo>
                  <a:pt x="6807767" y="1695259"/>
                </a:lnTo>
                <a:cubicBezTo>
                  <a:pt x="6787743" y="1693355"/>
                  <a:pt x="6767720" y="1704794"/>
                  <a:pt x="6754372" y="1719096"/>
                </a:cubicBezTo>
                <a:cubicBezTo>
                  <a:pt x="6741024" y="1733398"/>
                  <a:pt x="6750559" y="1738165"/>
                  <a:pt x="6749605" y="1739120"/>
                </a:cubicBezTo>
                <a:cubicBezTo>
                  <a:pt x="6744837" y="1746750"/>
                  <a:pt x="6732439" y="1738165"/>
                  <a:pt x="6735303" y="1750563"/>
                </a:cubicBezTo>
                <a:cubicBezTo>
                  <a:pt x="6801091" y="1737216"/>
                  <a:pt x="6864021" y="1699077"/>
                  <a:pt x="6931718" y="1707657"/>
                </a:cubicBezTo>
                <a:lnTo>
                  <a:pt x="6959368" y="1679053"/>
                </a:lnTo>
                <a:lnTo>
                  <a:pt x="6799182" y="1710516"/>
                </a:lnTo>
                <a:close/>
                <a:moveTo>
                  <a:pt x="2019445" y="1743887"/>
                </a:moveTo>
                <a:cubicBezTo>
                  <a:pt x="1972726" y="1779167"/>
                  <a:pt x="1925053" y="1801095"/>
                  <a:pt x="1884051" y="1830654"/>
                </a:cubicBezTo>
                <a:cubicBezTo>
                  <a:pt x="1843053" y="1860212"/>
                  <a:pt x="1887868" y="1837330"/>
                  <a:pt x="1863077" y="1852582"/>
                </a:cubicBezTo>
                <a:cubicBezTo>
                  <a:pt x="1792521" y="1897397"/>
                  <a:pt x="1752474" y="1941257"/>
                  <a:pt x="1690498" y="1990835"/>
                </a:cubicBezTo>
                <a:cubicBezTo>
                  <a:pt x="1680964" y="1998465"/>
                  <a:pt x="1557013" y="2077601"/>
                  <a:pt x="1566547" y="2087136"/>
                </a:cubicBezTo>
                <a:lnTo>
                  <a:pt x="1770589" y="1951746"/>
                </a:lnTo>
                <a:cubicBezTo>
                  <a:pt x="1848775" y="1854490"/>
                  <a:pt x="1996563" y="1802050"/>
                  <a:pt x="2084279" y="1721959"/>
                </a:cubicBezTo>
                <a:cubicBezTo>
                  <a:pt x="2091910" y="1714329"/>
                  <a:pt x="2102399" y="1704794"/>
                  <a:pt x="2093814" y="1695259"/>
                </a:cubicBezTo>
                <a:cubicBezTo>
                  <a:pt x="2085233" y="1685725"/>
                  <a:pt x="2028980" y="1735307"/>
                  <a:pt x="2017536" y="1742933"/>
                </a:cubicBezTo>
                <a:close/>
                <a:moveTo>
                  <a:pt x="7438961" y="1683820"/>
                </a:moveTo>
                <a:cubicBezTo>
                  <a:pt x="7415124" y="1697168"/>
                  <a:pt x="7449450" y="1692401"/>
                  <a:pt x="7446591" y="1703844"/>
                </a:cubicBezTo>
                <a:lnTo>
                  <a:pt x="7406544" y="1727681"/>
                </a:lnTo>
                <a:lnTo>
                  <a:pt x="7518101" y="1719096"/>
                </a:lnTo>
                <a:lnTo>
                  <a:pt x="7518101" y="1687633"/>
                </a:lnTo>
                <a:cubicBezTo>
                  <a:pt x="7518101" y="1687633"/>
                  <a:pt x="7486634" y="1687633"/>
                  <a:pt x="7486634" y="1687633"/>
                </a:cubicBezTo>
                <a:lnTo>
                  <a:pt x="7502845" y="1663797"/>
                </a:lnTo>
                <a:cubicBezTo>
                  <a:pt x="7499982" y="1661888"/>
                  <a:pt x="7446591" y="1680007"/>
                  <a:pt x="7438961" y="1683820"/>
                </a:cubicBezTo>
                <a:close/>
                <a:moveTo>
                  <a:pt x="5479582" y="108688"/>
                </a:moveTo>
                <a:lnTo>
                  <a:pt x="5367075" y="168759"/>
                </a:lnTo>
                <a:lnTo>
                  <a:pt x="5556814" y="98199"/>
                </a:lnTo>
                <a:lnTo>
                  <a:pt x="5655020" y="48621"/>
                </a:lnTo>
                <a:lnTo>
                  <a:pt x="5479582" y="108688"/>
                </a:lnTo>
                <a:close/>
                <a:moveTo>
                  <a:pt x="5507232" y="4429811"/>
                </a:moveTo>
                <a:cubicBezTo>
                  <a:pt x="5471957" y="4460319"/>
                  <a:pt x="5430005" y="4477484"/>
                  <a:pt x="5407118" y="4526112"/>
                </a:cubicBezTo>
                <a:lnTo>
                  <a:pt x="5453842" y="4497508"/>
                </a:lnTo>
                <a:lnTo>
                  <a:pt x="5606397" y="4350670"/>
                </a:lnTo>
                <a:cubicBezTo>
                  <a:pt x="5565395" y="4364022"/>
                  <a:pt x="5537745" y="4403111"/>
                  <a:pt x="5506282" y="4430765"/>
                </a:cubicBezTo>
                <a:close/>
                <a:moveTo>
                  <a:pt x="7540984" y="3030116"/>
                </a:moveTo>
                <a:cubicBezTo>
                  <a:pt x="7538121" y="3032024"/>
                  <a:pt x="7485680" y="3039650"/>
                  <a:pt x="7466610" y="3047281"/>
                </a:cubicBezTo>
                <a:cubicBezTo>
                  <a:pt x="7447541" y="3054907"/>
                  <a:pt x="7451359" y="3041559"/>
                  <a:pt x="7454217" y="3063487"/>
                </a:cubicBezTo>
                <a:cubicBezTo>
                  <a:pt x="7481867" y="3085420"/>
                  <a:pt x="7599146" y="3036792"/>
                  <a:pt x="7590561" y="3023444"/>
                </a:cubicBezTo>
                <a:cubicBezTo>
                  <a:pt x="7539075" y="2992931"/>
                  <a:pt x="7557190" y="3019631"/>
                  <a:pt x="7540984" y="3030116"/>
                </a:cubicBezTo>
                <a:close/>
                <a:moveTo>
                  <a:pt x="5899109" y="4094188"/>
                </a:moveTo>
                <a:lnTo>
                  <a:pt x="5695067" y="4269625"/>
                </a:lnTo>
                <a:cubicBezTo>
                  <a:pt x="5710324" y="4270580"/>
                  <a:pt x="5722717" y="4257232"/>
                  <a:pt x="5734160" y="4248652"/>
                </a:cubicBezTo>
                <a:cubicBezTo>
                  <a:pt x="5788505" y="4209559"/>
                  <a:pt x="5837133" y="4160931"/>
                  <a:pt x="5892437" y="4122792"/>
                </a:cubicBezTo>
                <a:lnTo>
                  <a:pt x="5899109" y="4093233"/>
                </a:lnTo>
                <a:close/>
                <a:moveTo>
                  <a:pt x="3378138" y="974441"/>
                </a:moveTo>
                <a:lnTo>
                  <a:pt x="3351443" y="1000181"/>
                </a:lnTo>
                <a:cubicBezTo>
                  <a:pt x="3414368" y="982066"/>
                  <a:pt x="3475394" y="954417"/>
                  <a:pt x="3528784" y="917232"/>
                </a:cubicBezTo>
                <a:cubicBezTo>
                  <a:pt x="3533552" y="914369"/>
                  <a:pt x="3557388" y="908647"/>
                  <a:pt x="3544041" y="896254"/>
                </a:cubicBezTo>
                <a:lnTo>
                  <a:pt x="3378138" y="974441"/>
                </a:lnTo>
                <a:close/>
                <a:moveTo>
                  <a:pt x="8459172" y="184965"/>
                </a:moveTo>
                <a:cubicBezTo>
                  <a:pt x="8458218" y="184965"/>
                  <a:pt x="8446779" y="195455"/>
                  <a:pt x="8446779" y="201176"/>
                </a:cubicBezTo>
                <a:cubicBezTo>
                  <a:pt x="8477287" y="198313"/>
                  <a:pt x="8508754" y="204035"/>
                  <a:pt x="8539262" y="204989"/>
                </a:cubicBezTo>
                <a:cubicBezTo>
                  <a:pt x="8569775" y="205944"/>
                  <a:pt x="8550706" y="197363"/>
                  <a:pt x="8559286" y="197363"/>
                </a:cubicBezTo>
                <a:cubicBezTo>
                  <a:pt x="8586936" y="198313"/>
                  <a:pt x="8620307" y="218337"/>
                  <a:pt x="8647007" y="204989"/>
                </a:cubicBezTo>
                <a:cubicBezTo>
                  <a:pt x="8641285" y="201176"/>
                  <a:pt x="8631751" y="185920"/>
                  <a:pt x="8626983" y="184965"/>
                </a:cubicBezTo>
                <a:cubicBezTo>
                  <a:pt x="8601238" y="177340"/>
                  <a:pt x="8495407" y="184965"/>
                  <a:pt x="8459172" y="184965"/>
                </a:cubicBezTo>
                <a:close/>
                <a:moveTo>
                  <a:pt x="3096865" y="1484546"/>
                </a:moveTo>
                <a:lnTo>
                  <a:pt x="3103541" y="1536033"/>
                </a:lnTo>
                <a:cubicBezTo>
                  <a:pt x="3071119" y="1536033"/>
                  <a:pt x="3049191" y="1539846"/>
                  <a:pt x="3047283" y="1576076"/>
                </a:cubicBezTo>
                <a:lnTo>
                  <a:pt x="3023446" y="1567495"/>
                </a:lnTo>
                <a:lnTo>
                  <a:pt x="3015820" y="1591332"/>
                </a:lnTo>
                <a:cubicBezTo>
                  <a:pt x="3060635" y="1594195"/>
                  <a:pt x="3057772" y="1542704"/>
                  <a:pt x="3103541" y="1567495"/>
                </a:cubicBezTo>
                <a:cubicBezTo>
                  <a:pt x="3118793" y="1547472"/>
                  <a:pt x="3110212" y="1512196"/>
                  <a:pt x="3113076" y="1499798"/>
                </a:cubicBezTo>
                <a:cubicBezTo>
                  <a:pt x="3115934" y="1487405"/>
                  <a:pt x="3142629" y="1494081"/>
                  <a:pt x="3135958" y="1471194"/>
                </a:cubicBezTo>
                <a:lnTo>
                  <a:pt x="3096865" y="1483592"/>
                </a:lnTo>
                <a:close/>
                <a:moveTo>
                  <a:pt x="2068073" y="2247321"/>
                </a:moveTo>
                <a:cubicBezTo>
                  <a:pt x="2055675" y="2263528"/>
                  <a:pt x="1974630" y="2306434"/>
                  <a:pt x="1969863" y="2312156"/>
                </a:cubicBezTo>
                <a:cubicBezTo>
                  <a:pt x="1965095" y="2317877"/>
                  <a:pt x="1975585" y="2322645"/>
                  <a:pt x="1973680" y="2324549"/>
                </a:cubicBezTo>
                <a:cubicBezTo>
                  <a:pt x="1965095" y="2334083"/>
                  <a:pt x="1946026" y="2344573"/>
                  <a:pt x="1936491" y="2354107"/>
                </a:cubicBezTo>
                <a:cubicBezTo>
                  <a:pt x="1950793" y="2372222"/>
                  <a:pt x="1947935" y="2363642"/>
                  <a:pt x="1960328" y="2354107"/>
                </a:cubicBezTo>
                <a:cubicBezTo>
                  <a:pt x="1992750" y="2329316"/>
                  <a:pt x="2021354" y="2298808"/>
                  <a:pt x="2050908" y="2273062"/>
                </a:cubicBezTo>
                <a:cubicBezTo>
                  <a:pt x="2080466" y="2247321"/>
                  <a:pt x="2094768" y="2266391"/>
                  <a:pt x="2068073" y="2246367"/>
                </a:cubicBezTo>
                <a:close/>
                <a:moveTo>
                  <a:pt x="1687640" y="3918750"/>
                </a:moveTo>
                <a:lnTo>
                  <a:pt x="1687640" y="3934961"/>
                </a:lnTo>
                <a:cubicBezTo>
                  <a:pt x="1687640" y="3934961"/>
                  <a:pt x="1731496" y="3951168"/>
                  <a:pt x="1731496" y="3951168"/>
                </a:cubicBezTo>
                <a:lnTo>
                  <a:pt x="1743893" y="3934961"/>
                </a:lnTo>
                <a:lnTo>
                  <a:pt x="1720057" y="3918750"/>
                </a:lnTo>
                <a:lnTo>
                  <a:pt x="1752474" y="3891101"/>
                </a:lnTo>
                <a:lnTo>
                  <a:pt x="1728637" y="3878703"/>
                </a:lnTo>
                <a:lnTo>
                  <a:pt x="1736263" y="3854866"/>
                </a:lnTo>
                <a:cubicBezTo>
                  <a:pt x="1693357" y="3854866"/>
                  <a:pt x="1731496" y="3918750"/>
                  <a:pt x="1688590" y="3918750"/>
                </a:cubicBezTo>
                <a:close/>
                <a:moveTo>
                  <a:pt x="3759526" y="928671"/>
                </a:moveTo>
                <a:lnTo>
                  <a:pt x="3767151" y="952508"/>
                </a:lnTo>
                <a:cubicBezTo>
                  <a:pt x="3760480" y="944882"/>
                  <a:pt x="3698505" y="949649"/>
                  <a:pt x="3719478" y="968719"/>
                </a:cubicBezTo>
                <a:cubicBezTo>
                  <a:pt x="3740456" y="987788"/>
                  <a:pt x="3811966" y="966810"/>
                  <a:pt x="3815779" y="948695"/>
                </a:cubicBezTo>
                <a:lnTo>
                  <a:pt x="3799573" y="937251"/>
                </a:lnTo>
                <a:lnTo>
                  <a:pt x="3831036" y="913415"/>
                </a:lnTo>
                <a:lnTo>
                  <a:pt x="3758571" y="929626"/>
                </a:lnTo>
                <a:close/>
                <a:moveTo>
                  <a:pt x="1225207" y="2721193"/>
                </a:moveTo>
                <a:cubicBezTo>
                  <a:pt x="1212810" y="2758377"/>
                  <a:pt x="1160369" y="2775542"/>
                  <a:pt x="1167999" y="2815585"/>
                </a:cubicBezTo>
                <a:cubicBezTo>
                  <a:pt x="1193740" y="2790799"/>
                  <a:pt x="1222344" y="2761240"/>
                  <a:pt x="1254761" y="2750751"/>
                </a:cubicBezTo>
                <a:lnTo>
                  <a:pt x="1254761" y="2720238"/>
                </a:lnTo>
                <a:cubicBezTo>
                  <a:pt x="1255716" y="2720238"/>
                  <a:pt x="1226157" y="2722147"/>
                  <a:pt x="1226157" y="2722147"/>
                </a:cubicBezTo>
                <a:close/>
                <a:moveTo>
                  <a:pt x="835235" y="2718334"/>
                </a:moveTo>
                <a:cubicBezTo>
                  <a:pt x="843820" y="2704987"/>
                  <a:pt x="853355" y="2699265"/>
                  <a:pt x="835235" y="2686867"/>
                </a:cubicBezTo>
                <a:cubicBezTo>
                  <a:pt x="808540" y="2731682"/>
                  <a:pt x="756099" y="2763144"/>
                  <a:pt x="743706" y="2814635"/>
                </a:cubicBezTo>
                <a:cubicBezTo>
                  <a:pt x="767542" y="2783168"/>
                  <a:pt x="814261" y="2748842"/>
                  <a:pt x="835235" y="2718334"/>
                </a:cubicBezTo>
                <a:close/>
                <a:moveTo>
                  <a:pt x="3871083" y="4949451"/>
                </a:moveTo>
                <a:cubicBezTo>
                  <a:pt x="3906359" y="4942775"/>
                  <a:pt x="3932104" y="4914171"/>
                  <a:pt x="3927337" y="4877941"/>
                </a:cubicBezTo>
                <a:cubicBezTo>
                  <a:pt x="3892057" y="4878896"/>
                  <a:pt x="3872033" y="4917984"/>
                  <a:pt x="3871083" y="4949451"/>
                </a:cubicBezTo>
                <a:close/>
                <a:moveTo>
                  <a:pt x="1495992" y="2415128"/>
                </a:moveTo>
                <a:lnTo>
                  <a:pt x="1488361" y="2462802"/>
                </a:lnTo>
                <a:cubicBezTo>
                  <a:pt x="1502663" y="2463756"/>
                  <a:pt x="1519828" y="2464711"/>
                  <a:pt x="1528409" y="2450408"/>
                </a:cubicBezTo>
                <a:cubicBezTo>
                  <a:pt x="1541756" y="2426572"/>
                  <a:pt x="1495037" y="2458989"/>
                  <a:pt x="1504572" y="2434198"/>
                </a:cubicBezTo>
                <a:cubicBezTo>
                  <a:pt x="1514107" y="2409411"/>
                  <a:pt x="1534130" y="2428481"/>
                  <a:pt x="1528409" y="2406548"/>
                </a:cubicBezTo>
                <a:lnTo>
                  <a:pt x="1505526" y="2414179"/>
                </a:lnTo>
                <a:cubicBezTo>
                  <a:pt x="1487411" y="2349340"/>
                  <a:pt x="1442596" y="2419896"/>
                  <a:pt x="1496946" y="2414179"/>
                </a:cubicBezTo>
                <a:close/>
                <a:moveTo>
                  <a:pt x="4331607" y="3702311"/>
                </a:moveTo>
                <a:cubicBezTo>
                  <a:pt x="4356398" y="3681338"/>
                  <a:pt x="4394537" y="3643199"/>
                  <a:pt x="4415510" y="3618408"/>
                </a:cubicBezTo>
                <a:cubicBezTo>
                  <a:pt x="4436489" y="3593617"/>
                  <a:pt x="4434580" y="3605060"/>
                  <a:pt x="4431721" y="3590758"/>
                </a:cubicBezTo>
                <a:lnTo>
                  <a:pt x="4303957" y="3718522"/>
                </a:lnTo>
                <a:cubicBezTo>
                  <a:pt x="4319214" y="3722335"/>
                  <a:pt x="4323027" y="3709942"/>
                  <a:pt x="4331607" y="3702311"/>
                </a:cubicBezTo>
                <a:close/>
                <a:moveTo>
                  <a:pt x="3083517" y="1264294"/>
                </a:moveTo>
                <a:lnTo>
                  <a:pt x="2951936" y="1335804"/>
                </a:lnTo>
                <a:cubicBezTo>
                  <a:pt x="3004376" y="1338663"/>
                  <a:pt x="3038702" y="1290035"/>
                  <a:pt x="3088285" y="1279551"/>
                </a:cubicBezTo>
                <a:lnTo>
                  <a:pt x="3084472" y="1263340"/>
                </a:lnTo>
                <a:close/>
                <a:moveTo>
                  <a:pt x="4239119" y="688400"/>
                </a:moveTo>
                <a:cubicBezTo>
                  <a:pt x="4238169" y="689350"/>
                  <a:pt x="4239119" y="703652"/>
                  <a:pt x="4234351" y="712237"/>
                </a:cubicBezTo>
                <a:cubicBezTo>
                  <a:pt x="4229584" y="720817"/>
                  <a:pt x="4208610" y="714141"/>
                  <a:pt x="4214332" y="736073"/>
                </a:cubicBezTo>
                <a:cubicBezTo>
                  <a:pt x="4248653" y="728443"/>
                  <a:pt x="4280121" y="718908"/>
                  <a:pt x="4302048" y="688400"/>
                </a:cubicBezTo>
                <a:cubicBezTo>
                  <a:pt x="4285842" y="699839"/>
                  <a:pt x="4240073" y="685537"/>
                  <a:pt x="4238169" y="688400"/>
                </a:cubicBezTo>
                <a:close/>
                <a:moveTo>
                  <a:pt x="1384434" y="4026491"/>
                </a:moveTo>
                <a:cubicBezTo>
                  <a:pt x="1330089" y="4052236"/>
                  <a:pt x="1386343" y="4043656"/>
                  <a:pt x="1367273" y="4077982"/>
                </a:cubicBezTo>
                <a:cubicBezTo>
                  <a:pt x="1391110" y="4082749"/>
                  <a:pt x="1379667" y="4070351"/>
                  <a:pt x="1385388" y="4060816"/>
                </a:cubicBezTo>
                <a:cubicBezTo>
                  <a:pt x="1397782" y="4036980"/>
                  <a:pt x="1412084" y="4015052"/>
                  <a:pt x="1423527" y="3990261"/>
                </a:cubicBezTo>
                <a:cubicBezTo>
                  <a:pt x="1404458" y="3996937"/>
                  <a:pt x="1380621" y="4006471"/>
                  <a:pt x="1384434" y="4026491"/>
                </a:cubicBezTo>
                <a:close/>
                <a:moveTo>
                  <a:pt x="1064067" y="3446783"/>
                </a:moveTo>
                <a:lnTo>
                  <a:pt x="1064067" y="3510668"/>
                </a:lnTo>
                <a:cubicBezTo>
                  <a:pt x="1065022" y="3511617"/>
                  <a:pt x="1090767" y="3495411"/>
                  <a:pt x="1093626" y="3492548"/>
                </a:cubicBezTo>
                <a:cubicBezTo>
                  <a:pt x="1110791" y="3472529"/>
                  <a:pt x="1093626" y="3441062"/>
                  <a:pt x="1064067" y="3446783"/>
                </a:cubicBezTo>
                <a:close/>
                <a:moveTo>
                  <a:pt x="7023247" y="1935535"/>
                </a:moveTo>
                <a:cubicBezTo>
                  <a:pt x="7036600" y="1938394"/>
                  <a:pt x="7126225" y="1904073"/>
                  <a:pt x="7110968" y="1887862"/>
                </a:cubicBezTo>
                <a:cubicBezTo>
                  <a:pt x="7075688" y="1891675"/>
                  <a:pt x="7043271" y="1904073"/>
                  <a:pt x="7023247" y="1935535"/>
                </a:cubicBezTo>
                <a:close/>
                <a:moveTo>
                  <a:pt x="6686675" y="2095716"/>
                </a:moveTo>
                <a:lnTo>
                  <a:pt x="6741974" y="2083323"/>
                </a:lnTo>
                <a:lnTo>
                  <a:pt x="6774396" y="2048043"/>
                </a:lnTo>
                <a:cubicBezTo>
                  <a:pt x="6741974" y="2056628"/>
                  <a:pt x="6702886" y="2062345"/>
                  <a:pt x="6686675" y="2095716"/>
                </a:cubicBezTo>
                <a:close/>
                <a:moveTo>
                  <a:pt x="9870306" y="656933"/>
                </a:moveTo>
                <a:lnTo>
                  <a:pt x="9894143" y="676956"/>
                </a:lnTo>
                <a:cubicBezTo>
                  <a:pt x="9882704" y="703652"/>
                  <a:pt x="9824541" y="671235"/>
                  <a:pt x="9830263" y="704606"/>
                </a:cubicBezTo>
                <a:lnTo>
                  <a:pt x="9917979" y="680769"/>
                </a:lnTo>
                <a:lnTo>
                  <a:pt x="9870306" y="656933"/>
                </a:lnTo>
                <a:close/>
                <a:moveTo>
                  <a:pt x="7984347" y="1456892"/>
                </a:moveTo>
                <a:lnTo>
                  <a:pt x="7959556" y="1503616"/>
                </a:lnTo>
                <a:cubicBezTo>
                  <a:pt x="7994836" y="1495031"/>
                  <a:pt x="8029157" y="1516009"/>
                  <a:pt x="8039646" y="1472148"/>
                </a:cubicBezTo>
                <a:cubicBezTo>
                  <a:pt x="8020577" y="1479779"/>
                  <a:pt x="8014855" y="1459755"/>
                  <a:pt x="8012951" y="1458801"/>
                </a:cubicBezTo>
                <a:cubicBezTo>
                  <a:pt x="8003416" y="1454988"/>
                  <a:pt x="7993881" y="1454033"/>
                  <a:pt x="7984347" y="1456892"/>
                </a:cubicBezTo>
                <a:close/>
              </a:path>
            </a:pathLst>
          </a:custGeom>
          <a:solidFill>
            <a:srgbClr val="009FEE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4" name="Graphic 4">
            <a:extLst>
              <a:ext uri="{FF2B5EF4-FFF2-40B4-BE49-F238E27FC236}">
                <a16:creationId xmlns:a16="http://schemas.microsoft.com/office/drawing/2014/main" id="{391BC115-90AA-8823-57EB-4F5E1785591C}"/>
              </a:ext>
            </a:extLst>
          </p:cNvPr>
          <p:cNvGrpSpPr/>
          <p:nvPr userDrawn="1"/>
        </p:nvGrpSpPr>
        <p:grpSpPr>
          <a:xfrm>
            <a:off x="38526113" y="-954"/>
            <a:ext cx="10980843" cy="4845764"/>
            <a:chOff x="38413653" y="39670338"/>
            <a:chExt cx="10980843" cy="4845764"/>
          </a:xfrm>
          <a:solidFill>
            <a:srgbClr val="009FEE"/>
          </a:solidFill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8F1D7DB5-AF27-356A-F58C-02F51EFEF260}"/>
                </a:ext>
              </a:extLst>
            </p:cNvPr>
            <p:cNvSpPr/>
            <p:nvPr/>
          </p:nvSpPr>
          <p:spPr>
            <a:xfrm>
              <a:off x="48212196" y="41795619"/>
              <a:ext cx="411895" cy="211599"/>
            </a:xfrm>
            <a:custGeom>
              <a:avLst/>
              <a:gdLst>
                <a:gd name="connsiteX0" fmla="*/ 411896 w 411895"/>
                <a:gd name="connsiteY0" fmla="*/ 0 h 211599"/>
                <a:gd name="connsiteX1" fmla="*/ 0 w 411895"/>
                <a:gd name="connsiteY1" fmla="*/ 186881 h 211599"/>
                <a:gd name="connsiteX2" fmla="*/ 93438 w 411895"/>
                <a:gd name="connsiteY2" fmla="*/ 205950 h 211599"/>
                <a:gd name="connsiteX3" fmla="*/ 79136 w 411895"/>
                <a:gd name="connsiteY3" fmla="*/ 168766 h 211599"/>
                <a:gd name="connsiteX4" fmla="*/ 168761 w 411895"/>
                <a:gd name="connsiteY4" fmla="*/ 168766 h 211599"/>
                <a:gd name="connsiteX5" fmla="*/ 196416 w 411895"/>
                <a:gd name="connsiteY5" fmla="*/ 168766 h 211599"/>
                <a:gd name="connsiteX6" fmla="*/ 190694 w 411895"/>
                <a:gd name="connsiteY6" fmla="*/ 122047 h 211599"/>
                <a:gd name="connsiteX7" fmla="*/ 251715 w 411895"/>
                <a:gd name="connsiteY7" fmla="*/ 103927 h 211599"/>
                <a:gd name="connsiteX8" fmla="*/ 299388 w 411895"/>
                <a:gd name="connsiteY8" fmla="*/ 112512 h 211599"/>
                <a:gd name="connsiteX9" fmla="*/ 270784 w 411895"/>
                <a:gd name="connsiteY9" fmla="*/ 112512 h 211599"/>
                <a:gd name="connsiteX10" fmla="*/ 410946 w 411895"/>
                <a:gd name="connsiteY10" fmla="*/ 0 h 211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1895" h="211599">
                  <a:moveTo>
                    <a:pt x="411896" y="0"/>
                  </a:moveTo>
                  <a:cubicBezTo>
                    <a:pt x="275552" y="62930"/>
                    <a:pt x="117275" y="89625"/>
                    <a:pt x="0" y="186881"/>
                  </a:cubicBezTo>
                  <a:cubicBezTo>
                    <a:pt x="49578" y="178301"/>
                    <a:pt x="35276" y="227878"/>
                    <a:pt x="93438" y="205950"/>
                  </a:cubicBezTo>
                  <a:lnTo>
                    <a:pt x="79136" y="168766"/>
                  </a:lnTo>
                  <a:cubicBezTo>
                    <a:pt x="102973" y="146833"/>
                    <a:pt x="184972" y="98210"/>
                    <a:pt x="168761" y="168766"/>
                  </a:cubicBezTo>
                  <a:lnTo>
                    <a:pt x="196416" y="168766"/>
                  </a:lnTo>
                  <a:cubicBezTo>
                    <a:pt x="196416" y="168766"/>
                    <a:pt x="190694" y="122047"/>
                    <a:pt x="190694" y="122047"/>
                  </a:cubicBezTo>
                  <a:lnTo>
                    <a:pt x="251715" y="103927"/>
                  </a:lnTo>
                  <a:cubicBezTo>
                    <a:pt x="251715" y="147788"/>
                    <a:pt x="294621" y="157322"/>
                    <a:pt x="299388" y="112512"/>
                  </a:cubicBezTo>
                  <a:lnTo>
                    <a:pt x="270784" y="112512"/>
                  </a:lnTo>
                  <a:cubicBezTo>
                    <a:pt x="292712" y="46719"/>
                    <a:pt x="379479" y="55304"/>
                    <a:pt x="410946" y="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C78C9D66-D382-F020-C62B-63A8111DC499}"/>
                </a:ext>
              </a:extLst>
            </p:cNvPr>
            <p:cNvSpPr/>
            <p:nvPr/>
          </p:nvSpPr>
          <p:spPr>
            <a:xfrm>
              <a:off x="49326800" y="41675481"/>
              <a:ext cx="67697" cy="36234"/>
            </a:xfrm>
            <a:custGeom>
              <a:avLst/>
              <a:gdLst>
                <a:gd name="connsiteX0" fmla="*/ 66743 w 67697"/>
                <a:gd name="connsiteY0" fmla="*/ 0 h 36234"/>
                <a:gd name="connsiteX1" fmla="*/ 55299 w 67697"/>
                <a:gd name="connsiteY1" fmla="*/ 2863 h 36234"/>
                <a:gd name="connsiteX2" fmla="*/ 0 w 67697"/>
                <a:gd name="connsiteY2" fmla="*/ 36235 h 36234"/>
                <a:gd name="connsiteX3" fmla="*/ 67697 w 67697"/>
                <a:gd name="connsiteY3" fmla="*/ 30513 h 36234"/>
                <a:gd name="connsiteX4" fmla="*/ 67697 w 67697"/>
                <a:gd name="connsiteY4" fmla="*/ 954 h 36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97" h="36234">
                  <a:moveTo>
                    <a:pt x="66743" y="0"/>
                  </a:moveTo>
                  <a:cubicBezTo>
                    <a:pt x="62930" y="0"/>
                    <a:pt x="59117" y="1909"/>
                    <a:pt x="55299" y="2863"/>
                  </a:cubicBezTo>
                  <a:cubicBezTo>
                    <a:pt x="43860" y="6676"/>
                    <a:pt x="5722" y="23837"/>
                    <a:pt x="0" y="36235"/>
                  </a:cubicBezTo>
                  <a:lnTo>
                    <a:pt x="67697" y="30513"/>
                  </a:lnTo>
                  <a:lnTo>
                    <a:pt x="67697" y="954"/>
                  </a:ln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F6E82564-9370-7100-2B4F-28C82DC1F4FB}"/>
                </a:ext>
              </a:extLst>
            </p:cNvPr>
            <p:cNvSpPr/>
            <p:nvPr/>
          </p:nvSpPr>
          <p:spPr>
            <a:xfrm>
              <a:off x="38413653" y="39670338"/>
              <a:ext cx="10980843" cy="4845764"/>
            </a:xfrm>
            <a:custGeom>
              <a:avLst/>
              <a:gdLst>
                <a:gd name="connsiteX0" fmla="*/ 785400 w 10980843"/>
                <a:gd name="connsiteY0" fmla="*/ 3157891 h 4845764"/>
                <a:gd name="connsiteX1" fmla="*/ 1234485 w 10980843"/>
                <a:gd name="connsiteY1" fmla="*/ 2943360 h 4845764"/>
                <a:gd name="connsiteX2" fmla="*/ 1221137 w 10980843"/>
                <a:gd name="connsiteY2" fmla="*/ 2930008 h 4845764"/>
                <a:gd name="connsiteX3" fmla="*/ 1089560 w 10980843"/>
                <a:gd name="connsiteY3" fmla="*/ 3051100 h 4845764"/>
                <a:gd name="connsiteX4" fmla="*/ 1075258 w 10980843"/>
                <a:gd name="connsiteY4" fmla="*/ 3046333 h 4845764"/>
                <a:gd name="connsiteX5" fmla="*/ 1494784 w 10980843"/>
                <a:gd name="connsiteY5" fmla="*/ 2568644 h 4845764"/>
                <a:gd name="connsiteX6" fmla="*/ 1560573 w 10980843"/>
                <a:gd name="connsiteY6" fmla="*/ 2545762 h 4845764"/>
                <a:gd name="connsiteX7" fmla="*/ 1555805 w 10980843"/>
                <a:gd name="connsiteY7" fmla="*/ 2519067 h 4845764"/>
                <a:gd name="connsiteX8" fmla="*/ 1625407 w 10980843"/>
                <a:gd name="connsiteY8" fmla="*/ 2461859 h 4845764"/>
                <a:gd name="connsiteX9" fmla="*/ 1620639 w 10980843"/>
                <a:gd name="connsiteY9" fmla="*/ 2440880 h 4845764"/>
                <a:gd name="connsiteX10" fmla="*/ 1785592 w 10980843"/>
                <a:gd name="connsiteY10" fmla="*/ 2316929 h 4845764"/>
                <a:gd name="connsiteX11" fmla="*/ 1797985 w 10980843"/>
                <a:gd name="connsiteY11" fmla="*/ 2274978 h 4845764"/>
                <a:gd name="connsiteX12" fmla="*/ 2084981 w 10980843"/>
                <a:gd name="connsiteY12" fmla="*/ 2009911 h 4845764"/>
                <a:gd name="connsiteX13" fmla="*/ 2215603 w 10980843"/>
                <a:gd name="connsiteY13" fmla="*/ 1948889 h 4845764"/>
                <a:gd name="connsiteX14" fmla="*/ 2162212 w 10980843"/>
                <a:gd name="connsiteY14" fmla="*/ 2040423 h 4845764"/>
                <a:gd name="connsiteX15" fmla="*/ 2108817 w 10980843"/>
                <a:gd name="connsiteY15" fmla="*/ 2422765 h 4845764"/>
                <a:gd name="connsiteX16" fmla="*/ 2051609 w 10980843"/>
                <a:gd name="connsiteY16" fmla="*/ 2490463 h 4845764"/>
                <a:gd name="connsiteX17" fmla="*/ 1958166 w 10980843"/>
                <a:gd name="connsiteY17" fmla="*/ 2583901 h 4845764"/>
                <a:gd name="connsiteX18" fmla="*/ 1926704 w 10980843"/>
                <a:gd name="connsiteY18" fmla="*/ 2536227 h 4845764"/>
                <a:gd name="connsiteX19" fmla="*/ 1935284 w 10980843"/>
                <a:gd name="connsiteY19" fmla="*/ 2509532 h 4845764"/>
                <a:gd name="connsiteX20" fmla="*/ 1799894 w 10980843"/>
                <a:gd name="connsiteY20" fmla="*/ 2631574 h 4845764"/>
                <a:gd name="connsiteX21" fmla="*/ 1785592 w 10980843"/>
                <a:gd name="connsiteY21" fmla="*/ 2672571 h 4845764"/>
                <a:gd name="connsiteX22" fmla="*/ 1643522 w 10980843"/>
                <a:gd name="connsiteY22" fmla="*/ 2752667 h 4845764"/>
                <a:gd name="connsiteX23" fmla="*/ 1416598 w 10980843"/>
                <a:gd name="connsiteY23" fmla="*/ 2976732 h 4845764"/>
                <a:gd name="connsiteX24" fmla="*/ 1341275 w 10980843"/>
                <a:gd name="connsiteY24" fmla="*/ 3107354 h 4845764"/>
                <a:gd name="connsiteX25" fmla="*/ 1509086 w 10980843"/>
                <a:gd name="connsiteY25" fmla="*/ 3162658 h 4845764"/>
                <a:gd name="connsiteX26" fmla="*/ 1838033 w 10980843"/>
                <a:gd name="connsiteY26" fmla="*/ 2837524 h 4845764"/>
                <a:gd name="connsiteX27" fmla="*/ 2085935 w 10980843"/>
                <a:gd name="connsiteY27" fmla="*/ 2702130 h 4845764"/>
                <a:gd name="connsiteX28" fmla="*/ 2132654 w 10980843"/>
                <a:gd name="connsiteY28" fmla="*/ 2655411 h 4845764"/>
                <a:gd name="connsiteX29" fmla="*/ 2114539 w 10980843"/>
                <a:gd name="connsiteY29" fmla="*/ 2646831 h 4845764"/>
                <a:gd name="connsiteX30" fmla="*/ 2142189 w 10980843"/>
                <a:gd name="connsiteY30" fmla="*/ 2566740 h 4845764"/>
                <a:gd name="connsiteX31" fmla="*/ 2184140 w 10980843"/>
                <a:gd name="connsiteY31" fmla="*/ 2679248 h 4845764"/>
                <a:gd name="connsiteX32" fmla="*/ 3633413 w 10980843"/>
                <a:gd name="connsiteY32" fmla="*/ 3183632 h 4845764"/>
                <a:gd name="connsiteX33" fmla="*/ 3905151 w 10980843"/>
                <a:gd name="connsiteY33" fmla="*/ 2828944 h 4845764"/>
                <a:gd name="connsiteX34" fmla="*/ 4209307 w 10980843"/>
                <a:gd name="connsiteY34" fmla="*/ 2572457 h 4845764"/>
                <a:gd name="connsiteX35" fmla="*/ 4329445 w 10980843"/>
                <a:gd name="connsiteY35" fmla="*/ 2496180 h 4845764"/>
                <a:gd name="connsiteX36" fmla="*/ 4360908 w 10980843"/>
                <a:gd name="connsiteY36" fmla="*/ 2509532 h 4845764"/>
                <a:gd name="connsiteX37" fmla="*/ 4540163 w 10980843"/>
                <a:gd name="connsiteY37" fmla="*/ 2455182 h 4845764"/>
                <a:gd name="connsiteX38" fmla="*/ 4867201 w 10980843"/>
                <a:gd name="connsiteY38" fmla="*/ 2221583 h 4845764"/>
                <a:gd name="connsiteX39" fmla="*/ 4846227 w 10980843"/>
                <a:gd name="connsiteY39" fmla="*/ 2219674 h 4845764"/>
                <a:gd name="connsiteX40" fmla="*/ 4666018 w 10980843"/>
                <a:gd name="connsiteY40" fmla="*/ 2319788 h 4845764"/>
                <a:gd name="connsiteX41" fmla="*/ 4647903 w 10980843"/>
                <a:gd name="connsiteY41" fmla="*/ 2310253 h 4845764"/>
                <a:gd name="connsiteX42" fmla="*/ 4915829 w 10980843"/>
                <a:gd name="connsiteY42" fmla="*/ 2110979 h 4845764"/>
                <a:gd name="connsiteX43" fmla="*/ 5158963 w 10980843"/>
                <a:gd name="connsiteY43" fmla="*/ 1970822 h 4845764"/>
                <a:gd name="connsiteX44" fmla="*/ 5479329 w 10980843"/>
                <a:gd name="connsiteY44" fmla="*/ 1856406 h 4845764"/>
                <a:gd name="connsiteX45" fmla="*/ 5432610 w 10980843"/>
                <a:gd name="connsiteY45" fmla="*/ 1838286 h 4845764"/>
                <a:gd name="connsiteX46" fmla="*/ 5493632 w 10980843"/>
                <a:gd name="connsiteY46" fmla="*/ 1819217 h 4845764"/>
                <a:gd name="connsiteX47" fmla="*/ 5498399 w 10980843"/>
                <a:gd name="connsiteY47" fmla="*/ 1847821 h 4845764"/>
                <a:gd name="connsiteX48" fmla="*/ 5572768 w 10980843"/>
                <a:gd name="connsiteY48" fmla="*/ 1828751 h 4845764"/>
                <a:gd name="connsiteX49" fmla="*/ 5545118 w 10980843"/>
                <a:gd name="connsiteY49" fmla="*/ 1805869 h 4845764"/>
                <a:gd name="connsiteX50" fmla="*/ 5610906 w 10980843"/>
                <a:gd name="connsiteY50" fmla="*/ 1768685 h 4845764"/>
                <a:gd name="connsiteX51" fmla="*/ 5641419 w 10980843"/>
                <a:gd name="connsiteY51" fmla="*/ 1733405 h 4845764"/>
                <a:gd name="connsiteX52" fmla="*/ 6091454 w 10980843"/>
                <a:gd name="connsiteY52" fmla="*/ 1604686 h 4845764"/>
                <a:gd name="connsiteX53" fmla="*/ 6171549 w 10980843"/>
                <a:gd name="connsiteY53" fmla="*/ 1586571 h 4845764"/>
                <a:gd name="connsiteX54" fmla="*/ 6012318 w 10980843"/>
                <a:gd name="connsiteY54" fmla="*/ 1652360 h 4845764"/>
                <a:gd name="connsiteX55" fmla="*/ 6030433 w 10980843"/>
                <a:gd name="connsiteY55" fmla="*/ 1670479 h 4845764"/>
                <a:gd name="connsiteX56" fmla="*/ 5927460 w 10980843"/>
                <a:gd name="connsiteY56" fmla="*/ 1712431 h 4845764"/>
                <a:gd name="connsiteX57" fmla="*/ 5974179 w 10980843"/>
                <a:gd name="connsiteY57" fmla="*/ 1735313 h 4845764"/>
                <a:gd name="connsiteX58" fmla="*/ 5801600 w 10980843"/>
                <a:gd name="connsiteY58" fmla="*/ 1782987 h 4845764"/>
                <a:gd name="connsiteX59" fmla="*/ 5768229 w 10980843"/>
                <a:gd name="connsiteY59" fmla="*/ 1832569 h 4845764"/>
                <a:gd name="connsiteX60" fmla="*/ 5207591 w 10980843"/>
                <a:gd name="connsiteY60" fmla="*/ 2169142 h 4845764"/>
                <a:gd name="connsiteX61" fmla="*/ 5189476 w 10980843"/>
                <a:gd name="connsiteY61" fmla="*/ 2188211 h 4845764"/>
                <a:gd name="connsiteX62" fmla="*/ 5203778 w 10980843"/>
                <a:gd name="connsiteY62" fmla="*/ 2220628 h 4845764"/>
                <a:gd name="connsiteX63" fmla="*/ 5115103 w 10980843"/>
                <a:gd name="connsiteY63" fmla="*/ 2360790 h 4845764"/>
                <a:gd name="connsiteX64" fmla="*/ 5152287 w 10980843"/>
                <a:gd name="connsiteY64" fmla="*/ 2341721 h 4845764"/>
                <a:gd name="connsiteX65" fmla="*/ 5142752 w 10980843"/>
                <a:gd name="connsiteY65" fmla="*/ 2378905 h 4845764"/>
                <a:gd name="connsiteX66" fmla="*/ 5351566 w 10980843"/>
                <a:gd name="connsiteY66" fmla="*/ 2255908 h 4845764"/>
                <a:gd name="connsiteX67" fmla="*/ 5385887 w 10980843"/>
                <a:gd name="connsiteY67" fmla="*/ 2253045 h 4845764"/>
                <a:gd name="connsiteX68" fmla="*/ 5179941 w 10980843"/>
                <a:gd name="connsiteY68" fmla="*/ 2393207 h 4845764"/>
                <a:gd name="connsiteX69" fmla="*/ 5236195 w 10980843"/>
                <a:gd name="connsiteY69" fmla="*/ 2370325 h 4845764"/>
                <a:gd name="connsiteX70" fmla="*/ 5002595 w 10980843"/>
                <a:gd name="connsiteY70" fmla="*/ 2622039 h 4845764"/>
                <a:gd name="connsiteX71" fmla="*/ 5124637 w 10980843"/>
                <a:gd name="connsiteY71" fmla="*/ 2533369 h 4845764"/>
                <a:gd name="connsiteX72" fmla="*/ 5222847 w 10980843"/>
                <a:gd name="connsiteY72" fmla="*/ 2435159 h 4845764"/>
                <a:gd name="connsiteX73" fmla="*/ 5241917 w 10980843"/>
                <a:gd name="connsiteY73" fmla="*/ 2435159 h 4845764"/>
                <a:gd name="connsiteX74" fmla="*/ 4806180 w 10980843"/>
                <a:gd name="connsiteY74" fmla="*/ 2812733 h 4845764"/>
                <a:gd name="connsiteX75" fmla="*/ 3741153 w 10980843"/>
                <a:gd name="connsiteY75" fmla="*/ 3691833 h 4845764"/>
                <a:gd name="connsiteX76" fmla="*/ 3507553 w 10980843"/>
                <a:gd name="connsiteY76" fmla="*/ 3915898 h 4845764"/>
                <a:gd name="connsiteX77" fmla="*/ 3586694 w 10980843"/>
                <a:gd name="connsiteY77" fmla="*/ 3863458 h 4845764"/>
                <a:gd name="connsiteX78" fmla="*/ 3666784 w 10980843"/>
                <a:gd name="connsiteY78" fmla="*/ 3803386 h 4845764"/>
                <a:gd name="connsiteX79" fmla="*/ 3747829 w 10980843"/>
                <a:gd name="connsiteY79" fmla="*/ 3713761 h 4845764"/>
                <a:gd name="connsiteX80" fmla="*/ 3834596 w 10980843"/>
                <a:gd name="connsiteY80" fmla="*/ 3634625 h 4845764"/>
                <a:gd name="connsiteX81" fmla="*/ 3956638 w 10980843"/>
                <a:gd name="connsiteY81" fmla="*/ 3532602 h 4845764"/>
                <a:gd name="connsiteX82" fmla="*/ 4011942 w 10980843"/>
                <a:gd name="connsiteY82" fmla="*/ 3489696 h 4845764"/>
                <a:gd name="connsiteX83" fmla="*/ 4011942 w 10980843"/>
                <a:gd name="connsiteY83" fmla="*/ 3462046 h 4845764"/>
                <a:gd name="connsiteX84" fmla="*/ 4058661 w 10980843"/>
                <a:gd name="connsiteY84" fmla="*/ 3504952 h 4845764"/>
                <a:gd name="connsiteX85" fmla="*/ 4110147 w 10980843"/>
                <a:gd name="connsiteY85" fmla="*/ 3499231 h 4845764"/>
                <a:gd name="connsiteX86" fmla="*/ 4146377 w 10980843"/>
                <a:gd name="connsiteY86" fmla="*/ 3516391 h 4845764"/>
                <a:gd name="connsiteX87" fmla="*/ 4379027 w 10980843"/>
                <a:gd name="connsiteY87" fmla="*/ 3272307 h 4845764"/>
                <a:gd name="connsiteX88" fmla="*/ 4385699 w 10980843"/>
                <a:gd name="connsiteY88" fmla="*/ 3233214 h 4845764"/>
                <a:gd name="connsiteX89" fmla="*/ 4580206 w 10980843"/>
                <a:gd name="connsiteY89" fmla="*/ 3099728 h 4845764"/>
                <a:gd name="connsiteX90" fmla="*/ 4879599 w 10980843"/>
                <a:gd name="connsiteY90" fmla="*/ 2950032 h 4845764"/>
                <a:gd name="connsiteX91" fmla="*/ 4924409 w 10980843"/>
                <a:gd name="connsiteY91" fmla="*/ 2923337 h 4845764"/>
                <a:gd name="connsiteX92" fmla="*/ 4953013 w 10980843"/>
                <a:gd name="connsiteY92" fmla="*/ 2937639 h 4845764"/>
                <a:gd name="connsiteX93" fmla="*/ 5097942 w 10980843"/>
                <a:gd name="connsiteY93" fmla="*/ 2961475 h 4845764"/>
                <a:gd name="connsiteX94" fmla="*/ 5144661 w 10980843"/>
                <a:gd name="connsiteY94" fmla="*/ 2985312 h 4845764"/>
                <a:gd name="connsiteX95" fmla="*/ 5186613 w 10980843"/>
                <a:gd name="connsiteY95" fmla="*/ 2891869 h 4845764"/>
                <a:gd name="connsiteX96" fmla="*/ 5230473 w 10980843"/>
                <a:gd name="connsiteY96" fmla="*/ 3100683 h 4845764"/>
                <a:gd name="connsiteX97" fmla="*/ 5257168 w 10980843"/>
                <a:gd name="connsiteY97" fmla="*/ 3122611 h 4845764"/>
                <a:gd name="connsiteX98" fmla="*/ 5247634 w 10980843"/>
                <a:gd name="connsiteY98" fmla="*/ 3185540 h 4845764"/>
                <a:gd name="connsiteX99" fmla="*/ 5586115 w 10980843"/>
                <a:gd name="connsiteY99" fmla="*/ 3997893 h 4845764"/>
                <a:gd name="connsiteX100" fmla="*/ 5668114 w 10980843"/>
                <a:gd name="connsiteY100" fmla="*/ 4158079 h 4845764"/>
                <a:gd name="connsiteX101" fmla="*/ 5580398 w 10980843"/>
                <a:gd name="connsiteY101" fmla="*/ 4266773 h 4845764"/>
                <a:gd name="connsiteX102" fmla="*/ 5538442 w 10980843"/>
                <a:gd name="connsiteY102" fmla="*/ 4326840 h 4845764"/>
                <a:gd name="connsiteX103" fmla="*/ 5567046 w 10980843"/>
                <a:gd name="connsiteY103" fmla="*/ 4616698 h 4845764"/>
                <a:gd name="connsiteX104" fmla="*/ 5578489 w 10980843"/>
                <a:gd name="connsiteY104" fmla="*/ 4698693 h 4845764"/>
                <a:gd name="connsiteX105" fmla="*/ 5639510 w 10980843"/>
                <a:gd name="connsiteY105" fmla="*/ 4780692 h 4845764"/>
                <a:gd name="connsiteX106" fmla="*/ 5695764 w 10980843"/>
                <a:gd name="connsiteY106" fmla="*/ 4786414 h 4845764"/>
                <a:gd name="connsiteX107" fmla="*/ 5806367 w 10980843"/>
                <a:gd name="connsiteY107" fmla="*/ 4845531 h 4845764"/>
                <a:gd name="connsiteX108" fmla="*/ 6072384 w 10980843"/>
                <a:gd name="connsiteY108" fmla="*/ 4783555 h 4845764"/>
                <a:gd name="connsiteX109" fmla="*/ 6147712 w 10980843"/>
                <a:gd name="connsiteY109" fmla="*/ 4723484 h 4845764"/>
                <a:gd name="connsiteX110" fmla="*/ 6110523 w 10980843"/>
                <a:gd name="connsiteY110" fmla="*/ 4718717 h 4845764"/>
                <a:gd name="connsiteX111" fmla="*/ 6307893 w 10980843"/>
                <a:gd name="connsiteY111" fmla="*/ 4592861 h 4845764"/>
                <a:gd name="connsiteX112" fmla="*/ 6454726 w 10980843"/>
                <a:gd name="connsiteY112" fmla="*/ 4548047 h 4845764"/>
                <a:gd name="connsiteX113" fmla="*/ 6531004 w 10980843"/>
                <a:gd name="connsiteY113" fmla="*/ 4526119 h 4845764"/>
                <a:gd name="connsiteX114" fmla="*/ 6511934 w 10980843"/>
                <a:gd name="connsiteY114" fmla="*/ 4488930 h 4845764"/>
                <a:gd name="connsiteX115" fmla="*/ 6587257 w 10980843"/>
                <a:gd name="connsiteY115" fmla="*/ 4479395 h 4845764"/>
                <a:gd name="connsiteX116" fmla="*/ 6592025 w 10980843"/>
                <a:gd name="connsiteY116" fmla="*/ 4497515 h 4845764"/>
                <a:gd name="connsiteX117" fmla="*/ 6733141 w 10980843"/>
                <a:gd name="connsiteY117" fmla="*/ 4442211 h 4845764"/>
                <a:gd name="connsiteX118" fmla="*/ 6951484 w 10980843"/>
                <a:gd name="connsiteY118" fmla="*/ 4391679 h 4845764"/>
                <a:gd name="connsiteX119" fmla="*/ 7144087 w 10980843"/>
                <a:gd name="connsiteY119" fmla="*/ 4311588 h 4845764"/>
                <a:gd name="connsiteX120" fmla="*/ 7207966 w 10980843"/>
                <a:gd name="connsiteY120" fmla="*/ 4339238 h 4845764"/>
                <a:gd name="connsiteX121" fmla="*/ 7296642 w 10980843"/>
                <a:gd name="connsiteY121" fmla="*/ 4302053 h 4845764"/>
                <a:gd name="connsiteX122" fmla="*/ 7212734 w 10980843"/>
                <a:gd name="connsiteY122" fmla="*/ 4372609 h 4845764"/>
                <a:gd name="connsiteX123" fmla="*/ 7174595 w 10980843"/>
                <a:gd name="connsiteY123" fmla="*/ 4423141 h 4845764"/>
                <a:gd name="connsiteX124" fmla="*/ 7473034 w 10980843"/>
                <a:gd name="connsiteY124" fmla="*/ 4323981 h 4845764"/>
                <a:gd name="connsiteX125" fmla="*/ 7530242 w 10980843"/>
                <a:gd name="connsiteY125" fmla="*/ 4323981 h 4845764"/>
                <a:gd name="connsiteX126" fmla="*/ 7658006 w 10980843"/>
                <a:gd name="connsiteY126" fmla="*/ 4252471 h 4845764"/>
                <a:gd name="connsiteX127" fmla="*/ 7669444 w 10980843"/>
                <a:gd name="connsiteY127" fmla="*/ 4194309 h 4845764"/>
                <a:gd name="connsiteX128" fmla="*/ 7807697 w 10980843"/>
                <a:gd name="connsiteY128" fmla="*/ 4144731 h 4845764"/>
                <a:gd name="connsiteX129" fmla="*/ 8009835 w 10980843"/>
                <a:gd name="connsiteY129" fmla="*/ 4018871 h 4845764"/>
                <a:gd name="connsiteX130" fmla="*/ 8381687 w 10980843"/>
                <a:gd name="connsiteY130" fmla="*/ 3886340 h 4845764"/>
                <a:gd name="connsiteX131" fmla="*/ 8754494 w 10980843"/>
                <a:gd name="connsiteY131" fmla="*/ 3745224 h 4845764"/>
                <a:gd name="connsiteX132" fmla="*/ 8986185 w 10980843"/>
                <a:gd name="connsiteY132" fmla="*/ 3640342 h 4845764"/>
                <a:gd name="connsiteX133" fmla="*/ 9057696 w 10980843"/>
                <a:gd name="connsiteY133" fmla="*/ 3626995 h 4845764"/>
                <a:gd name="connsiteX134" fmla="*/ 9082487 w 10980843"/>
                <a:gd name="connsiteY134" fmla="*/ 3586952 h 4845764"/>
                <a:gd name="connsiteX135" fmla="*/ 9262691 w 10980843"/>
                <a:gd name="connsiteY135" fmla="*/ 3516391 h 4845764"/>
                <a:gd name="connsiteX136" fmla="*/ 9310365 w 10980843"/>
                <a:gd name="connsiteY136" fmla="*/ 3524976 h 4845764"/>
                <a:gd name="connsiteX137" fmla="*/ 9343736 w 10980843"/>
                <a:gd name="connsiteY137" fmla="*/ 3446790 h 4845764"/>
                <a:gd name="connsiteX138" fmla="*/ 9540152 w 10980843"/>
                <a:gd name="connsiteY138" fmla="*/ 3339050 h 4845764"/>
                <a:gd name="connsiteX139" fmla="*/ 9308461 w 10980843"/>
                <a:gd name="connsiteY139" fmla="*/ 3401975 h 4845764"/>
                <a:gd name="connsiteX140" fmla="*/ 9126347 w 10980843"/>
                <a:gd name="connsiteY140" fmla="*/ 3444881 h 4845764"/>
                <a:gd name="connsiteX141" fmla="*/ 8894652 w 10980843"/>
                <a:gd name="connsiteY141" fmla="*/ 3559297 h 4845764"/>
                <a:gd name="connsiteX142" fmla="*/ 8745914 w 10980843"/>
                <a:gd name="connsiteY142" fmla="*/ 3606971 h 4845764"/>
                <a:gd name="connsiteX143" fmla="*/ 8694423 w 10980843"/>
                <a:gd name="connsiteY143" fmla="*/ 3648927 h 4845764"/>
                <a:gd name="connsiteX144" fmla="*/ 8524708 w 10980843"/>
                <a:gd name="connsiteY144" fmla="*/ 3712807 h 4845764"/>
                <a:gd name="connsiteX145" fmla="*/ 7514985 w 10980843"/>
                <a:gd name="connsiteY145" fmla="*/ 4142822 h 4845764"/>
                <a:gd name="connsiteX146" fmla="*/ 7500683 w 10980843"/>
                <a:gd name="connsiteY146" fmla="*/ 4124707 h 4845764"/>
                <a:gd name="connsiteX147" fmla="*/ 7740005 w 10980843"/>
                <a:gd name="connsiteY147" fmla="*/ 3966430 h 4845764"/>
                <a:gd name="connsiteX148" fmla="*/ 7967883 w 10980843"/>
                <a:gd name="connsiteY148" fmla="*/ 3910177 h 4845764"/>
                <a:gd name="connsiteX149" fmla="*/ 7948814 w 10980843"/>
                <a:gd name="connsiteY149" fmla="*/ 3896829 h 4845764"/>
                <a:gd name="connsiteX150" fmla="*/ 7995533 w 10980843"/>
                <a:gd name="connsiteY150" fmla="*/ 3872992 h 4845764"/>
                <a:gd name="connsiteX151" fmla="*/ 8005067 w 10980843"/>
                <a:gd name="connsiteY151" fmla="*/ 3919711 h 4845764"/>
                <a:gd name="connsiteX152" fmla="*/ 8009835 w 10980843"/>
                <a:gd name="connsiteY152" fmla="*/ 3893012 h 4845764"/>
                <a:gd name="connsiteX153" fmla="*/ 8033671 w 10980843"/>
                <a:gd name="connsiteY153" fmla="*/ 3897779 h 4845764"/>
                <a:gd name="connsiteX154" fmla="*/ 8360709 w 10980843"/>
                <a:gd name="connsiteY154" fmla="*/ 3766202 h 4845764"/>
                <a:gd name="connsiteX155" fmla="*/ 8386455 w 10980843"/>
                <a:gd name="connsiteY155" fmla="*/ 3702318 h 4845764"/>
                <a:gd name="connsiteX156" fmla="*/ 8373107 w 10980843"/>
                <a:gd name="connsiteY156" fmla="*/ 3679435 h 4845764"/>
                <a:gd name="connsiteX157" fmla="*/ 8375966 w 10980843"/>
                <a:gd name="connsiteY157" fmla="*/ 3660366 h 4845764"/>
                <a:gd name="connsiteX158" fmla="*/ 8344503 w 10980843"/>
                <a:gd name="connsiteY158" fmla="*/ 3631762 h 4845764"/>
                <a:gd name="connsiteX159" fmla="*/ 8252015 w 10980843"/>
                <a:gd name="connsiteY159" fmla="*/ 3696601 h 4845764"/>
                <a:gd name="connsiteX160" fmla="*/ 8182413 w 10980843"/>
                <a:gd name="connsiteY160" fmla="*/ 3667997 h 4845764"/>
                <a:gd name="connsiteX161" fmla="*/ 8172879 w 10980843"/>
                <a:gd name="connsiteY161" fmla="*/ 3648927 h 4845764"/>
                <a:gd name="connsiteX162" fmla="*/ 8153809 w 10980843"/>
                <a:gd name="connsiteY162" fmla="*/ 3718529 h 4845764"/>
                <a:gd name="connsiteX163" fmla="*/ 8098505 w 10980843"/>
                <a:gd name="connsiteY163" fmla="*/ 3797665 h 4845764"/>
                <a:gd name="connsiteX164" fmla="*/ 8107090 w 10980843"/>
                <a:gd name="connsiteY164" fmla="*/ 3773828 h 4845764"/>
                <a:gd name="connsiteX165" fmla="*/ 8088971 w 10980843"/>
                <a:gd name="connsiteY165" fmla="*/ 3765248 h 4845764"/>
                <a:gd name="connsiteX166" fmla="*/ 8107090 w 10980843"/>
                <a:gd name="connsiteY166" fmla="*/ 3732831 h 4845764"/>
                <a:gd name="connsiteX167" fmla="*/ 8039393 w 10980843"/>
                <a:gd name="connsiteY167" fmla="*/ 3751900 h 4845764"/>
                <a:gd name="connsiteX168" fmla="*/ 7971696 w 10980843"/>
                <a:gd name="connsiteY168" fmla="*/ 3798619 h 4845764"/>
                <a:gd name="connsiteX169" fmla="*/ 7942137 w 10980843"/>
                <a:gd name="connsiteY169" fmla="*/ 3846292 h 4845764"/>
                <a:gd name="connsiteX170" fmla="*/ 7855371 w 10980843"/>
                <a:gd name="connsiteY170" fmla="*/ 3846292 h 4845764"/>
                <a:gd name="connsiteX171" fmla="*/ 7836301 w 10980843"/>
                <a:gd name="connsiteY171" fmla="*/ 3878709 h 4845764"/>
                <a:gd name="connsiteX172" fmla="*/ 7789582 w 10980843"/>
                <a:gd name="connsiteY172" fmla="*/ 3877760 h 4845764"/>
                <a:gd name="connsiteX173" fmla="*/ 7681842 w 10980843"/>
                <a:gd name="connsiteY173" fmla="*/ 3930201 h 4845764"/>
                <a:gd name="connsiteX174" fmla="*/ 7663727 w 10980843"/>
                <a:gd name="connsiteY174" fmla="*/ 3911131 h 4845764"/>
                <a:gd name="connsiteX175" fmla="*/ 7645608 w 10980843"/>
                <a:gd name="connsiteY175" fmla="*/ 3967385 h 4845764"/>
                <a:gd name="connsiteX176" fmla="*/ 7578865 w 10980843"/>
                <a:gd name="connsiteY176" fmla="*/ 4023639 h 4845764"/>
                <a:gd name="connsiteX177" fmla="*/ 7546448 w 10980843"/>
                <a:gd name="connsiteY177" fmla="*/ 4023639 h 4845764"/>
                <a:gd name="connsiteX178" fmla="*/ 7555983 w 10980843"/>
                <a:gd name="connsiteY178" fmla="*/ 4004569 h 4845764"/>
                <a:gd name="connsiteX179" fmla="*/ 7490194 w 10980843"/>
                <a:gd name="connsiteY179" fmla="*/ 3995035 h 4845764"/>
                <a:gd name="connsiteX180" fmla="*/ 7548357 w 10980843"/>
                <a:gd name="connsiteY180" fmla="*/ 3950220 h 4845764"/>
                <a:gd name="connsiteX181" fmla="*/ 7604610 w 10980843"/>
                <a:gd name="connsiteY181" fmla="*/ 3920666 h 4845764"/>
                <a:gd name="connsiteX182" fmla="*/ 7619867 w 10980843"/>
                <a:gd name="connsiteY182" fmla="*/ 3887294 h 4845764"/>
                <a:gd name="connsiteX183" fmla="*/ 7656097 w 10980843"/>
                <a:gd name="connsiteY183" fmla="*/ 3880618 h 4845764"/>
                <a:gd name="connsiteX184" fmla="*/ 7677075 w 10980843"/>
                <a:gd name="connsiteY184" fmla="*/ 3840571 h 4845764"/>
                <a:gd name="connsiteX185" fmla="*/ 7849654 w 10980843"/>
                <a:gd name="connsiteY185" fmla="*/ 3779550 h 4845764"/>
                <a:gd name="connsiteX186" fmla="*/ 7854421 w 10980843"/>
                <a:gd name="connsiteY186" fmla="*/ 3807199 h 4845764"/>
                <a:gd name="connsiteX187" fmla="*/ 7909720 w 10980843"/>
                <a:gd name="connsiteY187" fmla="*/ 3788130 h 4845764"/>
                <a:gd name="connsiteX188" fmla="*/ 8046065 w 10980843"/>
                <a:gd name="connsiteY188" fmla="*/ 3686112 h 4845764"/>
                <a:gd name="connsiteX189" fmla="*/ 8055599 w 10980843"/>
                <a:gd name="connsiteY189" fmla="*/ 3713761 h 4845764"/>
                <a:gd name="connsiteX190" fmla="*/ 8110903 w 10980843"/>
                <a:gd name="connsiteY190" fmla="*/ 3638438 h 4845764"/>
                <a:gd name="connsiteX191" fmla="*/ 8190039 w 10980843"/>
                <a:gd name="connsiteY191" fmla="*/ 3628903 h 4845764"/>
                <a:gd name="connsiteX192" fmla="*/ 8245343 w 10980843"/>
                <a:gd name="connsiteY192" fmla="*/ 3585043 h 4845764"/>
                <a:gd name="connsiteX193" fmla="*/ 8274897 w 10980843"/>
                <a:gd name="connsiteY193" fmla="*/ 3629858 h 4845764"/>
                <a:gd name="connsiteX194" fmla="*/ 8340690 w 10980843"/>
                <a:gd name="connsiteY194" fmla="*/ 3550717 h 4845764"/>
                <a:gd name="connsiteX195" fmla="*/ 8407433 w 10980843"/>
                <a:gd name="connsiteY195" fmla="*/ 3485883 h 4845764"/>
                <a:gd name="connsiteX196" fmla="*/ 8511360 w 10980843"/>
                <a:gd name="connsiteY196" fmla="*/ 3462046 h 4845764"/>
                <a:gd name="connsiteX197" fmla="*/ 8542822 w 10980843"/>
                <a:gd name="connsiteY197" fmla="*/ 3416277 h 4845764"/>
                <a:gd name="connsiteX198" fmla="*/ 8603844 w 10980843"/>
                <a:gd name="connsiteY198" fmla="*/ 3410560 h 4845764"/>
                <a:gd name="connsiteX199" fmla="*/ 8662006 w 10980843"/>
                <a:gd name="connsiteY199" fmla="*/ 3357165 h 4845764"/>
                <a:gd name="connsiteX200" fmla="*/ 8944234 w 10980843"/>
                <a:gd name="connsiteY200" fmla="*/ 3252283 h 4845764"/>
                <a:gd name="connsiteX201" fmla="*/ 8976651 w 10980843"/>
                <a:gd name="connsiteY201" fmla="*/ 3252283 h 4845764"/>
                <a:gd name="connsiteX202" fmla="*/ 9060559 w 10980843"/>
                <a:gd name="connsiteY202" fmla="*/ 3195075 h 4845764"/>
                <a:gd name="connsiteX203" fmla="*/ 9107278 w 10980843"/>
                <a:gd name="connsiteY203" fmla="*/ 3200797 h 4845764"/>
                <a:gd name="connsiteX204" fmla="*/ 9112045 w 10980843"/>
                <a:gd name="connsiteY204" fmla="*/ 3237981 h 4845764"/>
                <a:gd name="connsiteX205" fmla="*/ 9189277 w 10980843"/>
                <a:gd name="connsiteY205" fmla="*/ 3212236 h 4845764"/>
                <a:gd name="connsiteX206" fmla="*/ 9219785 w 10980843"/>
                <a:gd name="connsiteY206" fmla="*/ 3218912 h 4845764"/>
                <a:gd name="connsiteX207" fmla="*/ 8949001 w 10980843"/>
                <a:gd name="connsiteY207" fmla="*/ 3340954 h 4845764"/>
                <a:gd name="connsiteX208" fmla="*/ 8967116 w 10980843"/>
                <a:gd name="connsiteY208" fmla="*/ 3378138 h 4845764"/>
                <a:gd name="connsiteX209" fmla="*/ 8939466 w 10980843"/>
                <a:gd name="connsiteY209" fmla="*/ 3371467 h 4845764"/>
                <a:gd name="connsiteX210" fmla="*/ 8939466 w 10980843"/>
                <a:gd name="connsiteY210" fmla="*/ 3350489 h 4845764"/>
                <a:gd name="connsiteX211" fmla="*/ 8885117 w 10980843"/>
                <a:gd name="connsiteY211" fmla="*/ 3385769 h 4845764"/>
                <a:gd name="connsiteX212" fmla="*/ 8902282 w 10980843"/>
                <a:gd name="connsiteY212" fmla="*/ 3410560 h 4845764"/>
                <a:gd name="connsiteX213" fmla="*/ 8808839 w 10980843"/>
                <a:gd name="connsiteY213" fmla="*/ 3433442 h 4845764"/>
                <a:gd name="connsiteX214" fmla="*/ 8752586 w 10980843"/>
                <a:gd name="connsiteY214" fmla="*/ 3428675 h 4845764"/>
                <a:gd name="connsiteX215" fmla="*/ 8789770 w 10980843"/>
                <a:gd name="connsiteY215" fmla="*/ 3447744 h 4845764"/>
                <a:gd name="connsiteX216" fmla="*/ 8743051 w 10980843"/>
                <a:gd name="connsiteY216" fmla="*/ 3499231 h 4845764"/>
                <a:gd name="connsiteX217" fmla="*/ 8852700 w 10980843"/>
                <a:gd name="connsiteY217" fmla="*/ 3482070 h 4845764"/>
                <a:gd name="connsiteX218" fmla="*/ 8928023 w 10980843"/>
                <a:gd name="connsiteY218" fmla="*/ 3435346 h 4845764"/>
                <a:gd name="connsiteX219" fmla="*/ 9006209 w 10980843"/>
                <a:gd name="connsiteY219" fmla="*/ 3429629 h 4845764"/>
                <a:gd name="connsiteX220" fmla="*/ 9067230 w 10980843"/>
                <a:gd name="connsiteY220" fmla="*/ 3386723 h 4845764"/>
                <a:gd name="connsiteX221" fmla="*/ 9140649 w 10980843"/>
                <a:gd name="connsiteY221" fmla="*/ 3396258 h 4845764"/>
                <a:gd name="connsiteX222" fmla="*/ 9346599 w 10980843"/>
                <a:gd name="connsiteY222" fmla="*/ 3373371 h 4845764"/>
                <a:gd name="connsiteX223" fmla="*/ 9425735 w 10980843"/>
                <a:gd name="connsiteY223" fmla="*/ 3349534 h 4845764"/>
                <a:gd name="connsiteX224" fmla="*/ 9353271 w 10980843"/>
                <a:gd name="connsiteY224" fmla="*/ 3300911 h 4845764"/>
                <a:gd name="connsiteX225" fmla="*/ 9372340 w 10980843"/>
                <a:gd name="connsiteY225" fmla="*/ 3249420 h 4845764"/>
                <a:gd name="connsiteX226" fmla="*/ 9410479 w 10980843"/>
                <a:gd name="connsiteY226" fmla="*/ 3265631 h 4845764"/>
                <a:gd name="connsiteX227" fmla="*/ 9528708 w 10980843"/>
                <a:gd name="connsiteY227" fmla="*/ 3233214 h 4845764"/>
                <a:gd name="connsiteX228" fmla="*/ 9519174 w 10980843"/>
                <a:gd name="connsiteY228" fmla="*/ 3214144 h 4845764"/>
                <a:gd name="connsiteX229" fmla="*/ 9526804 w 10980843"/>
                <a:gd name="connsiteY229" fmla="*/ 3192212 h 4845764"/>
                <a:gd name="connsiteX230" fmla="*/ 9509639 w 10980843"/>
                <a:gd name="connsiteY230" fmla="*/ 3186495 h 4845764"/>
                <a:gd name="connsiteX231" fmla="*/ 9555408 w 10980843"/>
                <a:gd name="connsiteY231" fmla="*/ 3152169 h 4845764"/>
                <a:gd name="connsiteX232" fmla="*/ 9548732 w 10980843"/>
                <a:gd name="connsiteY232" fmla="*/ 3113076 h 4845764"/>
                <a:gd name="connsiteX233" fmla="*/ 9642175 w 10980843"/>
                <a:gd name="connsiteY233" fmla="*/ 3085426 h 4845764"/>
                <a:gd name="connsiteX234" fmla="*/ 9924398 w 10980843"/>
                <a:gd name="connsiteY234" fmla="*/ 2965288 h 4845764"/>
                <a:gd name="connsiteX235" fmla="*/ 9995908 w 10980843"/>
                <a:gd name="connsiteY235" fmla="*/ 2919524 h 4845764"/>
                <a:gd name="connsiteX236" fmla="*/ 9967304 w 10980843"/>
                <a:gd name="connsiteY236" fmla="*/ 2887102 h 4845764"/>
                <a:gd name="connsiteX237" fmla="*/ 10038814 w 10980843"/>
                <a:gd name="connsiteY237" fmla="*/ 2863265 h 4845764"/>
                <a:gd name="connsiteX238" fmla="*/ 10258112 w 10980843"/>
                <a:gd name="connsiteY238" fmla="*/ 2807011 h 4845764"/>
                <a:gd name="connsiteX239" fmla="*/ 10245719 w 10980843"/>
                <a:gd name="connsiteY239" fmla="*/ 2790805 h 4845764"/>
                <a:gd name="connsiteX240" fmla="*/ 10131302 w 10980843"/>
                <a:gd name="connsiteY240" fmla="*/ 2788896 h 4845764"/>
                <a:gd name="connsiteX241" fmla="*/ 9993049 w 10980843"/>
                <a:gd name="connsiteY241" fmla="*/ 2809875 h 4845764"/>
                <a:gd name="connsiteX242" fmla="*/ 9867190 w 10980843"/>
                <a:gd name="connsiteY242" fmla="*/ 2871850 h 4845764"/>
                <a:gd name="connsiteX243" fmla="*/ 9780428 w 10980843"/>
                <a:gd name="connsiteY243" fmla="*/ 2877567 h 4845764"/>
                <a:gd name="connsiteX244" fmla="*/ 9774706 w 10980843"/>
                <a:gd name="connsiteY244" fmla="*/ 2900454 h 4845764"/>
                <a:gd name="connsiteX245" fmla="*/ 9693661 w 10980843"/>
                <a:gd name="connsiteY245" fmla="*/ 2927149 h 4845764"/>
                <a:gd name="connsiteX246" fmla="*/ 9652659 w 10980843"/>
                <a:gd name="connsiteY246" fmla="*/ 2972914 h 4845764"/>
                <a:gd name="connsiteX247" fmla="*/ 9458152 w 10980843"/>
                <a:gd name="connsiteY247" fmla="*/ 3058726 h 4845764"/>
                <a:gd name="connsiteX248" fmla="*/ 9443850 w 10980843"/>
                <a:gd name="connsiteY248" fmla="*/ 3044424 h 4845764"/>
                <a:gd name="connsiteX249" fmla="*/ 9500104 w 10980843"/>
                <a:gd name="connsiteY249" fmla="*/ 2973868 h 4845764"/>
                <a:gd name="connsiteX250" fmla="*/ 9340878 w 10980843"/>
                <a:gd name="connsiteY250" fmla="*/ 3001518 h 4845764"/>
                <a:gd name="connsiteX251" fmla="*/ 9350412 w 10980843"/>
                <a:gd name="connsiteY251" fmla="*/ 3029172 h 4845764"/>
                <a:gd name="connsiteX252" fmla="*/ 9182601 w 10980843"/>
                <a:gd name="connsiteY252" fmla="*/ 3066357 h 4845764"/>
                <a:gd name="connsiteX253" fmla="*/ 9219785 w 10980843"/>
                <a:gd name="connsiteY253" fmla="*/ 3038707 h 4845764"/>
                <a:gd name="connsiteX254" fmla="*/ 9182601 w 10980843"/>
                <a:gd name="connsiteY254" fmla="*/ 3005336 h 4845764"/>
                <a:gd name="connsiteX255" fmla="*/ 9266504 w 10980843"/>
                <a:gd name="connsiteY255" fmla="*/ 2930008 h 4845764"/>
                <a:gd name="connsiteX256" fmla="*/ 9238855 w 10980843"/>
                <a:gd name="connsiteY256" fmla="*/ 2879476 h 4845764"/>
                <a:gd name="connsiteX257" fmla="*/ 9329434 w 10980843"/>
                <a:gd name="connsiteY257" fmla="*/ 2814642 h 4845764"/>
                <a:gd name="connsiteX258" fmla="*/ 9388551 w 10980843"/>
                <a:gd name="connsiteY258" fmla="*/ 2823222 h 4845764"/>
                <a:gd name="connsiteX259" fmla="*/ 9360901 w 10980843"/>
                <a:gd name="connsiteY259" fmla="*/ 2860407 h 4845764"/>
                <a:gd name="connsiteX260" fmla="*/ 9454340 w 10980843"/>
                <a:gd name="connsiteY260" fmla="*/ 2818455 h 4845764"/>
                <a:gd name="connsiteX261" fmla="*/ 9436225 w 10980843"/>
                <a:gd name="connsiteY261" fmla="*/ 2813688 h 4845764"/>
                <a:gd name="connsiteX262" fmla="*/ 9445759 w 10980843"/>
                <a:gd name="connsiteY262" fmla="*/ 2786038 h 4845764"/>
                <a:gd name="connsiteX263" fmla="*/ 9361851 w 10980843"/>
                <a:gd name="connsiteY263" fmla="*/ 2804153 h 4845764"/>
                <a:gd name="connsiteX264" fmla="*/ 9413342 w 10980843"/>
                <a:gd name="connsiteY264" fmla="*/ 2757434 h 4845764"/>
                <a:gd name="connsiteX265" fmla="*/ 9474363 w 10980843"/>
                <a:gd name="connsiteY265" fmla="*/ 2776503 h 4845764"/>
                <a:gd name="connsiteX266" fmla="*/ 9642175 w 10980843"/>
                <a:gd name="connsiteY266" fmla="*/ 2659224 h 4845764"/>
                <a:gd name="connsiteX267" fmla="*/ 9602127 w 10980843"/>
                <a:gd name="connsiteY267" fmla="*/ 2646831 h 4845764"/>
                <a:gd name="connsiteX268" fmla="*/ 9412388 w 10980843"/>
                <a:gd name="connsiteY268" fmla="*/ 2728830 h 4845764"/>
                <a:gd name="connsiteX269" fmla="*/ 9410479 w 10980843"/>
                <a:gd name="connsiteY269" fmla="*/ 2675435 h 4845764"/>
                <a:gd name="connsiteX270" fmla="*/ 9514406 w 10980843"/>
                <a:gd name="connsiteY270" fmla="*/ 2614414 h 4845764"/>
                <a:gd name="connsiteX271" fmla="*/ 9562080 w 10980843"/>
                <a:gd name="connsiteY271" fmla="*/ 2606783 h 4845764"/>
                <a:gd name="connsiteX272" fmla="*/ 9584012 w 10980843"/>
                <a:gd name="connsiteY272" fmla="*/ 2569599 h 4845764"/>
                <a:gd name="connsiteX273" fmla="*/ 9662194 w 10980843"/>
                <a:gd name="connsiteY273" fmla="*/ 2461859 h 4845764"/>
                <a:gd name="connsiteX274" fmla="*/ 9643125 w 10980843"/>
                <a:gd name="connsiteY274" fmla="*/ 2435159 h 4845764"/>
                <a:gd name="connsiteX275" fmla="*/ 9675546 w 10980843"/>
                <a:gd name="connsiteY275" fmla="*/ 2374138 h 4845764"/>
                <a:gd name="connsiteX276" fmla="*/ 9791867 w 10980843"/>
                <a:gd name="connsiteY276" fmla="*/ 2317884 h 4845764"/>
                <a:gd name="connsiteX277" fmla="*/ 9787099 w 10980843"/>
                <a:gd name="connsiteY277" fmla="*/ 2298814 h 4845764"/>
                <a:gd name="connsiteX278" fmla="*/ 9707963 w 10980843"/>
                <a:gd name="connsiteY278" fmla="*/ 2313116 h 4845764"/>
                <a:gd name="connsiteX279" fmla="*/ 9827147 w 10980843"/>
                <a:gd name="connsiteY279" fmla="*/ 2231117 h 4845764"/>
                <a:gd name="connsiteX280" fmla="*/ 9830960 w 10980843"/>
                <a:gd name="connsiteY280" fmla="*/ 2178676 h 4845764"/>
                <a:gd name="connsiteX281" fmla="*/ 9983515 w 10980843"/>
                <a:gd name="connsiteY281" fmla="*/ 2102399 h 4845764"/>
                <a:gd name="connsiteX282" fmla="*/ 9978747 w 10980843"/>
                <a:gd name="connsiteY282" fmla="*/ 2149118 h 4845764"/>
                <a:gd name="connsiteX283" fmla="*/ 10044536 w 10980843"/>
                <a:gd name="connsiteY283" fmla="*/ 2097632 h 4845764"/>
                <a:gd name="connsiteX284" fmla="*/ 10025466 w 10980843"/>
                <a:gd name="connsiteY284" fmla="*/ 2079517 h 4845764"/>
                <a:gd name="connsiteX285" fmla="*/ 10051212 w 10980843"/>
                <a:gd name="connsiteY285" fmla="*/ 2058538 h 4845764"/>
                <a:gd name="connsiteX286" fmla="*/ 10418297 w 10980843"/>
                <a:gd name="connsiteY286" fmla="*/ 1913614 h 4845764"/>
                <a:gd name="connsiteX287" fmla="*/ 10483131 w 10980843"/>
                <a:gd name="connsiteY287" fmla="*/ 1901216 h 4845764"/>
                <a:gd name="connsiteX288" fmla="*/ 10582291 w 10980843"/>
                <a:gd name="connsiteY288" fmla="*/ 1841149 h 4845764"/>
                <a:gd name="connsiteX289" fmla="*/ 10596593 w 10980843"/>
                <a:gd name="connsiteY289" fmla="*/ 1855451 h 4845764"/>
                <a:gd name="connsiteX290" fmla="*/ 10577524 w 10980843"/>
                <a:gd name="connsiteY290" fmla="*/ 1887868 h 4845764"/>
                <a:gd name="connsiteX291" fmla="*/ 10637595 w 10980843"/>
                <a:gd name="connsiteY291" fmla="*/ 1906938 h 4845764"/>
                <a:gd name="connsiteX292" fmla="*/ 10651897 w 10980843"/>
                <a:gd name="connsiteY292" fmla="*/ 1884055 h 4845764"/>
                <a:gd name="connsiteX293" fmla="*/ 10605178 w 10980843"/>
                <a:gd name="connsiteY293" fmla="*/ 1842104 h 4845764"/>
                <a:gd name="connsiteX294" fmla="*/ 10708151 w 10980843"/>
                <a:gd name="connsiteY294" fmla="*/ 1842104 h 4845764"/>
                <a:gd name="connsiteX295" fmla="*/ 10731988 w 10980843"/>
                <a:gd name="connsiteY295" fmla="*/ 1785845 h 4845764"/>
                <a:gd name="connsiteX296" fmla="*/ 10801589 w 10980843"/>
                <a:gd name="connsiteY296" fmla="*/ 1804915 h 4845764"/>
                <a:gd name="connsiteX297" fmla="*/ 10745335 w 10980843"/>
                <a:gd name="connsiteY297" fmla="*/ 1777265 h 4845764"/>
                <a:gd name="connsiteX298" fmla="*/ 10861660 w 10980843"/>
                <a:gd name="connsiteY298" fmla="*/ 1758196 h 4845764"/>
                <a:gd name="connsiteX299" fmla="*/ 10944609 w 10980843"/>
                <a:gd name="connsiteY299" fmla="*/ 1758196 h 4845764"/>
                <a:gd name="connsiteX300" fmla="*/ 10974168 w 10980843"/>
                <a:gd name="connsiteY300" fmla="*/ 1729592 h 4845764"/>
                <a:gd name="connsiteX301" fmla="*/ 10980844 w 10980843"/>
                <a:gd name="connsiteY301" fmla="*/ 1729592 h 4845764"/>
                <a:gd name="connsiteX302" fmla="*/ 10980844 w 10980843"/>
                <a:gd name="connsiteY302" fmla="*/ 1546528 h 4845764"/>
                <a:gd name="connsiteX303" fmla="*/ 10885497 w 10980843"/>
                <a:gd name="connsiteY303" fmla="*/ 1572269 h 4845764"/>
                <a:gd name="connsiteX304" fmla="*/ 10922681 w 10980843"/>
                <a:gd name="connsiteY304" fmla="*/ 1544620 h 4845764"/>
                <a:gd name="connsiteX305" fmla="*/ 10904566 w 10980843"/>
                <a:gd name="connsiteY305" fmla="*/ 1513157 h 4845764"/>
                <a:gd name="connsiteX306" fmla="*/ 10980844 w 10980843"/>
                <a:gd name="connsiteY306" fmla="*/ 1475018 h 4845764"/>
                <a:gd name="connsiteX307" fmla="*/ 10980844 w 10980843"/>
                <a:gd name="connsiteY307" fmla="*/ 1441647 h 4845764"/>
                <a:gd name="connsiteX308" fmla="*/ 10932216 w 10980843"/>
                <a:gd name="connsiteY308" fmla="*/ 1460716 h 4845764"/>
                <a:gd name="connsiteX309" fmla="*/ 10932216 w 10980843"/>
                <a:gd name="connsiteY309" fmla="*/ 1395878 h 4845764"/>
                <a:gd name="connsiteX310" fmla="*/ 10980844 w 10980843"/>
                <a:gd name="connsiteY310" fmla="*/ 1412088 h 4845764"/>
                <a:gd name="connsiteX311" fmla="*/ 10980844 w 10980843"/>
                <a:gd name="connsiteY311" fmla="*/ 1151789 h 4845764"/>
                <a:gd name="connsiteX312" fmla="*/ 10959866 w 10980843"/>
                <a:gd name="connsiteY312" fmla="*/ 1128906 h 4845764"/>
                <a:gd name="connsiteX313" fmla="*/ 10978935 w 10980843"/>
                <a:gd name="connsiteY313" fmla="*/ 1096489 h 4845764"/>
                <a:gd name="connsiteX314" fmla="*/ 10980844 w 10980843"/>
                <a:gd name="connsiteY314" fmla="*/ 1096489 h 4845764"/>
                <a:gd name="connsiteX315" fmla="*/ 10980844 w 10980843"/>
                <a:gd name="connsiteY315" fmla="*/ 1023070 h 4845764"/>
                <a:gd name="connsiteX316" fmla="*/ 10782520 w 10980843"/>
                <a:gd name="connsiteY316" fmla="*/ 1067885 h 4845764"/>
                <a:gd name="connsiteX317" fmla="*/ 10792054 w 10980843"/>
                <a:gd name="connsiteY317" fmla="*/ 1086000 h 4845764"/>
                <a:gd name="connsiteX318" fmla="*/ 10679547 w 10980843"/>
                <a:gd name="connsiteY318" fmla="*/ 1095535 h 4845764"/>
                <a:gd name="connsiteX319" fmla="*/ 10684314 w 10980843"/>
                <a:gd name="connsiteY319" fmla="*/ 1113650 h 4845764"/>
                <a:gd name="connsiteX320" fmla="*/ 10717686 w 10980843"/>
                <a:gd name="connsiteY320" fmla="*/ 1108882 h 4845764"/>
                <a:gd name="connsiteX321" fmla="*/ 10680501 w 10980843"/>
                <a:gd name="connsiteY321" fmla="*/ 1124139 h 4845764"/>
                <a:gd name="connsiteX322" fmla="*/ 10680501 w 10980843"/>
                <a:gd name="connsiteY322" fmla="*/ 1156556 h 4845764"/>
                <a:gd name="connsiteX323" fmla="*/ 10577524 w 10980843"/>
                <a:gd name="connsiteY323" fmla="*/ 1193745 h 4845764"/>
                <a:gd name="connsiteX324" fmla="*/ 10693849 w 10980843"/>
                <a:gd name="connsiteY324" fmla="*/ 1179443 h 4845764"/>
                <a:gd name="connsiteX325" fmla="*/ 10735801 w 10980843"/>
                <a:gd name="connsiteY325" fmla="*/ 1188978 h 4845764"/>
                <a:gd name="connsiteX326" fmla="*/ 10679547 w 10980843"/>
                <a:gd name="connsiteY326" fmla="*/ 1212814 h 4845764"/>
                <a:gd name="connsiteX327" fmla="*/ 10485040 w 10980843"/>
                <a:gd name="connsiteY327" fmla="*/ 1262392 h 4845764"/>
                <a:gd name="connsiteX328" fmla="*/ 10464062 w 10980843"/>
                <a:gd name="connsiteY328" fmla="*/ 1254766 h 4845764"/>
                <a:gd name="connsiteX329" fmla="*/ 10520316 w 10980843"/>
                <a:gd name="connsiteY329" fmla="*/ 1217582 h 4845764"/>
                <a:gd name="connsiteX330" fmla="*/ 10454527 w 10980843"/>
                <a:gd name="connsiteY330" fmla="*/ 1212814 h 4845764"/>
                <a:gd name="connsiteX331" fmla="*/ 10567039 w 10980843"/>
                <a:gd name="connsiteY331" fmla="*/ 1161323 h 4845764"/>
                <a:gd name="connsiteX332" fmla="*/ 10370624 w 10980843"/>
                <a:gd name="connsiteY332" fmla="*/ 1179443 h 4845764"/>
                <a:gd name="connsiteX333" fmla="*/ 10457391 w 10980843"/>
                <a:gd name="connsiteY333" fmla="*/ 1129861 h 4845764"/>
                <a:gd name="connsiteX334" fmla="*/ 10980844 w 10980843"/>
                <a:gd name="connsiteY334" fmla="*/ 996375 h 4845764"/>
                <a:gd name="connsiteX335" fmla="*/ 10980844 w 10980843"/>
                <a:gd name="connsiteY335" fmla="*/ 937258 h 4845764"/>
                <a:gd name="connsiteX336" fmla="*/ 10848313 w 10980843"/>
                <a:gd name="connsiteY336" fmla="*/ 963958 h 4845764"/>
                <a:gd name="connsiteX337" fmla="*/ 10874054 w 10980843"/>
                <a:gd name="connsiteY337" fmla="*/ 938212 h 4845764"/>
                <a:gd name="connsiteX338" fmla="*/ 10980844 w 10980843"/>
                <a:gd name="connsiteY338" fmla="*/ 918189 h 4845764"/>
                <a:gd name="connsiteX339" fmla="*/ 10980844 w 10980843"/>
                <a:gd name="connsiteY339" fmla="*/ 892448 h 4845764"/>
                <a:gd name="connsiteX340" fmla="*/ 10494575 w 10980843"/>
                <a:gd name="connsiteY340" fmla="*/ 1017353 h 4845764"/>
                <a:gd name="connsiteX341" fmla="*/ 10118909 w 10980843"/>
                <a:gd name="connsiteY341" fmla="*/ 1118417 h 4845764"/>
                <a:gd name="connsiteX342" fmla="*/ 10075049 w 10980843"/>
                <a:gd name="connsiteY342" fmla="*/ 1177534 h 4845764"/>
                <a:gd name="connsiteX343" fmla="*/ 9959678 w 10980843"/>
                <a:gd name="connsiteY343" fmla="*/ 1197558 h 4845764"/>
                <a:gd name="connsiteX344" fmla="*/ 9935841 w 10980843"/>
                <a:gd name="connsiteY344" fmla="*/ 1233788 h 4845764"/>
                <a:gd name="connsiteX345" fmla="*/ 9921539 w 10980843"/>
                <a:gd name="connsiteY345" fmla="*/ 1206138 h 4845764"/>
                <a:gd name="connsiteX346" fmla="*/ 9828101 w 10980843"/>
                <a:gd name="connsiteY346" fmla="*/ 1233788 h 4845764"/>
                <a:gd name="connsiteX347" fmla="*/ 9884355 w 10980843"/>
                <a:gd name="connsiteY347" fmla="*/ 1270972 h 4845764"/>
                <a:gd name="connsiteX348" fmla="*/ 9783286 w 10980843"/>
                <a:gd name="connsiteY348" fmla="*/ 1314833 h 4845764"/>
                <a:gd name="connsiteX349" fmla="*/ 9481035 w 10980843"/>
                <a:gd name="connsiteY349" fmla="*/ 1414947 h 4845764"/>
                <a:gd name="connsiteX350" fmla="*/ 9464829 w 10980843"/>
                <a:gd name="connsiteY350" fmla="*/ 1448318 h 4845764"/>
                <a:gd name="connsiteX351" fmla="*/ 9331343 w 10980843"/>
                <a:gd name="connsiteY351" fmla="*/ 1499805 h 4845764"/>
                <a:gd name="connsiteX352" fmla="*/ 9074861 w 10980843"/>
                <a:gd name="connsiteY352" fmla="*/ 1626619 h 4845764"/>
                <a:gd name="connsiteX353" fmla="*/ 8965212 w 10980843"/>
                <a:gd name="connsiteY353" fmla="*/ 1657127 h 4845764"/>
                <a:gd name="connsiteX354" fmla="*/ 8902282 w 10980843"/>
                <a:gd name="connsiteY354" fmla="*/ 1706709 h 4845764"/>
                <a:gd name="connsiteX355" fmla="*/ 8826959 w 10980843"/>
                <a:gd name="connsiteY355" fmla="*/ 1719103 h 4845764"/>
                <a:gd name="connsiteX356" fmla="*/ 8854609 w 10980843"/>
                <a:gd name="connsiteY356" fmla="*/ 1728637 h 4845764"/>
                <a:gd name="connsiteX357" fmla="*/ 8749727 w 10980843"/>
                <a:gd name="connsiteY357" fmla="*/ 1749615 h 4845764"/>
                <a:gd name="connsiteX358" fmla="*/ 8561892 w 10980843"/>
                <a:gd name="connsiteY358" fmla="*/ 1851638 h 4845764"/>
                <a:gd name="connsiteX359" fmla="*/ 8417917 w 10980843"/>
                <a:gd name="connsiteY359" fmla="*/ 1905983 h 4845764"/>
                <a:gd name="connsiteX360" fmla="*/ 8343549 w 10980843"/>
                <a:gd name="connsiteY360" fmla="*/ 1942218 h 4845764"/>
                <a:gd name="connsiteX361" fmla="*/ 8321621 w 10980843"/>
                <a:gd name="connsiteY361" fmla="*/ 1929820 h 4845764"/>
                <a:gd name="connsiteX362" fmla="*/ 8704912 w 10980843"/>
                <a:gd name="connsiteY362" fmla="*/ 1752474 h 4845764"/>
                <a:gd name="connsiteX363" fmla="*/ 9144462 w 10980843"/>
                <a:gd name="connsiteY363" fmla="*/ 1556063 h 4845764"/>
                <a:gd name="connsiteX364" fmla="*/ 9376153 w 10980843"/>
                <a:gd name="connsiteY364" fmla="*/ 1441647 h 4845764"/>
                <a:gd name="connsiteX365" fmla="*/ 9478176 w 10980843"/>
                <a:gd name="connsiteY365" fmla="*/ 1403508 h 4845764"/>
                <a:gd name="connsiteX366" fmla="*/ 9732754 w 10980843"/>
                <a:gd name="connsiteY366" fmla="*/ 1292905 h 4845764"/>
                <a:gd name="connsiteX367" fmla="*/ 9761358 w 10980843"/>
                <a:gd name="connsiteY367" fmla="*/ 1261437 h 4845764"/>
                <a:gd name="connsiteX368" fmla="*/ 9603082 w 10980843"/>
                <a:gd name="connsiteY368" fmla="*/ 1331998 h 4845764"/>
                <a:gd name="connsiteX369" fmla="*/ 9487711 w 10980843"/>
                <a:gd name="connsiteY369" fmla="*/ 1354880 h 4845764"/>
                <a:gd name="connsiteX370" fmla="*/ 9471500 w 10980843"/>
                <a:gd name="connsiteY370" fmla="*/ 1388252 h 4845764"/>
                <a:gd name="connsiteX371" fmla="*/ 9411433 w 10980843"/>
                <a:gd name="connsiteY371" fmla="*/ 1392065 h 4845764"/>
                <a:gd name="connsiteX372" fmla="*/ 9286528 w 10980843"/>
                <a:gd name="connsiteY372" fmla="*/ 1457853 h 4845764"/>
                <a:gd name="connsiteX373" fmla="*/ 9248389 w 10980843"/>
                <a:gd name="connsiteY373" fmla="*/ 1459762 h 4845764"/>
                <a:gd name="connsiteX374" fmla="*/ 9220740 w 10980843"/>
                <a:gd name="connsiteY374" fmla="*/ 1493133 h 4845764"/>
                <a:gd name="connsiteX375" fmla="*/ 9153997 w 10980843"/>
                <a:gd name="connsiteY375" fmla="*/ 1500759 h 4845764"/>
                <a:gd name="connsiteX376" fmla="*/ 9103465 w 10980843"/>
                <a:gd name="connsiteY376" fmla="*/ 1535085 h 4845764"/>
                <a:gd name="connsiteX377" fmla="*/ 8798355 w 10980843"/>
                <a:gd name="connsiteY377" fmla="*/ 1676196 h 4845764"/>
                <a:gd name="connsiteX378" fmla="*/ 8594309 w 10980843"/>
                <a:gd name="connsiteY378" fmla="*/ 1759150 h 4845764"/>
                <a:gd name="connsiteX379" fmla="*/ 8545686 w 10980843"/>
                <a:gd name="connsiteY379" fmla="*/ 1794430 h 4845764"/>
                <a:gd name="connsiteX380" fmla="*/ 8555220 w 10980843"/>
                <a:gd name="connsiteY380" fmla="*/ 1776311 h 4845764"/>
                <a:gd name="connsiteX381" fmla="*/ 8518031 w 10980843"/>
                <a:gd name="connsiteY381" fmla="*/ 1771543 h 4845764"/>
                <a:gd name="connsiteX382" fmla="*/ 8667728 w 10980843"/>
                <a:gd name="connsiteY382" fmla="*/ 1682873 h 4845764"/>
                <a:gd name="connsiteX383" fmla="*/ 8452243 w 10980843"/>
                <a:gd name="connsiteY383" fmla="*/ 1771543 h 4845764"/>
                <a:gd name="connsiteX384" fmla="*/ 8330201 w 10980843"/>
                <a:gd name="connsiteY384" fmla="*/ 1832569 h 4845764"/>
                <a:gd name="connsiteX385" fmla="*/ 8358805 w 10980843"/>
                <a:gd name="connsiteY385" fmla="*/ 1836382 h 4845764"/>
                <a:gd name="connsiteX386" fmla="*/ 8489427 w 10980843"/>
                <a:gd name="connsiteY386" fmla="*/ 1776311 h 4845764"/>
                <a:gd name="connsiteX387" fmla="*/ 8473221 w 10980843"/>
                <a:gd name="connsiteY387" fmla="*/ 1811591 h 4845764"/>
                <a:gd name="connsiteX388" fmla="*/ 8339736 w 10980843"/>
                <a:gd name="connsiteY388" fmla="*/ 1874521 h 4845764"/>
                <a:gd name="connsiteX389" fmla="*/ 8255828 w 10980843"/>
                <a:gd name="connsiteY389" fmla="*/ 1898357 h 4845764"/>
                <a:gd name="connsiteX390" fmla="*/ 8330201 w 10980843"/>
                <a:gd name="connsiteY390" fmla="*/ 1832569 h 4845764"/>
                <a:gd name="connsiteX391" fmla="*/ 8226274 w 10980843"/>
                <a:gd name="connsiteY391" fmla="*/ 1807778 h 4845764"/>
                <a:gd name="connsiteX392" fmla="*/ 8273947 w 10980843"/>
                <a:gd name="connsiteY392" fmla="*/ 1752474 h 4845764"/>
                <a:gd name="connsiteX393" fmla="*/ 8209109 w 10980843"/>
                <a:gd name="connsiteY393" fmla="*/ 1752474 h 4845764"/>
                <a:gd name="connsiteX394" fmla="*/ 8273947 w 10980843"/>
                <a:gd name="connsiteY394" fmla="*/ 1691453 h 4845764"/>
                <a:gd name="connsiteX395" fmla="*/ 8236758 w 10980843"/>
                <a:gd name="connsiteY395" fmla="*/ 1696220 h 4845764"/>
                <a:gd name="connsiteX396" fmla="*/ 8339736 w 10980843"/>
                <a:gd name="connsiteY396" fmla="*/ 1636154 h 4845764"/>
                <a:gd name="connsiteX397" fmla="*/ 8344503 w 10980843"/>
                <a:gd name="connsiteY397" fmla="*/ 1673338 h 4845764"/>
                <a:gd name="connsiteX398" fmla="*/ 8351175 w 10980843"/>
                <a:gd name="connsiteY398" fmla="*/ 1628523 h 4845764"/>
                <a:gd name="connsiteX399" fmla="*/ 8518031 w 10980843"/>
                <a:gd name="connsiteY399" fmla="*/ 1552245 h 4845764"/>
                <a:gd name="connsiteX400" fmla="*/ 8490382 w 10980843"/>
                <a:gd name="connsiteY400" fmla="*/ 1608504 h 4845764"/>
                <a:gd name="connsiteX401" fmla="*/ 8602894 w 10980843"/>
                <a:gd name="connsiteY401" fmla="*/ 1537943 h 4845764"/>
                <a:gd name="connsiteX402" fmla="*/ 8575239 w 10980843"/>
                <a:gd name="connsiteY402" fmla="*/ 1519828 h 4845764"/>
                <a:gd name="connsiteX403" fmla="*/ 8621963 w 10980843"/>
                <a:gd name="connsiteY403" fmla="*/ 1453086 h 4845764"/>
                <a:gd name="connsiteX404" fmla="*/ 8682030 w 10980843"/>
                <a:gd name="connsiteY404" fmla="*/ 1476922 h 4845764"/>
                <a:gd name="connsiteX405" fmla="*/ 8734471 w 10980843"/>
                <a:gd name="connsiteY405" fmla="*/ 1434971 h 4845764"/>
                <a:gd name="connsiteX406" fmla="*/ 8702054 w 10980843"/>
                <a:gd name="connsiteY406" fmla="*/ 1439738 h 4845764"/>
                <a:gd name="connsiteX407" fmla="*/ 8697286 w 10980843"/>
                <a:gd name="connsiteY407" fmla="*/ 1420669 h 4845764"/>
                <a:gd name="connsiteX408" fmla="*/ 8905141 w 10980843"/>
                <a:gd name="connsiteY408" fmla="*/ 1371086 h 4845764"/>
                <a:gd name="connsiteX409" fmla="*/ 8975696 w 10980843"/>
                <a:gd name="connsiteY409" fmla="*/ 1329135 h 4845764"/>
                <a:gd name="connsiteX410" fmla="*/ 9094880 w 10980843"/>
                <a:gd name="connsiteY410" fmla="*/ 1298626 h 4845764"/>
                <a:gd name="connsiteX411" fmla="*/ 9080578 w 10980843"/>
                <a:gd name="connsiteY411" fmla="*/ 1326276 h 4845764"/>
                <a:gd name="connsiteX412" fmla="*/ 9136836 w 10980843"/>
                <a:gd name="connsiteY412" fmla="*/ 1270022 h 4845764"/>
                <a:gd name="connsiteX413" fmla="*/ 9309410 w 10980843"/>
                <a:gd name="connsiteY413" fmla="*/ 1186114 h 4845764"/>
                <a:gd name="connsiteX414" fmla="*/ 9314178 w 10980843"/>
                <a:gd name="connsiteY414" fmla="*/ 1153697 h 4845764"/>
                <a:gd name="connsiteX415" fmla="*/ 9629777 w 10980843"/>
                <a:gd name="connsiteY415" fmla="*/ 963004 h 4845764"/>
                <a:gd name="connsiteX416" fmla="*/ 9693661 w 10980843"/>
                <a:gd name="connsiteY416" fmla="*/ 887680 h 4845764"/>
                <a:gd name="connsiteX417" fmla="*/ 9768984 w 10980843"/>
                <a:gd name="connsiteY417" fmla="*/ 821892 h 4845764"/>
                <a:gd name="connsiteX418" fmla="*/ 9829051 w 10980843"/>
                <a:gd name="connsiteY418" fmla="*/ 741797 h 4845764"/>
                <a:gd name="connsiteX419" fmla="*/ 9785195 w 10980843"/>
                <a:gd name="connsiteY419" fmla="*/ 763729 h 4845764"/>
                <a:gd name="connsiteX420" fmla="*/ 9717498 w 10980843"/>
                <a:gd name="connsiteY420" fmla="*/ 764684 h 4845764"/>
                <a:gd name="connsiteX421" fmla="*/ 9801401 w 10980843"/>
                <a:gd name="connsiteY421" fmla="*/ 661706 h 4845764"/>
                <a:gd name="connsiteX422" fmla="*/ 9562080 w 10980843"/>
                <a:gd name="connsiteY422" fmla="*/ 717010 h 4845764"/>
                <a:gd name="connsiteX423" fmla="*/ 8694423 w 10980843"/>
                <a:gd name="connsiteY423" fmla="*/ 1065027 h 4845764"/>
                <a:gd name="connsiteX424" fmla="*/ 8584774 w 10980843"/>
                <a:gd name="connsiteY424" fmla="*/ 1100302 h 4845764"/>
                <a:gd name="connsiteX425" fmla="*/ 8962349 w 10980843"/>
                <a:gd name="connsiteY425" fmla="*/ 921052 h 4845764"/>
                <a:gd name="connsiteX426" fmla="*/ 9573523 w 10980843"/>
                <a:gd name="connsiteY426" fmla="*/ 681730 h 4845764"/>
                <a:gd name="connsiteX427" fmla="*/ 9802356 w 10980843"/>
                <a:gd name="connsiteY427" fmla="*/ 612129 h 4845764"/>
                <a:gd name="connsiteX428" fmla="*/ 9865286 w 10980843"/>
                <a:gd name="connsiteY428" fmla="*/ 576849 h 4845764"/>
                <a:gd name="connsiteX429" fmla="*/ 9797588 w 10980843"/>
                <a:gd name="connsiteY429" fmla="*/ 589242 h 4845764"/>
                <a:gd name="connsiteX430" fmla="*/ 8453197 w 10980843"/>
                <a:gd name="connsiteY430" fmla="*/ 1114604 h 4845764"/>
                <a:gd name="connsiteX431" fmla="*/ 8284432 w 10980843"/>
                <a:gd name="connsiteY431" fmla="*/ 1208047 h 4845764"/>
                <a:gd name="connsiteX432" fmla="*/ 8219598 w 10980843"/>
                <a:gd name="connsiteY432" fmla="*/ 1247135 h 4845764"/>
                <a:gd name="connsiteX433" fmla="*/ 8120438 w 10980843"/>
                <a:gd name="connsiteY433" fmla="*/ 1314833 h 4845764"/>
                <a:gd name="connsiteX434" fmla="*/ 8013648 w 10980843"/>
                <a:gd name="connsiteY434" fmla="*/ 1334856 h 4845764"/>
                <a:gd name="connsiteX435" fmla="*/ 8027950 w 10980843"/>
                <a:gd name="connsiteY435" fmla="*/ 1307207 h 4845764"/>
                <a:gd name="connsiteX436" fmla="*/ 8156668 w 10980843"/>
                <a:gd name="connsiteY436" fmla="*/ 1230929 h 4845764"/>
                <a:gd name="connsiteX437" fmla="*/ 8546635 w 10980843"/>
                <a:gd name="connsiteY437" fmla="*/ 1036423 h 4845764"/>
                <a:gd name="connsiteX438" fmla="*/ 8425548 w 10980843"/>
                <a:gd name="connsiteY438" fmla="*/ 1073607 h 4845764"/>
                <a:gd name="connsiteX439" fmla="*/ 8634356 w 10980843"/>
                <a:gd name="connsiteY439" fmla="*/ 941076 h 4845764"/>
                <a:gd name="connsiteX440" fmla="*/ 8771655 w 10980843"/>
                <a:gd name="connsiteY440" fmla="*/ 844774 h 4845764"/>
                <a:gd name="connsiteX441" fmla="*/ 8694423 w 10980843"/>
                <a:gd name="connsiteY441" fmla="*/ 860981 h 4845764"/>
                <a:gd name="connsiteX442" fmla="*/ 8383596 w 10980843"/>
                <a:gd name="connsiteY442" fmla="*/ 1017353 h 4845764"/>
                <a:gd name="connsiteX443" fmla="*/ 8397898 w 10980843"/>
                <a:gd name="connsiteY443" fmla="*/ 989699 h 4845764"/>
                <a:gd name="connsiteX444" fmla="*/ 8285386 w 10980843"/>
                <a:gd name="connsiteY444" fmla="*/ 999234 h 4845764"/>
                <a:gd name="connsiteX445" fmla="*/ 8322571 w 10980843"/>
                <a:gd name="connsiteY445" fmla="*/ 995421 h 4845764"/>
                <a:gd name="connsiteX446" fmla="*/ 8877491 w 10980843"/>
                <a:gd name="connsiteY446" fmla="*/ 745615 h 4845764"/>
                <a:gd name="connsiteX447" fmla="*/ 8968070 w 10980843"/>
                <a:gd name="connsiteY447" fmla="*/ 691265 h 4845764"/>
                <a:gd name="connsiteX448" fmla="*/ 8808839 w 10980843"/>
                <a:gd name="connsiteY448" fmla="*/ 718915 h 4845764"/>
                <a:gd name="connsiteX449" fmla="*/ 8849841 w 10980843"/>
                <a:gd name="connsiteY449" fmla="*/ 671241 h 4845764"/>
                <a:gd name="connsiteX450" fmla="*/ 8851745 w 10980843"/>
                <a:gd name="connsiteY450" fmla="*/ 654081 h 4845764"/>
                <a:gd name="connsiteX451" fmla="*/ 8811703 w 10980843"/>
                <a:gd name="connsiteY451" fmla="*/ 670287 h 4845764"/>
                <a:gd name="connsiteX452" fmla="*/ 8414104 w 10980843"/>
                <a:gd name="connsiteY452" fmla="*/ 739893 h 4845764"/>
                <a:gd name="connsiteX453" fmla="*/ 8151901 w 10980843"/>
                <a:gd name="connsiteY453" fmla="*/ 860981 h 4845764"/>
                <a:gd name="connsiteX454" fmla="*/ 8024137 w 10980843"/>
                <a:gd name="connsiteY454" fmla="*/ 868611 h 4845764"/>
                <a:gd name="connsiteX455" fmla="*/ 8029858 w 10980843"/>
                <a:gd name="connsiteY455" fmla="*/ 849542 h 4845764"/>
                <a:gd name="connsiteX456" fmla="*/ 8051786 w 10980843"/>
                <a:gd name="connsiteY456" fmla="*/ 832376 h 4845764"/>
                <a:gd name="connsiteX457" fmla="*/ 7954535 w 10980843"/>
                <a:gd name="connsiteY457" fmla="*/ 822842 h 4845764"/>
                <a:gd name="connsiteX458" fmla="*/ 7827721 w 10980843"/>
                <a:gd name="connsiteY458" fmla="*/ 851446 h 4845764"/>
                <a:gd name="connsiteX459" fmla="*/ 7864906 w 10980843"/>
                <a:gd name="connsiteY459" fmla="*/ 823796 h 4845764"/>
                <a:gd name="connsiteX460" fmla="*/ 7837256 w 10980843"/>
                <a:gd name="connsiteY460" fmla="*/ 799959 h 4845764"/>
                <a:gd name="connsiteX461" fmla="*/ 7851558 w 10980843"/>
                <a:gd name="connsiteY461" fmla="*/ 777077 h 4845764"/>
                <a:gd name="connsiteX462" fmla="*/ 7802930 w 10980843"/>
                <a:gd name="connsiteY462" fmla="*/ 833331 h 4845764"/>
                <a:gd name="connsiteX463" fmla="*/ 7692331 w 10980843"/>
                <a:gd name="connsiteY463" fmla="*/ 860031 h 4845764"/>
                <a:gd name="connsiteX464" fmla="*/ 7660864 w 10980843"/>
                <a:gd name="connsiteY464" fmla="*/ 841911 h 4845764"/>
                <a:gd name="connsiteX465" fmla="*/ 7645608 w 10980843"/>
                <a:gd name="connsiteY465" fmla="*/ 868611 h 4845764"/>
                <a:gd name="connsiteX466" fmla="*/ 7598889 w 10980843"/>
                <a:gd name="connsiteY466" fmla="*/ 832376 h 4845764"/>
                <a:gd name="connsiteX467" fmla="*/ 7753352 w 10980843"/>
                <a:gd name="connsiteY467" fmla="*/ 777077 h 4845764"/>
                <a:gd name="connsiteX468" fmla="*/ 7588400 w 10980843"/>
                <a:gd name="connsiteY468" fmla="*/ 813307 h 4845764"/>
                <a:gd name="connsiteX469" fmla="*/ 7547402 w 10980843"/>
                <a:gd name="connsiteY469" fmla="*/ 804727 h 4845764"/>
                <a:gd name="connsiteX470" fmla="*/ 7678029 w 10980843"/>
                <a:gd name="connsiteY470" fmla="*/ 758008 h 4845764"/>
                <a:gd name="connsiteX471" fmla="*/ 7668495 w 10980843"/>
                <a:gd name="connsiteY471" fmla="*/ 730358 h 4845764"/>
                <a:gd name="connsiteX472" fmla="*/ 7687564 w 10980843"/>
                <a:gd name="connsiteY472" fmla="*/ 748473 h 4845764"/>
                <a:gd name="connsiteX473" fmla="*/ 7733329 w 10980843"/>
                <a:gd name="connsiteY473" fmla="*/ 720823 h 4845764"/>
                <a:gd name="connsiteX474" fmla="*/ 7714259 w 10980843"/>
                <a:gd name="connsiteY474" fmla="*/ 711289 h 4845764"/>
                <a:gd name="connsiteX475" fmla="*/ 7835352 w 10980843"/>
                <a:gd name="connsiteY475" fmla="*/ 664570 h 4845764"/>
                <a:gd name="connsiteX476" fmla="*/ 7823908 w 10980843"/>
                <a:gd name="connsiteY476" fmla="*/ 648359 h 4845764"/>
                <a:gd name="connsiteX477" fmla="*/ 7677075 w 10980843"/>
                <a:gd name="connsiteY477" fmla="*/ 674104 h 4845764"/>
                <a:gd name="connsiteX478" fmla="*/ 7695190 w 10980843"/>
                <a:gd name="connsiteY478" fmla="*/ 608311 h 4845764"/>
                <a:gd name="connsiteX479" fmla="*/ 7648471 w 10980843"/>
                <a:gd name="connsiteY479" fmla="*/ 635966 h 4845764"/>
                <a:gd name="connsiteX480" fmla="*/ 7686610 w 10980843"/>
                <a:gd name="connsiteY480" fmla="*/ 575894 h 4845764"/>
                <a:gd name="connsiteX481" fmla="*/ 7793395 w 10980843"/>
                <a:gd name="connsiteY481" fmla="*/ 553012 h 4845764"/>
                <a:gd name="connsiteX482" fmla="*/ 7835352 w 10980843"/>
                <a:gd name="connsiteY482" fmla="*/ 519641 h 4845764"/>
                <a:gd name="connsiteX483" fmla="*/ 7732374 w 10980843"/>
                <a:gd name="connsiteY483" fmla="*/ 552058 h 4845764"/>
                <a:gd name="connsiteX484" fmla="*/ 7769559 w 10980843"/>
                <a:gd name="connsiteY484" fmla="*/ 514873 h 4845764"/>
                <a:gd name="connsiteX485" fmla="*/ 7883025 w 10980843"/>
                <a:gd name="connsiteY485" fmla="*/ 417618 h 4845764"/>
                <a:gd name="connsiteX486" fmla="*/ 7919255 w 10980843"/>
                <a:gd name="connsiteY486" fmla="*/ 323225 h 4845764"/>
                <a:gd name="connsiteX487" fmla="*/ 7975509 w 10980843"/>
                <a:gd name="connsiteY487" fmla="*/ 337527 h 4845764"/>
                <a:gd name="connsiteX488" fmla="*/ 8071810 w 10980843"/>
                <a:gd name="connsiteY488" fmla="*/ 232645 h 4845764"/>
                <a:gd name="connsiteX489" fmla="*/ 8162390 w 10980843"/>
                <a:gd name="connsiteY489" fmla="*/ 160181 h 4845764"/>
                <a:gd name="connsiteX490" fmla="*/ 8068952 w 10980843"/>
                <a:gd name="connsiteY490" fmla="*/ 169716 h 4845764"/>
                <a:gd name="connsiteX491" fmla="*/ 8088021 w 10980843"/>
                <a:gd name="connsiteY491" fmla="*/ 145879 h 4845764"/>
                <a:gd name="connsiteX492" fmla="*/ 8073719 w 10980843"/>
                <a:gd name="connsiteY492" fmla="*/ 131577 h 4845764"/>
                <a:gd name="connsiteX493" fmla="*/ 7745722 w 10980843"/>
                <a:gd name="connsiteY493" fmla="*/ 290808 h 4845764"/>
                <a:gd name="connsiteX494" fmla="*/ 7732374 w 10980843"/>
                <a:gd name="connsiteY494" fmla="*/ 272693 h 4845764"/>
                <a:gd name="connsiteX495" fmla="*/ 7760978 w 10980843"/>
                <a:gd name="connsiteY495" fmla="*/ 267926 h 4845764"/>
                <a:gd name="connsiteX496" fmla="*/ 7760978 w 10980843"/>
                <a:gd name="connsiteY496" fmla="*/ 253624 h 4845764"/>
                <a:gd name="connsiteX497" fmla="*/ 7737142 w 10980843"/>
                <a:gd name="connsiteY497" fmla="*/ 234554 h 4845764"/>
                <a:gd name="connsiteX498" fmla="*/ 7711401 w 10980843"/>
                <a:gd name="connsiteY498" fmla="*/ 259345 h 4845764"/>
                <a:gd name="connsiteX499" fmla="*/ 7561704 w 10980843"/>
                <a:gd name="connsiteY499" fmla="*/ 290808 h 4845764"/>
                <a:gd name="connsiteX500" fmla="*/ 7517844 w 10980843"/>
                <a:gd name="connsiteY500" fmla="*/ 262204 h 4845764"/>
                <a:gd name="connsiteX501" fmla="*/ 7517844 w 10980843"/>
                <a:gd name="connsiteY501" fmla="*/ 244089 h 4845764"/>
                <a:gd name="connsiteX502" fmla="*/ 7536913 w 10980843"/>
                <a:gd name="connsiteY502" fmla="*/ 239322 h 4845764"/>
                <a:gd name="connsiteX503" fmla="*/ 7536913 w 10980843"/>
                <a:gd name="connsiteY503" fmla="*/ 225974 h 4845764"/>
                <a:gd name="connsiteX504" fmla="*/ 7518798 w 10980843"/>
                <a:gd name="connsiteY504" fmla="*/ 225020 h 4845764"/>
                <a:gd name="connsiteX505" fmla="*/ 7518798 w 10980843"/>
                <a:gd name="connsiteY505" fmla="*/ 206905 h 4845764"/>
                <a:gd name="connsiteX506" fmla="*/ 7555028 w 10980843"/>
                <a:gd name="connsiteY506" fmla="*/ 160181 h 4845764"/>
                <a:gd name="connsiteX507" fmla="*/ 7489240 w 10980843"/>
                <a:gd name="connsiteY507" fmla="*/ 210718 h 4845764"/>
                <a:gd name="connsiteX508" fmla="*/ 7508309 w 10980843"/>
                <a:gd name="connsiteY508" fmla="*/ 220252 h 4845764"/>
                <a:gd name="connsiteX509" fmla="*/ 7480659 w 10980843"/>
                <a:gd name="connsiteY509" fmla="*/ 286041 h 4845764"/>
                <a:gd name="connsiteX510" fmla="*/ 7499729 w 10980843"/>
                <a:gd name="connsiteY510" fmla="*/ 296530 h 4845764"/>
                <a:gd name="connsiteX511" fmla="*/ 7499729 w 10980843"/>
                <a:gd name="connsiteY511" fmla="*/ 327038 h 4845764"/>
                <a:gd name="connsiteX512" fmla="*/ 7445379 w 10980843"/>
                <a:gd name="connsiteY512" fmla="*/ 334669 h 4845764"/>
                <a:gd name="connsiteX513" fmla="*/ 7422497 w 10980843"/>
                <a:gd name="connsiteY513" fmla="*/ 359460 h 4845764"/>
                <a:gd name="connsiteX514" fmla="*/ 7144087 w 10980843"/>
                <a:gd name="connsiteY514" fmla="*/ 417618 h 4845764"/>
                <a:gd name="connsiteX515" fmla="*/ 7041109 w 10980843"/>
                <a:gd name="connsiteY515" fmla="*/ 407133 h 4845764"/>
                <a:gd name="connsiteX516" fmla="*/ 7145991 w 10980843"/>
                <a:gd name="connsiteY516" fmla="*/ 371853 h 4845764"/>
                <a:gd name="connsiteX517" fmla="*/ 7291875 w 10980843"/>
                <a:gd name="connsiteY517" fmla="*/ 292717 h 4845764"/>
                <a:gd name="connsiteX518" fmla="*/ 7361476 w 10980843"/>
                <a:gd name="connsiteY518" fmla="*/ 268880 h 4845764"/>
                <a:gd name="connsiteX519" fmla="*/ 7433940 w 10980843"/>
                <a:gd name="connsiteY519" fmla="*/ 225020 h 4845764"/>
                <a:gd name="connsiteX520" fmla="*/ 7377687 w 10980843"/>
                <a:gd name="connsiteY520" fmla="*/ 234554 h 4845764"/>
                <a:gd name="connsiteX521" fmla="*/ 7387221 w 10980843"/>
                <a:gd name="connsiteY521" fmla="*/ 216439 h 4845764"/>
                <a:gd name="connsiteX522" fmla="*/ 7167924 w 10980843"/>
                <a:gd name="connsiteY522" fmla="*/ 281273 h 4845764"/>
                <a:gd name="connsiteX523" fmla="*/ 7030620 w 10980843"/>
                <a:gd name="connsiteY523" fmla="*/ 369944 h 4845764"/>
                <a:gd name="connsiteX524" fmla="*/ 7017273 w 10980843"/>
                <a:gd name="connsiteY524" fmla="*/ 337527 h 4845764"/>
                <a:gd name="connsiteX525" fmla="*/ 6854229 w 10980843"/>
                <a:gd name="connsiteY525" fmla="*/ 393781 h 4845764"/>
                <a:gd name="connsiteX526" fmla="*/ 6885696 w 10980843"/>
                <a:gd name="connsiteY526" fmla="*/ 411900 h 4845764"/>
                <a:gd name="connsiteX527" fmla="*/ 6829442 w 10980843"/>
                <a:gd name="connsiteY527" fmla="*/ 468154 h 4845764"/>
                <a:gd name="connsiteX528" fmla="*/ 6766512 w 10980843"/>
                <a:gd name="connsiteY528" fmla="*/ 450989 h 4845764"/>
                <a:gd name="connsiteX529" fmla="*/ 6709304 w 10980843"/>
                <a:gd name="connsiteY529" fmla="*/ 491991 h 4845764"/>
                <a:gd name="connsiteX530" fmla="*/ 6645420 w 10980843"/>
                <a:gd name="connsiteY530" fmla="*/ 480547 h 4845764"/>
                <a:gd name="connsiteX531" fmla="*/ 6428031 w 10980843"/>
                <a:gd name="connsiteY531" fmla="*/ 533943 h 4845764"/>
                <a:gd name="connsiteX532" fmla="*/ 6408962 w 10980843"/>
                <a:gd name="connsiteY532" fmla="*/ 514873 h 4845764"/>
                <a:gd name="connsiteX533" fmla="*/ 6336497 w 10980843"/>
                <a:gd name="connsiteY533" fmla="*/ 523453 h 4845764"/>
                <a:gd name="connsiteX534" fmla="*/ 6286915 w 10980843"/>
                <a:gd name="connsiteY534" fmla="*/ 495804 h 4845764"/>
                <a:gd name="connsiteX535" fmla="*/ 6237337 w 10980843"/>
                <a:gd name="connsiteY535" fmla="*/ 518686 h 4845764"/>
                <a:gd name="connsiteX536" fmla="*/ 6280243 w 10980843"/>
                <a:gd name="connsiteY536" fmla="*/ 558734 h 4845764"/>
                <a:gd name="connsiteX537" fmla="*/ 6531004 w 10980843"/>
                <a:gd name="connsiteY537" fmla="*/ 542523 h 4845764"/>
                <a:gd name="connsiteX538" fmla="*/ 6559608 w 10980843"/>
                <a:gd name="connsiteY538" fmla="*/ 524408 h 4845764"/>
                <a:gd name="connsiteX539" fmla="*/ 6564375 w 10980843"/>
                <a:gd name="connsiteY539" fmla="*/ 552058 h 4845764"/>
                <a:gd name="connsiteX540" fmla="*/ 6380357 w 10980843"/>
                <a:gd name="connsiteY540" fmla="*/ 597827 h 4845764"/>
                <a:gd name="connsiteX541" fmla="*/ 6340310 w 10980843"/>
                <a:gd name="connsiteY541" fmla="*/ 562547 h 4845764"/>
                <a:gd name="connsiteX542" fmla="*/ 6196335 w 10980843"/>
                <a:gd name="connsiteY542" fmla="*/ 647404 h 4845764"/>
                <a:gd name="connsiteX543" fmla="*/ 6185851 w 10980843"/>
                <a:gd name="connsiteY543" fmla="*/ 628335 h 4845764"/>
                <a:gd name="connsiteX544" fmla="*/ 5936040 w 10980843"/>
                <a:gd name="connsiteY544" fmla="*/ 686498 h 4845764"/>
                <a:gd name="connsiteX545" fmla="*/ 5863576 w 10980843"/>
                <a:gd name="connsiteY545" fmla="*/ 683639 h 4845764"/>
                <a:gd name="connsiteX546" fmla="*/ 5881690 w 10980843"/>
                <a:gd name="connsiteY546" fmla="*/ 706521 h 4845764"/>
                <a:gd name="connsiteX547" fmla="*/ 5840693 w 10980843"/>
                <a:gd name="connsiteY547" fmla="*/ 729404 h 4845764"/>
                <a:gd name="connsiteX548" fmla="*/ 5872156 w 10980843"/>
                <a:gd name="connsiteY548" fmla="*/ 655035 h 4845764"/>
                <a:gd name="connsiteX549" fmla="*/ 5831159 w 10980843"/>
                <a:gd name="connsiteY549" fmla="*/ 655035 h 4845764"/>
                <a:gd name="connsiteX550" fmla="*/ 5778718 w 10980843"/>
                <a:gd name="connsiteY550" fmla="*/ 617846 h 4845764"/>
                <a:gd name="connsiteX551" fmla="*/ 5838784 w 10980843"/>
                <a:gd name="connsiteY551" fmla="*/ 544432 h 4845764"/>
                <a:gd name="connsiteX552" fmla="*/ 5844506 w 10980843"/>
                <a:gd name="connsiteY552" fmla="*/ 487224 h 4845764"/>
                <a:gd name="connsiteX553" fmla="*/ 5802554 w 10980843"/>
                <a:gd name="connsiteY553" fmla="*/ 487224 h 4845764"/>
                <a:gd name="connsiteX554" fmla="*/ 5797787 w 10980843"/>
                <a:gd name="connsiteY554" fmla="*/ 459574 h 4845764"/>
                <a:gd name="connsiteX555" fmla="*/ 6052365 w 10980843"/>
                <a:gd name="connsiteY555" fmla="*/ 409992 h 4845764"/>
                <a:gd name="connsiteX556" fmla="*/ 6078106 w 10980843"/>
                <a:gd name="connsiteY556" fmla="*/ 393781 h 4845764"/>
                <a:gd name="connsiteX557" fmla="*/ 5893134 w 10980843"/>
                <a:gd name="connsiteY557" fmla="*/ 400457 h 4845764"/>
                <a:gd name="connsiteX558" fmla="*/ 5831159 w 10980843"/>
                <a:gd name="connsiteY558" fmla="*/ 422385 h 4845764"/>
                <a:gd name="connsiteX559" fmla="*/ 5709116 w 10980843"/>
                <a:gd name="connsiteY559" fmla="*/ 404270 h 4845764"/>
                <a:gd name="connsiteX560" fmla="*/ 5649045 w 10980843"/>
                <a:gd name="connsiteY560" fmla="*/ 430970 h 4845764"/>
                <a:gd name="connsiteX561" fmla="*/ 5742488 w 10980843"/>
                <a:gd name="connsiteY561" fmla="*/ 309877 h 4845764"/>
                <a:gd name="connsiteX562" fmla="*/ 5728186 w 10980843"/>
                <a:gd name="connsiteY562" fmla="*/ 375666 h 4845764"/>
                <a:gd name="connsiteX563" fmla="*/ 5769183 w 10980843"/>
                <a:gd name="connsiteY563" fmla="*/ 347062 h 4845764"/>
                <a:gd name="connsiteX564" fmla="*/ 5760603 w 10980843"/>
                <a:gd name="connsiteY564" fmla="*/ 310832 h 4845764"/>
                <a:gd name="connsiteX565" fmla="*/ 5844506 w 10980843"/>
                <a:gd name="connsiteY565" fmla="*/ 291762 h 4845764"/>
                <a:gd name="connsiteX566" fmla="*/ 5829250 w 10980843"/>
                <a:gd name="connsiteY566" fmla="*/ 312736 h 4845764"/>
                <a:gd name="connsiteX567" fmla="*/ 5882645 w 10980843"/>
                <a:gd name="connsiteY567" fmla="*/ 334669 h 4845764"/>
                <a:gd name="connsiteX568" fmla="*/ 5882645 w 10980843"/>
                <a:gd name="connsiteY568" fmla="*/ 297484 h 4845764"/>
                <a:gd name="connsiteX569" fmla="*/ 5947484 w 10980843"/>
                <a:gd name="connsiteY569" fmla="*/ 287949 h 4845764"/>
                <a:gd name="connsiteX570" fmla="*/ 6014226 w 10980843"/>
                <a:gd name="connsiteY570" fmla="*/ 241226 h 4845764"/>
                <a:gd name="connsiteX571" fmla="*/ 6032341 w 10980843"/>
                <a:gd name="connsiteY571" fmla="*/ 143020 h 4845764"/>
                <a:gd name="connsiteX572" fmla="*/ 6165827 w 10980843"/>
                <a:gd name="connsiteY572" fmla="*/ 122042 h 4845764"/>
                <a:gd name="connsiteX573" fmla="*/ 6224939 w 10980843"/>
                <a:gd name="connsiteY573" fmla="*/ 86767 h 4845764"/>
                <a:gd name="connsiteX574" fmla="*/ 6236383 w 10980843"/>
                <a:gd name="connsiteY574" fmla="*/ 104882 h 4845764"/>
                <a:gd name="connsiteX575" fmla="*/ 6304080 w 10980843"/>
                <a:gd name="connsiteY575" fmla="*/ 114416 h 4845764"/>
                <a:gd name="connsiteX576" fmla="*/ 6308847 w 10980843"/>
                <a:gd name="connsiteY576" fmla="*/ 142066 h 4845764"/>
                <a:gd name="connsiteX577" fmla="*/ 6360334 w 10980843"/>
                <a:gd name="connsiteY577" fmla="*/ 104882 h 4845764"/>
                <a:gd name="connsiteX578" fmla="*/ 6350799 w 10980843"/>
                <a:gd name="connsiteY578" fmla="*/ 78186 h 4845764"/>
                <a:gd name="connsiteX579" fmla="*/ 6384170 w 10980843"/>
                <a:gd name="connsiteY579" fmla="*/ 59117 h 4845764"/>
                <a:gd name="connsiteX580" fmla="*/ 6377494 w 10980843"/>
                <a:gd name="connsiteY580" fmla="*/ 31463 h 4845764"/>
                <a:gd name="connsiteX581" fmla="*/ 6223035 w 10980843"/>
                <a:gd name="connsiteY581" fmla="*/ 58163 h 4845764"/>
                <a:gd name="connsiteX582" fmla="*/ 6124825 w 10980843"/>
                <a:gd name="connsiteY582" fmla="*/ 94392 h 4845764"/>
                <a:gd name="connsiteX583" fmla="*/ 6088595 w 10980843"/>
                <a:gd name="connsiteY583" fmla="*/ 96301 h 4845764"/>
                <a:gd name="connsiteX584" fmla="*/ 6107664 w 10980843"/>
                <a:gd name="connsiteY584" fmla="*/ 31463 h 4845764"/>
                <a:gd name="connsiteX585" fmla="*/ 6080015 w 10980843"/>
                <a:gd name="connsiteY585" fmla="*/ 12393 h 4845764"/>
                <a:gd name="connsiteX586" fmla="*/ 6151525 w 10980843"/>
                <a:gd name="connsiteY586" fmla="*/ 0 h 4845764"/>
                <a:gd name="connsiteX587" fmla="*/ 4829062 w 10980843"/>
                <a:gd name="connsiteY587" fmla="*/ 0 h 4845764"/>
                <a:gd name="connsiteX588" fmla="*/ 4784252 w 10980843"/>
                <a:gd name="connsiteY588" fmla="*/ 20978 h 4845764"/>
                <a:gd name="connsiteX589" fmla="*/ 4792832 w 10980843"/>
                <a:gd name="connsiteY589" fmla="*/ 0 h 4845764"/>
                <a:gd name="connsiteX590" fmla="*/ 4693672 w 10980843"/>
                <a:gd name="connsiteY590" fmla="*/ 0 h 4845764"/>
                <a:gd name="connsiteX591" fmla="*/ 4660301 w 10980843"/>
                <a:gd name="connsiteY591" fmla="*/ 49582 h 4845764"/>
                <a:gd name="connsiteX592" fmla="*/ 4508695 w 10980843"/>
                <a:gd name="connsiteY592" fmla="*/ 92488 h 4845764"/>
                <a:gd name="connsiteX593" fmla="*/ 4383795 w 10980843"/>
                <a:gd name="connsiteY593" fmla="*/ 172579 h 4845764"/>
                <a:gd name="connsiteX594" fmla="*/ 4236957 w 10980843"/>
                <a:gd name="connsiteY594" fmla="*/ 194507 h 4845764"/>
                <a:gd name="connsiteX595" fmla="*/ 4246492 w 10980843"/>
                <a:gd name="connsiteY595" fmla="*/ 152555 h 4845764"/>
                <a:gd name="connsiteX596" fmla="*/ 4180703 w 10980843"/>
                <a:gd name="connsiteY596" fmla="*/ 184972 h 4845764"/>
                <a:gd name="connsiteX597" fmla="*/ 4140660 w 10980843"/>
                <a:gd name="connsiteY597" fmla="*/ 189739 h 4845764"/>
                <a:gd name="connsiteX598" fmla="*/ 4095845 w 10980843"/>
                <a:gd name="connsiteY598" fmla="*/ 217389 h 4845764"/>
                <a:gd name="connsiteX599" fmla="*/ 4123495 w 10980843"/>
                <a:gd name="connsiteY599" fmla="*/ 189739 h 4845764"/>
                <a:gd name="connsiteX600" fmla="*/ 4104426 w 10980843"/>
                <a:gd name="connsiteY600" fmla="*/ 175437 h 4845764"/>
                <a:gd name="connsiteX601" fmla="*/ 4123495 w 10980843"/>
                <a:gd name="connsiteY601" fmla="*/ 143020 h 4845764"/>
                <a:gd name="connsiteX602" fmla="*/ 4031961 w 10980843"/>
                <a:gd name="connsiteY602" fmla="*/ 189739 h 4845764"/>
                <a:gd name="connsiteX603" fmla="*/ 3845085 w 10980843"/>
                <a:gd name="connsiteY603" fmla="*/ 255528 h 4845764"/>
                <a:gd name="connsiteX604" fmla="*/ 3740203 w 10980843"/>
                <a:gd name="connsiteY604" fmla="*/ 279365 h 4845764"/>
                <a:gd name="connsiteX605" fmla="*/ 3764040 w 10980843"/>
                <a:gd name="connsiteY605" fmla="*/ 246948 h 4845764"/>
                <a:gd name="connsiteX606" fmla="*/ 3464647 w 10980843"/>
                <a:gd name="connsiteY606" fmla="*/ 387109 h 4845764"/>
                <a:gd name="connsiteX607" fmla="*/ 3455112 w 10980843"/>
                <a:gd name="connsiteY607" fmla="*/ 368040 h 4845764"/>
                <a:gd name="connsiteX608" fmla="*/ 3498018 w 10980843"/>
                <a:gd name="connsiteY608" fmla="*/ 336573 h 4845764"/>
                <a:gd name="connsiteX609" fmla="*/ 3600041 w 10980843"/>
                <a:gd name="connsiteY609" fmla="*/ 274597 h 4845764"/>
                <a:gd name="connsiteX610" fmla="*/ 3562857 w 10980843"/>
                <a:gd name="connsiteY610" fmla="*/ 274597 h 4845764"/>
                <a:gd name="connsiteX611" fmla="*/ 3912777 w 10980843"/>
                <a:gd name="connsiteY611" fmla="*/ 115371 h 4845764"/>
                <a:gd name="connsiteX612" fmla="*/ 3965218 w 10980843"/>
                <a:gd name="connsiteY612" fmla="*/ 134440 h 4845764"/>
                <a:gd name="connsiteX613" fmla="*/ 3965218 w 10980843"/>
                <a:gd name="connsiteY613" fmla="*/ 110603 h 4845764"/>
                <a:gd name="connsiteX614" fmla="*/ 3992872 w 10980843"/>
                <a:gd name="connsiteY614" fmla="*/ 115371 h 4845764"/>
                <a:gd name="connsiteX615" fmla="*/ 3992872 w 10980843"/>
                <a:gd name="connsiteY615" fmla="*/ 86767 h 4845764"/>
                <a:gd name="connsiteX616" fmla="*/ 4002407 w 10980843"/>
                <a:gd name="connsiteY616" fmla="*/ 105836 h 4845764"/>
                <a:gd name="connsiteX617" fmla="*/ 4124449 w 10980843"/>
                <a:gd name="connsiteY617" fmla="*/ 31463 h 4845764"/>
                <a:gd name="connsiteX618" fmla="*/ 4047217 w 10980843"/>
                <a:gd name="connsiteY618" fmla="*/ 58163 h 4845764"/>
                <a:gd name="connsiteX619" fmla="*/ 3993822 w 10980843"/>
                <a:gd name="connsiteY619" fmla="*/ 40997 h 4845764"/>
                <a:gd name="connsiteX620" fmla="*/ 4021477 w 10980843"/>
                <a:gd name="connsiteY620" fmla="*/ 3813 h 4845764"/>
                <a:gd name="connsiteX621" fmla="*/ 4017659 w 10980843"/>
                <a:gd name="connsiteY621" fmla="*/ 954 h 4845764"/>
                <a:gd name="connsiteX622" fmla="*/ 2934522 w 10980843"/>
                <a:gd name="connsiteY622" fmla="*/ 954 h 4845764"/>
                <a:gd name="connsiteX623" fmla="*/ 2822010 w 10980843"/>
                <a:gd name="connsiteY623" fmla="*/ 61975 h 4845764"/>
                <a:gd name="connsiteX624" fmla="*/ 2768615 w 10980843"/>
                <a:gd name="connsiteY624" fmla="*/ 68652 h 4845764"/>
                <a:gd name="connsiteX625" fmla="*/ 2837266 w 10980843"/>
                <a:gd name="connsiteY625" fmla="*/ 20024 h 4845764"/>
                <a:gd name="connsiteX626" fmla="*/ 2884940 w 10980843"/>
                <a:gd name="connsiteY626" fmla="*/ 0 h 4845764"/>
                <a:gd name="connsiteX627" fmla="*/ 2589365 w 10980843"/>
                <a:gd name="connsiteY627" fmla="*/ 0 h 4845764"/>
                <a:gd name="connsiteX628" fmla="*/ 2600808 w 10980843"/>
                <a:gd name="connsiteY628" fmla="*/ 30513 h 4845764"/>
                <a:gd name="connsiteX629" fmla="*/ 2647527 w 10980843"/>
                <a:gd name="connsiteY629" fmla="*/ 25746 h 4845764"/>
                <a:gd name="connsiteX630" fmla="*/ 2592223 w 10980843"/>
                <a:gd name="connsiteY630" fmla="*/ 73419 h 4845764"/>
                <a:gd name="connsiteX631" fmla="*/ 2572204 w 10980843"/>
                <a:gd name="connsiteY631" fmla="*/ 109649 h 4845764"/>
                <a:gd name="connsiteX632" fmla="*/ 2423462 w 10980843"/>
                <a:gd name="connsiteY632" fmla="*/ 184972 h 4845764"/>
                <a:gd name="connsiteX633" fmla="*/ 2451112 w 10980843"/>
                <a:gd name="connsiteY633" fmla="*/ 157322 h 4845764"/>
                <a:gd name="connsiteX634" fmla="*/ 2404393 w 10980843"/>
                <a:gd name="connsiteY634" fmla="*/ 147788 h 4845764"/>
                <a:gd name="connsiteX635" fmla="*/ 2229905 w 10980843"/>
                <a:gd name="connsiteY635" fmla="*/ 281273 h 4845764"/>
                <a:gd name="connsiteX636" fmla="*/ 2152678 w 10980843"/>
                <a:gd name="connsiteY636" fmla="*/ 315599 h 4845764"/>
                <a:gd name="connsiteX637" fmla="*/ 2162212 w 10980843"/>
                <a:gd name="connsiteY637" fmla="*/ 370898 h 4845764"/>
                <a:gd name="connsiteX638" fmla="*/ 2146956 w 10980843"/>
                <a:gd name="connsiteY638" fmla="*/ 380433 h 4845764"/>
                <a:gd name="connsiteX639" fmla="*/ 2082117 w 10980843"/>
                <a:gd name="connsiteY639" fmla="*/ 432874 h 4845764"/>
                <a:gd name="connsiteX640" fmla="*/ 2067815 w 10980843"/>
                <a:gd name="connsiteY640" fmla="*/ 404270 h 4845764"/>
                <a:gd name="connsiteX641" fmla="*/ 1974377 w 10980843"/>
                <a:gd name="connsiteY641" fmla="*/ 465291 h 4845764"/>
                <a:gd name="connsiteX642" fmla="*/ 1824681 w 10980843"/>
                <a:gd name="connsiteY642" fmla="*/ 535851 h 4845764"/>
                <a:gd name="connsiteX643" fmla="*/ 1843750 w 10980843"/>
                <a:gd name="connsiteY643" fmla="*/ 558734 h 4845764"/>
                <a:gd name="connsiteX644" fmla="*/ 1762705 w 10980843"/>
                <a:gd name="connsiteY644" fmla="*/ 636915 h 4845764"/>
                <a:gd name="connsiteX645" fmla="*/ 1745545 w 10980843"/>
                <a:gd name="connsiteY645" fmla="*/ 638824 h 4845764"/>
                <a:gd name="connsiteX646" fmla="*/ 1736010 w 10980843"/>
                <a:gd name="connsiteY646" fmla="*/ 619755 h 4845764"/>
                <a:gd name="connsiteX647" fmla="*/ 1694058 w 10980843"/>
                <a:gd name="connsiteY647" fmla="*/ 680776 h 4845764"/>
                <a:gd name="connsiteX648" fmla="*/ 1655920 w 10980843"/>
                <a:gd name="connsiteY648" fmla="*/ 680776 h 4845764"/>
                <a:gd name="connsiteX649" fmla="*/ 1567244 w 10980843"/>
                <a:gd name="connsiteY649" fmla="*/ 750382 h 4845764"/>
                <a:gd name="connsiteX650" fmla="*/ 1576779 w 10980843"/>
                <a:gd name="connsiteY650" fmla="*/ 685543 h 4845764"/>
                <a:gd name="connsiteX651" fmla="*/ 1586314 w 10980843"/>
                <a:gd name="connsiteY651" fmla="*/ 634057 h 4845764"/>
                <a:gd name="connsiteX652" fmla="*/ 1599666 w 10980843"/>
                <a:gd name="connsiteY652" fmla="*/ 610220 h 4845764"/>
                <a:gd name="connsiteX653" fmla="*/ 1418507 w 10980843"/>
                <a:gd name="connsiteY653" fmla="*/ 747519 h 4845764"/>
                <a:gd name="connsiteX654" fmla="*/ 1156303 w 10980843"/>
                <a:gd name="connsiteY654" fmla="*/ 967771 h 4845764"/>
                <a:gd name="connsiteX655" fmla="*/ 1080025 w 10980843"/>
                <a:gd name="connsiteY655" fmla="*/ 1003051 h 4845764"/>
                <a:gd name="connsiteX656" fmla="*/ 742494 w 10980843"/>
                <a:gd name="connsiteY656" fmla="*/ 1282416 h 4845764"/>
                <a:gd name="connsiteX657" fmla="*/ 528918 w 10980843"/>
                <a:gd name="connsiteY657" fmla="*/ 1489320 h 4845764"/>
                <a:gd name="connsiteX658" fmla="*/ 537498 w 10980843"/>
                <a:gd name="connsiteY658" fmla="*/ 1460716 h 4845764"/>
                <a:gd name="connsiteX659" fmla="*/ 613775 w 10980843"/>
                <a:gd name="connsiteY659" fmla="*/ 1340578 h 4845764"/>
                <a:gd name="connsiteX660" fmla="*/ 717707 w 10980843"/>
                <a:gd name="connsiteY660" fmla="*/ 1225208 h 4845764"/>
                <a:gd name="connsiteX661" fmla="*/ 715798 w 10980843"/>
                <a:gd name="connsiteY661" fmla="*/ 1199462 h 4845764"/>
                <a:gd name="connsiteX662" fmla="*/ 753937 w 10980843"/>
                <a:gd name="connsiteY662" fmla="*/ 1190882 h 4845764"/>
                <a:gd name="connsiteX663" fmla="*/ 833073 w 10980843"/>
                <a:gd name="connsiteY663" fmla="*/ 1128906 h 4845764"/>
                <a:gd name="connsiteX664" fmla="*/ 768239 w 10980843"/>
                <a:gd name="connsiteY664" fmla="*/ 1128906 h 4845764"/>
                <a:gd name="connsiteX665" fmla="*/ 557522 w 10980843"/>
                <a:gd name="connsiteY665" fmla="*/ 1337715 h 4845764"/>
                <a:gd name="connsiteX666" fmla="*/ 53138 w 10980843"/>
                <a:gd name="connsiteY666" fmla="*/ 1983215 h 4845764"/>
                <a:gd name="connsiteX667" fmla="*/ 198067 w 10980843"/>
                <a:gd name="connsiteY667" fmla="*/ 2790805 h 4845764"/>
                <a:gd name="connsiteX668" fmla="*/ 787309 w 10980843"/>
                <a:gd name="connsiteY668" fmla="*/ 3155028 h 4845764"/>
                <a:gd name="connsiteX669" fmla="*/ 5156104 w 10980843"/>
                <a:gd name="connsiteY669" fmla="*/ 2629665 h 4845764"/>
                <a:gd name="connsiteX670" fmla="*/ 5160872 w 10980843"/>
                <a:gd name="connsiteY670" fmla="*/ 2714528 h 4845764"/>
                <a:gd name="connsiteX671" fmla="*/ 5132268 w 10980843"/>
                <a:gd name="connsiteY671" fmla="*/ 2691641 h 4845764"/>
                <a:gd name="connsiteX672" fmla="*/ 5207591 w 10980843"/>
                <a:gd name="connsiteY672" fmla="*/ 2564831 h 4845764"/>
                <a:gd name="connsiteX673" fmla="*/ 5156104 w 10980843"/>
                <a:gd name="connsiteY673" fmla="*/ 2629665 h 4845764"/>
                <a:gd name="connsiteX674" fmla="*/ 10757733 w 10980843"/>
                <a:gd name="connsiteY674" fmla="*/ 1433062 h 4845764"/>
                <a:gd name="connsiteX675" fmla="*/ 10768218 w 10980843"/>
                <a:gd name="connsiteY675" fmla="*/ 1424482 h 4845764"/>
                <a:gd name="connsiteX676" fmla="*/ 10847358 w 10980843"/>
                <a:gd name="connsiteY676" fmla="*/ 1424482 h 4845764"/>
                <a:gd name="connsiteX677" fmla="*/ 10828289 w 10980843"/>
                <a:gd name="connsiteY677" fmla="*/ 1429249 h 4845764"/>
                <a:gd name="connsiteX678" fmla="*/ 10847358 w 10980843"/>
                <a:gd name="connsiteY678" fmla="*/ 1461666 h 4845764"/>
                <a:gd name="connsiteX679" fmla="*/ 10758683 w 10980843"/>
                <a:gd name="connsiteY679" fmla="*/ 1434016 h 4845764"/>
                <a:gd name="connsiteX680" fmla="*/ 10706242 w 10980843"/>
                <a:gd name="connsiteY680" fmla="*/ 1442597 h 4845764"/>
                <a:gd name="connsiteX681" fmla="*/ 10633782 w 10980843"/>
                <a:gd name="connsiteY681" fmla="*/ 1492179 h 4845764"/>
                <a:gd name="connsiteX682" fmla="*/ 10579433 w 10980843"/>
                <a:gd name="connsiteY682" fmla="*/ 1555109 h 4845764"/>
                <a:gd name="connsiteX683" fmla="*/ 10565131 w 10980843"/>
                <a:gd name="connsiteY683" fmla="*/ 1532226 h 4845764"/>
                <a:gd name="connsiteX684" fmla="*/ 10705292 w 10980843"/>
                <a:gd name="connsiteY684" fmla="*/ 1443551 h 4845764"/>
                <a:gd name="connsiteX685" fmla="*/ 10555596 w 10980843"/>
                <a:gd name="connsiteY685" fmla="*/ 1605641 h 4845764"/>
                <a:gd name="connsiteX686" fmla="*/ 10641408 w 10980843"/>
                <a:gd name="connsiteY686" fmla="*/ 1582758 h 4845764"/>
                <a:gd name="connsiteX687" fmla="*/ 10547970 w 10980843"/>
                <a:gd name="connsiteY687" fmla="*/ 1676196 h 4845764"/>
                <a:gd name="connsiteX688" fmla="*/ 10555596 w 10980843"/>
                <a:gd name="connsiteY688" fmla="*/ 1605641 h 4845764"/>
                <a:gd name="connsiteX689" fmla="*/ 10444993 w 10980843"/>
                <a:gd name="connsiteY689" fmla="*/ 1569411 h 4845764"/>
                <a:gd name="connsiteX690" fmla="*/ 10417343 w 10980843"/>
                <a:gd name="connsiteY690" fmla="*/ 1546528 h 4845764"/>
                <a:gd name="connsiteX691" fmla="*/ 10491712 w 10980843"/>
                <a:gd name="connsiteY691" fmla="*/ 1527459 h 4845764"/>
                <a:gd name="connsiteX692" fmla="*/ 10426878 w 10980843"/>
                <a:gd name="connsiteY692" fmla="*/ 1635199 h 4845764"/>
                <a:gd name="connsiteX693" fmla="*/ 10464062 w 10980843"/>
                <a:gd name="connsiteY693" fmla="*/ 1648547 h 4845764"/>
                <a:gd name="connsiteX694" fmla="*/ 10380159 w 10980843"/>
                <a:gd name="connsiteY694" fmla="*/ 1676196 h 4845764"/>
                <a:gd name="connsiteX695" fmla="*/ 10376346 w 10980843"/>
                <a:gd name="connsiteY695" fmla="*/ 1647592 h 4845764"/>
                <a:gd name="connsiteX696" fmla="*/ 10333440 w 10980843"/>
                <a:gd name="connsiteY696" fmla="*/ 1639012 h 4845764"/>
                <a:gd name="connsiteX697" fmla="*/ 10445947 w 10980843"/>
                <a:gd name="connsiteY697" fmla="*/ 1569411 h 4845764"/>
                <a:gd name="connsiteX698" fmla="*/ 9920585 w 10980843"/>
                <a:gd name="connsiteY698" fmla="*/ 2035656 h 4845764"/>
                <a:gd name="connsiteX699" fmla="*/ 9995908 w 10980843"/>
                <a:gd name="connsiteY699" fmla="*/ 1994659 h 4845764"/>
                <a:gd name="connsiteX700" fmla="*/ 9915817 w 10980843"/>
                <a:gd name="connsiteY700" fmla="*/ 2088097 h 4845764"/>
                <a:gd name="connsiteX701" fmla="*/ 9865286 w 10980843"/>
                <a:gd name="connsiteY701" fmla="*/ 2069027 h 4845764"/>
                <a:gd name="connsiteX702" fmla="*/ 9920585 w 10980843"/>
                <a:gd name="connsiteY702" fmla="*/ 2035656 h 4845764"/>
                <a:gd name="connsiteX703" fmla="*/ 9221694 w 10980843"/>
                <a:gd name="connsiteY703" fmla="*/ 3125469 h 4845764"/>
                <a:gd name="connsiteX704" fmla="*/ 9319900 w 10980843"/>
                <a:gd name="connsiteY704" fmla="*/ 3071124 h 4845764"/>
                <a:gd name="connsiteX705" fmla="*/ 9425735 w 10980843"/>
                <a:gd name="connsiteY705" fmla="*/ 3026309 h 4845764"/>
                <a:gd name="connsiteX706" fmla="*/ 9434316 w 10980843"/>
                <a:gd name="connsiteY706" fmla="*/ 3069215 h 4845764"/>
                <a:gd name="connsiteX707" fmla="*/ 9381875 w 10980843"/>
                <a:gd name="connsiteY707" fmla="*/ 3095915 h 4845764"/>
                <a:gd name="connsiteX708" fmla="*/ 9300830 w 10980843"/>
                <a:gd name="connsiteY708" fmla="*/ 3144538 h 4845764"/>
                <a:gd name="connsiteX709" fmla="*/ 9303693 w 10980843"/>
                <a:gd name="connsiteY709" fmla="*/ 3162658 h 4845764"/>
                <a:gd name="connsiteX710" fmla="*/ 9275089 w 10980843"/>
                <a:gd name="connsiteY710" fmla="*/ 3158841 h 4845764"/>
                <a:gd name="connsiteX711" fmla="*/ 9175925 w 10980843"/>
                <a:gd name="connsiteY711" fmla="*/ 3188399 h 4845764"/>
                <a:gd name="connsiteX712" fmla="*/ 9135882 w 10980843"/>
                <a:gd name="connsiteY712" fmla="*/ 3181727 h 4845764"/>
                <a:gd name="connsiteX713" fmla="*/ 9221694 w 10980843"/>
                <a:gd name="connsiteY713" fmla="*/ 3125469 h 4845764"/>
                <a:gd name="connsiteX714" fmla="*/ 8434128 w 10980843"/>
                <a:gd name="connsiteY714" fmla="*/ 3256096 h 4845764"/>
                <a:gd name="connsiteX715" fmla="*/ 8321621 w 10980843"/>
                <a:gd name="connsiteY715" fmla="*/ 3312350 h 4845764"/>
                <a:gd name="connsiteX716" fmla="*/ 8434128 w 10980843"/>
                <a:gd name="connsiteY716" fmla="*/ 3256096 h 4845764"/>
                <a:gd name="connsiteX717" fmla="*/ 8307319 w 10980843"/>
                <a:gd name="connsiteY717" fmla="*/ 3366700 h 4845764"/>
                <a:gd name="connsiteX718" fmla="*/ 8509451 w 10980843"/>
                <a:gd name="connsiteY718" fmla="*/ 3274211 h 4845764"/>
                <a:gd name="connsiteX719" fmla="*/ 8380733 w 10980843"/>
                <a:gd name="connsiteY719" fmla="*/ 3355256 h 4845764"/>
                <a:gd name="connsiteX720" fmla="*/ 8311132 w 10980843"/>
                <a:gd name="connsiteY720" fmla="*/ 3379093 h 4845764"/>
                <a:gd name="connsiteX721" fmla="*/ 8229132 w 10980843"/>
                <a:gd name="connsiteY721" fmla="*/ 3414373 h 4845764"/>
                <a:gd name="connsiteX722" fmla="*/ 8307319 w 10980843"/>
                <a:gd name="connsiteY722" fmla="*/ 3366700 h 4845764"/>
                <a:gd name="connsiteX723" fmla="*/ 8374062 w 10980843"/>
                <a:gd name="connsiteY723" fmla="*/ 1068840 h 4845764"/>
                <a:gd name="connsiteX724" fmla="*/ 8396944 w 10980843"/>
                <a:gd name="connsiteY724" fmla="*/ 1096489 h 4845764"/>
                <a:gd name="connsiteX725" fmla="*/ 8237713 w 10980843"/>
                <a:gd name="connsiteY725" fmla="*/ 1162278 h 4845764"/>
                <a:gd name="connsiteX726" fmla="*/ 8373107 w 10980843"/>
                <a:gd name="connsiteY726" fmla="*/ 1068840 h 4845764"/>
                <a:gd name="connsiteX727" fmla="*/ 8162390 w 10980843"/>
                <a:gd name="connsiteY727" fmla="*/ 3438210 h 4845764"/>
                <a:gd name="connsiteX728" fmla="*/ 8200528 w 10980843"/>
                <a:gd name="connsiteY728" fmla="*/ 3434397 h 4845764"/>
                <a:gd name="connsiteX729" fmla="*/ 8172879 w 10980843"/>
                <a:gd name="connsiteY729" fmla="*/ 3514487 h 4845764"/>
                <a:gd name="connsiteX730" fmla="*/ 8122342 w 10980843"/>
                <a:gd name="connsiteY730" fmla="*/ 3519255 h 4845764"/>
                <a:gd name="connsiteX731" fmla="*/ 8083254 w 10980843"/>
                <a:gd name="connsiteY731" fmla="*/ 3530693 h 4845764"/>
                <a:gd name="connsiteX732" fmla="*/ 8041297 w 10980843"/>
                <a:gd name="connsiteY732" fmla="*/ 3561206 h 4845764"/>
                <a:gd name="connsiteX733" fmla="*/ 7958348 w 10980843"/>
                <a:gd name="connsiteY733" fmla="*/ 3605067 h 4845764"/>
                <a:gd name="connsiteX734" fmla="*/ 7916397 w 10980843"/>
                <a:gd name="connsiteY734" fmla="*/ 3650831 h 4845764"/>
                <a:gd name="connsiteX735" fmla="*/ 7907812 w 10980843"/>
                <a:gd name="connsiteY735" fmla="*/ 3635575 h 4845764"/>
                <a:gd name="connsiteX736" fmla="*/ 7901140 w 10980843"/>
                <a:gd name="connsiteY736" fmla="*/ 3609834 h 4845764"/>
                <a:gd name="connsiteX737" fmla="*/ 7998391 w 10980843"/>
                <a:gd name="connsiteY737" fmla="*/ 3519255 h 4845764"/>
                <a:gd name="connsiteX738" fmla="*/ 8162390 w 10980843"/>
                <a:gd name="connsiteY738" fmla="*/ 3440114 h 4845764"/>
                <a:gd name="connsiteX739" fmla="*/ 7858234 w 10980843"/>
                <a:gd name="connsiteY739" fmla="*/ 1414947 h 4845764"/>
                <a:gd name="connsiteX740" fmla="*/ 7879208 w 10980843"/>
                <a:gd name="connsiteY740" fmla="*/ 1378717 h 4845764"/>
                <a:gd name="connsiteX741" fmla="*/ 7945950 w 10980843"/>
                <a:gd name="connsiteY741" fmla="*/ 1340578 h 4845764"/>
                <a:gd name="connsiteX742" fmla="*/ 8004113 w 10980843"/>
                <a:gd name="connsiteY742" fmla="*/ 1330089 h 4845764"/>
                <a:gd name="connsiteX743" fmla="*/ 7899231 w 10980843"/>
                <a:gd name="connsiteY743" fmla="*/ 1395878 h 4845764"/>
                <a:gd name="connsiteX744" fmla="*/ 7836301 w 10980843"/>
                <a:gd name="connsiteY744" fmla="*/ 1432112 h 4845764"/>
                <a:gd name="connsiteX745" fmla="*/ 7859188 w 10980843"/>
                <a:gd name="connsiteY745" fmla="*/ 1413992 h 4845764"/>
                <a:gd name="connsiteX746" fmla="*/ 7414871 w 10980843"/>
                <a:gd name="connsiteY746" fmla="*/ 901028 h 4845764"/>
                <a:gd name="connsiteX747" fmla="*/ 7386267 w 10980843"/>
                <a:gd name="connsiteY747" fmla="*/ 901028 h 4845764"/>
                <a:gd name="connsiteX748" fmla="*/ 7395802 w 10980843"/>
                <a:gd name="connsiteY748" fmla="*/ 863844 h 4845764"/>
                <a:gd name="connsiteX749" fmla="*/ 7358617 w 10980843"/>
                <a:gd name="connsiteY749" fmla="*/ 844774 h 4845764"/>
                <a:gd name="connsiteX750" fmla="*/ 7418684 w 10980843"/>
                <a:gd name="connsiteY750" fmla="*/ 836194 h 4845764"/>
                <a:gd name="connsiteX751" fmla="*/ 7447288 w 10980843"/>
                <a:gd name="connsiteY751" fmla="*/ 869565 h 4845764"/>
                <a:gd name="connsiteX752" fmla="*/ 7460636 w 10980843"/>
                <a:gd name="connsiteY752" fmla="*/ 879100 h 4845764"/>
                <a:gd name="connsiteX753" fmla="*/ 7460636 w 10980843"/>
                <a:gd name="connsiteY753" fmla="*/ 928678 h 4845764"/>
                <a:gd name="connsiteX754" fmla="*/ 7410104 w 10980843"/>
                <a:gd name="connsiteY754" fmla="*/ 937258 h 4845764"/>
                <a:gd name="connsiteX755" fmla="*/ 7367198 w 10980843"/>
                <a:gd name="connsiteY755" fmla="*/ 962049 h 4845764"/>
                <a:gd name="connsiteX756" fmla="*/ 7413917 w 10980843"/>
                <a:gd name="connsiteY756" fmla="*/ 901028 h 4845764"/>
                <a:gd name="connsiteX757" fmla="*/ 5386841 w 10980843"/>
                <a:gd name="connsiteY757" fmla="*/ 1732455 h 4845764"/>
                <a:gd name="connsiteX758" fmla="*/ 5449771 w 10980843"/>
                <a:gd name="connsiteY758" fmla="*/ 1632341 h 4845764"/>
                <a:gd name="connsiteX759" fmla="*/ 5469795 w 10980843"/>
                <a:gd name="connsiteY759" fmla="*/ 1654268 h 4845764"/>
                <a:gd name="connsiteX760" fmla="*/ 5526049 w 10980843"/>
                <a:gd name="connsiteY760" fmla="*/ 1662849 h 4845764"/>
                <a:gd name="connsiteX761" fmla="*/ 5386841 w 10980843"/>
                <a:gd name="connsiteY761" fmla="*/ 1732455 h 4845764"/>
                <a:gd name="connsiteX762" fmla="*/ 5849273 w 10980843"/>
                <a:gd name="connsiteY762" fmla="*/ 1574178 h 4845764"/>
                <a:gd name="connsiteX763" fmla="*/ 5790161 w 10980843"/>
                <a:gd name="connsiteY763" fmla="*/ 1586571 h 4845764"/>
                <a:gd name="connsiteX764" fmla="*/ 5713884 w 10980843"/>
                <a:gd name="connsiteY764" fmla="*/ 1598015 h 4845764"/>
                <a:gd name="connsiteX765" fmla="*/ 5752972 w 10980843"/>
                <a:gd name="connsiteY765" fmla="*/ 1529363 h 4845764"/>
                <a:gd name="connsiteX766" fmla="*/ 5863576 w 10980843"/>
                <a:gd name="connsiteY766" fmla="*/ 1499805 h 4845764"/>
                <a:gd name="connsiteX767" fmla="*/ 5850228 w 10980843"/>
                <a:gd name="connsiteY767" fmla="*/ 1574178 h 4845764"/>
                <a:gd name="connsiteX768" fmla="*/ 6189664 w 10980843"/>
                <a:gd name="connsiteY768" fmla="*/ 1405412 h 4845764"/>
                <a:gd name="connsiteX769" fmla="*/ 6183942 w 10980843"/>
                <a:gd name="connsiteY769" fmla="*/ 1490270 h 4845764"/>
                <a:gd name="connsiteX770" fmla="*/ 6054269 w 10980843"/>
                <a:gd name="connsiteY770" fmla="*/ 1500759 h 4845764"/>
                <a:gd name="connsiteX771" fmla="*/ 5987526 w 10980843"/>
                <a:gd name="connsiteY771" fmla="*/ 1544620 h 4845764"/>
                <a:gd name="connsiteX772" fmla="*/ 5923647 w 10980843"/>
                <a:gd name="connsiteY772" fmla="*/ 1525550 h 4845764"/>
                <a:gd name="connsiteX773" fmla="*/ 5871206 w 10980843"/>
                <a:gd name="connsiteY773" fmla="*/ 1554154 h 4845764"/>
                <a:gd name="connsiteX774" fmla="*/ 6020898 w 10980843"/>
                <a:gd name="connsiteY774" fmla="*/ 1451181 h 4845764"/>
                <a:gd name="connsiteX775" fmla="*/ 5929364 w 10980843"/>
                <a:gd name="connsiteY775" fmla="*/ 1457853 h 4845764"/>
                <a:gd name="connsiteX776" fmla="*/ 5719601 w 10980843"/>
                <a:gd name="connsiteY776" fmla="*/ 1518874 h 4845764"/>
                <a:gd name="connsiteX777" fmla="*/ 5619487 w 10980843"/>
                <a:gd name="connsiteY777" fmla="*/ 1573224 h 4845764"/>
                <a:gd name="connsiteX778" fmla="*/ 5647141 w 10980843"/>
                <a:gd name="connsiteY778" fmla="*/ 1596106 h 4845764"/>
                <a:gd name="connsiteX779" fmla="*/ 5535583 w 10980843"/>
                <a:gd name="connsiteY779" fmla="*/ 1657127 h 4845764"/>
                <a:gd name="connsiteX780" fmla="*/ 5553698 w 10980843"/>
                <a:gd name="connsiteY780" fmla="*/ 1619943 h 4845764"/>
                <a:gd name="connsiteX781" fmla="*/ 5516514 w 10980843"/>
                <a:gd name="connsiteY781" fmla="*/ 1629477 h 4845764"/>
                <a:gd name="connsiteX782" fmla="*/ 5545118 w 10980843"/>
                <a:gd name="connsiteY782" fmla="*/ 1587526 h 4845764"/>
                <a:gd name="connsiteX783" fmla="*/ 5553698 w 10980843"/>
                <a:gd name="connsiteY783" fmla="*/ 1558922 h 4845764"/>
                <a:gd name="connsiteX784" fmla="*/ 5734857 w 10980843"/>
                <a:gd name="connsiteY784" fmla="*/ 1495992 h 4845764"/>
                <a:gd name="connsiteX785" fmla="*/ 5986572 w 10980843"/>
                <a:gd name="connsiteY785" fmla="*/ 1420669 h 4845764"/>
                <a:gd name="connsiteX786" fmla="*/ 6185851 w 10980843"/>
                <a:gd name="connsiteY786" fmla="*/ 1367273 h 4845764"/>
                <a:gd name="connsiteX787" fmla="*/ 6190618 w 10980843"/>
                <a:gd name="connsiteY787" fmla="*/ 1385388 h 4845764"/>
                <a:gd name="connsiteX788" fmla="*/ 6143894 w 10980843"/>
                <a:gd name="connsiteY788" fmla="*/ 1394923 h 4845764"/>
                <a:gd name="connsiteX789" fmla="*/ 6190618 w 10980843"/>
                <a:gd name="connsiteY789" fmla="*/ 1404458 h 4845764"/>
                <a:gd name="connsiteX790" fmla="*/ 6218268 w 10980843"/>
                <a:gd name="connsiteY790" fmla="*/ 1517924 h 4845764"/>
                <a:gd name="connsiteX791" fmla="*/ 6209687 w 10980843"/>
                <a:gd name="connsiteY791" fmla="*/ 1476922 h 4845764"/>
                <a:gd name="connsiteX792" fmla="*/ 6246872 w 10980843"/>
                <a:gd name="connsiteY792" fmla="*/ 1461666 h 4845764"/>
                <a:gd name="connsiteX793" fmla="*/ 6227802 w 10980843"/>
                <a:gd name="connsiteY793" fmla="*/ 1414947 h 4845764"/>
                <a:gd name="connsiteX794" fmla="*/ 6274521 w 10980843"/>
                <a:gd name="connsiteY794" fmla="*/ 1425436 h 4845764"/>
                <a:gd name="connsiteX795" fmla="*/ 6219222 w 10980843"/>
                <a:gd name="connsiteY795" fmla="*/ 1517924 h 4845764"/>
                <a:gd name="connsiteX796" fmla="*/ 6527191 w 10980843"/>
                <a:gd name="connsiteY796" fmla="*/ 1396832 h 4845764"/>
                <a:gd name="connsiteX797" fmla="*/ 6475704 w 10980843"/>
                <a:gd name="connsiteY797" fmla="*/ 1434016 h 4845764"/>
                <a:gd name="connsiteX798" fmla="*/ 6469028 w 10980843"/>
                <a:gd name="connsiteY798" fmla="*/ 1393019 h 4845764"/>
                <a:gd name="connsiteX799" fmla="*/ 6449004 w 10980843"/>
                <a:gd name="connsiteY799" fmla="*/ 1379671 h 4845764"/>
                <a:gd name="connsiteX800" fmla="*/ 6414683 w 10980843"/>
                <a:gd name="connsiteY800" fmla="*/ 1401599 h 4845764"/>
                <a:gd name="connsiteX801" fmla="*/ 6442333 w 10980843"/>
                <a:gd name="connsiteY801" fmla="*/ 1406367 h 4845764"/>
                <a:gd name="connsiteX802" fmla="*/ 6390847 w 10980843"/>
                <a:gd name="connsiteY802" fmla="*/ 1387297 h 4845764"/>
                <a:gd name="connsiteX803" fmla="*/ 6442333 w 10980843"/>
                <a:gd name="connsiteY803" fmla="*/ 1340578 h 4845764"/>
                <a:gd name="connsiteX804" fmla="*/ 6348890 w 10980843"/>
                <a:gd name="connsiteY804" fmla="*/ 1321509 h 4845764"/>
                <a:gd name="connsiteX805" fmla="*/ 6437566 w 10980843"/>
                <a:gd name="connsiteY805" fmla="*/ 1265255 h 4845764"/>
                <a:gd name="connsiteX806" fmla="*/ 6442333 w 10980843"/>
                <a:gd name="connsiteY806" fmla="*/ 1321509 h 4845764"/>
                <a:gd name="connsiteX807" fmla="*/ 6526236 w 10980843"/>
                <a:gd name="connsiteY807" fmla="*/ 1288137 h 4845764"/>
                <a:gd name="connsiteX808" fmla="*/ 6568188 w 10980843"/>
                <a:gd name="connsiteY808" fmla="*/ 1312929 h 4845764"/>
                <a:gd name="connsiteX809" fmla="*/ 6527191 w 10980843"/>
                <a:gd name="connsiteY809" fmla="*/ 1340578 h 4845764"/>
                <a:gd name="connsiteX810" fmla="*/ 6601559 w 10980843"/>
                <a:gd name="connsiteY810" fmla="*/ 1331043 h 4845764"/>
                <a:gd name="connsiteX811" fmla="*/ 6582490 w 10980843"/>
                <a:gd name="connsiteY811" fmla="*/ 1350113 h 4845764"/>
                <a:gd name="connsiteX812" fmla="*/ 6601559 w 10980843"/>
                <a:gd name="connsiteY812" fmla="*/ 1364415 h 4845764"/>
                <a:gd name="connsiteX813" fmla="*/ 6526236 w 10980843"/>
                <a:gd name="connsiteY813" fmla="*/ 1396832 h 4845764"/>
                <a:gd name="connsiteX814" fmla="*/ 6938137 w 10980843"/>
                <a:gd name="connsiteY814" fmla="*/ 1041190 h 4845764"/>
                <a:gd name="connsiteX815" fmla="*/ 6975321 w 10980843"/>
                <a:gd name="connsiteY815" fmla="*/ 980164 h 4845764"/>
                <a:gd name="connsiteX816" fmla="*/ 7022040 w 10980843"/>
                <a:gd name="connsiteY816" fmla="*/ 989699 h 4845764"/>
                <a:gd name="connsiteX817" fmla="*/ 6938137 w 10980843"/>
                <a:gd name="connsiteY817" fmla="*/ 1041190 h 4845764"/>
                <a:gd name="connsiteX818" fmla="*/ 7059224 w 10980843"/>
                <a:gd name="connsiteY818" fmla="*/ 859076 h 4845764"/>
                <a:gd name="connsiteX819" fmla="*/ 6962928 w 10980843"/>
                <a:gd name="connsiteY819" fmla="*/ 890539 h 4845764"/>
                <a:gd name="connsiteX820" fmla="*/ 6938137 w 10980843"/>
                <a:gd name="connsiteY820" fmla="*/ 863844 h 4845764"/>
                <a:gd name="connsiteX821" fmla="*/ 7059224 w 10980843"/>
                <a:gd name="connsiteY821" fmla="*/ 859076 h 4845764"/>
                <a:gd name="connsiteX822" fmla="*/ 6774138 w 10980843"/>
                <a:gd name="connsiteY822" fmla="*/ 1003051 h 4845764"/>
                <a:gd name="connsiteX823" fmla="*/ 6831346 w 10980843"/>
                <a:gd name="connsiteY823" fmla="*/ 975397 h 4845764"/>
                <a:gd name="connsiteX824" fmla="*/ 6835159 w 10980843"/>
                <a:gd name="connsiteY824" fmla="*/ 993516 h 4845764"/>
                <a:gd name="connsiteX825" fmla="*/ 6817044 w 10980843"/>
                <a:gd name="connsiteY825" fmla="*/ 993516 h 4845764"/>
                <a:gd name="connsiteX826" fmla="*/ 6817044 w 10980843"/>
                <a:gd name="connsiteY826" fmla="*/ 1012586 h 4845764"/>
                <a:gd name="connsiteX827" fmla="*/ 6826579 w 10980843"/>
                <a:gd name="connsiteY827" fmla="*/ 1026888 h 4845764"/>
                <a:gd name="connsiteX828" fmla="*/ 6774138 w 10980843"/>
                <a:gd name="connsiteY828" fmla="*/ 1003051 h 4845764"/>
                <a:gd name="connsiteX829" fmla="*/ 6822766 w 10980843"/>
                <a:gd name="connsiteY829" fmla="*/ 1107933 h 4845764"/>
                <a:gd name="connsiteX830" fmla="*/ 6857092 w 10980843"/>
                <a:gd name="connsiteY830" fmla="*/ 1123184 h 4845764"/>
                <a:gd name="connsiteX831" fmla="*/ 6947671 w 10980843"/>
                <a:gd name="connsiteY831" fmla="*/ 1116513 h 4845764"/>
                <a:gd name="connsiteX832" fmla="*/ 6933369 w 10980843"/>
                <a:gd name="connsiteY832" fmla="*/ 1134628 h 4845764"/>
                <a:gd name="connsiteX833" fmla="*/ 6751256 w 10980843"/>
                <a:gd name="connsiteY833" fmla="*/ 1153697 h 4845764"/>
                <a:gd name="connsiteX834" fmla="*/ 6822766 w 10980843"/>
                <a:gd name="connsiteY834" fmla="*/ 1108882 h 4845764"/>
                <a:gd name="connsiteX835" fmla="*/ 6707395 w 10980843"/>
                <a:gd name="connsiteY835" fmla="*/ 1175625 h 4845764"/>
                <a:gd name="connsiteX836" fmla="*/ 6702628 w 10980843"/>
                <a:gd name="connsiteY836" fmla="*/ 1197558 h 4845764"/>
                <a:gd name="connsiteX837" fmla="*/ 6649233 w 10980843"/>
                <a:gd name="connsiteY837" fmla="*/ 1219486 h 4845764"/>
                <a:gd name="connsiteX838" fmla="*/ 6668302 w 10980843"/>
                <a:gd name="connsiteY838" fmla="*/ 1182301 h 4845764"/>
                <a:gd name="connsiteX839" fmla="*/ 6640653 w 10980843"/>
                <a:gd name="connsiteY839" fmla="*/ 1163232 h 4845764"/>
                <a:gd name="connsiteX840" fmla="*/ 6743630 w 10980843"/>
                <a:gd name="connsiteY840" fmla="*/ 1135582 h 4845764"/>
                <a:gd name="connsiteX841" fmla="*/ 6709304 w 10980843"/>
                <a:gd name="connsiteY841" fmla="*/ 1176580 h 4845764"/>
                <a:gd name="connsiteX842" fmla="*/ 6620629 w 10980843"/>
                <a:gd name="connsiteY842" fmla="*/ 517732 h 4845764"/>
                <a:gd name="connsiteX843" fmla="*/ 6714072 w 10980843"/>
                <a:gd name="connsiteY843" fmla="*/ 517732 h 4845764"/>
                <a:gd name="connsiteX844" fmla="*/ 6620629 w 10980843"/>
                <a:gd name="connsiteY844" fmla="*/ 545386 h 4845764"/>
                <a:gd name="connsiteX845" fmla="*/ 6620629 w 10980843"/>
                <a:gd name="connsiteY845" fmla="*/ 517732 h 4845764"/>
                <a:gd name="connsiteX846" fmla="*/ 6115290 w 10980843"/>
                <a:gd name="connsiteY846" fmla="*/ 1270022 h 4845764"/>
                <a:gd name="connsiteX847" fmla="*/ 6123875 w 10980843"/>
                <a:gd name="connsiteY847" fmla="*/ 1241418 h 4845764"/>
                <a:gd name="connsiteX848" fmla="*/ 6227802 w 10980843"/>
                <a:gd name="connsiteY848" fmla="*/ 1208997 h 4845764"/>
                <a:gd name="connsiteX849" fmla="*/ 6232570 w 10980843"/>
                <a:gd name="connsiteY849" fmla="*/ 1236651 h 4845764"/>
                <a:gd name="connsiteX850" fmla="*/ 6271663 w 10980843"/>
                <a:gd name="connsiteY850" fmla="*/ 1201371 h 4845764"/>
                <a:gd name="connsiteX851" fmla="*/ 6438520 w 10980843"/>
                <a:gd name="connsiteY851" fmla="*/ 1144163 h 4845764"/>
                <a:gd name="connsiteX852" fmla="*/ 6467124 w 10980843"/>
                <a:gd name="connsiteY852" fmla="*/ 1156556 h 4845764"/>
                <a:gd name="connsiteX853" fmla="*/ 6503354 w 10980843"/>
                <a:gd name="connsiteY853" fmla="*/ 1199462 h 4845764"/>
                <a:gd name="connsiteX854" fmla="*/ 6513843 w 10980843"/>
                <a:gd name="connsiteY854" fmla="*/ 1170858 h 4845764"/>
                <a:gd name="connsiteX855" fmla="*/ 6629214 w 10980843"/>
                <a:gd name="connsiteY855" fmla="*/ 1170858 h 4845764"/>
                <a:gd name="connsiteX856" fmla="*/ 6599655 w 10980843"/>
                <a:gd name="connsiteY856" fmla="*/ 1196603 h 4845764"/>
                <a:gd name="connsiteX857" fmla="*/ 6538634 w 10980843"/>
                <a:gd name="connsiteY857" fmla="*/ 1225208 h 4845764"/>
                <a:gd name="connsiteX858" fmla="*/ 6428031 w 10980843"/>
                <a:gd name="connsiteY858" fmla="*/ 1254766 h 4845764"/>
                <a:gd name="connsiteX859" fmla="*/ 6405149 w 10980843"/>
                <a:gd name="connsiteY859" fmla="*/ 1217582 h 4845764"/>
                <a:gd name="connsiteX860" fmla="*/ 6437566 w 10980843"/>
                <a:gd name="connsiteY860" fmla="*/ 1217582 h 4845764"/>
                <a:gd name="connsiteX861" fmla="*/ 6442333 w 10980843"/>
                <a:gd name="connsiteY861" fmla="*/ 1199462 h 4845764"/>
                <a:gd name="connsiteX862" fmla="*/ 6414683 w 10980843"/>
                <a:gd name="connsiteY862" fmla="*/ 1180393 h 4845764"/>
                <a:gd name="connsiteX863" fmla="*/ 6409916 w 10980843"/>
                <a:gd name="connsiteY863" fmla="*/ 1208997 h 4845764"/>
                <a:gd name="connsiteX864" fmla="*/ 6377494 w 10980843"/>
                <a:gd name="connsiteY864" fmla="*/ 1199462 h 4845764"/>
                <a:gd name="connsiteX865" fmla="*/ 6384170 w 10980843"/>
                <a:gd name="connsiteY865" fmla="*/ 1223299 h 4845764"/>
                <a:gd name="connsiteX866" fmla="*/ 6313615 w 10980843"/>
                <a:gd name="connsiteY866" fmla="*/ 1243322 h 4845764"/>
                <a:gd name="connsiteX867" fmla="*/ 6258311 w 10980843"/>
                <a:gd name="connsiteY867" fmla="*/ 1272881 h 4845764"/>
                <a:gd name="connsiteX868" fmla="*/ 6217313 w 10980843"/>
                <a:gd name="connsiteY868" fmla="*/ 1270022 h 4845764"/>
                <a:gd name="connsiteX869" fmla="*/ 6078106 w 10980843"/>
                <a:gd name="connsiteY869" fmla="*/ 1292905 h 4845764"/>
                <a:gd name="connsiteX870" fmla="*/ 6116245 w 10980843"/>
                <a:gd name="connsiteY870" fmla="*/ 1269068 h 4845764"/>
                <a:gd name="connsiteX871" fmla="*/ 5609952 w 10980843"/>
                <a:gd name="connsiteY871" fmla="*/ 695078 h 4845764"/>
                <a:gd name="connsiteX872" fmla="*/ 5574676 w 10980843"/>
                <a:gd name="connsiteY872" fmla="*/ 729404 h 4845764"/>
                <a:gd name="connsiteX873" fmla="*/ 5488864 w 10980843"/>
                <a:gd name="connsiteY873" fmla="*/ 751332 h 4845764"/>
                <a:gd name="connsiteX874" fmla="*/ 5609952 w 10980843"/>
                <a:gd name="connsiteY874" fmla="*/ 695078 h 4845764"/>
                <a:gd name="connsiteX875" fmla="*/ 5090311 w 10980843"/>
                <a:gd name="connsiteY875" fmla="*/ 1676196 h 4845764"/>
                <a:gd name="connsiteX876" fmla="*/ 5110335 w 10980843"/>
                <a:gd name="connsiteY876" fmla="*/ 1639012 h 4845764"/>
                <a:gd name="connsiteX877" fmla="*/ 5211404 w 10980843"/>
                <a:gd name="connsiteY877" fmla="*/ 1609454 h 4845764"/>
                <a:gd name="connsiteX878" fmla="*/ 5295307 w 10980843"/>
                <a:gd name="connsiteY878" fmla="*/ 1546528 h 4845764"/>
                <a:gd name="connsiteX879" fmla="*/ 5329633 w 10980843"/>
                <a:gd name="connsiteY879" fmla="*/ 1513157 h 4845764"/>
                <a:gd name="connsiteX880" fmla="*/ 5390654 w 10980843"/>
                <a:gd name="connsiteY880" fmla="*/ 1545574 h 4845764"/>
                <a:gd name="connsiteX881" fmla="*/ 5479329 w 10980843"/>
                <a:gd name="connsiteY881" fmla="*/ 1490270 h 4845764"/>
                <a:gd name="connsiteX882" fmla="*/ 5413541 w 10980843"/>
                <a:gd name="connsiteY882" fmla="*/ 1490270 h 4845764"/>
                <a:gd name="connsiteX883" fmla="*/ 5544163 w 10980843"/>
                <a:gd name="connsiteY883" fmla="*/ 1434016 h 4845764"/>
                <a:gd name="connsiteX884" fmla="*/ 5506979 w 10980843"/>
                <a:gd name="connsiteY884" fmla="*/ 1461666 h 4845764"/>
                <a:gd name="connsiteX885" fmla="*/ 5544163 w 10980843"/>
                <a:gd name="connsiteY885" fmla="*/ 1475968 h 4845764"/>
                <a:gd name="connsiteX886" fmla="*/ 5506979 w 10980843"/>
                <a:gd name="connsiteY886" fmla="*/ 1517924 h 4845764"/>
                <a:gd name="connsiteX887" fmla="*/ 5611861 w 10980843"/>
                <a:gd name="connsiteY887" fmla="*/ 1449273 h 4845764"/>
                <a:gd name="connsiteX888" fmla="*/ 5665256 w 10980843"/>
                <a:gd name="connsiteY888" fmla="*/ 1456899 h 4845764"/>
                <a:gd name="connsiteX889" fmla="*/ 5754881 w 10980843"/>
                <a:gd name="connsiteY889" fmla="*/ 1397786 h 4845764"/>
                <a:gd name="connsiteX890" fmla="*/ 5814948 w 10980843"/>
                <a:gd name="connsiteY890" fmla="*/ 1415901 h 4845764"/>
                <a:gd name="connsiteX891" fmla="*/ 5787298 w 10980843"/>
                <a:gd name="connsiteY891" fmla="*/ 1397786 h 4845764"/>
                <a:gd name="connsiteX892" fmla="*/ 5921738 w 10980843"/>
                <a:gd name="connsiteY892" fmla="*/ 1375854 h 4845764"/>
                <a:gd name="connsiteX893" fmla="*/ 6027574 w 10980843"/>
                <a:gd name="connsiteY893" fmla="*/ 1343437 h 4845764"/>
                <a:gd name="connsiteX894" fmla="*/ 6095271 w 10980843"/>
                <a:gd name="connsiteY894" fmla="*/ 1346300 h 4845764"/>
                <a:gd name="connsiteX895" fmla="*/ 6114341 w 10980843"/>
                <a:gd name="connsiteY895" fmla="*/ 1317696 h 4845764"/>
                <a:gd name="connsiteX896" fmla="*/ 6183942 w 10980843"/>
                <a:gd name="connsiteY896" fmla="*/ 1304344 h 4845764"/>
                <a:gd name="connsiteX897" fmla="*/ 6254498 w 10980843"/>
                <a:gd name="connsiteY897" fmla="*/ 1322463 h 4845764"/>
                <a:gd name="connsiteX898" fmla="*/ 6230661 w 10980843"/>
                <a:gd name="connsiteY898" fmla="*/ 1369182 h 4845764"/>
                <a:gd name="connsiteX899" fmla="*/ 6203966 w 10980843"/>
                <a:gd name="connsiteY899" fmla="*/ 1341533 h 4845764"/>
                <a:gd name="connsiteX900" fmla="*/ 6117199 w 10980843"/>
                <a:gd name="connsiteY900" fmla="*/ 1365369 h 4845764"/>
                <a:gd name="connsiteX901" fmla="*/ 5360146 w 10980843"/>
                <a:gd name="connsiteY901" fmla="*/ 1619943 h 4845764"/>
                <a:gd name="connsiteX902" fmla="*/ 5254310 w 10980843"/>
                <a:gd name="connsiteY902" fmla="*/ 1668571 h 4845764"/>
                <a:gd name="connsiteX903" fmla="*/ 5263845 w 10980843"/>
                <a:gd name="connsiteY903" fmla="*/ 1650456 h 4845764"/>
                <a:gd name="connsiteX904" fmla="*/ 5067429 w 10980843"/>
                <a:gd name="connsiteY904" fmla="*/ 1743894 h 4845764"/>
                <a:gd name="connsiteX905" fmla="*/ 5089362 w 10980843"/>
                <a:gd name="connsiteY905" fmla="*/ 1678105 h 4845764"/>
                <a:gd name="connsiteX906" fmla="*/ 3518997 w 10980843"/>
                <a:gd name="connsiteY906" fmla="*/ 226924 h 4845764"/>
                <a:gd name="connsiteX907" fmla="*/ 3567624 w 10980843"/>
                <a:gd name="connsiteY907" fmla="*/ 182113 h 4845764"/>
                <a:gd name="connsiteX908" fmla="*/ 3585739 w 10980843"/>
                <a:gd name="connsiteY908" fmla="*/ 200228 h 4845764"/>
                <a:gd name="connsiteX909" fmla="*/ 3759273 w 10980843"/>
                <a:gd name="connsiteY909" fmla="*/ 125860 h 4845764"/>
                <a:gd name="connsiteX910" fmla="*/ 3300653 w 10980843"/>
                <a:gd name="connsiteY910" fmla="*/ 349925 h 4845764"/>
                <a:gd name="connsiteX911" fmla="*/ 3518997 w 10980843"/>
                <a:gd name="connsiteY911" fmla="*/ 226924 h 4845764"/>
                <a:gd name="connsiteX912" fmla="*/ 2596990 w 10980843"/>
                <a:gd name="connsiteY912" fmla="*/ 286041 h 4845764"/>
                <a:gd name="connsiteX913" fmla="*/ 2707594 w 10980843"/>
                <a:gd name="connsiteY913" fmla="*/ 218343 h 4845764"/>
                <a:gd name="connsiteX914" fmla="*/ 2715224 w 10980843"/>
                <a:gd name="connsiteY914" fmla="*/ 233600 h 4845764"/>
                <a:gd name="connsiteX915" fmla="*/ 2740011 w 10980843"/>
                <a:gd name="connsiteY915" fmla="*/ 245993 h 4845764"/>
                <a:gd name="connsiteX916" fmla="*/ 2646573 w 10980843"/>
                <a:gd name="connsiteY916" fmla="*/ 311786 h 4845764"/>
                <a:gd name="connsiteX917" fmla="*/ 2622736 w 10980843"/>
                <a:gd name="connsiteY917" fmla="*/ 311786 h 4845764"/>
                <a:gd name="connsiteX918" fmla="*/ 2613201 w 10980843"/>
                <a:gd name="connsiteY918" fmla="*/ 292717 h 4845764"/>
                <a:gd name="connsiteX919" fmla="*/ 2514996 w 10980843"/>
                <a:gd name="connsiteY919" fmla="*/ 348971 h 4845764"/>
                <a:gd name="connsiteX920" fmla="*/ 2596041 w 10980843"/>
                <a:gd name="connsiteY920" fmla="*/ 285086 h 4845764"/>
                <a:gd name="connsiteX921" fmla="*/ 242877 w 10980843"/>
                <a:gd name="connsiteY921" fmla="*/ 1756292 h 4845764"/>
                <a:gd name="connsiteX922" fmla="*/ 383039 w 10980843"/>
                <a:gd name="connsiteY922" fmla="*/ 1620897 h 4845764"/>
                <a:gd name="connsiteX923" fmla="*/ 371595 w 10980843"/>
                <a:gd name="connsiteY923" fmla="*/ 1651410 h 4845764"/>
                <a:gd name="connsiteX924" fmla="*/ 261946 w 10980843"/>
                <a:gd name="connsiteY924" fmla="*/ 1765826 h 4845764"/>
                <a:gd name="connsiteX925" fmla="*/ 178043 w 10980843"/>
                <a:gd name="connsiteY925" fmla="*/ 1864032 h 4845764"/>
                <a:gd name="connsiteX926" fmla="*/ 243831 w 10980843"/>
                <a:gd name="connsiteY926" fmla="*/ 1756292 h 4845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</a:cxnLst>
              <a:rect l="l" t="t" r="r" b="b"/>
              <a:pathLst>
                <a:path w="10980843" h="4845764">
                  <a:moveTo>
                    <a:pt x="785400" y="3157891"/>
                  </a:moveTo>
                  <a:cubicBezTo>
                    <a:pt x="1032352" y="3245607"/>
                    <a:pt x="1094327" y="3103541"/>
                    <a:pt x="1234485" y="2943360"/>
                  </a:cubicBezTo>
                  <a:cubicBezTo>
                    <a:pt x="1238297" y="2931917"/>
                    <a:pt x="1232580" y="2924291"/>
                    <a:pt x="1221137" y="2930008"/>
                  </a:cubicBezTo>
                  <a:cubicBezTo>
                    <a:pt x="1195391" y="2941451"/>
                    <a:pt x="1115301" y="3039657"/>
                    <a:pt x="1089560" y="3051100"/>
                  </a:cubicBezTo>
                  <a:cubicBezTo>
                    <a:pt x="1084793" y="3053009"/>
                    <a:pt x="1073349" y="3053009"/>
                    <a:pt x="1075258" y="3046333"/>
                  </a:cubicBezTo>
                  <a:lnTo>
                    <a:pt x="1494784" y="2568644"/>
                  </a:lnTo>
                  <a:cubicBezTo>
                    <a:pt x="1504319" y="2553388"/>
                    <a:pt x="1557709" y="2550529"/>
                    <a:pt x="1560573" y="2545762"/>
                  </a:cubicBezTo>
                  <a:cubicBezTo>
                    <a:pt x="1560573" y="2544808"/>
                    <a:pt x="1551038" y="2531460"/>
                    <a:pt x="1555805" y="2519067"/>
                  </a:cubicBezTo>
                  <a:cubicBezTo>
                    <a:pt x="1572012" y="2475206"/>
                    <a:pt x="1621594" y="2466626"/>
                    <a:pt x="1625407" y="2461859"/>
                  </a:cubicBezTo>
                  <a:cubicBezTo>
                    <a:pt x="1626361" y="2459950"/>
                    <a:pt x="1618735" y="2447556"/>
                    <a:pt x="1620639" y="2440880"/>
                  </a:cubicBezTo>
                  <a:cubicBezTo>
                    <a:pt x="1634941" y="2394161"/>
                    <a:pt x="1753171" y="2350301"/>
                    <a:pt x="1785592" y="2316929"/>
                  </a:cubicBezTo>
                  <a:cubicBezTo>
                    <a:pt x="1797031" y="2305486"/>
                    <a:pt x="1784638" y="2293093"/>
                    <a:pt x="1797985" y="2274978"/>
                  </a:cubicBezTo>
                  <a:cubicBezTo>
                    <a:pt x="1859961" y="2192978"/>
                    <a:pt x="2021096" y="2106212"/>
                    <a:pt x="2084981" y="2009911"/>
                  </a:cubicBezTo>
                  <a:lnTo>
                    <a:pt x="2215603" y="1948889"/>
                  </a:lnTo>
                  <a:cubicBezTo>
                    <a:pt x="2220370" y="1952702"/>
                    <a:pt x="2168884" y="2026121"/>
                    <a:pt x="2162212" y="2040423"/>
                  </a:cubicBezTo>
                  <a:cubicBezTo>
                    <a:pt x="2085935" y="2199655"/>
                    <a:pt x="2106908" y="2261630"/>
                    <a:pt x="2108817" y="2422765"/>
                  </a:cubicBezTo>
                  <a:cubicBezTo>
                    <a:pt x="2108817" y="2496180"/>
                    <a:pt x="2095470" y="2462808"/>
                    <a:pt x="2051609" y="2490463"/>
                  </a:cubicBezTo>
                  <a:cubicBezTo>
                    <a:pt x="2023959" y="2508578"/>
                    <a:pt x="1996305" y="2567690"/>
                    <a:pt x="1958166" y="2583901"/>
                  </a:cubicBezTo>
                  <a:cubicBezTo>
                    <a:pt x="1949586" y="2561018"/>
                    <a:pt x="1958166" y="2540040"/>
                    <a:pt x="1926704" y="2536227"/>
                  </a:cubicBezTo>
                  <a:lnTo>
                    <a:pt x="1935284" y="2509532"/>
                  </a:lnTo>
                  <a:cubicBezTo>
                    <a:pt x="1917169" y="2490463"/>
                    <a:pt x="1812288" y="2615363"/>
                    <a:pt x="1799894" y="2631574"/>
                  </a:cubicBezTo>
                  <a:cubicBezTo>
                    <a:pt x="1788451" y="2646831"/>
                    <a:pt x="1795127" y="2663037"/>
                    <a:pt x="1785592" y="2672571"/>
                  </a:cubicBezTo>
                  <a:cubicBezTo>
                    <a:pt x="1756034" y="2704039"/>
                    <a:pt x="1686428" y="2721199"/>
                    <a:pt x="1643522" y="2752667"/>
                  </a:cubicBezTo>
                  <a:cubicBezTo>
                    <a:pt x="1589177" y="2792709"/>
                    <a:pt x="1461413" y="2923337"/>
                    <a:pt x="1416598" y="2976732"/>
                  </a:cubicBezTo>
                  <a:cubicBezTo>
                    <a:pt x="1397529" y="2998660"/>
                    <a:pt x="1330786" y="3083517"/>
                    <a:pt x="1341275" y="3107354"/>
                  </a:cubicBezTo>
                  <a:cubicBezTo>
                    <a:pt x="1362248" y="3154073"/>
                    <a:pt x="1458550" y="3187445"/>
                    <a:pt x="1509086" y="3162658"/>
                  </a:cubicBezTo>
                  <a:cubicBezTo>
                    <a:pt x="1629220" y="3102587"/>
                    <a:pt x="1737919" y="2921428"/>
                    <a:pt x="1838033" y="2837524"/>
                  </a:cubicBezTo>
                  <a:cubicBezTo>
                    <a:pt x="1905726" y="2780316"/>
                    <a:pt x="2008703" y="2763151"/>
                    <a:pt x="2085935" y="2702130"/>
                  </a:cubicBezTo>
                  <a:cubicBezTo>
                    <a:pt x="2102141" y="2688782"/>
                    <a:pt x="2116443" y="2669713"/>
                    <a:pt x="2132654" y="2655411"/>
                  </a:cubicBezTo>
                  <a:lnTo>
                    <a:pt x="2114539" y="2646831"/>
                  </a:lnTo>
                  <a:lnTo>
                    <a:pt x="2142189" y="2566740"/>
                  </a:lnTo>
                  <a:cubicBezTo>
                    <a:pt x="2142189" y="2607737"/>
                    <a:pt x="2158395" y="2647785"/>
                    <a:pt x="2184140" y="2679248"/>
                  </a:cubicBezTo>
                  <a:cubicBezTo>
                    <a:pt x="2577921" y="3018683"/>
                    <a:pt x="3085168" y="3667042"/>
                    <a:pt x="3633413" y="3183632"/>
                  </a:cubicBezTo>
                  <a:cubicBezTo>
                    <a:pt x="3736386" y="3093052"/>
                    <a:pt x="3804083" y="2930008"/>
                    <a:pt x="3905151" y="2828944"/>
                  </a:cubicBezTo>
                  <a:cubicBezTo>
                    <a:pt x="3991918" y="2741223"/>
                    <a:pt x="4107289" y="2643018"/>
                    <a:pt x="4209307" y="2572457"/>
                  </a:cubicBezTo>
                  <a:cubicBezTo>
                    <a:pt x="4228377" y="2559110"/>
                    <a:pt x="4316098" y="2498088"/>
                    <a:pt x="4329445" y="2496180"/>
                  </a:cubicBezTo>
                  <a:cubicBezTo>
                    <a:pt x="4341838" y="2494276"/>
                    <a:pt x="4348515" y="2509532"/>
                    <a:pt x="4360908" y="2509532"/>
                  </a:cubicBezTo>
                  <a:cubicBezTo>
                    <a:pt x="4370443" y="2509532"/>
                    <a:pt x="4529674" y="2459950"/>
                    <a:pt x="4540163" y="2455182"/>
                  </a:cubicBezTo>
                  <a:cubicBezTo>
                    <a:pt x="4650766" y="2401787"/>
                    <a:pt x="4749926" y="2274978"/>
                    <a:pt x="4867201" y="2221583"/>
                  </a:cubicBezTo>
                  <a:cubicBezTo>
                    <a:pt x="4876735" y="2199655"/>
                    <a:pt x="4853853" y="2216815"/>
                    <a:pt x="4846227" y="2219674"/>
                  </a:cubicBezTo>
                  <a:cubicBezTo>
                    <a:pt x="4776621" y="2246374"/>
                    <a:pt x="4728948" y="2286417"/>
                    <a:pt x="4666018" y="2319788"/>
                  </a:cubicBezTo>
                  <a:cubicBezTo>
                    <a:pt x="4651716" y="2327418"/>
                    <a:pt x="4640277" y="2326464"/>
                    <a:pt x="4647903" y="2310253"/>
                  </a:cubicBezTo>
                  <a:cubicBezTo>
                    <a:pt x="4664114" y="2272114"/>
                    <a:pt x="4880548" y="2160561"/>
                    <a:pt x="4915829" y="2110979"/>
                  </a:cubicBezTo>
                  <a:cubicBezTo>
                    <a:pt x="5000686" y="2069027"/>
                    <a:pt x="5093175" y="2035656"/>
                    <a:pt x="5158963" y="1970822"/>
                  </a:cubicBezTo>
                  <a:lnTo>
                    <a:pt x="5479329" y="1856406"/>
                  </a:lnTo>
                  <a:cubicBezTo>
                    <a:pt x="5472653" y="1829706"/>
                    <a:pt x="5424025" y="1880242"/>
                    <a:pt x="5432610" y="1838286"/>
                  </a:cubicBezTo>
                  <a:lnTo>
                    <a:pt x="5493632" y="1819217"/>
                  </a:lnTo>
                  <a:lnTo>
                    <a:pt x="5498399" y="1847821"/>
                  </a:lnTo>
                  <a:lnTo>
                    <a:pt x="5572768" y="1828751"/>
                  </a:lnTo>
                  <a:cubicBezTo>
                    <a:pt x="5576580" y="1808732"/>
                    <a:pt x="5535583" y="1831615"/>
                    <a:pt x="5545118" y="1805869"/>
                  </a:cubicBezTo>
                  <a:cubicBezTo>
                    <a:pt x="5552744" y="1784896"/>
                    <a:pt x="5593746" y="1780128"/>
                    <a:pt x="5610906" y="1768685"/>
                  </a:cubicBezTo>
                  <a:cubicBezTo>
                    <a:pt x="5624254" y="1758196"/>
                    <a:pt x="5625208" y="1741035"/>
                    <a:pt x="5641419" y="1733405"/>
                  </a:cubicBezTo>
                  <a:cubicBezTo>
                    <a:pt x="5748205" y="1679060"/>
                    <a:pt x="5977037" y="1608504"/>
                    <a:pt x="6091454" y="1604686"/>
                  </a:cubicBezTo>
                  <a:cubicBezTo>
                    <a:pt x="6117199" y="1604686"/>
                    <a:pt x="6144849" y="1584667"/>
                    <a:pt x="6171549" y="1586571"/>
                  </a:cubicBezTo>
                  <a:cubicBezTo>
                    <a:pt x="6127688" y="1626619"/>
                    <a:pt x="6070480" y="1646643"/>
                    <a:pt x="6012318" y="1652360"/>
                  </a:cubicBezTo>
                  <a:lnTo>
                    <a:pt x="6030433" y="1670479"/>
                  </a:lnTo>
                  <a:cubicBezTo>
                    <a:pt x="5996107" y="1683827"/>
                    <a:pt x="5952251" y="1682873"/>
                    <a:pt x="5927460" y="1712431"/>
                  </a:cubicBezTo>
                  <a:cubicBezTo>
                    <a:pt x="5941762" y="1726733"/>
                    <a:pt x="5981805" y="1700988"/>
                    <a:pt x="5974179" y="1735313"/>
                  </a:cubicBezTo>
                  <a:cubicBezTo>
                    <a:pt x="5929364" y="1761059"/>
                    <a:pt x="5837835" y="1761059"/>
                    <a:pt x="5801600" y="1782987"/>
                  </a:cubicBezTo>
                  <a:cubicBezTo>
                    <a:pt x="5790161" y="1789663"/>
                    <a:pt x="5793020" y="1813500"/>
                    <a:pt x="5768229" y="1832569"/>
                  </a:cubicBezTo>
                  <a:cubicBezTo>
                    <a:pt x="5618537" y="1948889"/>
                    <a:pt x="5344889" y="2043282"/>
                    <a:pt x="5207591" y="2169142"/>
                  </a:cubicBezTo>
                  <a:cubicBezTo>
                    <a:pt x="5200915" y="2174863"/>
                    <a:pt x="5195193" y="2181535"/>
                    <a:pt x="5189476" y="2188211"/>
                  </a:cubicBezTo>
                  <a:cubicBezTo>
                    <a:pt x="5186613" y="2194887"/>
                    <a:pt x="5221893" y="2185353"/>
                    <a:pt x="5203778" y="2220628"/>
                  </a:cubicBezTo>
                  <a:cubicBezTo>
                    <a:pt x="5183754" y="2259721"/>
                    <a:pt x="5096988" y="2295001"/>
                    <a:pt x="5115103" y="2360790"/>
                  </a:cubicBezTo>
                  <a:lnTo>
                    <a:pt x="5152287" y="2341721"/>
                  </a:lnTo>
                  <a:lnTo>
                    <a:pt x="5142752" y="2378905"/>
                  </a:lnTo>
                  <a:cubicBezTo>
                    <a:pt x="5154196" y="2388440"/>
                    <a:pt x="5323911" y="2268302"/>
                    <a:pt x="5351566" y="2255908"/>
                  </a:cubicBezTo>
                  <a:cubicBezTo>
                    <a:pt x="5360146" y="2252095"/>
                    <a:pt x="5380170" y="2240652"/>
                    <a:pt x="5385887" y="2253045"/>
                  </a:cubicBezTo>
                  <a:lnTo>
                    <a:pt x="5179941" y="2393207"/>
                  </a:lnTo>
                  <a:cubicBezTo>
                    <a:pt x="5193289" y="2414185"/>
                    <a:pt x="5221893" y="2356023"/>
                    <a:pt x="5236195" y="2370325"/>
                  </a:cubicBezTo>
                  <a:cubicBezTo>
                    <a:pt x="5175174" y="2467576"/>
                    <a:pt x="5078873" y="2538136"/>
                    <a:pt x="5002595" y="2622039"/>
                  </a:cubicBezTo>
                  <a:lnTo>
                    <a:pt x="5124637" y="2533369"/>
                  </a:lnTo>
                  <a:cubicBezTo>
                    <a:pt x="5158009" y="2503810"/>
                    <a:pt x="5188522" y="2463763"/>
                    <a:pt x="5222847" y="2435159"/>
                  </a:cubicBezTo>
                  <a:cubicBezTo>
                    <a:pt x="5229519" y="2429437"/>
                    <a:pt x="5250497" y="2412276"/>
                    <a:pt x="5241917" y="2435159"/>
                  </a:cubicBezTo>
                  <a:cubicBezTo>
                    <a:pt x="5106522" y="2567690"/>
                    <a:pt x="4959689" y="2701175"/>
                    <a:pt x="4806180" y="2812733"/>
                  </a:cubicBezTo>
                  <a:cubicBezTo>
                    <a:pt x="4431468" y="3086381"/>
                    <a:pt x="4039592" y="3328561"/>
                    <a:pt x="3741153" y="3691833"/>
                  </a:cubicBezTo>
                  <a:lnTo>
                    <a:pt x="3507553" y="3915898"/>
                  </a:lnTo>
                  <a:cubicBezTo>
                    <a:pt x="3541879" y="3923524"/>
                    <a:pt x="3559044" y="3878709"/>
                    <a:pt x="3586694" y="3863458"/>
                  </a:cubicBezTo>
                  <a:cubicBezTo>
                    <a:pt x="3618156" y="3845338"/>
                    <a:pt x="3641993" y="3837712"/>
                    <a:pt x="3666784" y="3803386"/>
                  </a:cubicBezTo>
                  <a:cubicBezTo>
                    <a:pt x="3701110" y="3757622"/>
                    <a:pt x="3694434" y="3748087"/>
                    <a:pt x="3747829" y="3713761"/>
                  </a:cubicBezTo>
                  <a:cubicBezTo>
                    <a:pt x="3807896" y="3675622"/>
                    <a:pt x="3788826" y="3679435"/>
                    <a:pt x="3834596" y="3634625"/>
                  </a:cubicBezTo>
                  <a:cubicBezTo>
                    <a:pt x="3867967" y="3601254"/>
                    <a:pt x="3926130" y="3565019"/>
                    <a:pt x="3956638" y="3532602"/>
                  </a:cubicBezTo>
                  <a:cubicBezTo>
                    <a:pt x="3978570" y="3508765"/>
                    <a:pt x="3962360" y="3482070"/>
                    <a:pt x="4011942" y="3489696"/>
                  </a:cubicBezTo>
                  <a:lnTo>
                    <a:pt x="4011942" y="3462046"/>
                  </a:lnTo>
                  <a:cubicBezTo>
                    <a:pt x="4055798" y="3463951"/>
                    <a:pt x="4047217" y="3494463"/>
                    <a:pt x="4058661" y="3504952"/>
                  </a:cubicBezTo>
                  <a:cubicBezTo>
                    <a:pt x="4062474" y="3508765"/>
                    <a:pt x="4092987" y="3496372"/>
                    <a:pt x="4110147" y="3499231"/>
                  </a:cubicBezTo>
                  <a:cubicBezTo>
                    <a:pt x="4123495" y="3501140"/>
                    <a:pt x="4134938" y="3517346"/>
                    <a:pt x="4146377" y="3516391"/>
                  </a:cubicBezTo>
                  <a:cubicBezTo>
                    <a:pt x="4191192" y="3513533"/>
                    <a:pt x="4356140" y="3317117"/>
                    <a:pt x="4379027" y="3272307"/>
                  </a:cubicBezTo>
                  <a:cubicBezTo>
                    <a:pt x="4383795" y="3261818"/>
                    <a:pt x="4376164" y="3249420"/>
                    <a:pt x="4385699" y="3233214"/>
                  </a:cubicBezTo>
                  <a:cubicBezTo>
                    <a:pt x="4424792" y="3169330"/>
                    <a:pt x="4520139" y="3132145"/>
                    <a:pt x="4580206" y="3099728"/>
                  </a:cubicBezTo>
                  <a:cubicBezTo>
                    <a:pt x="4678416" y="3046333"/>
                    <a:pt x="4770899" y="2984358"/>
                    <a:pt x="4879599" y="2950032"/>
                  </a:cubicBezTo>
                  <a:cubicBezTo>
                    <a:pt x="4894850" y="2945264"/>
                    <a:pt x="4917737" y="2923337"/>
                    <a:pt x="4924409" y="2923337"/>
                  </a:cubicBezTo>
                  <a:cubicBezTo>
                    <a:pt x="4929176" y="2923337"/>
                    <a:pt x="4941574" y="2935730"/>
                    <a:pt x="4953013" y="2937639"/>
                  </a:cubicBezTo>
                  <a:cubicBezTo>
                    <a:pt x="4996873" y="2946219"/>
                    <a:pt x="5057894" y="2949077"/>
                    <a:pt x="5097942" y="2961475"/>
                  </a:cubicBezTo>
                  <a:cubicBezTo>
                    <a:pt x="5116057" y="2967197"/>
                    <a:pt x="5123683" y="2988171"/>
                    <a:pt x="5144661" y="2985312"/>
                  </a:cubicBezTo>
                  <a:cubicBezTo>
                    <a:pt x="5120824" y="2949077"/>
                    <a:pt x="5165639" y="2921428"/>
                    <a:pt x="5186613" y="2891869"/>
                  </a:cubicBezTo>
                  <a:cubicBezTo>
                    <a:pt x="5206636" y="2891869"/>
                    <a:pt x="5216171" y="3071124"/>
                    <a:pt x="5230473" y="3100683"/>
                  </a:cubicBezTo>
                  <a:cubicBezTo>
                    <a:pt x="5237149" y="3114985"/>
                    <a:pt x="5256219" y="3114985"/>
                    <a:pt x="5257168" y="3122611"/>
                  </a:cubicBezTo>
                  <a:cubicBezTo>
                    <a:pt x="5259077" y="3135004"/>
                    <a:pt x="5244775" y="3160749"/>
                    <a:pt x="5247634" y="3185540"/>
                  </a:cubicBezTo>
                  <a:cubicBezTo>
                    <a:pt x="5271470" y="3443931"/>
                    <a:pt x="5450725" y="3779550"/>
                    <a:pt x="5586115" y="3997893"/>
                  </a:cubicBezTo>
                  <a:cubicBezTo>
                    <a:pt x="5620441" y="4053197"/>
                    <a:pt x="5675745" y="4086568"/>
                    <a:pt x="5668114" y="4158079"/>
                  </a:cubicBezTo>
                  <a:cubicBezTo>
                    <a:pt x="5661443" y="4220054"/>
                    <a:pt x="5611861" y="4222913"/>
                    <a:pt x="5580398" y="4266773"/>
                  </a:cubicBezTo>
                  <a:cubicBezTo>
                    <a:pt x="5568955" y="4282030"/>
                    <a:pt x="5547027" y="4313492"/>
                    <a:pt x="5538442" y="4326840"/>
                  </a:cubicBezTo>
                  <a:cubicBezTo>
                    <a:pt x="5430702" y="4490838"/>
                    <a:pt x="5529861" y="4487026"/>
                    <a:pt x="5567046" y="4616698"/>
                  </a:cubicBezTo>
                  <a:cubicBezTo>
                    <a:pt x="5575631" y="4648161"/>
                    <a:pt x="5571813" y="4673906"/>
                    <a:pt x="5578489" y="4698693"/>
                  </a:cubicBezTo>
                  <a:cubicBezTo>
                    <a:pt x="5580398" y="4707278"/>
                    <a:pt x="5632839" y="4776879"/>
                    <a:pt x="5639510" y="4780692"/>
                  </a:cubicBezTo>
                  <a:cubicBezTo>
                    <a:pt x="5656676" y="4791181"/>
                    <a:pt x="5676695" y="4778788"/>
                    <a:pt x="5695764" y="4786414"/>
                  </a:cubicBezTo>
                  <a:cubicBezTo>
                    <a:pt x="5739625" y="4805483"/>
                    <a:pt x="5714833" y="4849344"/>
                    <a:pt x="5806367" y="4845531"/>
                  </a:cubicBezTo>
                  <a:cubicBezTo>
                    <a:pt x="5916016" y="4841713"/>
                    <a:pt x="5974179" y="4815972"/>
                    <a:pt x="6072384" y="4783555"/>
                  </a:cubicBezTo>
                  <a:cubicBezTo>
                    <a:pt x="6111477" y="4770203"/>
                    <a:pt x="6154383" y="4790227"/>
                    <a:pt x="6147712" y="4723484"/>
                  </a:cubicBezTo>
                  <a:lnTo>
                    <a:pt x="6110523" y="4718717"/>
                  </a:lnTo>
                  <a:cubicBezTo>
                    <a:pt x="6161060" y="4658650"/>
                    <a:pt x="6276430" y="4676765"/>
                    <a:pt x="6307893" y="4592861"/>
                  </a:cubicBezTo>
                  <a:cubicBezTo>
                    <a:pt x="6374636" y="4631950"/>
                    <a:pt x="6394659" y="4577605"/>
                    <a:pt x="6454726" y="4548047"/>
                  </a:cubicBezTo>
                  <a:cubicBezTo>
                    <a:pt x="6478563" y="4536603"/>
                    <a:pt x="6503354" y="4525164"/>
                    <a:pt x="6531004" y="4526119"/>
                  </a:cubicBezTo>
                  <a:lnTo>
                    <a:pt x="6511934" y="4488930"/>
                  </a:lnTo>
                  <a:lnTo>
                    <a:pt x="6587257" y="4479395"/>
                  </a:lnTo>
                  <a:lnTo>
                    <a:pt x="6592025" y="4497515"/>
                  </a:lnTo>
                  <a:cubicBezTo>
                    <a:pt x="6619679" y="4469860"/>
                    <a:pt x="6695002" y="4446024"/>
                    <a:pt x="6733141" y="4442211"/>
                  </a:cubicBezTo>
                  <a:cubicBezTo>
                    <a:pt x="6813231" y="4432676"/>
                    <a:pt x="6873298" y="4410748"/>
                    <a:pt x="6951484" y="4391679"/>
                  </a:cubicBezTo>
                  <a:cubicBezTo>
                    <a:pt x="7003925" y="4379281"/>
                    <a:pt x="7090692" y="4315401"/>
                    <a:pt x="7144087" y="4311588"/>
                  </a:cubicBezTo>
                  <a:cubicBezTo>
                    <a:pt x="7185084" y="4308725"/>
                    <a:pt x="7187943" y="4339238"/>
                    <a:pt x="7207966" y="4339238"/>
                  </a:cubicBezTo>
                  <a:cubicBezTo>
                    <a:pt x="7230849" y="4339238"/>
                    <a:pt x="7262316" y="4288701"/>
                    <a:pt x="7296642" y="4302053"/>
                  </a:cubicBezTo>
                  <a:cubicBezTo>
                    <a:pt x="7298546" y="4349727"/>
                    <a:pt x="7250873" y="4363075"/>
                    <a:pt x="7212734" y="4372609"/>
                  </a:cubicBezTo>
                  <a:lnTo>
                    <a:pt x="7174595" y="4423141"/>
                  </a:lnTo>
                  <a:cubicBezTo>
                    <a:pt x="7193664" y="4439352"/>
                    <a:pt x="7432032" y="4332562"/>
                    <a:pt x="7473034" y="4323981"/>
                  </a:cubicBezTo>
                  <a:cubicBezTo>
                    <a:pt x="7496870" y="4319214"/>
                    <a:pt x="7515940" y="4327794"/>
                    <a:pt x="7530242" y="4323981"/>
                  </a:cubicBezTo>
                  <a:cubicBezTo>
                    <a:pt x="7536913" y="4322073"/>
                    <a:pt x="7653238" y="4257239"/>
                    <a:pt x="7658006" y="4252471"/>
                  </a:cubicBezTo>
                  <a:cubicBezTo>
                    <a:pt x="7676121" y="4230543"/>
                    <a:pt x="7654193" y="4204798"/>
                    <a:pt x="7669444" y="4194309"/>
                  </a:cubicBezTo>
                  <a:cubicBezTo>
                    <a:pt x="7692331" y="4179052"/>
                    <a:pt x="7777189" y="4159983"/>
                    <a:pt x="7807697" y="4144731"/>
                  </a:cubicBezTo>
                  <a:cubicBezTo>
                    <a:pt x="7870627" y="4113264"/>
                    <a:pt x="7946905" y="4049384"/>
                    <a:pt x="8009835" y="4018871"/>
                  </a:cubicBezTo>
                  <a:cubicBezTo>
                    <a:pt x="8132831" y="3959754"/>
                    <a:pt x="8252969" y="3954037"/>
                    <a:pt x="8381687" y="3886340"/>
                  </a:cubicBezTo>
                  <a:cubicBezTo>
                    <a:pt x="8480847" y="3833899"/>
                    <a:pt x="8645800" y="3789084"/>
                    <a:pt x="8754494" y="3745224"/>
                  </a:cubicBezTo>
                  <a:cubicBezTo>
                    <a:pt x="8826959" y="3715670"/>
                    <a:pt x="8921351" y="3662275"/>
                    <a:pt x="8986185" y="3640342"/>
                  </a:cubicBezTo>
                  <a:cubicBezTo>
                    <a:pt x="9006209" y="3633671"/>
                    <a:pt x="9037672" y="3640342"/>
                    <a:pt x="9057696" y="3626995"/>
                  </a:cubicBezTo>
                  <a:cubicBezTo>
                    <a:pt x="9074861" y="3616506"/>
                    <a:pt x="9071998" y="3598391"/>
                    <a:pt x="9082487" y="3586952"/>
                  </a:cubicBezTo>
                  <a:cubicBezTo>
                    <a:pt x="9104415" y="3565019"/>
                    <a:pt x="9232183" y="3508765"/>
                    <a:pt x="9262691" y="3516391"/>
                  </a:cubicBezTo>
                  <a:cubicBezTo>
                    <a:pt x="9268413" y="3517346"/>
                    <a:pt x="9268413" y="3554530"/>
                    <a:pt x="9310365" y="3524976"/>
                  </a:cubicBezTo>
                  <a:cubicBezTo>
                    <a:pt x="9337065" y="3505907"/>
                    <a:pt x="9326576" y="3461092"/>
                    <a:pt x="9343736" y="3446790"/>
                  </a:cubicBezTo>
                  <a:cubicBezTo>
                    <a:pt x="9353271" y="3439164"/>
                    <a:pt x="9575432" y="3374325"/>
                    <a:pt x="9540152" y="3339050"/>
                  </a:cubicBezTo>
                  <a:cubicBezTo>
                    <a:pt x="9466733" y="3367654"/>
                    <a:pt x="9385688" y="3380047"/>
                    <a:pt x="9308461" y="3401975"/>
                  </a:cubicBezTo>
                  <a:cubicBezTo>
                    <a:pt x="9235996" y="3421999"/>
                    <a:pt x="9197857" y="3428675"/>
                    <a:pt x="9126347" y="3444881"/>
                  </a:cubicBezTo>
                  <a:cubicBezTo>
                    <a:pt x="9080578" y="3455370"/>
                    <a:pt x="8949956" y="3535461"/>
                    <a:pt x="8894652" y="3559297"/>
                  </a:cubicBezTo>
                  <a:cubicBezTo>
                    <a:pt x="8846978" y="3579321"/>
                    <a:pt x="8790724" y="3589810"/>
                    <a:pt x="8745914" y="3606971"/>
                  </a:cubicBezTo>
                  <a:cubicBezTo>
                    <a:pt x="8720169" y="3617460"/>
                    <a:pt x="8715401" y="3641297"/>
                    <a:pt x="8694423" y="3648927"/>
                  </a:cubicBezTo>
                  <a:cubicBezTo>
                    <a:pt x="8643891" y="3668946"/>
                    <a:pt x="8580007" y="3688016"/>
                    <a:pt x="8524708" y="3712807"/>
                  </a:cubicBezTo>
                  <a:cubicBezTo>
                    <a:pt x="8190039" y="3861549"/>
                    <a:pt x="7853467" y="4002660"/>
                    <a:pt x="7514985" y="4142822"/>
                  </a:cubicBezTo>
                  <a:lnTo>
                    <a:pt x="7500683" y="4124707"/>
                  </a:lnTo>
                  <a:cubicBezTo>
                    <a:pt x="7595076" y="4098007"/>
                    <a:pt x="7689468" y="4053197"/>
                    <a:pt x="7740005" y="3966430"/>
                  </a:cubicBezTo>
                  <a:cubicBezTo>
                    <a:pt x="7828676" y="4014104"/>
                    <a:pt x="7891605" y="3946407"/>
                    <a:pt x="7967883" y="3910177"/>
                  </a:cubicBezTo>
                  <a:lnTo>
                    <a:pt x="7948814" y="3896829"/>
                  </a:lnTo>
                  <a:cubicBezTo>
                    <a:pt x="7960252" y="3870129"/>
                    <a:pt x="7965974" y="3870129"/>
                    <a:pt x="7995533" y="3872992"/>
                  </a:cubicBezTo>
                  <a:cubicBezTo>
                    <a:pt x="7988856" y="3885386"/>
                    <a:pt x="7985044" y="3917803"/>
                    <a:pt x="8005067" y="3919711"/>
                  </a:cubicBezTo>
                  <a:lnTo>
                    <a:pt x="8009835" y="3893012"/>
                  </a:lnTo>
                  <a:cubicBezTo>
                    <a:pt x="8016511" y="3897779"/>
                    <a:pt x="8026045" y="3899688"/>
                    <a:pt x="8033671" y="3897779"/>
                  </a:cubicBezTo>
                  <a:cubicBezTo>
                    <a:pt x="8074669" y="3886340"/>
                    <a:pt x="8344503" y="3783363"/>
                    <a:pt x="8360709" y="3766202"/>
                  </a:cubicBezTo>
                  <a:cubicBezTo>
                    <a:pt x="8364527" y="3761435"/>
                    <a:pt x="8387409" y="3706135"/>
                    <a:pt x="8386455" y="3702318"/>
                  </a:cubicBezTo>
                  <a:cubicBezTo>
                    <a:pt x="8385500" y="3696601"/>
                    <a:pt x="8375966" y="3688970"/>
                    <a:pt x="8373107" y="3679435"/>
                  </a:cubicBezTo>
                  <a:cubicBezTo>
                    <a:pt x="8371198" y="3672764"/>
                    <a:pt x="8377875" y="3663229"/>
                    <a:pt x="8375966" y="3660366"/>
                  </a:cubicBezTo>
                  <a:cubicBezTo>
                    <a:pt x="8375011" y="3658462"/>
                    <a:pt x="8346407" y="3631762"/>
                    <a:pt x="8344503" y="3631762"/>
                  </a:cubicBezTo>
                  <a:cubicBezTo>
                    <a:pt x="8286341" y="3611738"/>
                    <a:pt x="8284432" y="3691833"/>
                    <a:pt x="8252015" y="3696601"/>
                  </a:cubicBezTo>
                  <a:cubicBezTo>
                    <a:pt x="8248202" y="3696601"/>
                    <a:pt x="8204341" y="3660366"/>
                    <a:pt x="8182413" y="3667997"/>
                  </a:cubicBezTo>
                  <a:lnTo>
                    <a:pt x="8172879" y="3648927"/>
                  </a:lnTo>
                  <a:lnTo>
                    <a:pt x="8153809" y="3718529"/>
                  </a:lnTo>
                  <a:cubicBezTo>
                    <a:pt x="8201483" y="3742365"/>
                    <a:pt x="8148088" y="3813875"/>
                    <a:pt x="8098505" y="3797665"/>
                  </a:cubicBezTo>
                  <a:lnTo>
                    <a:pt x="8107090" y="3773828"/>
                  </a:lnTo>
                  <a:lnTo>
                    <a:pt x="8088971" y="3765248"/>
                  </a:lnTo>
                  <a:lnTo>
                    <a:pt x="8107090" y="3732831"/>
                  </a:lnTo>
                  <a:cubicBezTo>
                    <a:pt x="8085158" y="3758576"/>
                    <a:pt x="8060367" y="3745224"/>
                    <a:pt x="8039393" y="3751900"/>
                  </a:cubicBezTo>
                  <a:cubicBezTo>
                    <a:pt x="8035580" y="3752854"/>
                    <a:pt x="7975509" y="3794806"/>
                    <a:pt x="7971696" y="3798619"/>
                  </a:cubicBezTo>
                  <a:cubicBezTo>
                    <a:pt x="7955485" y="3812921"/>
                    <a:pt x="7954535" y="3837712"/>
                    <a:pt x="7942137" y="3846292"/>
                  </a:cubicBezTo>
                  <a:cubicBezTo>
                    <a:pt x="7902095" y="3874897"/>
                    <a:pt x="7862047" y="3841525"/>
                    <a:pt x="7855371" y="3846292"/>
                  </a:cubicBezTo>
                  <a:cubicBezTo>
                    <a:pt x="7852512" y="3848201"/>
                    <a:pt x="7850603" y="3872038"/>
                    <a:pt x="7836301" y="3878709"/>
                  </a:cubicBezTo>
                  <a:cubicBezTo>
                    <a:pt x="7821999" y="3886340"/>
                    <a:pt x="7805793" y="3873942"/>
                    <a:pt x="7789582" y="3877760"/>
                  </a:cubicBezTo>
                  <a:cubicBezTo>
                    <a:pt x="7762887" y="3883477"/>
                    <a:pt x="7713305" y="3921616"/>
                    <a:pt x="7681842" y="3930201"/>
                  </a:cubicBezTo>
                  <a:lnTo>
                    <a:pt x="7663727" y="3911131"/>
                  </a:lnTo>
                  <a:cubicBezTo>
                    <a:pt x="7632260" y="3924479"/>
                    <a:pt x="7655142" y="3954037"/>
                    <a:pt x="7645608" y="3967385"/>
                  </a:cubicBezTo>
                  <a:cubicBezTo>
                    <a:pt x="7633214" y="3984545"/>
                    <a:pt x="7577915" y="3980733"/>
                    <a:pt x="7578865" y="4023639"/>
                  </a:cubicBezTo>
                  <a:lnTo>
                    <a:pt x="7546448" y="4023639"/>
                  </a:lnTo>
                  <a:cubicBezTo>
                    <a:pt x="7546448" y="4023639"/>
                    <a:pt x="7555983" y="4004569"/>
                    <a:pt x="7555983" y="4004569"/>
                  </a:cubicBezTo>
                  <a:lnTo>
                    <a:pt x="7490194" y="3995035"/>
                  </a:lnTo>
                  <a:cubicBezTo>
                    <a:pt x="7543589" y="3996943"/>
                    <a:pt x="7532146" y="3967385"/>
                    <a:pt x="7548357" y="3950220"/>
                  </a:cubicBezTo>
                  <a:cubicBezTo>
                    <a:pt x="7557891" y="3940685"/>
                    <a:pt x="7593167" y="3933059"/>
                    <a:pt x="7604610" y="3920666"/>
                  </a:cubicBezTo>
                  <a:cubicBezTo>
                    <a:pt x="7614145" y="3910177"/>
                    <a:pt x="7612236" y="3893012"/>
                    <a:pt x="7619867" y="3887294"/>
                  </a:cubicBezTo>
                  <a:cubicBezTo>
                    <a:pt x="7630356" y="3880618"/>
                    <a:pt x="7648471" y="3887294"/>
                    <a:pt x="7656097" y="3880618"/>
                  </a:cubicBezTo>
                  <a:cubicBezTo>
                    <a:pt x="7660864" y="3876805"/>
                    <a:pt x="7656097" y="3853923"/>
                    <a:pt x="7677075" y="3840571"/>
                  </a:cubicBezTo>
                  <a:cubicBezTo>
                    <a:pt x="7684701" y="3835803"/>
                    <a:pt x="7839165" y="3781458"/>
                    <a:pt x="7849654" y="3779550"/>
                  </a:cubicBezTo>
                  <a:lnTo>
                    <a:pt x="7854421" y="3807199"/>
                  </a:lnTo>
                  <a:lnTo>
                    <a:pt x="7909720" y="3788130"/>
                  </a:lnTo>
                  <a:cubicBezTo>
                    <a:pt x="7888742" y="3723296"/>
                    <a:pt x="8008880" y="3714716"/>
                    <a:pt x="8046065" y="3686112"/>
                  </a:cubicBezTo>
                  <a:lnTo>
                    <a:pt x="8055599" y="3713761"/>
                  </a:lnTo>
                  <a:cubicBezTo>
                    <a:pt x="8083254" y="3701368"/>
                    <a:pt x="8093738" y="3650831"/>
                    <a:pt x="8110903" y="3638438"/>
                  </a:cubicBezTo>
                  <a:cubicBezTo>
                    <a:pt x="8135694" y="3620323"/>
                    <a:pt x="8181459" y="3636529"/>
                    <a:pt x="8190039" y="3628903"/>
                  </a:cubicBezTo>
                  <a:cubicBezTo>
                    <a:pt x="8193852" y="3625090"/>
                    <a:pt x="8202437" y="3560252"/>
                    <a:pt x="8245343" y="3585043"/>
                  </a:cubicBezTo>
                  <a:cubicBezTo>
                    <a:pt x="8263458" y="3595532"/>
                    <a:pt x="8247247" y="3636529"/>
                    <a:pt x="8274897" y="3629858"/>
                  </a:cubicBezTo>
                  <a:cubicBezTo>
                    <a:pt x="8248202" y="3538324"/>
                    <a:pt x="8294921" y="3570741"/>
                    <a:pt x="8340690" y="3550717"/>
                  </a:cubicBezTo>
                  <a:cubicBezTo>
                    <a:pt x="8360709" y="3542137"/>
                    <a:pt x="8373107" y="3498276"/>
                    <a:pt x="8407433" y="3485883"/>
                  </a:cubicBezTo>
                  <a:cubicBezTo>
                    <a:pt x="8434128" y="3476348"/>
                    <a:pt x="8475125" y="3488742"/>
                    <a:pt x="8511360" y="3462046"/>
                  </a:cubicBezTo>
                  <a:cubicBezTo>
                    <a:pt x="8527566" y="3450603"/>
                    <a:pt x="8523753" y="3429629"/>
                    <a:pt x="8542822" y="3416277"/>
                  </a:cubicBezTo>
                  <a:cubicBezTo>
                    <a:pt x="8569522" y="3398162"/>
                    <a:pt x="8592405" y="3416277"/>
                    <a:pt x="8603844" y="3410560"/>
                  </a:cubicBezTo>
                  <a:cubicBezTo>
                    <a:pt x="8612428" y="3406742"/>
                    <a:pt x="8628635" y="3371467"/>
                    <a:pt x="8662006" y="3357165"/>
                  </a:cubicBezTo>
                  <a:cubicBezTo>
                    <a:pt x="8753540" y="3319026"/>
                    <a:pt x="8846978" y="3283746"/>
                    <a:pt x="8944234" y="3252283"/>
                  </a:cubicBezTo>
                  <a:cubicBezTo>
                    <a:pt x="8950910" y="3250374"/>
                    <a:pt x="8964258" y="3257051"/>
                    <a:pt x="8976651" y="3252283"/>
                  </a:cubicBezTo>
                  <a:cubicBezTo>
                    <a:pt x="9004300" y="3242749"/>
                    <a:pt x="9027187" y="3201747"/>
                    <a:pt x="9060559" y="3195075"/>
                  </a:cubicBezTo>
                  <a:cubicBezTo>
                    <a:pt x="9069139" y="3193166"/>
                    <a:pt x="9106323" y="3198888"/>
                    <a:pt x="9107278" y="3200797"/>
                  </a:cubicBezTo>
                  <a:cubicBezTo>
                    <a:pt x="9110136" y="3203655"/>
                    <a:pt x="9091067" y="3230351"/>
                    <a:pt x="9112045" y="3237981"/>
                  </a:cubicBezTo>
                  <a:cubicBezTo>
                    <a:pt x="9139695" y="3236072"/>
                    <a:pt x="9161623" y="3217957"/>
                    <a:pt x="9189277" y="3212236"/>
                  </a:cubicBezTo>
                  <a:cubicBezTo>
                    <a:pt x="9198812" y="3210332"/>
                    <a:pt x="9222649" y="3202701"/>
                    <a:pt x="9219785" y="3218912"/>
                  </a:cubicBezTo>
                  <a:lnTo>
                    <a:pt x="8949001" y="3340954"/>
                  </a:lnTo>
                  <a:cubicBezTo>
                    <a:pt x="8942325" y="3345721"/>
                    <a:pt x="8987140" y="3360023"/>
                    <a:pt x="8967116" y="3378138"/>
                  </a:cubicBezTo>
                  <a:cubicBezTo>
                    <a:pt x="8966162" y="3379093"/>
                    <a:pt x="8936608" y="3382906"/>
                    <a:pt x="8939466" y="3371467"/>
                  </a:cubicBezTo>
                  <a:lnTo>
                    <a:pt x="8939466" y="3350489"/>
                  </a:lnTo>
                  <a:cubicBezTo>
                    <a:pt x="8913721" y="3348585"/>
                    <a:pt x="8867002" y="3354302"/>
                    <a:pt x="8885117" y="3385769"/>
                  </a:cubicBezTo>
                  <a:cubicBezTo>
                    <a:pt x="8887980" y="3390536"/>
                    <a:pt x="8925164" y="3395304"/>
                    <a:pt x="8902282" y="3410560"/>
                  </a:cubicBezTo>
                  <a:lnTo>
                    <a:pt x="8808839" y="3433442"/>
                  </a:lnTo>
                  <a:cubicBezTo>
                    <a:pt x="8815515" y="3382906"/>
                    <a:pt x="8776422" y="3404838"/>
                    <a:pt x="8752586" y="3428675"/>
                  </a:cubicBezTo>
                  <a:cubicBezTo>
                    <a:pt x="8762120" y="3452512"/>
                    <a:pt x="8802168" y="3421999"/>
                    <a:pt x="8789770" y="3447744"/>
                  </a:cubicBezTo>
                  <a:cubicBezTo>
                    <a:pt x="8781190" y="3464905"/>
                    <a:pt x="8749727" y="3478253"/>
                    <a:pt x="8743051" y="3499231"/>
                  </a:cubicBezTo>
                  <a:cubicBezTo>
                    <a:pt x="8756399" y="3515442"/>
                    <a:pt x="8833630" y="3490650"/>
                    <a:pt x="8852700" y="3482070"/>
                  </a:cubicBezTo>
                  <a:cubicBezTo>
                    <a:pt x="8877491" y="3471581"/>
                    <a:pt x="8916584" y="3438210"/>
                    <a:pt x="8928023" y="3435346"/>
                  </a:cubicBezTo>
                  <a:cubicBezTo>
                    <a:pt x="8951860" y="3428675"/>
                    <a:pt x="8979514" y="3437255"/>
                    <a:pt x="9006209" y="3429629"/>
                  </a:cubicBezTo>
                  <a:cubicBezTo>
                    <a:pt x="9031000" y="3421999"/>
                    <a:pt x="9043394" y="3389582"/>
                    <a:pt x="9067230" y="3386723"/>
                  </a:cubicBezTo>
                  <a:cubicBezTo>
                    <a:pt x="9088208" y="3383860"/>
                    <a:pt x="9113949" y="3398162"/>
                    <a:pt x="9140649" y="3396258"/>
                  </a:cubicBezTo>
                  <a:cubicBezTo>
                    <a:pt x="9194044" y="3393395"/>
                    <a:pt x="9295108" y="3382906"/>
                    <a:pt x="9346599" y="3373371"/>
                  </a:cubicBezTo>
                  <a:cubicBezTo>
                    <a:pt x="9357084" y="3371467"/>
                    <a:pt x="9423827" y="3352397"/>
                    <a:pt x="9425735" y="3349534"/>
                  </a:cubicBezTo>
                  <a:cubicBezTo>
                    <a:pt x="9451481" y="3310446"/>
                    <a:pt x="9363760" y="3309491"/>
                    <a:pt x="9353271" y="3300911"/>
                  </a:cubicBezTo>
                  <a:cubicBezTo>
                    <a:pt x="9333247" y="3283746"/>
                    <a:pt x="9336110" y="3242749"/>
                    <a:pt x="9372340" y="3249420"/>
                  </a:cubicBezTo>
                  <a:cubicBezTo>
                    <a:pt x="9382829" y="3251329"/>
                    <a:pt x="9390455" y="3266585"/>
                    <a:pt x="9410479" y="3265631"/>
                  </a:cubicBezTo>
                  <a:cubicBezTo>
                    <a:pt x="9420968" y="3265631"/>
                    <a:pt x="9520128" y="3238936"/>
                    <a:pt x="9528708" y="3233214"/>
                  </a:cubicBezTo>
                  <a:cubicBezTo>
                    <a:pt x="9554454" y="3216049"/>
                    <a:pt x="9519174" y="3221770"/>
                    <a:pt x="9519174" y="3214144"/>
                  </a:cubicBezTo>
                  <a:lnTo>
                    <a:pt x="9526804" y="3192212"/>
                  </a:lnTo>
                  <a:lnTo>
                    <a:pt x="9509639" y="3186495"/>
                  </a:lnTo>
                  <a:cubicBezTo>
                    <a:pt x="9514406" y="3170284"/>
                    <a:pt x="9553499" y="3155028"/>
                    <a:pt x="9555408" y="3152169"/>
                  </a:cubicBezTo>
                  <a:cubicBezTo>
                    <a:pt x="9561130" y="3141680"/>
                    <a:pt x="9546828" y="3124519"/>
                    <a:pt x="9548732" y="3113076"/>
                  </a:cubicBezTo>
                  <a:cubicBezTo>
                    <a:pt x="9554454" y="3080659"/>
                    <a:pt x="9610707" y="3096865"/>
                    <a:pt x="9642175" y="3085426"/>
                  </a:cubicBezTo>
                  <a:cubicBezTo>
                    <a:pt x="9714635" y="3059681"/>
                    <a:pt x="9857655" y="3001518"/>
                    <a:pt x="9924398" y="2965288"/>
                  </a:cubicBezTo>
                  <a:cubicBezTo>
                    <a:pt x="9932983" y="2960521"/>
                    <a:pt x="9993049" y="2923337"/>
                    <a:pt x="9995908" y="2919524"/>
                  </a:cubicBezTo>
                  <a:cubicBezTo>
                    <a:pt x="10016886" y="2895687"/>
                    <a:pt x="9959678" y="2912847"/>
                    <a:pt x="9967304" y="2887102"/>
                  </a:cubicBezTo>
                  <a:cubicBezTo>
                    <a:pt x="9995908" y="2823222"/>
                    <a:pt x="10005443" y="2857548"/>
                    <a:pt x="10038814" y="2863265"/>
                  </a:cubicBezTo>
                  <a:cubicBezTo>
                    <a:pt x="10091255" y="2872800"/>
                    <a:pt x="10201858" y="2817501"/>
                    <a:pt x="10258112" y="2807011"/>
                  </a:cubicBezTo>
                  <a:cubicBezTo>
                    <a:pt x="10257162" y="2795573"/>
                    <a:pt x="10266697" y="2787942"/>
                    <a:pt x="10245719" y="2790805"/>
                  </a:cubicBezTo>
                  <a:cubicBezTo>
                    <a:pt x="10207580" y="2797477"/>
                    <a:pt x="10170396" y="2786038"/>
                    <a:pt x="10131302" y="2788896"/>
                  </a:cubicBezTo>
                  <a:cubicBezTo>
                    <a:pt x="10100790" y="2790805"/>
                    <a:pt x="10021653" y="2803198"/>
                    <a:pt x="9993049" y="2809875"/>
                  </a:cubicBezTo>
                  <a:cubicBezTo>
                    <a:pt x="9955865" y="2818455"/>
                    <a:pt x="9889122" y="2868987"/>
                    <a:pt x="9867190" y="2871850"/>
                  </a:cubicBezTo>
                  <a:cubicBezTo>
                    <a:pt x="9842403" y="2875663"/>
                    <a:pt x="9827147" y="2835616"/>
                    <a:pt x="9780428" y="2877567"/>
                  </a:cubicBezTo>
                  <a:cubicBezTo>
                    <a:pt x="9772797" y="2884243"/>
                    <a:pt x="9782332" y="2894732"/>
                    <a:pt x="9774706" y="2900454"/>
                  </a:cubicBezTo>
                  <a:cubicBezTo>
                    <a:pt x="9751824" y="2921428"/>
                    <a:pt x="9714635" y="2914756"/>
                    <a:pt x="9693661" y="2927149"/>
                  </a:cubicBezTo>
                  <a:cubicBezTo>
                    <a:pt x="9685081" y="2931917"/>
                    <a:pt x="9673637" y="2958612"/>
                    <a:pt x="9652659" y="2972914"/>
                  </a:cubicBezTo>
                  <a:cubicBezTo>
                    <a:pt x="9627873" y="2990079"/>
                    <a:pt x="9481989" y="3058726"/>
                    <a:pt x="9458152" y="3058726"/>
                  </a:cubicBezTo>
                  <a:cubicBezTo>
                    <a:pt x="9443850" y="3058726"/>
                    <a:pt x="9441946" y="3060635"/>
                    <a:pt x="9443850" y="3044424"/>
                  </a:cubicBezTo>
                  <a:lnTo>
                    <a:pt x="9500104" y="2973868"/>
                  </a:lnTo>
                  <a:cubicBezTo>
                    <a:pt x="9439083" y="2964334"/>
                    <a:pt x="9401899" y="3007240"/>
                    <a:pt x="9340878" y="3001518"/>
                  </a:cubicBezTo>
                  <a:lnTo>
                    <a:pt x="9350412" y="3029172"/>
                  </a:lnTo>
                  <a:lnTo>
                    <a:pt x="9182601" y="3066357"/>
                  </a:lnTo>
                  <a:cubicBezTo>
                    <a:pt x="9187368" y="3033940"/>
                    <a:pt x="9187368" y="3023451"/>
                    <a:pt x="9219785" y="3038707"/>
                  </a:cubicBezTo>
                  <a:cubicBezTo>
                    <a:pt x="9228366" y="3008194"/>
                    <a:pt x="9188323" y="3025355"/>
                    <a:pt x="9182601" y="3005336"/>
                  </a:cubicBezTo>
                  <a:cubicBezTo>
                    <a:pt x="9170208" y="2965288"/>
                    <a:pt x="9261737" y="2953845"/>
                    <a:pt x="9266504" y="2930008"/>
                  </a:cubicBezTo>
                  <a:cubicBezTo>
                    <a:pt x="9274135" y="2895687"/>
                    <a:pt x="9235042" y="2910939"/>
                    <a:pt x="9238855" y="2879476"/>
                  </a:cubicBezTo>
                  <a:cubicBezTo>
                    <a:pt x="9278902" y="2888056"/>
                    <a:pt x="9312274" y="2817501"/>
                    <a:pt x="9329434" y="2814642"/>
                  </a:cubicBezTo>
                  <a:cubicBezTo>
                    <a:pt x="9337065" y="2813688"/>
                    <a:pt x="9366619" y="2838479"/>
                    <a:pt x="9388551" y="2823222"/>
                  </a:cubicBezTo>
                  <a:lnTo>
                    <a:pt x="9360901" y="2860407"/>
                  </a:lnTo>
                  <a:cubicBezTo>
                    <a:pt x="9402853" y="2836570"/>
                    <a:pt x="9433361" y="2868033"/>
                    <a:pt x="9454340" y="2818455"/>
                  </a:cubicBezTo>
                  <a:lnTo>
                    <a:pt x="9436225" y="2813688"/>
                  </a:lnTo>
                  <a:lnTo>
                    <a:pt x="9445759" y="2786038"/>
                  </a:lnTo>
                  <a:lnTo>
                    <a:pt x="9361851" y="2804153"/>
                  </a:lnTo>
                  <a:cubicBezTo>
                    <a:pt x="9349458" y="2792709"/>
                    <a:pt x="9396177" y="2755525"/>
                    <a:pt x="9413342" y="2757434"/>
                  </a:cubicBezTo>
                  <a:cubicBezTo>
                    <a:pt x="9420014" y="2791755"/>
                    <a:pt x="9445759" y="2754571"/>
                    <a:pt x="9474363" y="2776503"/>
                  </a:cubicBezTo>
                  <a:cubicBezTo>
                    <a:pt x="9445759" y="2706897"/>
                    <a:pt x="9642175" y="2685924"/>
                    <a:pt x="9642175" y="2659224"/>
                  </a:cubicBezTo>
                  <a:cubicBezTo>
                    <a:pt x="9629777" y="2641109"/>
                    <a:pt x="9621197" y="2644922"/>
                    <a:pt x="9602127" y="2646831"/>
                  </a:cubicBezTo>
                  <a:cubicBezTo>
                    <a:pt x="9550641" y="2654456"/>
                    <a:pt x="9470550" y="2722154"/>
                    <a:pt x="9412388" y="2728830"/>
                  </a:cubicBezTo>
                  <a:cubicBezTo>
                    <a:pt x="9386642" y="2731688"/>
                    <a:pt x="9404757" y="2682106"/>
                    <a:pt x="9410479" y="2675435"/>
                  </a:cubicBezTo>
                  <a:cubicBezTo>
                    <a:pt x="9415246" y="2669713"/>
                    <a:pt x="9501059" y="2620131"/>
                    <a:pt x="9514406" y="2614414"/>
                  </a:cubicBezTo>
                  <a:cubicBezTo>
                    <a:pt x="9530617" y="2607737"/>
                    <a:pt x="9550641" y="2614414"/>
                    <a:pt x="9562080" y="2606783"/>
                  </a:cubicBezTo>
                  <a:cubicBezTo>
                    <a:pt x="9577336" y="2595344"/>
                    <a:pt x="9573523" y="2579133"/>
                    <a:pt x="9584012" y="2569599"/>
                  </a:cubicBezTo>
                  <a:cubicBezTo>
                    <a:pt x="9624055" y="2532414"/>
                    <a:pt x="9670779" y="2536227"/>
                    <a:pt x="9662194" y="2461859"/>
                  </a:cubicBezTo>
                  <a:cubicBezTo>
                    <a:pt x="9659335" y="2441835"/>
                    <a:pt x="9639312" y="2454228"/>
                    <a:pt x="9643125" y="2435159"/>
                  </a:cubicBezTo>
                  <a:cubicBezTo>
                    <a:pt x="9664103" y="2420857"/>
                    <a:pt x="9665057" y="2389394"/>
                    <a:pt x="9675546" y="2374138"/>
                  </a:cubicBezTo>
                  <a:cubicBezTo>
                    <a:pt x="9689848" y="2355068"/>
                    <a:pt x="9767075" y="2339812"/>
                    <a:pt x="9791867" y="2317884"/>
                  </a:cubicBezTo>
                  <a:lnTo>
                    <a:pt x="9787099" y="2298814"/>
                  </a:lnTo>
                  <a:cubicBezTo>
                    <a:pt x="9768030" y="2294047"/>
                    <a:pt x="9710822" y="2351255"/>
                    <a:pt x="9707963" y="2313116"/>
                  </a:cubicBezTo>
                  <a:cubicBezTo>
                    <a:pt x="9716543" y="2295951"/>
                    <a:pt x="9809982" y="2262580"/>
                    <a:pt x="9827147" y="2231117"/>
                  </a:cubicBezTo>
                  <a:cubicBezTo>
                    <a:pt x="9835727" y="2215861"/>
                    <a:pt x="9823334" y="2191070"/>
                    <a:pt x="9830960" y="2178676"/>
                  </a:cubicBezTo>
                  <a:cubicBezTo>
                    <a:pt x="9835727" y="2171051"/>
                    <a:pt x="9963491" y="2119559"/>
                    <a:pt x="9983515" y="2102399"/>
                  </a:cubicBezTo>
                  <a:lnTo>
                    <a:pt x="9978747" y="2149118"/>
                  </a:lnTo>
                  <a:lnTo>
                    <a:pt x="10044536" y="2097632"/>
                  </a:lnTo>
                  <a:lnTo>
                    <a:pt x="10025466" y="2079517"/>
                  </a:lnTo>
                  <a:cubicBezTo>
                    <a:pt x="10033097" y="2070936"/>
                    <a:pt x="10039768" y="2063306"/>
                    <a:pt x="10051212" y="2058538"/>
                  </a:cubicBezTo>
                  <a:cubicBezTo>
                    <a:pt x="10167532" y="2008006"/>
                    <a:pt x="10299114" y="1960333"/>
                    <a:pt x="10418297" y="1913614"/>
                  </a:cubicBezTo>
                  <a:cubicBezTo>
                    <a:pt x="10433554" y="1907892"/>
                    <a:pt x="10467875" y="1907892"/>
                    <a:pt x="10483131" y="1901216"/>
                  </a:cubicBezTo>
                  <a:cubicBezTo>
                    <a:pt x="10511735" y="1888823"/>
                    <a:pt x="10560363" y="1848775"/>
                    <a:pt x="10582291" y="1841149"/>
                  </a:cubicBezTo>
                  <a:cubicBezTo>
                    <a:pt x="10595644" y="1837336"/>
                    <a:pt x="10598502" y="1842104"/>
                    <a:pt x="10596593" y="1855451"/>
                  </a:cubicBezTo>
                  <a:lnTo>
                    <a:pt x="10577524" y="1887868"/>
                  </a:lnTo>
                  <a:lnTo>
                    <a:pt x="10637595" y="1906938"/>
                  </a:lnTo>
                  <a:lnTo>
                    <a:pt x="10651897" y="1884055"/>
                  </a:lnTo>
                  <a:cubicBezTo>
                    <a:pt x="10648084" y="1868799"/>
                    <a:pt x="10597548" y="1871658"/>
                    <a:pt x="10605178" y="1842104"/>
                  </a:cubicBezTo>
                  <a:cubicBezTo>
                    <a:pt x="10642363" y="1825893"/>
                    <a:pt x="10670967" y="1835428"/>
                    <a:pt x="10708151" y="1842104"/>
                  </a:cubicBezTo>
                  <a:cubicBezTo>
                    <a:pt x="10691940" y="1813500"/>
                    <a:pt x="10711964" y="1804915"/>
                    <a:pt x="10731988" y="1785845"/>
                  </a:cubicBezTo>
                  <a:cubicBezTo>
                    <a:pt x="10740568" y="1818267"/>
                    <a:pt x="10773939" y="1801102"/>
                    <a:pt x="10801589" y="1804915"/>
                  </a:cubicBezTo>
                  <a:cubicBezTo>
                    <a:pt x="10811124" y="1765826"/>
                    <a:pt x="10752011" y="1803011"/>
                    <a:pt x="10745335" y="1777265"/>
                  </a:cubicBezTo>
                  <a:cubicBezTo>
                    <a:pt x="10786337" y="1780128"/>
                    <a:pt x="10826380" y="1762963"/>
                    <a:pt x="10861660" y="1758196"/>
                  </a:cubicBezTo>
                  <a:cubicBezTo>
                    <a:pt x="10886451" y="1755337"/>
                    <a:pt x="10922681" y="1763917"/>
                    <a:pt x="10944609" y="1758196"/>
                  </a:cubicBezTo>
                  <a:cubicBezTo>
                    <a:pt x="10955098" y="1755337"/>
                    <a:pt x="10951286" y="1734359"/>
                    <a:pt x="10974168" y="1729592"/>
                  </a:cubicBezTo>
                  <a:cubicBezTo>
                    <a:pt x="10977031" y="1729592"/>
                    <a:pt x="10978935" y="1729592"/>
                    <a:pt x="10980844" y="1729592"/>
                  </a:cubicBezTo>
                  <a:lnTo>
                    <a:pt x="10980844" y="1546528"/>
                  </a:lnTo>
                  <a:cubicBezTo>
                    <a:pt x="10948427" y="1554154"/>
                    <a:pt x="10916960" y="1563689"/>
                    <a:pt x="10885497" y="1572269"/>
                  </a:cubicBezTo>
                  <a:cubicBezTo>
                    <a:pt x="10881684" y="1547478"/>
                    <a:pt x="10906471" y="1543665"/>
                    <a:pt x="10922681" y="1544620"/>
                  </a:cubicBezTo>
                  <a:lnTo>
                    <a:pt x="10904566" y="1513157"/>
                  </a:lnTo>
                  <a:cubicBezTo>
                    <a:pt x="10919823" y="1485503"/>
                    <a:pt x="10949377" y="1477877"/>
                    <a:pt x="10980844" y="1475018"/>
                  </a:cubicBezTo>
                  <a:lnTo>
                    <a:pt x="10980844" y="1441647"/>
                  </a:lnTo>
                  <a:cubicBezTo>
                    <a:pt x="10964633" y="1454040"/>
                    <a:pt x="10941751" y="1466433"/>
                    <a:pt x="10932216" y="1460716"/>
                  </a:cubicBezTo>
                  <a:lnTo>
                    <a:pt x="10932216" y="1395878"/>
                  </a:lnTo>
                  <a:cubicBezTo>
                    <a:pt x="10951286" y="1393973"/>
                    <a:pt x="10967496" y="1401599"/>
                    <a:pt x="10980844" y="1412088"/>
                  </a:cubicBezTo>
                  <a:lnTo>
                    <a:pt x="10980844" y="1151789"/>
                  </a:lnTo>
                  <a:cubicBezTo>
                    <a:pt x="10969400" y="1149884"/>
                    <a:pt x="10959866" y="1143208"/>
                    <a:pt x="10959866" y="1128906"/>
                  </a:cubicBezTo>
                  <a:cubicBezTo>
                    <a:pt x="10977031" y="1121280"/>
                    <a:pt x="10982748" y="1116513"/>
                    <a:pt x="10978935" y="1096489"/>
                  </a:cubicBezTo>
                  <a:cubicBezTo>
                    <a:pt x="10978935" y="1096489"/>
                    <a:pt x="10979890" y="1096489"/>
                    <a:pt x="10980844" y="1096489"/>
                  </a:cubicBezTo>
                  <a:lnTo>
                    <a:pt x="10980844" y="1023070"/>
                  </a:lnTo>
                  <a:cubicBezTo>
                    <a:pt x="10914101" y="1037372"/>
                    <a:pt x="10846404" y="1054538"/>
                    <a:pt x="10782520" y="1067885"/>
                  </a:cubicBezTo>
                  <a:lnTo>
                    <a:pt x="10792054" y="1086000"/>
                  </a:lnTo>
                  <a:cubicBezTo>
                    <a:pt x="10750103" y="1088863"/>
                    <a:pt x="10726266" y="1070744"/>
                    <a:pt x="10679547" y="1095535"/>
                  </a:cubicBezTo>
                  <a:lnTo>
                    <a:pt x="10684314" y="1113650"/>
                  </a:lnTo>
                  <a:lnTo>
                    <a:pt x="10717686" y="1108882"/>
                  </a:lnTo>
                  <a:lnTo>
                    <a:pt x="10680501" y="1124139"/>
                  </a:lnTo>
                  <a:lnTo>
                    <a:pt x="10680501" y="1156556"/>
                  </a:lnTo>
                  <a:cubicBezTo>
                    <a:pt x="10680501" y="1156556"/>
                    <a:pt x="10577524" y="1193745"/>
                    <a:pt x="10577524" y="1193745"/>
                  </a:cubicBezTo>
                  <a:cubicBezTo>
                    <a:pt x="10618526" y="1213764"/>
                    <a:pt x="10655710" y="1185160"/>
                    <a:pt x="10693849" y="1179443"/>
                  </a:cubicBezTo>
                  <a:cubicBezTo>
                    <a:pt x="10702429" y="1178488"/>
                    <a:pt x="10738664" y="1172767"/>
                    <a:pt x="10735801" y="1188978"/>
                  </a:cubicBezTo>
                  <a:cubicBezTo>
                    <a:pt x="10716731" y="1194695"/>
                    <a:pt x="10699571" y="1206138"/>
                    <a:pt x="10679547" y="1212814"/>
                  </a:cubicBezTo>
                  <a:cubicBezTo>
                    <a:pt x="10628061" y="1230929"/>
                    <a:pt x="10540340" y="1250953"/>
                    <a:pt x="10485040" y="1262392"/>
                  </a:cubicBezTo>
                  <a:cubicBezTo>
                    <a:pt x="10475506" y="1264301"/>
                    <a:pt x="10461203" y="1270972"/>
                    <a:pt x="10464062" y="1254766"/>
                  </a:cubicBezTo>
                  <a:lnTo>
                    <a:pt x="10520316" y="1217582"/>
                  </a:lnTo>
                  <a:lnTo>
                    <a:pt x="10454527" y="1212814"/>
                  </a:lnTo>
                  <a:cubicBezTo>
                    <a:pt x="10486944" y="1187069"/>
                    <a:pt x="10543203" y="1205184"/>
                    <a:pt x="10567039" y="1161323"/>
                  </a:cubicBezTo>
                  <a:cubicBezTo>
                    <a:pt x="10491712" y="1124139"/>
                    <a:pt x="10444993" y="1169908"/>
                    <a:pt x="10370624" y="1179443"/>
                  </a:cubicBezTo>
                  <a:cubicBezTo>
                    <a:pt x="10347742" y="1159419"/>
                    <a:pt x="10448806" y="1132719"/>
                    <a:pt x="10457391" y="1129861"/>
                  </a:cubicBezTo>
                  <a:cubicBezTo>
                    <a:pt x="10629015" y="1075511"/>
                    <a:pt x="10808265" y="1045003"/>
                    <a:pt x="10980844" y="996375"/>
                  </a:cubicBezTo>
                  <a:lnTo>
                    <a:pt x="10980844" y="937258"/>
                  </a:lnTo>
                  <a:cubicBezTo>
                    <a:pt x="10935075" y="942025"/>
                    <a:pt x="10890264" y="946793"/>
                    <a:pt x="10848313" y="963958"/>
                  </a:cubicBezTo>
                  <a:lnTo>
                    <a:pt x="10874054" y="938212"/>
                  </a:lnTo>
                  <a:lnTo>
                    <a:pt x="10980844" y="918189"/>
                  </a:lnTo>
                  <a:lnTo>
                    <a:pt x="10980844" y="892448"/>
                  </a:lnTo>
                  <a:cubicBezTo>
                    <a:pt x="10815891" y="929632"/>
                    <a:pt x="10649988" y="979214"/>
                    <a:pt x="10494575" y="1017353"/>
                  </a:cubicBezTo>
                  <a:cubicBezTo>
                    <a:pt x="10407808" y="1039281"/>
                    <a:pt x="10174208" y="1061209"/>
                    <a:pt x="10118909" y="1118417"/>
                  </a:cubicBezTo>
                  <a:cubicBezTo>
                    <a:pt x="10101744" y="1136537"/>
                    <a:pt x="10098885" y="1164186"/>
                    <a:pt x="10075049" y="1177534"/>
                  </a:cubicBezTo>
                  <a:cubicBezTo>
                    <a:pt x="10045490" y="1193745"/>
                    <a:pt x="9973980" y="1188023"/>
                    <a:pt x="9959678" y="1197558"/>
                  </a:cubicBezTo>
                  <a:cubicBezTo>
                    <a:pt x="9957769" y="1199462"/>
                    <a:pt x="9975889" y="1224253"/>
                    <a:pt x="9935841" y="1233788"/>
                  </a:cubicBezTo>
                  <a:cubicBezTo>
                    <a:pt x="9911050" y="1240464"/>
                    <a:pt x="9926307" y="1212814"/>
                    <a:pt x="9921539" y="1206138"/>
                  </a:cubicBezTo>
                  <a:cubicBezTo>
                    <a:pt x="9889122" y="1222349"/>
                    <a:pt x="9831914" y="1181347"/>
                    <a:pt x="9828101" y="1233788"/>
                  </a:cubicBezTo>
                  <a:cubicBezTo>
                    <a:pt x="9852888" y="1230929"/>
                    <a:pt x="9885309" y="1239510"/>
                    <a:pt x="9884355" y="1270972"/>
                  </a:cubicBezTo>
                  <a:cubicBezTo>
                    <a:pt x="9838586" y="1260488"/>
                    <a:pt x="9820471" y="1298626"/>
                    <a:pt x="9783286" y="1314833"/>
                  </a:cubicBezTo>
                  <a:cubicBezTo>
                    <a:pt x="9718452" y="1344391"/>
                    <a:pt x="9514406" y="1392065"/>
                    <a:pt x="9481035" y="1414947"/>
                  </a:cubicBezTo>
                  <a:cubicBezTo>
                    <a:pt x="9472455" y="1421623"/>
                    <a:pt x="9477222" y="1438784"/>
                    <a:pt x="9464829" y="1448318"/>
                  </a:cubicBezTo>
                  <a:cubicBezTo>
                    <a:pt x="9435270" y="1470251"/>
                    <a:pt x="9365669" y="1483598"/>
                    <a:pt x="9331343" y="1499805"/>
                  </a:cubicBezTo>
                  <a:cubicBezTo>
                    <a:pt x="9247435" y="1537943"/>
                    <a:pt x="9153997" y="1593247"/>
                    <a:pt x="9074861" y="1626619"/>
                  </a:cubicBezTo>
                  <a:cubicBezTo>
                    <a:pt x="9038626" y="1641875"/>
                    <a:pt x="9003351" y="1637108"/>
                    <a:pt x="8965212" y="1657127"/>
                  </a:cubicBezTo>
                  <a:cubicBezTo>
                    <a:pt x="8945188" y="1667616"/>
                    <a:pt x="8911817" y="1705755"/>
                    <a:pt x="8902282" y="1706709"/>
                  </a:cubicBezTo>
                  <a:cubicBezTo>
                    <a:pt x="8874632" y="1712431"/>
                    <a:pt x="8840307" y="1685731"/>
                    <a:pt x="8826959" y="1719103"/>
                  </a:cubicBezTo>
                  <a:lnTo>
                    <a:pt x="8854609" y="1728637"/>
                  </a:lnTo>
                  <a:cubicBezTo>
                    <a:pt x="8821237" y="1750570"/>
                    <a:pt x="8780235" y="1741035"/>
                    <a:pt x="8749727" y="1749615"/>
                  </a:cubicBezTo>
                  <a:cubicBezTo>
                    <a:pt x="8662006" y="1775361"/>
                    <a:pt x="8626731" y="1822080"/>
                    <a:pt x="8561892" y="1851638"/>
                  </a:cubicBezTo>
                  <a:cubicBezTo>
                    <a:pt x="8514218" y="1873566"/>
                    <a:pt x="8458919" y="1885010"/>
                    <a:pt x="8417917" y="1905983"/>
                  </a:cubicBezTo>
                  <a:cubicBezTo>
                    <a:pt x="8393131" y="1918381"/>
                    <a:pt x="8365477" y="1924098"/>
                    <a:pt x="8343549" y="1942218"/>
                  </a:cubicBezTo>
                  <a:lnTo>
                    <a:pt x="8321621" y="1929820"/>
                  </a:lnTo>
                  <a:cubicBezTo>
                    <a:pt x="8433174" y="1843053"/>
                    <a:pt x="8576194" y="1808732"/>
                    <a:pt x="8704912" y="1752474"/>
                  </a:cubicBezTo>
                  <a:cubicBezTo>
                    <a:pt x="8853654" y="1686685"/>
                    <a:pt x="8996675" y="1621851"/>
                    <a:pt x="9144462" y="1556063"/>
                  </a:cubicBezTo>
                  <a:cubicBezTo>
                    <a:pt x="9209296" y="1527459"/>
                    <a:pt x="9312274" y="1460716"/>
                    <a:pt x="9376153" y="1441647"/>
                  </a:cubicBezTo>
                  <a:cubicBezTo>
                    <a:pt x="9439083" y="1423527"/>
                    <a:pt x="9422877" y="1432112"/>
                    <a:pt x="9478176" y="1403508"/>
                  </a:cubicBezTo>
                  <a:cubicBezTo>
                    <a:pt x="9558267" y="1362506"/>
                    <a:pt x="9659335" y="1335811"/>
                    <a:pt x="9732754" y="1292905"/>
                  </a:cubicBezTo>
                  <a:cubicBezTo>
                    <a:pt x="9744193" y="1286229"/>
                    <a:pt x="9756591" y="1272881"/>
                    <a:pt x="9761358" y="1261437"/>
                  </a:cubicBezTo>
                  <a:cubicBezTo>
                    <a:pt x="9708918" y="1261437"/>
                    <a:pt x="9645033" y="1319600"/>
                    <a:pt x="9603082" y="1331998"/>
                  </a:cubicBezTo>
                  <a:cubicBezTo>
                    <a:pt x="9571614" y="1341533"/>
                    <a:pt x="9518224" y="1333902"/>
                    <a:pt x="9487711" y="1354880"/>
                  </a:cubicBezTo>
                  <a:cubicBezTo>
                    <a:pt x="9475318" y="1363460"/>
                    <a:pt x="9481035" y="1380621"/>
                    <a:pt x="9471500" y="1388252"/>
                  </a:cubicBezTo>
                  <a:cubicBezTo>
                    <a:pt x="9462920" y="1394923"/>
                    <a:pt x="9430503" y="1385388"/>
                    <a:pt x="9411433" y="1392065"/>
                  </a:cubicBezTo>
                  <a:cubicBezTo>
                    <a:pt x="9383784" y="1401599"/>
                    <a:pt x="9294159" y="1455949"/>
                    <a:pt x="9286528" y="1457853"/>
                  </a:cubicBezTo>
                  <a:cubicBezTo>
                    <a:pt x="9275089" y="1460716"/>
                    <a:pt x="9258878" y="1454040"/>
                    <a:pt x="9248389" y="1459762"/>
                  </a:cubicBezTo>
                  <a:cubicBezTo>
                    <a:pt x="9243622" y="1462620"/>
                    <a:pt x="9243622" y="1482644"/>
                    <a:pt x="9220740" y="1493133"/>
                  </a:cubicBezTo>
                  <a:cubicBezTo>
                    <a:pt x="9195949" y="1504572"/>
                    <a:pt x="9170208" y="1494088"/>
                    <a:pt x="9153997" y="1500759"/>
                  </a:cubicBezTo>
                  <a:cubicBezTo>
                    <a:pt x="9138740" y="1505526"/>
                    <a:pt x="9121580" y="1527459"/>
                    <a:pt x="9103465" y="1535085"/>
                  </a:cubicBezTo>
                  <a:cubicBezTo>
                    <a:pt x="9015744" y="1573224"/>
                    <a:pt x="8863189" y="1632341"/>
                    <a:pt x="8798355" y="1676196"/>
                  </a:cubicBezTo>
                  <a:cubicBezTo>
                    <a:pt x="8759262" y="1701942"/>
                    <a:pt x="8619100" y="1736268"/>
                    <a:pt x="8594309" y="1759150"/>
                  </a:cubicBezTo>
                  <a:cubicBezTo>
                    <a:pt x="8588592" y="1763917"/>
                    <a:pt x="8594309" y="1804915"/>
                    <a:pt x="8545686" y="1794430"/>
                  </a:cubicBezTo>
                  <a:lnTo>
                    <a:pt x="8555220" y="1776311"/>
                  </a:lnTo>
                  <a:lnTo>
                    <a:pt x="8518031" y="1771543"/>
                  </a:lnTo>
                  <a:lnTo>
                    <a:pt x="8667728" y="1682873"/>
                  </a:lnTo>
                  <a:cubicBezTo>
                    <a:pt x="8648658" y="1668571"/>
                    <a:pt x="8483710" y="1758196"/>
                    <a:pt x="8452243" y="1771543"/>
                  </a:cubicBezTo>
                  <a:cubicBezTo>
                    <a:pt x="8395035" y="1797289"/>
                    <a:pt x="8375966" y="1785845"/>
                    <a:pt x="8330201" y="1832569"/>
                  </a:cubicBezTo>
                  <a:cubicBezTo>
                    <a:pt x="8335923" y="1832569"/>
                    <a:pt x="8346407" y="1839241"/>
                    <a:pt x="8358805" y="1836382"/>
                  </a:cubicBezTo>
                  <a:cubicBezTo>
                    <a:pt x="8380733" y="1831615"/>
                    <a:pt x="8483710" y="1770594"/>
                    <a:pt x="8489427" y="1776311"/>
                  </a:cubicBezTo>
                  <a:cubicBezTo>
                    <a:pt x="8498012" y="1785845"/>
                    <a:pt x="8488478" y="1803011"/>
                    <a:pt x="8473221" y="1811591"/>
                  </a:cubicBezTo>
                  <a:cubicBezTo>
                    <a:pt x="8435082" y="1831615"/>
                    <a:pt x="8379779" y="1860219"/>
                    <a:pt x="8339736" y="1874521"/>
                  </a:cubicBezTo>
                  <a:cubicBezTo>
                    <a:pt x="8327338" y="1879288"/>
                    <a:pt x="8259645" y="1901216"/>
                    <a:pt x="8255828" y="1898357"/>
                  </a:cubicBezTo>
                  <a:cubicBezTo>
                    <a:pt x="8266317" y="1865940"/>
                    <a:pt x="8302551" y="1862123"/>
                    <a:pt x="8330201" y="1832569"/>
                  </a:cubicBezTo>
                  <a:cubicBezTo>
                    <a:pt x="8279664" y="1839241"/>
                    <a:pt x="8262504" y="1851638"/>
                    <a:pt x="8226274" y="1807778"/>
                  </a:cubicBezTo>
                  <a:cubicBezTo>
                    <a:pt x="8223411" y="1776311"/>
                    <a:pt x="8255828" y="1770594"/>
                    <a:pt x="8273947" y="1752474"/>
                  </a:cubicBezTo>
                  <a:lnTo>
                    <a:pt x="8209109" y="1752474"/>
                  </a:lnTo>
                  <a:cubicBezTo>
                    <a:pt x="8217689" y="1728637"/>
                    <a:pt x="8288249" y="1713385"/>
                    <a:pt x="8273947" y="1691453"/>
                  </a:cubicBezTo>
                  <a:lnTo>
                    <a:pt x="8236758" y="1696220"/>
                  </a:lnTo>
                  <a:cubicBezTo>
                    <a:pt x="8252015" y="1647592"/>
                    <a:pt x="8290154" y="1631386"/>
                    <a:pt x="8339736" y="1636154"/>
                  </a:cubicBezTo>
                  <a:cubicBezTo>
                    <a:pt x="8323525" y="1649501"/>
                    <a:pt x="8316853" y="1678105"/>
                    <a:pt x="8344503" y="1673338"/>
                  </a:cubicBezTo>
                  <a:cubicBezTo>
                    <a:pt x="8367385" y="1669525"/>
                    <a:pt x="8345457" y="1639966"/>
                    <a:pt x="8351175" y="1628523"/>
                  </a:cubicBezTo>
                  <a:cubicBezTo>
                    <a:pt x="8358805" y="1612317"/>
                    <a:pt x="8505638" y="1540807"/>
                    <a:pt x="8518031" y="1552245"/>
                  </a:cubicBezTo>
                  <a:lnTo>
                    <a:pt x="8490382" y="1608504"/>
                  </a:lnTo>
                  <a:cubicBezTo>
                    <a:pt x="8540918" y="1612317"/>
                    <a:pt x="8567614" y="1565598"/>
                    <a:pt x="8602894" y="1537943"/>
                  </a:cubicBezTo>
                  <a:lnTo>
                    <a:pt x="8575239" y="1519828"/>
                  </a:lnTo>
                  <a:lnTo>
                    <a:pt x="8621963" y="1453086"/>
                  </a:lnTo>
                  <a:cubicBezTo>
                    <a:pt x="8648658" y="1459762"/>
                    <a:pt x="8664869" y="1462620"/>
                    <a:pt x="8682030" y="1476922"/>
                  </a:cubicBezTo>
                  <a:lnTo>
                    <a:pt x="8734471" y="1434971"/>
                  </a:lnTo>
                  <a:lnTo>
                    <a:pt x="8702054" y="1439738"/>
                  </a:lnTo>
                  <a:lnTo>
                    <a:pt x="8697286" y="1420669"/>
                  </a:lnTo>
                  <a:cubicBezTo>
                    <a:pt x="8761166" y="1380621"/>
                    <a:pt x="8840307" y="1393973"/>
                    <a:pt x="8905141" y="1371086"/>
                  </a:cubicBezTo>
                  <a:cubicBezTo>
                    <a:pt x="8933745" y="1361552"/>
                    <a:pt x="8950910" y="1339624"/>
                    <a:pt x="8975696" y="1329135"/>
                  </a:cubicBezTo>
                  <a:cubicBezTo>
                    <a:pt x="9008118" y="1315787"/>
                    <a:pt x="9060559" y="1313878"/>
                    <a:pt x="9094880" y="1298626"/>
                  </a:cubicBezTo>
                  <a:lnTo>
                    <a:pt x="9080578" y="1326276"/>
                  </a:lnTo>
                  <a:cubicBezTo>
                    <a:pt x="9114904" y="1326276"/>
                    <a:pt x="9153997" y="1308161"/>
                    <a:pt x="9136836" y="1270022"/>
                  </a:cubicBezTo>
                  <a:cubicBezTo>
                    <a:pt x="9162577" y="1284324"/>
                    <a:pt x="9302739" y="1200416"/>
                    <a:pt x="9309410" y="1186114"/>
                  </a:cubicBezTo>
                  <a:cubicBezTo>
                    <a:pt x="9313228" y="1177534"/>
                    <a:pt x="9302739" y="1165141"/>
                    <a:pt x="9314178" y="1153697"/>
                  </a:cubicBezTo>
                  <a:cubicBezTo>
                    <a:pt x="9373295" y="1094580"/>
                    <a:pt x="9551595" y="1015444"/>
                    <a:pt x="9629777" y="963004"/>
                  </a:cubicBezTo>
                  <a:cubicBezTo>
                    <a:pt x="9708918" y="910563"/>
                    <a:pt x="9658381" y="942980"/>
                    <a:pt x="9693661" y="887680"/>
                  </a:cubicBezTo>
                  <a:cubicBezTo>
                    <a:pt x="9712731" y="858122"/>
                    <a:pt x="9748006" y="844774"/>
                    <a:pt x="9768984" y="821892"/>
                  </a:cubicBezTo>
                  <a:cubicBezTo>
                    <a:pt x="9788054" y="801868"/>
                    <a:pt x="9804264" y="762775"/>
                    <a:pt x="9829051" y="741797"/>
                  </a:cubicBezTo>
                  <a:cubicBezTo>
                    <a:pt x="9810936" y="727495"/>
                    <a:pt x="9801401" y="758962"/>
                    <a:pt x="9785195" y="763729"/>
                  </a:cubicBezTo>
                  <a:cubicBezTo>
                    <a:pt x="9768984" y="768497"/>
                    <a:pt x="9737522" y="757053"/>
                    <a:pt x="9717498" y="764684"/>
                  </a:cubicBezTo>
                  <a:lnTo>
                    <a:pt x="9801401" y="661706"/>
                  </a:lnTo>
                  <a:cubicBezTo>
                    <a:pt x="9719402" y="670287"/>
                    <a:pt x="9641220" y="693174"/>
                    <a:pt x="9562080" y="717010"/>
                  </a:cubicBezTo>
                  <a:cubicBezTo>
                    <a:pt x="9267459" y="808540"/>
                    <a:pt x="8977605" y="942025"/>
                    <a:pt x="8694423" y="1065027"/>
                  </a:cubicBezTo>
                  <a:cubicBezTo>
                    <a:pt x="8661052" y="1079329"/>
                    <a:pt x="8620054" y="1094580"/>
                    <a:pt x="8584774" y="1100302"/>
                  </a:cubicBezTo>
                  <a:cubicBezTo>
                    <a:pt x="8561892" y="1083142"/>
                    <a:pt x="8938512" y="930587"/>
                    <a:pt x="8962349" y="921052"/>
                  </a:cubicBezTo>
                  <a:cubicBezTo>
                    <a:pt x="9158764" y="840961"/>
                    <a:pt x="9368527" y="755149"/>
                    <a:pt x="9573523" y="681730"/>
                  </a:cubicBezTo>
                  <a:cubicBezTo>
                    <a:pt x="9647892" y="655035"/>
                    <a:pt x="9729891" y="639779"/>
                    <a:pt x="9802356" y="612129"/>
                  </a:cubicBezTo>
                  <a:cubicBezTo>
                    <a:pt x="9820471" y="605453"/>
                    <a:pt x="9854796" y="593060"/>
                    <a:pt x="9865286" y="576849"/>
                  </a:cubicBezTo>
                  <a:cubicBezTo>
                    <a:pt x="9842403" y="575894"/>
                    <a:pt x="9819516" y="582570"/>
                    <a:pt x="9797588" y="589242"/>
                  </a:cubicBezTo>
                  <a:cubicBezTo>
                    <a:pt x="9332297" y="725591"/>
                    <a:pt x="8892747" y="915330"/>
                    <a:pt x="8453197" y="1114604"/>
                  </a:cubicBezTo>
                  <a:cubicBezTo>
                    <a:pt x="8402665" y="1137487"/>
                    <a:pt x="8327338" y="1175625"/>
                    <a:pt x="8284432" y="1208047"/>
                  </a:cubicBezTo>
                  <a:cubicBezTo>
                    <a:pt x="8242480" y="1239510"/>
                    <a:pt x="8260595" y="1226162"/>
                    <a:pt x="8219598" y="1247135"/>
                  </a:cubicBezTo>
                  <a:cubicBezTo>
                    <a:pt x="8191948" y="1261437"/>
                    <a:pt x="8157622" y="1297672"/>
                    <a:pt x="8120438" y="1314833"/>
                  </a:cubicBezTo>
                  <a:cubicBezTo>
                    <a:pt x="8084203" y="1331998"/>
                    <a:pt x="8052741" y="1348204"/>
                    <a:pt x="8013648" y="1334856"/>
                  </a:cubicBezTo>
                  <a:cubicBezTo>
                    <a:pt x="8010789" y="1320554"/>
                    <a:pt x="8017461" y="1314833"/>
                    <a:pt x="8027950" y="1307207"/>
                  </a:cubicBezTo>
                  <a:cubicBezTo>
                    <a:pt x="8045115" y="1292905"/>
                    <a:pt x="8130927" y="1245231"/>
                    <a:pt x="8156668" y="1230929"/>
                  </a:cubicBezTo>
                  <a:cubicBezTo>
                    <a:pt x="8181459" y="1217582"/>
                    <a:pt x="8564755" y="1049770"/>
                    <a:pt x="8546635" y="1036423"/>
                  </a:cubicBezTo>
                  <a:cubicBezTo>
                    <a:pt x="8499916" y="1026888"/>
                    <a:pt x="8470358" y="1071698"/>
                    <a:pt x="8425548" y="1073607"/>
                  </a:cubicBezTo>
                  <a:cubicBezTo>
                    <a:pt x="8477034" y="1000188"/>
                    <a:pt x="8561892" y="983982"/>
                    <a:pt x="8634356" y="941076"/>
                  </a:cubicBezTo>
                  <a:cubicBezTo>
                    <a:pt x="8677263" y="916285"/>
                    <a:pt x="8725890" y="869565"/>
                    <a:pt x="8771655" y="844774"/>
                  </a:cubicBezTo>
                  <a:cubicBezTo>
                    <a:pt x="8748773" y="836194"/>
                    <a:pt x="8716356" y="853355"/>
                    <a:pt x="8694423" y="860981"/>
                  </a:cubicBezTo>
                  <a:cubicBezTo>
                    <a:pt x="8585729" y="900074"/>
                    <a:pt x="8478943" y="953469"/>
                    <a:pt x="8383596" y="1017353"/>
                  </a:cubicBezTo>
                  <a:lnTo>
                    <a:pt x="8397898" y="989699"/>
                  </a:lnTo>
                  <a:cubicBezTo>
                    <a:pt x="8360709" y="965862"/>
                    <a:pt x="8283482" y="1075511"/>
                    <a:pt x="8285386" y="999234"/>
                  </a:cubicBezTo>
                  <a:cubicBezTo>
                    <a:pt x="8296830" y="999234"/>
                    <a:pt x="8312086" y="999234"/>
                    <a:pt x="8322571" y="995421"/>
                  </a:cubicBezTo>
                  <a:cubicBezTo>
                    <a:pt x="8504684" y="909608"/>
                    <a:pt x="8695377" y="834285"/>
                    <a:pt x="8877491" y="745615"/>
                  </a:cubicBezTo>
                  <a:cubicBezTo>
                    <a:pt x="8907049" y="731312"/>
                    <a:pt x="8947092" y="717010"/>
                    <a:pt x="8968070" y="691265"/>
                  </a:cubicBezTo>
                  <a:lnTo>
                    <a:pt x="8808839" y="718915"/>
                  </a:lnTo>
                  <a:cubicBezTo>
                    <a:pt x="8801213" y="685543"/>
                    <a:pt x="8827909" y="686498"/>
                    <a:pt x="8849841" y="671241"/>
                  </a:cubicBezTo>
                  <a:cubicBezTo>
                    <a:pt x="8858422" y="664570"/>
                    <a:pt x="8879400" y="652172"/>
                    <a:pt x="8851745" y="654081"/>
                  </a:cubicBezTo>
                  <a:cubicBezTo>
                    <a:pt x="8839352" y="660752"/>
                    <a:pt x="8826005" y="668383"/>
                    <a:pt x="8811703" y="670287"/>
                  </a:cubicBezTo>
                  <a:cubicBezTo>
                    <a:pt x="8691565" y="688406"/>
                    <a:pt x="8530429" y="710334"/>
                    <a:pt x="8414104" y="739893"/>
                  </a:cubicBezTo>
                  <a:cubicBezTo>
                    <a:pt x="8328292" y="761821"/>
                    <a:pt x="8234854" y="827609"/>
                    <a:pt x="8151901" y="860981"/>
                  </a:cubicBezTo>
                  <a:cubicBezTo>
                    <a:pt x="8104227" y="880050"/>
                    <a:pt x="8070856" y="899119"/>
                    <a:pt x="8024137" y="868611"/>
                  </a:cubicBezTo>
                  <a:lnTo>
                    <a:pt x="8029858" y="849542"/>
                  </a:lnTo>
                  <a:lnTo>
                    <a:pt x="8051786" y="832376"/>
                  </a:lnTo>
                  <a:cubicBezTo>
                    <a:pt x="8008880" y="858122"/>
                    <a:pt x="7980276" y="821892"/>
                    <a:pt x="7954535" y="822842"/>
                  </a:cubicBezTo>
                  <a:cubicBezTo>
                    <a:pt x="7930699" y="823796"/>
                    <a:pt x="7867769" y="863844"/>
                    <a:pt x="7827721" y="851446"/>
                  </a:cubicBezTo>
                  <a:lnTo>
                    <a:pt x="7864906" y="823796"/>
                  </a:lnTo>
                  <a:lnTo>
                    <a:pt x="7837256" y="799959"/>
                  </a:lnTo>
                  <a:lnTo>
                    <a:pt x="7851558" y="777077"/>
                  </a:lnTo>
                  <a:cubicBezTo>
                    <a:pt x="7815328" y="767542"/>
                    <a:pt x="7819141" y="822842"/>
                    <a:pt x="7802930" y="833331"/>
                  </a:cubicBezTo>
                  <a:cubicBezTo>
                    <a:pt x="7794350" y="838098"/>
                    <a:pt x="7701866" y="860981"/>
                    <a:pt x="7692331" y="860031"/>
                  </a:cubicBezTo>
                  <a:cubicBezTo>
                    <a:pt x="7677075" y="859076"/>
                    <a:pt x="7664677" y="839053"/>
                    <a:pt x="7660864" y="841911"/>
                  </a:cubicBezTo>
                  <a:cubicBezTo>
                    <a:pt x="7659910" y="841911"/>
                    <a:pt x="7660864" y="859076"/>
                    <a:pt x="7645608" y="868611"/>
                  </a:cubicBezTo>
                  <a:cubicBezTo>
                    <a:pt x="7605565" y="897215"/>
                    <a:pt x="7573148" y="851446"/>
                    <a:pt x="7598889" y="832376"/>
                  </a:cubicBezTo>
                  <a:lnTo>
                    <a:pt x="7753352" y="777077"/>
                  </a:lnTo>
                  <a:cubicBezTo>
                    <a:pt x="7696144" y="774219"/>
                    <a:pt x="7641795" y="805681"/>
                    <a:pt x="7588400" y="813307"/>
                  </a:cubicBezTo>
                  <a:cubicBezTo>
                    <a:pt x="7578865" y="814261"/>
                    <a:pt x="7545493" y="821892"/>
                    <a:pt x="7547402" y="804727"/>
                  </a:cubicBezTo>
                  <a:cubicBezTo>
                    <a:pt x="7598889" y="799005"/>
                    <a:pt x="7630356" y="757053"/>
                    <a:pt x="7678029" y="758008"/>
                  </a:cubicBezTo>
                  <a:lnTo>
                    <a:pt x="7668495" y="730358"/>
                  </a:lnTo>
                  <a:cubicBezTo>
                    <a:pt x="7694236" y="721778"/>
                    <a:pt x="7684701" y="746564"/>
                    <a:pt x="7687564" y="748473"/>
                  </a:cubicBezTo>
                  <a:cubicBezTo>
                    <a:pt x="7708538" y="761821"/>
                    <a:pt x="7708538" y="717010"/>
                    <a:pt x="7733329" y="720823"/>
                  </a:cubicBezTo>
                  <a:lnTo>
                    <a:pt x="7714259" y="711289"/>
                  </a:lnTo>
                  <a:cubicBezTo>
                    <a:pt x="7693281" y="686498"/>
                    <a:pt x="7816282" y="659802"/>
                    <a:pt x="7835352" y="664570"/>
                  </a:cubicBezTo>
                  <a:cubicBezTo>
                    <a:pt x="7835352" y="648359"/>
                    <a:pt x="7842023" y="644546"/>
                    <a:pt x="7823908" y="648359"/>
                  </a:cubicBezTo>
                  <a:cubicBezTo>
                    <a:pt x="7775280" y="656939"/>
                    <a:pt x="7725703" y="667428"/>
                    <a:pt x="7677075" y="674104"/>
                  </a:cubicBezTo>
                  <a:lnTo>
                    <a:pt x="7695190" y="608311"/>
                  </a:lnTo>
                  <a:cubicBezTo>
                    <a:pt x="7682797" y="610220"/>
                    <a:pt x="7668495" y="655985"/>
                    <a:pt x="7648471" y="635966"/>
                  </a:cubicBezTo>
                  <a:cubicBezTo>
                    <a:pt x="7637027" y="625477"/>
                    <a:pt x="7679934" y="578757"/>
                    <a:pt x="7686610" y="575894"/>
                  </a:cubicBezTo>
                  <a:cubicBezTo>
                    <a:pt x="7697099" y="569223"/>
                    <a:pt x="7775280" y="560638"/>
                    <a:pt x="7793395" y="553012"/>
                  </a:cubicBezTo>
                  <a:cubicBezTo>
                    <a:pt x="7811515" y="545386"/>
                    <a:pt x="7822954" y="533943"/>
                    <a:pt x="7835352" y="519641"/>
                  </a:cubicBezTo>
                  <a:lnTo>
                    <a:pt x="7732374" y="552058"/>
                  </a:lnTo>
                  <a:cubicBezTo>
                    <a:pt x="7725703" y="519641"/>
                    <a:pt x="7743818" y="519641"/>
                    <a:pt x="7769559" y="514873"/>
                  </a:cubicBezTo>
                  <a:cubicBezTo>
                    <a:pt x="7719027" y="450039"/>
                    <a:pt x="7842023" y="452898"/>
                    <a:pt x="7883025" y="417618"/>
                  </a:cubicBezTo>
                  <a:cubicBezTo>
                    <a:pt x="7913533" y="390922"/>
                    <a:pt x="7892560" y="337527"/>
                    <a:pt x="7919255" y="323225"/>
                  </a:cubicBezTo>
                  <a:lnTo>
                    <a:pt x="7975509" y="337527"/>
                  </a:lnTo>
                  <a:cubicBezTo>
                    <a:pt x="7959303" y="294621"/>
                    <a:pt x="8037484" y="248856"/>
                    <a:pt x="8071810" y="232645"/>
                  </a:cubicBezTo>
                  <a:cubicBezTo>
                    <a:pt x="8108994" y="214530"/>
                    <a:pt x="8168111" y="226924"/>
                    <a:pt x="8162390" y="160181"/>
                  </a:cubicBezTo>
                  <a:lnTo>
                    <a:pt x="8068952" y="169716"/>
                  </a:lnTo>
                  <a:lnTo>
                    <a:pt x="8088021" y="145879"/>
                  </a:lnTo>
                  <a:lnTo>
                    <a:pt x="8073719" y="131577"/>
                  </a:lnTo>
                  <a:lnTo>
                    <a:pt x="7745722" y="290808"/>
                  </a:lnTo>
                  <a:lnTo>
                    <a:pt x="7732374" y="272693"/>
                  </a:lnTo>
                  <a:lnTo>
                    <a:pt x="7760978" y="267926"/>
                  </a:lnTo>
                  <a:lnTo>
                    <a:pt x="7760978" y="253624"/>
                  </a:lnTo>
                  <a:cubicBezTo>
                    <a:pt x="7728561" y="262204"/>
                    <a:pt x="7763842" y="227878"/>
                    <a:pt x="7737142" y="234554"/>
                  </a:cubicBezTo>
                  <a:cubicBezTo>
                    <a:pt x="7714259" y="240276"/>
                    <a:pt x="7719027" y="254578"/>
                    <a:pt x="7711401" y="259345"/>
                  </a:cubicBezTo>
                  <a:cubicBezTo>
                    <a:pt x="7688514" y="272693"/>
                    <a:pt x="7585541" y="297484"/>
                    <a:pt x="7561704" y="290808"/>
                  </a:cubicBezTo>
                  <a:cubicBezTo>
                    <a:pt x="7553124" y="288899"/>
                    <a:pt x="7545493" y="252669"/>
                    <a:pt x="7517844" y="262204"/>
                  </a:cubicBezTo>
                  <a:lnTo>
                    <a:pt x="7517844" y="244089"/>
                  </a:lnTo>
                  <a:cubicBezTo>
                    <a:pt x="7517844" y="244089"/>
                    <a:pt x="7536913" y="239322"/>
                    <a:pt x="7536913" y="239322"/>
                  </a:cubicBezTo>
                  <a:lnTo>
                    <a:pt x="7536913" y="225974"/>
                  </a:lnTo>
                  <a:cubicBezTo>
                    <a:pt x="7536913" y="225974"/>
                    <a:pt x="7518798" y="225020"/>
                    <a:pt x="7518798" y="225020"/>
                  </a:cubicBezTo>
                  <a:lnTo>
                    <a:pt x="7518798" y="206905"/>
                  </a:lnTo>
                  <a:cubicBezTo>
                    <a:pt x="7534055" y="212622"/>
                    <a:pt x="7561704" y="165903"/>
                    <a:pt x="7555028" y="160181"/>
                  </a:cubicBezTo>
                  <a:cubicBezTo>
                    <a:pt x="7512122" y="157322"/>
                    <a:pt x="7494962" y="167811"/>
                    <a:pt x="7489240" y="210718"/>
                  </a:cubicBezTo>
                  <a:lnTo>
                    <a:pt x="7508309" y="220252"/>
                  </a:lnTo>
                  <a:lnTo>
                    <a:pt x="7480659" y="286041"/>
                  </a:lnTo>
                  <a:lnTo>
                    <a:pt x="7499729" y="296530"/>
                  </a:lnTo>
                  <a:lnTo>
                    <a:pt x="7499729" y="327038"/>
                  </a:lnTo>
                  <a:cubicBezTo>
                    <a:pt x="7483518" y="337527"/>
                    <a:pt x="7458732" y="329901"/>
                    <a:pt x="7445379" y="334669"/>
                  </a:cubicBezTo>
                  <a:cubicBezTo>
                    <a:pt x="7432986" y="339436"/>
                    <a:pt x="7433940" y="353738"/>
                    <a:pt x="7422497" y="359460"/>
                  </a:cubicBezTo>
                  <a:cubicBezTo>
                    <a:pt x="7371965" y="380433"/>
                    <a:pt x="7200341" y="413805"/>
                    <a:pt x="7144087" y="417618"/>
                  </a:cubicBezTo>
                  <a:cubicBezTo>
                    <a:pt x="7113574" y="419526"/>
                    <a:pt x="7072577" y="409992"/>
                    <a:pt x="7041109" y="407133"/>
                  </a:cubicBezTo>
                  <a:cubicBezTo>
                    <a:pt x="7041109" y="380433"/>
                    <a:pt x="7119296" y="382342"/>
                    <a:pt x="7145991" y="371853"/>
                  </a:cubicBezTo>
                  <a:cubicBezTo>
                    <a:pt x="7190806" y="354692"/>
                    <a:pt x="7243247" y="313690"/>
                    <a:pt x="7291875" y="292717"/>
                  </a:cubicBezTo>
                  <a:cubicBezTo>
                    <a:pt x="7316661" y="282228"/>
                    <a:pt x="7334781" y="279365"/>
                    <a:pt x="7361476" y="268880"/>
                  </a:cubicBezTo>
                  <a:cubicBezTo>
                    <a:pt x="7373869" y="263158"/>
                    <a:pt x="7452055" y="247902"/>
                    <a:pt x="7433940" y="225020"/>
                  </a:cubicBezTo>
                  <a:lnTo>
                    <a:pt x="7377687" y="234554"/>
                  </a:lnTo>
                  <a:lnTo>
                    <a:pt x="7387221" y="216439"/>
                  </a:lnTo>
                  <a:cubicBezTo>
                    <a:pt x="7338594" y="184018"/>
                    <a:pt x="7227990" y="340390"/>
                    <a:pt x="7167924" y="281273"/>
                  </a:cubicBezTo>
                  <a:cubicBezTo>
                    <a:pt x="7150758" y="322271"/>
                    <a:pt x="7079248" y="396644"/>
                    <a:pt x="7030620" y="369944"/>
                  </a:cubicBezTo>
                  <a:lnTo>
                    <a:pt x="7017273" y="337527"/>
                  </a:lnTo>
                  <a:cubicBezTo>
                    <a:pt x="6962928" y="360409"/>
                    <a:pt x="6914300" y="387109"/>
                    <a:pt x="6854229" y="393781"/>
                  </a:cubicBezTo>
                  <a:lnTo>
                    <a:pt x="6885696" y="411900"/>
                  </a:lnTo>
                  <a:cubicBezTo>
                    <a:pt x="6915254" y="432874"/>
                    <a:pt x="6847557" y="466245"/>
                    <a:pt x="6829442" y="468154"/>
                  </a:cubicBezTo>
                  <a:cubicBezTo>
                    <a:pt x="6799884" y="471967"/>
                    <a:pt x="6780814" y="449085"/>
                    <a:pt x="6766512" y="450989"/>
                  </a:cubicBezTo>
                  <a:cubicBezTo>
                    <a:pt x="6748397" y="453852"/>
                    <a:pt x="6721697" y="490082"/>
                    <a:pt x="6709304" y="491991"/>
                  </a:cubicBezTo>
                  <a:cubicBezTo>
                    <a:pt x="6692139" y="494849"/>
                    <a:pt x="6664489" y="477689"/>
                    <a:pt x="6645420" y="480547"/>
                  </a:cubicBezTo>
                  <a:cubicBezTo>
                    <a:pt x="6583444" y="490082"/>
                    <a:pt x="6490961" y="526317"/>
                    <a:pt x="6428031" y="533943"/>
                  </a:cubicBezTo>
                  <a:cubicBezTo>
                    <a:pt x="6410866" y="535851"/>
                    <a:pt x="6416587" y="516782"/>
                    <a:pt x="6408962" y="514873"/>
                  </a:cubicBezTo>
                  <a:cubicBezTo>
                    <a:pt x="6387983" y="510106"/>
                    <a:pt x="6362242" y="524408"/>
                    <a:pt x="6336497" y="523453"/>
                  </a:cubicBezTo>
                  <a:cubicBezTo>
                    <a:pt x="6299313" y="522499"/>
                    <a:pt x="6290732" y="496758"/>
                    <a:pt x="6286915" y="495804"/>
                  </a:cubicBezTo>
                  <a:cubicBezTo>
                    <a:pt x="6269754" y="491991"/>
                    <a:pt x="6232570" y="495804"/>
                    <a:pt x="6237337" y="518686"/>
                  </a:cubicBezTo>
                  <a:lnTo>
                    <a:pt x="6280243" y="558734"/>
                  </a:lnTo>
                  <a:cubicBezTo>
                    <a:pt x="6359379" y="539664"/>
                    <a:pt x="6452822" y="553966"/>
                    <a:pt x="6531004" y="542523"/>
                  </a:cubicBezTo>
                  <a:cubicBezTo>
                    <a:pt x="6543402" y="540619"/>
                    <a:pt x="6551982" y="532988"/>
                    <a:pt x="6559608" y="524408"/>
                  </a:cubicBezTo>
                  <a:lnTo>
                    <a:pt x="6564375" y="552058"/>
                  </a:lnTo>
                  <a:cubicBezTo>
                    <a:pt x="6505263" y="580662"/>
                    <a:pt x="6443287" y="577803"/>
                    <a:pt x="6380357" y="597827"/>
                  </a:cubicBezTo>
                  <a:lnTo>
                    <a:pt x="6340310" y="562547"/>
                  </a:lnTo>
                  <a:cubicBezTo>
                    <a:pt x="6320286" y="630244"/>
                    <a:pt x="6253543" y="630244"/>
                    <a:pt x="6196335" y="647404"/>
                  </a:cubicBezTo>
                  <a:lnTo>
                    <a:pt x="6185851" y="628335"/>
                  </a:lnTo>
                  <a:cubicBezTo>
                    <a:pt x="6115290" y="673150"/>
                    <a:pt x="6018994" y="673150"/>
                    <a:pt x="5936040" y="686498"/>
                  </a:cubicBezTo>
                  <a:cubicBezTo>
                    <a:pt x="5908390" y="691265"/>
                    <a:pt x="5899810" y="715102"/>
                    <a:pt x="5863576" y="683639"/>
                  </a:cubicBezTo>
                  <a:lnTo>
                    <a:pt x="5881690" y="706521"/>
                  </a:lnTo>
                  <a:lnTo>
                    <a:pt x="5840693" y="729404"/>
                  </a:lnTo>
                  <a:cubicBezTo>
                    <a:pt x="5784439" y="672196"/>
                    <a:pt x="5838784" y="687452"/>
                    <a:pt x="5872156" y="655035"/>
                  </a:cubicBezTo>
                  <a:lnTo>
                    <a:pt x="5831159" y="655035"/>
                  </a:lnTo>
                  <a:cubicBezTo>
                    <a:pt x="5818765" y="623568"/>
                    <a:pt x="5818765" y="613079"/>
                    <a:pt x="5778718" y="617846"/>
                  </a:cubicBezTo>
                  <a:cubicBezTo>
                    <a:pt x="5775859" y="573036"/>
                    <a:pt x="5833067" y="570173"/>
                    <a:pt x="5838784" y="544432"/>
                  </a:cubicBezTo>
                  <a:lnTo>
                    <a:pt x="5844506" y="487224"/>
                  </a:lnTo>
                  <a:lnTo>
                    <a:pt x="5802554" y="487224"/>
                  </a:lnTo>
                  <a:cubicBezTo>
                    <a:pt x="5802554" y="487224"/>
                    <a:pt x="5797787" y="459574"/>
                    <a:pt x="5797787" y="459574"/>
                  </a:cubicBezTo>
                  <a:cubicBezTo>
                    <a:pt x="5877878" y="418572"/>
                    <a:pt x="5971320" y="428107"/>
                    <a:pt x="6052365" y="409992"/>
                  </a:cubicBezTo>
                  <a:cubicBezTo>
                    <a:pt x="6060945" y="408083"/>
                    <a:pt x="6080015" y="407133"/>
                    <a:pt x="6078106" y="393781"/>
                  </a:cubicBezTo>
                  <a:cubicBezTo>
                    <a:pt x="6021852" y="373762"/>
                    <a:pt x="5952251" y="389013"/>
                    <a:pt x="5893134" y="400457"/>
                  </a:cubicBezTo>
                  <a:cubicBezTo>
                    <a:pt x="5873110" y="404270"/>
                    <a:pt x="5862621" y="420481"/>
                    <a:pt x="5831159" y="422385"/>
                  </a:cubicBezTo>
                  <a:cubicBezTo>
                    <a:pt x="5791111" y="425248"/>
                    <a:pt x="5742488" y="403315"/>
                    <a:pt x="5709116" y="404270"/>
                  </a:cubicBezTo>
                  <a:cubicBezTo>
                    <a:pt x="5705299" y="404270"/>
                    <a:pt x="5679558" y="443363"/>
                    <a:pt x="5649045" y="430970"/>
                  </a:cubicBezTo>
                  <a:cubicBezTo>
                    <a:pt x="5658580" y="380433"/>
                    <a:pt x="5688138" y="320366"/>
                    <a:pt x="5742488" y="309877"/>
                  </a:cubicBezTo>
                  <a:cubicBezTo>
                    <a:pt x="5772042" y="350875"/>
                    <a:pt x="5681462" y="359460"/>
                    <a:pt x="5728186" y="375666"/>
                  </a:cubicBezTo>
                  <a:lnTo>
                    <a:pt x="5769183" y="347062"/>
                  </a:lnTo>
                  <a:lnTo>
                    <a:pt x="5760603" y="310832"/>
                  </a:lnTo>
                  <a:lnTo>
                    <a:pt x="5844506" y="291762"/>
                  </a:lnTo>
                  <a:cubicBezTo>
                    <a:pt x="5853086" y="315599"/>
                    <a:pt x="5831159" y="308923"/>
                    <a:pt x="5829250" y="312736"/>
                  </a:cubicBezTo>
                  <a:cubicBezTo>
                    <a:pt x="5813044" y="344203"/>
                    <a:pt x="5856904" y="351829"/>
                    <a:pt x="5882645" y="334669"/>
                  </a:cubicBezTo>
                  <a:cubicBezTo>
                    <a:pt x="5904577" y="319412"/>
                    <a:pt x="5862621" y="314645"/>
                    <a:pt x="5882645" y="297484"/>
                  </a:cubicBezTo>
                  <a:cubicBezTo>
                    <a:pt x="5910295" y="274597"/>
                    <a:pt x="5929364" y="295575"/>
                    <a:pt x="5947484" y="287949"/>
                  </a:cubicBezTo>
                  <a:cubicBezTo>
                    <a:pt x="5953201" y="286041"/>
                    <a:pt x="6010409" y="246948"/>
                    <a:pt x="6014226" y="241226"/>
                  </a:cubicBezTo>
                  <a:cubicBezTo>
                    <a:pt x="6031387" y="216439"/>
                    <a:pt x="6042830" y="171624"/>
                    <a:pt x="6032341" y="143020"/>
                  </a:cubicBezTo>
                  <a:cubicBezTo>
                    <a:pt x="6042830" y="130627"/>
                    <a:pt x="6144849" y="129673"/>
                    <a:pt x="6165827" y="122042"/>
                  </a:cubicBezTo>
                  <a:cubicBezTo>
                    <a:pt x="6182033" y="116325"/>
                    <a:pt x="6204920" y="88671"/>
                    <a:pt x="6224939" y="86767"/>
                  </a:cubicBezTo>
                  <a:cubicBezTo>
                    <a:pt x="6228757" y="86767"/>
                    <a:pt x="6227802" y="102023"/>
                    <a:pt x="6236383" y="104882"/>
                  </a:cubicBezTo>
                  <a:cubicBezTo>
                    <a:pt x="6248776" y="108695"/>
                    <a:pt x="6300267" y="110603"/>
                    <a:pt x="6304080" y="114416"/>
                  </a:cubicBezTo>
                  <a:lnTo>
                    <a:pt x="6308847" y="142066"/>
                  </a:lnTo>
                  <a:cubicBezTo>
                    <a:pt x="6324104" y="122042"/>
                    <a:pt x="6329821" y="101069"/>
                    <a:pt x="6360334" y="104882"/>
                  </a:cubicBezTo>
                  <a:lnTo>
                    <a:pt x="6350799" y="78186"/>
                  </a:lnTo>
                  <a:lnTo>
                    <a:pt x="6384170" y="59117"/>
                  </a:lnTo>
                  <a:lnTo>
                    <a:pt x="6377494" y="31463"/>
                  </a:lnTo>
                  <a:cubicBezTo>
                    <a:pt x="6315519" y="11443"/>
                    <a:pt x="6281198" y="52441"/>
                    <a:pt x="6223035" y="58163"/>
                  </a:cubicBezTo>
                  <a:cubicBezTo>
                    <a:pt x="6186801" y="61021"/>
                    <a:pt x="6131501" y="30513"/>
                    <a:pt x="6124825" y="94392"/>
                  </a:cubicBezTo>
                  <a:lnTo>
                    <a:pt x="6088595" y="96301"/>
                  </a:lnTo>
                  <a:lnTo>
                    <a:pt x="6107664" y="31463"/>
                  </a:lnTo>
                  <a:lnTo>
                    <a:pt x="6080015" y="12393"/>
                  </a:lnTo>
                  <a:lnTo>
                    <a:pt x="6151525" y="0"/>
                  </a:lnTo>
                  <a:lnTo>
                    <a:pt x="4829062" y="0"/>
                  </a:lnTo>
                  <a:lnTo>
                    <a:pt x="4784252" y="20978"/>
                  </a:lnTo>
                  <a:cubicBezTo>
                    <a:pt x="4764228" y="17161"/>
                    <a:pt x="4776621" y="8580"/>
                    <a:pt x="4792832" y="0"/>
                  </a:cubicBezTo>
                  <a:lnTo>
                    <a:pt x="4693672" y="0"/>
                  </a:lnTo>
                  <a:cubicBezTo>
                    <a:pt x="4686042" y="11443"/>
                    <a:pt x="4672694" y="40997"/>
                    <a:pt x="4660301" y="49582"/>
                  </a:cubicBezTo>
                  <a:cubicBezTo>
                    <a:pt x="4623112" y="76278"/>
                    <a:pt x="4550652" y="75323"/>
                    <a:pt x="4508695" y="92488"/>
                  </a:cubicBezTo>
                  <a:cubicBezTo>
                    <a:pt x="4475324" y="106790"/>
                    <a:pt x="4423838" y="154464"/>
                    <a:pt x="4383795" y="172579"/>
                  </a:cubicBezTo>
                  <a:cubicBezTo>
                    <a:pt x="4345656" y="189739"/>
                    <a:pt x="4276050" y="221207"/>
                    <a:pt x="4236957" y="194507"/>
                  </a:cubicBezTo>
                  <a:lnTo>
                    <a:pt x="4246492" y="152555"/>
                  </a:lnTo>
                  <a:cubicBezTo>
                    <a:pt x="4197868" y="137299"/>
                    <a:pt x="4196914" y="176392"/>
                    <a:pt x="4180703" y="184972"/>
                  </a:cubicBezTo>
                  <a:cubicBezTo>
                    <a:pt x="4167355" y="192603"/>
                    <a:pt x="4150195" y="185926"/>
                    <a:pt x="4140660" y="189739"/>
                  </a:cubicBezTo>
                  <a:cubicBezTo>
                    <a:pt x="4130171" y="194507"/>
                    <a:pt x="4121591" y="225020"/>
                    <a:pt x="4095845" y="217389"/>
                  </a:cubicBezTo>
                  <a:lnTo>
                    <a:pt x="4123495" y="189739"/>
                  </a:lnTo>
                  <a:lnTo>
                    <a:pt x="4104426" y="175437"/>
                  </a:lnTo>
                  <a:lnTo>
                    <a:pt x="4123495" y="143020"/>
                  </a:lnTo>
                  <a:cubicBezTo>
                    <a:pt x="4070100" y="130627"/>
                    <a:pt x="4055798" y="174483"/>
                    <a:pt x="4031961" y="189739"/>
                  </a:cubicBezTo>
                  <a:cubicBezTo>
                    <a:pt x="3990964" y="216439"/>
                    <a:pt x="3902293" y="227878"/>
                    <a:pt x="3845085" y="255528"/>
                  </a:cubicBezTo>
                  <a:cubicBezTo>
                    <a:pt x="3826965" y="264113"/>
                    <a:pt x="3750688" y="307019"/>
                    <a:pt x="3740203" y="279365"/>
                  </a:cubicBezTo>
                  <a:lnTo>
                    <a:pt x="3764040" y="246948"/>
                  </a:lnTo>
                  <a:cubicBezTo>
                    <a:pt x="3667739" y="301297"/>
                    <a:pt x="3568579" y="348971"/>
                    <a:pt x="3464647" y="387109"/>
                  </a:cubicBezTo>
                  <a:lnTo>
                    <a:pt x="3455112" y="368040"/>
                  </a:lnTo>
                  <a:cubicBezTo>
                    <a:pt x="3470369" y="361364"/>
                    <a:pt x="3484671" y="343249"/>
                    <a:pt x="3498018" y="336573"/>
                  </a:cubicBezTo>
                  <a:cubicBezTo>
                    <a:pt x="3545692" y="313690"/>
                    <a:pt x="3591461" y="338481"/>
                    <a:pt x="3600041" y="274597"/>
                  </a:cubicBezTo>
                  <a:lnTo>
                    <a:pt x="3562857" y="274597"/>
                  </a:lnTo>
                  <a:cubicBezTo>
                    <a:pt x="3641993" y="256482"/>
                    <a:pt x="3844130" y="111558"/>
                    <a:pt x="3912777" y="115371"/>
                  </a:cubicBezTo>
                  <a:cubicBezTo>
                    <a:pt x="3915641" y="115371"/>
                    <a:pt x="3927079" y="150646"/>
                    <a:pt x="3965218" y="134440"/>
                  </a:cubicBezTo>
                  <a:lnTo>
                    <a:pt x="3965218" y="110603"/>
                  </a:lnTo>
                  <a:cubicBezTo>
                    <a:pt x="3965218" y="110603"/>
                    <a:pt x="3992872" y="115371"/>
                    <a:pt x="3992872" y="115371"/>
                  </a:cubicBezTo>
                  <a:lnTo>
                    <a:pt x="3992872" y="86767"/>
                  </a:lnTo>
                  <a:cubicBezTo>
                    <a:pt x="3992872" y="86767"/>
                    <a:pt x="4002407" y="105836"/>
                    <a:pt x="4002407" y="105836"/>
                  </a:cubicBezTo>
                  <a:cubicBezTo>
                    <a:pt x="4065332" y="117275"/>
                    <a:pt x="4084402" y="65788"/>
                    <a:pt x="4124449" y="31463"/>
                  </a:cubicBezTo>
                  <a:cubicBezTo>
                    <a:pt x="4092987" y="14302"/>
                    <a:pt x="4059615" y="60067"/>
                    <a:pt x="4047217" y="58163"/>
                  </a:cubicBezTo>
                  <a:cubicBezTo>
                    <a:pt x="4035779" y="56254"/>
                    <a:pt x="4015755" y="32417"/>
                    <a:pt x="3993822" y="40997"/>
                  </a:cubicBezTo>
                  <a:cubicBezTo>
                    <a:pt x="3983338" y="19069"/>
                    <a:pt x="4031011" y="13348"/>
                    <a:pt x="4021477" y="3813"/>
                  </a:cubicBezTo>
                  <a:cubicBezTo>
                    <a:pt x="4020522" y="2859"/>
                    <a:pt x="4019568" y="1909"/>
                    <a:pt x="4017659" y="954"/>
                  </a:cubicBezTo>
                  <a:lnTo>
                    <a:pt x="2934522" y="954"/>
                  </a:lnTo>
                  <a:lnTo>
                    <a:pt x="2822010" y="61975"/>
                  </a:lnTo>
                  <a:lnTo>
                    <a:pt x="2768615" y="68652"/>
                  </a:lnTo>
                  <a:lnTo>
                    <a:pt x="2837266" y="20024"/>
                  </a:lnTo>
                  <a:cubicBezTo>
                    <a:pt x="2853477" y="14302"/>
                    <a:pt x="2868729" y="7626"/>
                    <a:pt x="2884940" y="0"/>
                  </a:cubicBezTo>
                  <a:lnTo>
                    <a:pt x="2589365" y="0"/>
                  </a:lnTo>
                  <a:lnTo>
                    <a:pt x="2600808" y="30513"/>
                  </a:lnTo>
                  <a:cubicBezTo>
                    <a:pt x="2607480" y="20024"/>
                    <a:pt x="2648482" y="1909"/>
                    <a:pt x="2647527" y="25746"/>
                  </a:cubicBezTo>
                  <a:cubicBezTo>
                    <a:pt x="2647527" y="36230"/>
                    <a:pt x="2600808" y="63884"/>
                    <a:pt x="2592223" y="73419"/>
                  </a:cubicBezTo>
                  <a:cubicBezTo>
                    <a:pt x="2582688" y="83903"/>
                    <a:pt x="2581739" y="100114"/>
                    <a:pt x="2572204" y="109649"/>
                  </a:cubicBezTo>
                  <a:cubicBezTo>
                    <a:pt x="2535969" y="143975"/>
                    <a:pt x="2470181" y="184972"/>
                    <a:pt x="2423462" y="184972"/>
                  </a:cubicBezTo>
                  <a:lnTo>
                    <a:pt x="2451112" y="157322"/>
                  </a:lnTo>
                  <a:cubicBezTo>
                    <a:pt x="2438718" y="139207"/>
                    <a:pt x="2423462" y="139207"/>
                    <a:pt x="2404393" y="147788"/>
                  </a:cubicBezTo>
                  <a:cubicBezTo>
                    <a:pt x="2351952" y="192603"/>
                    <a:pt x="2288068" y="245043"/>
                    <a:pt x="2229905" y="281273"/>
                  </a:cubicBezTo>
                  <a:cubicBezTo>
                    <a:pt x="2207023" y="295575"/>
                    <a:pt x="2167930" y="305110"/>
                    <a:pt x="2152678" y="315599"/>
                  </a:cubicBezTo>
                  <a:cubicBezTo>
                    <a:pt x="2128841" y="332760"/>
                    <a:pt x="2165071" y="345158"/>
                    <a:pt x="2162212" y="370898"/>
                  </a:cubicBezTo>
                  <a:cubicBezTo>
                    <a:pt x="2162212" y="375666"/>
                    <a:pt x="2148860" y="376620"/>
                    <a:pt x="2146956" y="380433"/>
                  </a:cubicBezTo>
                  <a:cubicBezTo>
                    <a:pt x="2130745" y="410946"/>
                    <a:pt x="2125978" y="431920"/>
                    <a:pt x="2082117" y="432874"/>
                  </a:cubicBezTo>
                  <a:cubicBezTo>
                    <a:pt x="2059235" y="432874"/>
                    <a:pt x="2069724" y="421435"/>
                    <a:pt x="2067815" y="404270"/>
                  </a:cubicBezTo>
                  <a:cubicBezTo>
                    <a:pt x="1995355" y="406179"/>
                    <a:pt x="2006794" y="427152"/>
                    <a:pt x="1974377" y="465291"/>
                  </a:cubicBezTo>
                  <a:cubicBezTo>
                    <a:pt x="1936238" y="510106"/>
                    <a:pt x="1886656" y="554921"/>
                    <a:pt x="1824681" y="535851"/>
                  </a:cubicBezTo>
                  <a:cubicBezTo>
                    <a:pt x="1819913" y="559688"/>
                    <a:pt x="1829448" y="550153"/>
                    <a:pt x="1843750" y="558734"/>
                  </a:cubicBezTo>
                  <a:lnTo>
                    <a:pt x="1762705" y="636915"/>
                  </a:lnTo>
                  <a:lnTo>
                    <a:pt x="1745545" y="638824"/>
                  </a:lnTo>
                  <a:lnTo>
                    <a:pt x="1736010" y="619755"/>
                  </a:lnTo>
                  <a:cubicBezTo>
                    <a:pt x="1692150" y="636915"/>
                    <a:pt x="1701684" y="676963"/>
                    <a:pt x="1694058" y="680776"/>
                  </a:cubicBezTo>
                  <a:cubicBezTo>
                    <a:pt x="1679756" y="688406"/>
                    <a:pt x="1666409" y="676963"/>
                    <a:pt x="1655920" y="680776"/>
                  </a:cubicBezTo>
                  <a:cubicBezTo>
                    <a:pt x="1639709" y="686498"/>
                    <a:pt x="1599666" y="746564"/>
                    <a:pt x="1567244" y="750382"/>
                  </a:cubicBezTo>
                  <a:cubicBezTo>
                    <a:pt x="1530060" y="696032"/>
                    <a:pt x="1568199" y="698891"/>
                    <a:pt x="1576779" y="685543"/>
                  </a:cubicBezTo>
                  <a:cubicBezTo>
                    <a:pt x="1578688" y="682685"/>
                    <a:pt x="1583455" y="642637"/>
                    <a:pt x="1586314" y="634057"/>
                  </a:cubicBezTo>
                  <a:cubicBezTo>
                    <a:pt x="1590131" y="622613"/>
                    <a:pt x="1597757" y="619755"/>
                    <a:pt x="1599666" y="610220"/>
                  </a:cubicBezTo>
                  <a:cubicBezTo>
                    <a:pt x="1515758" y="616896"/>
                    <a:pt x="1474761" y="696987"/>
                    <a:pt x="1418507" y="747519"/>
                  </a:cubicBezTo>
                  <a:cubicBezTo>
                    <a:pt x="1335553" y="820938"/>
                    <a:pt x="1247832" y="902937"/>
                    <a:pt x="1156303" y="967771"/>
                  </a:cubicBezTo>
                  <a:cubicBezTo>
                    <a:pt x="1113397" y="998284"/>
                    <a:pt x="1124836" y="983982"/>
                    <a:pt x="1080025" y="1003051"/>
                  </a:cubicBezTo>
                  <a:cubicBezTo>
                    <a:pt x="915072" y="1071698"/>
                    <a:pt x="858819" y="1167045"/>
                    <a:pt x="742494" y="1282416"/>
                  </a:cubicBezTo>
                  <a:cubicBezTo>
                    <a:pt x="672892" y="1352017"/>
                    <a:pt x="595660" y="1415901"/>
                    <a:pt x="528918" y="1489320"/>
                  </a:cubicBezTo>
                  <a:cubicBezTo>
                    <a:pt x="514616" y="1480735"/>
                    <a:pt x="531781" y="1468342"/>
                    <a:pt x="537498" y="1460716"/>
                  </a:cubicBezTo>
                  <a:cubicBezTo>
                    <a:pt x="561335" y="1424482"/>
                    <a:pt x="589939" y="1372041"/>
                    <a:pt x="613775" y="1340578"/>
                  </a:cubicBezTo>
                  <a:cubicBezTo>
                    <a:pt x="639521" y="1307207"/>
                    <a:pt x="700542" y="1264301"/>
                    <a:pt x="717707" y="1225208"/>
                  </a:cubicBezTo>
                  <a:cubicBezTo>
                    <a:pt x="720566" y="1219486"/>
                    <a:pt x="709122" y="1209951"/>
                    <a:pt x="715798" y="1199462"/>
                  </a:cubicBezTo>
                  <a:cubicBezTo>
                    <a:pt x="720566" y="1190882"/>
                    <a:pt x="739635" y="1198512"/>
                    <a:pt x="753937" y="1190882"/>
                  </a:cubicBezTo>
                  <a:cubicBezTo>
                    <a:pt x="784450" y="1176580"/>
                    <a:pt x="811145" y="1154652"/>
                    <a:pt x="833073" y="1128906"/>
                  </a:cubicBezTo>
                  <a:cubicBezTo>
                    <a:pt x="833073" y="1106978"/>
                    <a:pt x="779683" y="1123184"/>
                    <a:pt x="768239" y="1128906"/>
                  </a:cubicBezTo>
                  <a:cubicBezTo>
                    <a:pt x="729146" y="1151789"/>
                    <a:pt x="596615" y="1295763"/>
                    <a:pt x="557522" y="1337715"/>
                  </a:cubicBezTo>
                  <a:cubicBezTo>
                    <a:pt x="425945" y="1478831"/>
                    <a:pt x="114159" y="1816358"/>
                    <a:pt x="53138" y="1983215"/>
                  </a:cubicBezTo>
                  <a:cubicBezTo>
                    <a:pt x="-50790" y="2265443"/>
                    <a:pt x="-2162" y="2566740"/>
                    <a:pt x="198067" y="2790805"/>
                  </a:cubicBezTo>
                  <a:cubicBezTo>
                    <a:pt x="358248" y="2969101"/>
                    <a:pt x="585171" y="3037753"/>
                    <a:pt x="787309" y="3155028"/>
                  </a:cubicBezTo>
                  <a:close/>
                  <a:moveTo>
                    <a:pt x="5156104" y="2629665"/>
                  </a:moveTo>
                  <a:cubicBezTo>
                    <a:pt x="5146570" y="2656365"/>
                    <a:pt x="5140848" y="2692595"/>
                    <a:pt x="5160872" y="2714528"/>
                  </a:cubicBezTo>
                  <a:cubicBezTo>
                    <a:pt x="5141802" y="2718341"/>
                    <a:pt x="5137985" y="2705943"/>
                    <a:pt x="5132268" y="2691641"/>
                  </a:cubicBezTo>
                  <a:cubicBezTo>
                    <a:pt x="5102709" y="2623948"/>
                    <a:pt x="5148474" y="2584855"/>
                    <a:pt x="5207591" y="2564831"/>
                  </a:cubicBezTo>
                  <a:cubicBezTo>
                    <a:pt x="5203778" y="2598203"/>
                    <a:pt x="5168498" y="2595344"/>
                    <a:pt x="5156104" y="2629665"/>
                  </a:cubicBezTo>
                  <a:close/>
                  <a:moveTo>
                    <a:pt x="10757733" y="1433062"/>
                  </a:moveTo>
                  <a:lnTo>
                    <a:pt x="10768218" y="1424482"/>
                  </a:lnTo>
                  <a:cubicBezTo>
                    <a:pt x="10813033" y="1451181"/>
                    <a:pt x="10829243" y="1384439"/>
                    <a:pt x="10847358" y="1424482"/>
                  </a:cubicBezTo>
                  <a:lnTo>
                    <a:pt x="10828289" y="1429249"/>
                  </a:lnTo>
                  <a:lnTo>
                    <a:pt x="10847358" y="1461666"/>
                  </a:lnTo>
                  <a:cubicBezTo>
                    <a:pt x="10794918" y="1487411"/>
                    <a:pt x="10746290" y="1521737"/>
                    <a:pt x="10758683" y="1434016"/>
                  </a:cubicBezTo>
                  <a:close/>
                  <a:moveTo>
                    <a:pt x="10706242" y="1442597"/>
                  </a:moveTo>
                  <a:cubicBezTo>
                    <a:pt x="10715777" y="1494088"/>
                    <a:pt x="10654756" y="1478831"/>
                    <a:pt x="10633782" y="1492179"/>
                  </a:cubicBezTo>
                  <a:cubicBezTo>
                    <a:pt x="10622339" y="1499805"/>
                    <a:pt x="10609946" y="1550341"/>
                    <a:pt x="10579433" y="1555109"/>
                  </a:cubicBezTo>
                  <a:lnTo>
                    <a:pt x="10565131" y="1532226"/>
                  </a:lnTo>
                  <a:cubicBezTo>
                    <a:pt x="10603269" y="1482644"/>
                    <a:pt x="10649034" y="1463575"/>
                    <a:pt x="10705292" y="1443551"/>
                  </a:cubicBezTo>
                  <a:close/>
                  <a:moveTo>
                    <a:pt x="10555596" y="1605641"/>
                  </a:moveTo>
                  <a:cubicBezTo>
                    <a:pt x="10569898" y="1588480"/>
                    <a:pt x="10617571" y="1587526"/>
                    <a:pt x="10641408" y="1582758"/>
                  </a:cubicBezTo>
                  <a:cubicBezTo>
                    <a:pt x="10614713" y="1618988"/>
                    <a:pt x="10597548" y="1664758"/>
                    <a:pt x="10547970" y="1676196"/>
                  </a:cubicBezTo>
                  <a:lnTo>
                    <a:pt x="10555596" y="1605641"/>
                  </a:lnTo>
                  <a:close/>
                  <a:moveTo>
                    <a:pt x="10444993" y="1569411"/>
                  </a:moveTo>
                  <a:lnTo>
                    <a:pt x="10417343" y="1546528"/>
                  </a:lnTo>
                  <a:lnTo>
                    <a:pt x="10491712" y="1527459"/>
                  </a:lnTo>
                  <a:cubicBezTo>
                    <a:pt x="10501246" y="1585617"/>
                    <a:pt x="10440225" y="1592293"/>
                    <a:pt x="10426878" y="1635199"/>
                  </a:cubicBezTo>
                  <a:cubicBezTo>
                    <a:pt x="10416389" y="1665712"/>
                    <a:pt x="10465971" y="1622806"/>
                    <a:pt x="10464062" y="1648547"/>
                  </a:cubicBezTo>
                  <a:lnTo>
                    <a:pt x="10380159" y="1676196"/>
                  </a:lnTo>
                  <a:lnTo>
                    <a:pt x="10376346" y="1647592"/>
                  </a:lnTo>
                  <a:lnTo>
                    <a:pt x="10333440" y="1639012"/>
                  </a:lnTo>
                  <a:lnTo>
                    <a:pt x="10445947" y="1569411"/>
                  </a:lnTo>
                  <a:close/>
                  <a:moveTo>
                    <a:pt x="9920585" y="2035656"/>
                  </a:moveTo>
                  <a:cubicBezTo>
                    <a:pt x="9933932" y="2028980"/>
                    <a:pt x="9987328" y="1985124"/>
                    <a:pt x="9995908" y="1994659"/>
                  </a:cubicBezTo>
                  <a:cubicBezTo>
                    <a:pt x="9986373" y="2041378"/>
                    <a:pt x="9928215" y="2037565"/>
                    <a:pt x="9915817" y="2088097"/>
                  </a:cubicBezTo>
                  <a:lnTo>
                    <a:pt x="9865286" y="2069027"/>
                  </a:lnTo>
                  <a:cubicBezTo>
                    <a:pt x="9858609" y="2039469"/>
                    <a:pt x="9900561" y="2046145"/>
                    <a:pt x="9920585" y="2035656"/>
                  </a:cubicBezTo>
                  <a:close/>
                  <a:moveTo>
                    <a:pt x="9221694" y="3125469"/>
                  </a:moveTo>
                  <a:cubicBezTo>
                    <a:pt x="9242668" y="3087330"/>
                    <a:pt x="9286528" y="3087330"/>
                    <a:pt x="9319900" y="3071124"/>
                  </a:cubicBezTo>
                  <a:cubicBezTo>
                    <a:pt x="9353271" y="3054913"/>
                    <a:pt x="9381875" y="3018683"/>
                    <a:pt x="9425735" y="3026309"/>
                  </a:cubicBezTo>
                  <a:lnTo>
                    <a:pt x="9434316" y="3069215"/>
                  </a:lnTo>
                  <a:cubicBezTo>
                    <a:pt x="9399990" y="3048242"/>
                    <a:pt x="9402853" y="3080659"/>
                    <a:pt x="9381875" y="3095915"/>
                  </a:cubicBezTo>
                  <a:cubicBezTo>
                    <a:pt x="9346599" y="3121656"/>
                    <a:pt x="9319900" y="3099728"/>
                    <a:pt x="9300830" y="3144538"/>
                  </a:cubicBezTo>
                  <a:cubicBezTo>
                    <a:pt x="9297972" y="3151215"/>
                    <a:pt x="9304643" y="3162658"/>
                    <a:pt x="9303693" y="3162658"/>
                  </a:cubicBezTo>
                  <a:cubicBezTo>
                    <a:pt x="9299876" y="3165517"/>
                    <a:pt x="9284624" y="3155028"/>
                    <a:pt x="9275089" y="3158841"/>
                  </a:cubicBezTo>
                  <a:cubicBezTo>
                    <a:pt x="9245531" y="3167425"/>
                    <a:pt x="9207392" y="3186495"/>
                    <a:pt x="9175925" y="3188399"/>
                  </a:cubicBezTo>
                  <a:cubicBezTo>
                    <a:pt x="9159719" y="3189353"/>
                    <a:pt x="9151138" y="3185540"/>
                    <a:pt x="9135882" y="3181727"/>
                  </a:cubicBezTo>
                  <a:lnTo>
                    <a:pt x="9221694" y="3125469"/>
                  </a:lnTo>
                  <a:close/>
                  <a:moveTo>
                    <a:pt x="8434128" y="3256096"/>
                  </a:moveTo>
                  <a:cubicBezTo>
                    <a:pt x="8454152" y="3275166"/>
                    <a:pt x="8341640" y="3325698"/>
                    <a:pt x="8321621" y="3312350"/>
                  </a:cubicBezTo>
                  <a:cubicBezTo>
                    <a:pt x="8327338" y="3270398"/>
                    <a:pt x="8404570" y="3281842"/>
                    <a:pt x="8434128" y="3256096"/>
                  </a:cubicBezTo>
                  <a:close/>
                  <a:moveTo>
                    <a:pt x="8307319" y="3366700"/>
                  </a:moveTo>
                  <a:cubicBezTo>
                    <a:pt x="8374062" y="3334282"/>
                    <a:pt x="8436987" y="3291376"/>
                    <a:pt x="8509451" y="3274211"/>
                  </a:cubicBezTo>
                  <a:cubicBezTo>
                    <a:pt x="8479893" y="3314259"/>
                    <a:pt x="8423639" y="3332374"/>
                    <a:pt x="8380733" y="3355256"/>
                  </a:cubicBezTo>
                  <a:cubicBezTo>
                    <a:pt x="8341640" y="3376234"/>
                    <a:pt x="8357851" y="3366700"/>
                    <a:pt x="8311132" y="3379093"/>
                  </a:cubicBezTo>
                  <a:cubicBezTo>
                    <a:pt x="8286341" y="3385769"/>
                    <a:pt x="8265362" y="3425812"/>
                    <a:pt x="8229132" y="3414373"/>
                  </a:cubicBezTo>
                  <a:cubicBezTo>
                    <a:pt x="8229132" y="3380047"/>
                    <a:pt x="8284432" y="3377189"/>
                    <a:pt x="8307319" y="3366700"/>
                  </a:cubicBezTo>
                  <a:close/>
                  <a:moveTo>
                    <a:pt x="8374062" y="1068840"/>
                  </a:moveTo>
                  <a:lnTo>
                    <a:pt x="8396944" y="1096489"/>
                  </a:lnTo>
                  <a:lnTo>
                    <a:pt x="8237713" y="1162278"/>
                  </a:lnTo>
                  <a:lnTo>
                    <a:pt x="8373107" y="1068840"/>
                  </a:lnTo>
                  <a:close/>
                  <a:moveTo>
                    <a:pt x="8162390" y="3438210"/>
                  </a:moveTo>
                  <a:cubicBezTo>
                    <a:pt x="8174783" y="3434397"/>
                    <a:pt x="8187181" y="3432488"/>
                    <a:pt x="8200528" y="3434397"/>
                  </a:cubicBezTo>
                  <a:cubicBezTo>
                    <a:pt x="8188135" y="3467768"/>
                    <a:pt x="8170970" y="3473485"/>
                    <a:pt x="8172879" y="3514487"/>
                  </a:cubicBezTo>
                  <a:cubicBezTo>
                    <a:pt x="8157622" y="3524022"/>
                    <a:pt x="8137599" y="3514487"/>
                    <a:pt x="8122342" y="3519255"/>
                  </a:cubicBezTo>
                  <a:cubicBezTo>
                    <a:pt x="8109949" y="3522113"/>
                    <a:pt x="8132831" y="3526880"/>
                    <a:pt x="8083254" y="3530693"/>
                  </a:cubicBezTo>
                  <a:cubicBezTo>
                    <a:pt x="8022228" y="3535461"/>
                    <a:pt x="8052741" y="3550717"/>
                    <a:pt x="8041297" y="3561206"/>
                  </a:cubicBezTo>
                  <a:cubicBezTo>
                    <a:pt x="8028904" y="3572650"/>
                    <a:pt x="7961207" y="3601254"/>
                    <a:pt x="7958348" y="3605067"/>
                  </a:cubicBezTo>
                  <a:cubicBezTo>
                    <a:pt x="7951672" y="3612693"/>
                    <a:pt x="7968837" y="3657508"/>
                    <a:pt x="7916397" y="3650831"/>
                  </a:cubicBezTo>
                  <a:cubicBezTo>
                    <a:pt x="7910675" y="3650831"/>
                    <a:pt x="7910675" y="3636529"/>
                    <a:pt x="7907812" y="3635575"/>
                  </a:cubicBezTo>
                  <a:cubicBezTo>
                    <a:pt x="7896373" y="3629858"/>
                    <a:pt x="7849654" y="3626995"/>
                    <a:pt x="7901140" y="3609834"/>
                  </a:cubicBezTo>
                  <a:cubicBezTo>
                    <a:pt x="7948814" y="3593623"/>
                    <a:pt x="7965974" y="3540228"/>
                    <a:pt x="7998391" y="3519255"/>
                  </a:cubicBezTo>
                  <a:cubicBezTo>
                    <a:pt x="8019369" y="3504952"/>
                    <a:pt x="8137599" y="3448699"/>
                    <a:pt x="8162390" y="3440114"/>
                  </a:cubicBezTo>
                  <a:close/>
                  <a:moveTo>
                    <a:pt x="7858234" y="1414947"/>
                  </a:moveTo>
                  <a:cubicBezTo>
                    <a:pt x="7864906" y="1405412"/>
                    <a:pt x="7852512" y="1394923"/>
                    <a:pt x="7879208" y="1378717"/>
                  </a:cubicBezTo>
                  <a:cubicBezTo>
                    <a:pt x="7889697" y="1372041"/>
                    <a:pt x="7940233" y="1343437"/>
                    <a:pt x="7945950" y="1340578"/>
                  </a:cubicBezTo>
                  <a:cubicBezTo>
                    <a:pt x="7960252" y="1334856"/>
                    <a:pt x="7987907" y="1332948"/>
                    <a:pt x="8004113" y="1330089"/>
                  </a:cubicBezTo>
                  <a:cubicBezTo>
                    <a:pt x="7983139" y="1372995"/>
                    <a:pt x="7929744" y="1378717"/>
                    <a:pt x="7899231" y="1395878"/>
                  </a:cubicBezTo>
                  <a:cubicBezTo>
                    <a:pt x="7883975" y="1404458"/>
                    <a:pt x="7868723" y="1441647"/>
                    <a:pt x="7836301" y="1432112"/>
                  </a:cubicBezTo>
                  <a:cubicBezTo>
                    <a:pt x="7833443" y="1417810"/>
                    <a:pt x="7852512" y="1422577"/>
                    <a:pt x="7859188" y="1413992"/>
                  </a:cubicBezTo>
                  <a:close/>
                  <a:moveTo>
                    <a:pt x="7414871" y="901028"/>
                  </a:moveTo>
                  <a:lnTo>
                    <a:pt x="7386267" y="901028"/>
                  </a:lnTo>
                  <a:cubicBezTo>
                    <a:pt x="7386267" y="901028"/>
                    <a:pt x="7395802" y="863844"/>
                    <a:pt x="7395802" y="863844"/>
                  </a:cubicBezTo>
                  <a:lnTo>
                    <a:pt x="7358617" y="844774"/>
                  </a:lnTo>
                  <a:cubicBezTo>
                    <a:pt x="7384358" y="852400"/>
                    <a:pt x="7395802" y="848587"/>
                    <a:pt x="7418684" y="836194"/>
                  </a:cubicBezTo>
                  <a:cubicBezTo>
                    <a:pt x="7427264" y="837144"/>
                    <a:pt x="7440612" y="860031"/>
                    <a:pt x="7447288" y="869565"/>
                  </a:cubicBezTo>
                  <a:cubicBezTo>
                    <a:pt x="7450147" y="873378"/>
                    <a:pt x="7458732" y="872424"/>
                    <a:pt x="7460636" y="879100"/>
                  </a:cubicBezTo>
                  <a:cubicBezTo>
                    <a:pt x="7462544" y="886726"/>
                    <a:pt x="7454914" y="915330"/>
                    <a:pt x="7460636" y="928678"/>
                  </a:cubicBezTo>
                  <a:cubicBezTo>
                    <a:pt x="7446334" y="928678"/>
                    <a:pt x="7420593" y="928678"/>
                    <a:pt x="7410104" y="937258"/>
                  </a:cubicBezTo>
                  <a:cubicBezTo>
                    <a:pt x="7401523" y="942980"/>
                    <a:pt x="7410104" y="989699"/>
                    <a:pt x="7367198" y="962049"/>
                  </a:cubicBezTo>
                  <a:cubicBezTo>
                    <a:pt x="7326196" y="935354"/>
                    <a:pt x="7422497" y="931541"/>
                    <a:pt x="7413917" y="901028"/>
                  </a:cubicBezTo>
                  <a:close/>
                  <a:moveTo>
                    <a:pt x="5386841" y="1732455"/>
                  </a:moveTo>
                  <a:cubicBezTo>
                    <a:pt x="5363959" y="1692407"/>
                    <a:pt x="5398285" y="1606595"/>
                    <a:pt x="5449771" y="1632341"/>
                  </a:cubicBezTo>
                  <a:cubicBezTo>
                    <a:pt x="5452630" y="1633290"/>
                    <a:pt x="5452630" y="1650456"/>
                    <a:pt x="5469795" y="1654268"/>
                  </a:cubicBezTo>
                  <a:cubicBezTo>
                    <a:pt x="5491723" y="1659990"/>
                    <a:pt x="5527957" y="1634245"/>
                    <a:pt x="5526049" y="1662849"/>
                  </a:cubicBezTo>
                  <a:cubicBezTo>
                    <a:pt x="5473608" y="1686685"/>
                    <a:pt x="5455493" y="1735313"/>
                    <a:pt x="5386841" y="1732455"/>
                  </a:cubicBezTo>
                  <a:close/>
                  <a:moveTo>
                    <a:pt x="5849273" y="1574178"/>
                  </a:moveTo>
                  <a:cubicBezTo>
                    <a:pt x="5822578" y="1596106"/>
                    <a:pt x="5803509" y="1581804"/>
                    <a:pt x="5790161" y="1586571"/>
                  </a:cubicBezTo>
                  <a:cubicBezTo>
                    <a:pt x="5784439" y="1588480"/>
                    <a:pt x="5741533" y="1639012"/>
                    <a:pt x="5713884" y="1598015"/>
                  </a:cubicBezTo>
                  <a:lnTo>
                    <a:pt x="5752972" y="1529363"/>
                  </a:lnTo>
                  <a:cubicBezTo>
                    <a:pt x="5791111" y="1540807"/>
                    <a:pt x="5822578" y="1495992"/>
                    <a:pt x="5863576" y="1499805"/>
                  </a:cubicBezTo>
                  <a:lnTo>
                    <a:pt x="5850228" y="1574178"/>
                  </a:lnTo>
                  <a:close/>
                  <a:moveTo>
                    <a:pt x="6189664" y="1405412"/>
                  </a:moveTo>
                  <a:lnTo>
                    <a:pt x="6183942" y="1490270"/>
                  </a:lnTo>
                  <a:cubicBezTo>
                    <a:pt x="6159151" y="1508390"/>
                    <a:pt x="6079060" y="1493133"/>
                    <a:pt x="6054269" y="1500759"/>
                  </a:cubicBezTo>
                  <a:cubicBezTo>
                    <a:pt x="6043780" y="1503622"/>
                    <a:pt x="6028528" y="1542711"/>
                    <a:pt x="5987526" y="1544620"/>
                  </a:cubicBezTo>
                  <a:cubicBezTo>
                    <a:pt x="5962735" y="1546528"/>
                    <a:pt x="5939853" y="1525550"/>
                    <a:pt x="5923647" y="1525550"/>
                  </a:cubicBezTo>
                  <a:cubicBezTo>
                    <a:pt x="5920784" y="1525550"/>
                    <a:pt x="5901714" y="1567502"/>
                    <a:pt x="5871206" y="1554154"/>
                  </a:cubicBezTo>
                  <a:cubicBezTo>
                    <a:pt x="5858808" y="1475968"/>
                    <a:pt x="5965599" y="1471201"/>
                    <a:pt x="6020898" y="1451181"/>
                  </a:cubicBezTo>
                  <a:cubicBezTo>
                    <a:pt x="5993248" y="1404458"/>
                    <a:pt x="5956064" y="1449273"/>
                    <a:pt x="5929364" y="1457853"/>
                  </a:cubicBezTo>
                  <a:cubicBezTo>
                    <a:pt x="5857854" y="1479786"/>
                    <a:pt x="5789207" y="1498855"/>
                    <a:pt x="5719601" y="1518874"/>
                  </a:cubicBezTo>
                  <a:cubicBezTo>
                    <a:pt x="5682416" y="1529363"/>
                    <a:pt x="5654767" y="1558922"/>
                    <a:pt x="5619487" y="1573224"/>
                  </a:cubicBezTo>
                  <a:cubicBezTo>
                    <a:pt x="5616628" y="1593247"/>
                    <a:pt x="5656676" y="1570365"/>
                    <a:pt x="5647141" y="1596106"/>
                  </a:cubicBezTo>
                  <a:cubicBezTo>
                    <a:pt x="5627117" y="1653314"/>
                    <a:pt x="5587070" y="1662849"/>
                    <a:pt x="5535583" y="1657127"/>
                  </a:cubicBezTo>
                  <a:lnTo>
                    <a:pt x="5553698" y="1619943"/>
                  </a:lnTo>
                  <a:lnTo>
                    <a:pt x="5516514" y="1629477"/>
                  </a:lnTo>
                  <a:cubicBezTo>
                    <a:pt x="5506979" y="1595152"/>
                    <a:pt x="5532725" y="1602782"/>
                    <a:pt x="5545118" y="1587526"/>
                  </a:cubicBezTo>
                  <a:cubicBezTo>
                    <a:pt x="5551794" y="1578945"/>
                    <a:pt x="5547027" y="1566547"/>
                    <a:pt x="5553698" y="1558922"/>
                  </a:cubicBezTo>
                  <a:cubicBezTo>
                    <a:pt x="5575631" y="1533176"/>
                    <a:pt x="5694814" y="1510294"/>
                    <a:pt x="5734857" y="1495992"/>
                  </a:cubicBezTo>
                  <a:cubicBezTo>
                    <a:pt x="5839739" y="1458807"/>
                    <a:pt x="5875973" y="1446414"/>
                    <a:pt x="5986572" y="1420669"/>
                  </a:cubicBezTo>
                  <a:cubicBezTo>
                    <a:pt x="6053315" y="1405412"/>
                    <a:pt x="6119108" y="1384439"/>
                    <a:pt x="6185851" y="1367273"/>
                  </a:cubicBezTo>
                  <a:lnTo>
                    <a:pt x="6190618" y="1385388"/>
                  </a:lnTo>
                  <a:lnTo>
                    <a:pt x="6143894" y="1394923"/>
                  </a:lnTo>
                  <a:lnTo>
                    <a:pt x="6190618" y="1404458"/>
                  </a:lnTo>
                  <a:close/>
                  <a:moveTo>
                    <a:pt x="6218268" y="1517924"/>
                  </a:moveTo>
                  <a:lnTo>
                    <a:pt x="6209687" y="1476922"/>
                  </a:lnTo>
                  <a:lnTo>
                    <a:pt x="6246872" y="1461666"/>
                  </a:lnTo>
                  <a:lnTo>
                    <a:pt x="6227802" y="1414947"/>
                  </a:lnTo>
                  <a:lnTo>
                    <a:pt x="6274521" y="1425436"/>
                  </a:lnTo>
                  <a:cubicBezTo>
                    <a:pt x="6274521" y="1467388"/>
                    <a:pt x="6261174" y="1502668"/>
                    <a:pt x="6219222" y="1517924"/>
                  </a:cubicBezTo>
                  <a:close/>
                  <a:moveTo>
                    <a:pt x="6527191" y="1396832"/>
                  </a:moveTo>
                  <a:cubicBezTo>
                    <a:pt x="6524332" y="1398741"/>
                    <a:pt x="6508121" y="1441647"/>
                    <a:pt x="6475704" y="1434016"/>
                  </a:cubicBezTo>
                  <a:cubicBezTo>
                    <a:pt x="6457589" y="1422577"/>
                    <a:pt x="6465215" y="1410180"/>
                    <a:pt x="6469028" y="1393019"/>
                  </a:cubicBezTo>
                  <a:lnTo>
                    <a:pt x="6449004" y="1379671"/>
                  </a:lnTo>
                  <a:lnTo>
                    <a:pt x="6414683" y="1401599"/>
                  </a:lnTo>
                  <a:lnTo>
                    <a:pt x="6442333" y="1406367"/>
                  </a:lnTo>
                  <a:cubicBezTo>
                    <a:pt x="6396564" y="1475018"/>
                    <a:pt x="6298358" y="1461666"/>
                    <a:pt x="6390847" y="1387297"/>
                  </a:cubicBezTo>
                  <a:cubicBezTo>
                    <a:pt x="6408007" y="1373950"/>
                    <a:pt x="6445191" y="1372995"/>
                    <a:pt x="6442333" y="1340578"/>
                  </a:cubicBezTo>
                  <a:cubicBezTo>
                    <a:pt x="6432798" y="1345346"/>
                    <a:pt x="6325053" y="1351067"/>
                    <a:pt x="6348890" y="1321509"/>
                  </a:cubicBezTo>
                  <a:cubicBezTo>
                    <a:pt x="6400381" y="1328180"/>
                    <a:pt x="6396564" y="1278603"/>
                    <a:pt x="6437566" y="1265255"/>
                  </a:cubicBezTo>
                  <a:cubicBezTo>
                    <a:pt x="6456635" y="1278603"/>
                    <a:pt x="6449004" y="1303394"/>
                    <a:pt x="6442333" y="1321509"/>
                  </a:cubicBezTo>
                  <a:cubicBezTo>
                    <a:pt x="6479517" y="1329135"/>
                    <a:pt x="6491911" y="1297672"/>
                    <a:pt x="6526236" y="1288137"/>
                  </a:cubicBezTo>
                  <a:cubicBezTo>
                    <a:pt x="6556749" y="1279557"/>
                    <a:pt x="6602514" y="1286229"/>
                    <a:pt x="6568188" y="1312929"/>
                  </a:cubicBezTo>
                  <a:cubicBezTo>
                    <a:pt x="6558653" y="1320554"/>
                    <a:pt x="6531004" y="1319600"/>
                    <a:pt x="6527191" y="1340578"/>
                  </a:cubicBezTo>
                  <a:lnTo>
                    <a:pt x="6601559" y="1331043"/>
                  </a:lnTo>
                  <a:lnTo>
                    <a:pt x="6582490" y="1350113"/>
                  </a:lnTo>
                  <a:lnTo>
                    <a:pt x="6601559" y="1364415"/>
                  </a:lnTo>
                  <a:cubicBezTo>
                    <a:pt x="6593934" y="1452131"/>
                    <a:pt x="6536725" y="1391110"/>
                    <a:pt x="6526236" y="1396832"/>
                  </a:cubicBezTo>
                  <a:close/>
                  <a:moveTo>
                    <a:pt x="6938137" y="1041190"/>
                  </a:moveTo>
                  <a:lnTo>
                    <a:pt x="6975321" y="980164"/>
                  </a:lnTo>
                  <a:cubicBezTo>
                    <a:pt x="6992482" y="970629"/>
                    <a:pt x="7010601" y="972538"/>
                    <a:pt x="7022040" y="989699"/>
                  </a:cubicBezTo>
                  <a:cubicBezTo>
                    <a:pt x="7026807" y="1010677"/>
                    <a:pt x="6960065" y="1050725"/>
                    <a:pt x="6938137" y="1041190"/>
                  </a:cubicBezTo>
                  <a:close/>
                  <a:moveTo>
                    <a:pt x="7059224" y="859076"/>
                  </a:moveTo>
                  <a:cubicBezTo>
                    <a:pt x="7059224" y="881004"/>
                    <a:pt x="6976275" y="871470"/>
                    <a:pt x="6962928" y="890539"/>
                  </a:cubicBezTo>
                  <a:lnTo>
                    <a:pt x="6938137" y="863844"/>
                  </a:lnTo>
                  <a:cubicBezTo>
                    <a:pt x="6953393" y="880050"/>
                    <a:pt x="7060179" y="827609"/>
                    <a:pt x="7059224" y="859076"/>
                  </a:cubicBezTo>
                  <a:close/>
                  <a:moveTo>
                    <a:pt x="6774138" y="1003051"/>
                  </a:moveTo>
                  <a:lnTo>
                    <a:pt x="6831346" y="975397"/>
                  </a:lnTo>
                  <a:lnTo>
                    <a:pt x="6835159" y="993516"/>
                  </a:lnTo>
                  <a:lnTo>
                    <a:pt x="6817044" y="993516"/>
                  </a:lnTo>
                  <a:cubicBezTo>
                    <a:pt x="6817044" y="993516"/>
                    <a:pt x="6817044" y="1012586"/>
                    <a:pt x="6817044" y="1012586"/>
                  </a:cubicBezTo>
                  <a:cubicBezTo>
                    <a:pt x="6836114" y="1010677"/>
                    <a:pt x="6843744" y="1013536"/>
                    <a:pt x="6826579" y="1026888"/>
                  </a:cubicBezTo>
                  <a:cubicBezTo>
                    <a:pt x="6793208" y="1050725"/>
                    <a:pt x="6769371" y="1047861"/>
                    <a:pt x="6774138" y="1003051"/>
                  </a:cubicBezTo>
                  <a:close/>
                  <a:moveTo>
                    <a:pt x="6822766" y="1107933"/>
                  </a:moveTo>
                  <a:cubicBezTo>
                    <a:pt x="6834210" y="1107933"/>
                    <a:pt x="6842790" y="1122235"/>
                    <a:pt x="6857092" y="1123184"/>
                  </a:cubicBezTo>
                  <a:cubicBezTo>
                    <a:pt x="6879974" y="1124139"/>
                    <a:pt x="6919067" y="1107933"/>
                    <a:pt x="6947671" y="1116513"/>
                  </a:cubicBezTo>
                  <a:cubicBezTo>
                    <a:pt x="6949576" y="1140350"/>
                    <a:pt x="6949576" y="1132719"/>
                    <a:pt x="6933369" y="1134628"/>
                  </a:cubicBezTo>
                  <a:cubicBezTo>
                    <a:pt x="6873298" y="1143208"/>
                    <a:pt x="6812277" y="1152743"/>
                    <a:pt x="6751256" y="1153697"/>
                  </a:cubicBezTo>
                  <a:cubicBezTo>
                    <a:pt x="6757932" y="1141304"/>
                    <a:pt x="6815140" y="1108882"/>
                    <a:pt x="6822766" y="1108882"/>
                  </a:cubicBezTo>
                  <a:close/>
                  <a:moveTo>
                    <a:pt x="6707395" y="1175625"/>
                  </a:moveTo>
                  <a:cubicBezTo>
                    <a:pt x="6703582" y="1179443"/>
                    <a:pt x="6706441" y="1192791"/>
                    <a:pt x="6702628" y="1197558"/>
                  </a:cubicBezTo>
                  <a:cubicBezTo>
                    <a:pt x="6699769" y="1200416"/>
                    <a:pt x="6651142" y="1221395"/>
                    <a:pt x="6649233" y="1219486"/>
                  </a:cubicBezTo>
                  <a:lnTo>
                    <a:pt x="6668302" y="1182301"/>
                  </a:lnTo>
                  <a:lnTo>
                    <a:pt x="6640653" y="1163232"/>
                  </a:lnTo>
                  <a:lnTo>
                    <a:pt x="6743630" y="1135582"/>
                  </a:lnTo>
                  <a:cubicBezTo>
                    <a:pt x="6748397" y="1160373"/>
                    <a:pt x="6720743" y="1163232"/>
                    <a:pt x="6709304" y="1176580"/>
                  </a:cubicBezTo>
                  <a:close/>
                  <a:moveTo>
                    <a:pt x="6620629" y="517732"/>
                  </a:moveTo>
                  <a:lnTo>
                    <a:pt x="6714072" y="517732"/>
                  </a:lnTo>
                  <a:cubicBezTo>
                    <a:pt x="6697861" y="556825"/>
                    <a:pt x="6655909" y="545386"/>
                    <a:pt x="6620629" y="545386"/>
                  </a:cubicBezTo>
                  <a:lnTo>
                    <a:pt x="6620629" y="517732"/>
                  </a:lnTo>
                  <a:close/>
                  <a:moveTo>
                    <a:pt x="6115290" y="1270022"/>
                  </a:moveTo>
                  <a:cubicBezTo>
                    <a:pt x="6122921" y="1263346"/>
                    <a:pt x="6117199" y="1249044"/>
                    <a:pt x="6123875" y="1241418"/>
                  </a:cubicBezTo>
                  <a:cubicBezTo>
                    <a:pt x="6135314" y="1228066"/>
                    <a:pt x="6216359" y="1201371"/>
                    <a:pt x="6227802" y="1208997"/>
                  </a:cubicBezTo>
                  <a:lnTo>
                    <a:pt x="6232570" y="1236651"/>
                  </a:lnTo>
                  <a:cubicBezTo>
                    <a:pt x="6252594" y="1232833"/>
                    <a:pt x="6257361" y="1208997"/>
                    <a:pt x="6271663" y="1201371"/>
                  </a:cubicBezTo>
                  <a:cubicBezTo>
                    <a:pt x="6324104" y="1175625"/>
                    <a:pt x="6405149" y="1210905"/>
                    <a:pt x="6438520" y="1144163"/>
                  </a:cubicBezTo>
                  <a:cubicBezTo>
                    <a:pt x="6450913" y="1143208"/>
                    <a:pt x="6458539" y="1149884"/>
                    <a:pt x="6467124" y="1156556"/>
                  </a:cubicBezTo>
                  <a:cubicBezTo>
                    <a:pt x="6475704" y="1162278"/>
                    <a:pt x="6500495" y="1200416"/>
                    <a:pt x="6503354" y="1199462"/>
                  </a:cubicBezTo>
                  <a:lnTo>
                    <a:pt x="6513843" y="1170858"/>
                  </a:lnTo>
                  <a:cubicBezTo>
                    <a:pt x="6549119" y="1174676"/>
                    <a:pt x="6612048" y="1135582"/>
                    <a:pt x="6629214" y="1170858"/>
                  </a:cubicBezTo>
                  <a:cubicBezTo>
                    <a:pt x="6590121" y="1162278"/>
                    <a:pt x="6606327" y="1188978"/>
                    <a:pt x="6599655" y="1196603"/>
                  </a:cubicBezTo>
                  <a:cubicBezTo>
                    <a:pt x="6597746" y="1199462"/>
                    <a:pt x="6543402" y="1223299"/>
                    <a:pt x="6538634" y="1225208"/>
                  </a:cubicBezTo>
                  <a:cubicBezTo>
                    <a:pt x="6507167" y="1234742"/>
                    <a:pt x="6461402" y="1228066"/>
                    <a:pt x="6428031" y="1254766"/>
                  </a:cubicBezTo>
                  <a:lnTo>
                    <a:pt x="6405149" y="1217582"/>
                  </a:lnTo>
                  <a:lnTo>
                    <a:pt x="6437566" y="1217582"/>
                  </a:lnTo>
                  <a:cubicBezTo>
                    <a:pt x="6437566" y="1217582"/>
                    <a:pt x="6442333" y="1199462"/>
                    <a:pt x="6442333" y="1199462"/>
                  </a:cubicBezTo>
                  <a:lnTo>
                    <a:pt x="6414683" y="1180393"/>
                  </a:lnTo>
                  <a:lnTo>
                    <a:pt x="6409916" y="1208997"/>
                  </a:lnTo>
                  <a:lnTo>
                    <a:pt x="6377494" y="1199462"/>
                  </a:lnTo>
                  <a:lnTo>
                    <a:pt x="6384170" y="1223299"/>
                  </a:lnTo>
                  <a:cubicBezTo>
                    <a:pt x="6380357" y="1242368"/>
                    <a:pt x="6333638" y="1236651"/>
                    <a:pt x="6313615" y="1243322"/>
                  </a:cubicBezTo>
                  <a:cubicBezTo>
                    <a:pt x="6293591" y="1250953"/>
                    <a:pt x="6275476" y="1269068"/>
                    <a:pt x="6258311" y="1272881"/>
                  </a:cubicBezTo>
                  <a:cubicBezTo>
                    <a:pt x="6244009" y="1275739"/>
                    <a:pt x="6228757" y="1268114"/>
                    <a:pt x="6217313" y="1270022"/>
                  </a:cubicBezTo>
                  <a:cubicBezTo>
                    <a:pt x="6171549" y="1279557"/>
                    <a:pt x="6126734" y="1296718"/>
                    <a:pt x="6078106" y="1292905"/>
                  </a:cubicBezTo>
                  <a:cubicBezTo>
                    <a:pt x="6078106" y="1276694"/>
                    <a:pt x="6103852" y="1280507"/>
                    <a:pt x="6116245" y="1269068"/>
                  </a:cubicBezTo>
                  <a:close/>
                  <a:moveTo>
                    <a:pt x="5609952" y="695078"/>
                  </a:moveTo>
                  <a:cubicBezTo>
                    <a:pt x="5615674" y="716056"/>
                    <a:pt x="5588978" y="723682"/>
                    <a:pt x="5574676" y="729404"/>
                  </a:cubicBezTo>
                  <a:cubicBezTo>
                    <a:pt x="5563233" y="734171"/>
                    <a:pt x="5492677" y="755149"/>
                    <a:pt x="5488864" y="751332"/>
                  </a:cubicBezTo>
                  <a:cubicBezTo>
                    <a:pt x="5503166" y="703658"/>
                    <a:pt x="5567046" y="689356"/>
                    <a:pt x="5609952" y="695078"/>
                  </a:cubicBezTo>
                  <a:close/>
                  <a:moveTo>
                    <a:pt x="5090311" y="1676196"/>
                  </a:moveTo>
                  <a:cubicBezTo>
                    <a:pt x="5098896" y="1664758"/>
                    <a:pt x="5098896" y="1649501"/>
                    <a:pt x="5110335" y="1639012"/>
                  </a:cubicBezTo>
                  <a:cubicBezTo>
                    <a:pt x="5115103" y="1634245"/>
                    <a:pt x="5188522" y="1624710"/>
                    <a:pt x="5211404" y="1609454"/>
                  </a:cubicBezTo>
                  <a:cubicBezTo>
                    <a:pt x="5235241" y="1594202"/>
                    <a:pt x="5264799" y="1566547"/>
                    <a:pt x="5295307" y="1546528"/>
                  </a:cubicBezTo>
                  <a:cubicBezTo>
                    <a:pt x="5306751" y="1538898"/>
                    <a:pt x="5308659" y="1520783"/>
                    <a:pt x="5329633" y="1513157"/>
                  </a:cubicBezTo>
                  <a:cubicBezTo>
                    <a:pt x="5390654" y="1492179"/>
                    <a:pt x="5360146" y="1520783"/>
                    <a:pt x="5390654" y="1545574"/>
                  </a:cubicBezTo>
                  <a:cubicBezTo>
                    <a:pt x="5424025" y="1524596"/>
                    <a:pt x="5435469" y="1490270"/>
                    <a:pt x="5479329" y="1490270"/>
                  </a:cubicBezTo>
                  <a:lnTo>
                    <a:pt x="5413541" y="1490270"/>
                  </a:lnTo>
                  <a:cubicBezTo>
                    <a:pt x="5441191" y="1447364"/>
                    <a:pt x="5502212" y="1453086"/>
                    <a:pt x="5544163" y="1434016"/>
                  </a:cubicBezTo>
                  <a:lnTo>
                    <a:pt x="5506979" y="1461666"/>
                  </a:lnTo>
                  <a:lnTo>
                    <a:pt x="5544163" y="1475968"/>
                  </a:lnTo>
                  <a:lnTo>
                    <a:pt x="5506979" y="1517924"/>
                  </a:lnTo>
                  <a:cubicBezTo>
                    <a:pt x="5578489" y="1530318"/>
                    <a:pt x="5560374" y="1462620"/>
                    <a:pt x="5611861" y="1449273"/>
                  </a:cubicBezTo>
                  <a:cubicBezTo>
                    <a:pt x="5641419" y="1441647"/>
                    <a:pt x="5649045" y="1460716"/>
                    <a:pt x="5665256" y="1456899"/>
                  </a:cubicBezTo>
                  <a:cubicBezTo>
                    <a:pt x="5699582" y="1449273"/>
                    <a:pt x="5736766" y="1428295"/>
                    <a:pt x="5754881" y="1397786"/>
                  </a:cubicBezTo>
                  <a:lnTo>
                    <a:pt x="5814948" y="1415901"/>
                  </a:lnTo>
                  <a:lnTo>
                    <a:pt x="5787298" y="1397786"/>
                  </a:lnTo>
                  <a:cubicBezTo>
                    <a:pt x="5834017" y="1353926"/>
                    <a:pt x="5875973" y="1379671"/>
                    <a:pt x="5921738" y="1375854"/>
                  </a:cubicBezTo>
                  <a:cubicBezTo>
                    <a:pt x="5955109" y="1372995"/>
                    <a:pt x="6004692" y="1345346"/>
                    <a:pt x="6027574" y="1343437"/>
                  </a:cubicBezTo>
                  <a:cubicBezTo>
                    <a:pt x="6050456" y="1341533"/>
                    <a:pt x="6074293" y="1360602"/>
                    <a:pt x="6095271" y="1346300"/>
                  </a:cubicBezTo>
                  <a:cubicBezTo>
                    <a:pt x="6103852" y="1340578"/>
                    <a:pt x="6105756" y="1322463"/>
                    <a:pt x="6114341" y="1317696"/>
                  </a:cubicBezTo>
                  <a:cubicBezTo>
                    <a:pt x="6117199" y="1315787"/>
                    <a:pt x="6181083" y="1304344"/>
                    <a:pt x="6183942" y="1304344"/>
                  </a:cubicBezTo>
                  <a:cubicBezTo>
                    <a:pt x="6199198" y="1304344"/>
                    <a:pt x="6226848" y="1334856"/>
                    <a:pt x="6254498" y="1322463"/>
                  </a:cubicBezTo>
                  <a:lnTo>
                    <a:pt x="6230661" y="1369182"/>
                  </a:lnTo>
                  <a:lnTo>
                    <a:pt x="6203966" y="1341533"/>
                  </a:lnTo>
                  <a:cubicBezTo>
                    <a:pt x="6174407" y="1343437"/>
                    <a:pt x="6143894" y="1359648"/>
                    <a:pt x="6117199" y="1365369"/>
                  </a:cubicBezTo>
                  <a:cubicBezTo>
                    <a:pt x="5825437" y="1430203"/>
                    <a:pt x="5634743" y="1497901"/>
                    <a:pt x="5360146" y="1619943"/>
                  </a:cubicBezTo>
                  <a:cubicBezTo>
                    <a:pt x="5338213" y="1629477"/>
                    <a:pt x="5268612" y="1678105"/>
                    <a:pt x="5254310" y="1668571"/>
                  </a:cubicBezTo>
                  <a:lnTo>
                    <a:pt x="5263845" y="1650456"/>
                  </a:lnTo>
                  <a:cubicBezTo>
                    <a:pt x="5182800" y="1625664"/>
                    <a:pt x="5148474" y="1741989"/>
                    <a:pt x="5067429" y="1743894"/>
                  </a:cubicBezTo>
                  <a:cubicBezTo>
                    <a:pt x="5057894" y="1689549"/>
                    <a:pt x="5067429" y="1706709"/>
                    <a:pt x="5089362" y="1678105"/>
                  </a:cubicBezTo>
                  <a:close/>
                  <a:moveTo>
                    <a:pt x="3518997" y="226924"/>
                  </a:moveTo>
                  <a:cubicBezTo>
                    <a:pt x="3536157" y="215485"/>
                    <a:pt x="3540925" y="192603"/>
                    <a:pt x="3567624" y="182113"/>
                  </a:cubicBezTo>
                  <a:cubicBezTo>
                    <a:pt x="3594320" y="171624"/>
                    <a:pt x="3559044" y="207854"/>
                    <a:pt x="3585739" y="200228"/>
                  </a:cubicBezTo>
                  <a:cubicBezTo>
                    <a:pt x="3644856" y="183068"/>
                    <a:pt x="3696343" y="135394"/>
                    <a:pt x="3759273" y="125860"/>
                  </a:cubicBezTo>
                  <a:lnTo>
                    <a:pt x="3300653" y="349925"/>
                  </a:lnTo>
                  <a:cubicBezTo>
                    <a:pt x="3357861" y="285086"/>
                    <a:pt x="3449395" y="272693"/>
                    <a:pt x="3518997" y="226924"/>
                  </a:cubicBezTo>
                  <a:close/>
                  <a:moveTo>
                    <a:pt x="2596990" y="286041"/>
                  </a:moveTo>
                  <a:cubicBezTo>
                    <a:pt x="2622736" y="271739"/>
                    <a:pt x="2687570" y="224065"/>
                    <a:pt x="2707594" y="218343"/>
                  </a:cubicBezTo>
                  <a:cubicBezTo>
                    <a:pt x="2712361" y="217389"/>
                    <a:pt x="2711407" y="231691"/>
                    <a:pt x="2715224" y="233600"/>
                  </a:cubicBezTo>
                  <a:cubicBezTo>
                    <a:pt x="2726663" y="239322"/>
                    <a:pt x="2742874" y="230741"/>
                    <a:pt x="2740011" y="245993"/>
                  </a:cubicBezTo>
                  <a:cubicBezTo>
                    <a:pt x="2714270" y="264113"/>
                    <a:pt x="2629412" y="273647"/>
                    <a:pt x="2646573" y="311786"/>
                  </a:cubicBezTo>
                  <a:lnTo>
                    <a:pt x="2622736" y="311786"/>
                  </a:lnTo>
                  <a:cubicBezTo>
                    <a:pt x="2622736" y="311786"/>
                    <a:pt x="2613201" y="292717"/>
                    <a:pt x="2613201" y="292717"/>
                  </a:cubicBezTo>
                  <a:cubicBezTo>
                    <a:pt x="2576971" y="315599"/>
                    <a:pt x="2564573" y="357551"/>
                    <a:pt x="2514996" y="348971"/>
                  </a:cubicBezTo>
                  <a:cubicBezTo>
                    <a:pt x="2520713" y="291762"/>
                    <a:pt x="2563619" y="303201"/>
                    <a:pt x="2596041" y="285086"/>
                  </a:cubicBezTo>
                  <a:close/>
                  <a:moveTo>
                    <a:pt x="242877" y="1756292"/>
                  </a:moveTo>
                  <a:cubicBezTo>
                    <a:pt x="257179" y="1743894"/>
                    <a:pt x="367782" y="1603737"/>
                    <a:pt x="383039" y="1620897"/>
                  </a:cubicBezTo>
                  <a:cubicBezTo>
                    <a:pt x="389710" y="1645688"/>
                    <a:pt x="378271" y="1642825"/>
                    <a:pt x="371595" y="1651410"/>
                  </a:cubicBezTo>
                  <a:cubicBezTo>
                    <a:pt x="339178" y="1693362"/>
                    <a:pt x="296272" y="1725779"/>
                    <a:pt x="261946" y="1765826"/>
                  </a:cubicBezTo>
                  <a:cubicBezTo>
                    <a:pt x="237155" y="1794430"/>
                    <a:pt x="219995" y="1844962"/>
                    <a:pt x="178043" y="1864032"/>
                  </a:cubicBezTo>
                  <a:lnTo>
                    <a:pt x="243831" y="1756292"/>
                  </a:ln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FE3F4B44-8333-7364-E8F0-1B3F1E861339}"/>
                </a:ext>
              </a:extLst>
            </p:cNvPr>
            <p:cNvSpPr/>
            <p:nvPr/>
          </p:nvSpPr>
          <p:spPr>
            <a:xfrm>
              <a:off x="48072840" y="42263633"/>
              <a:ext cx="103468" cy="56393"/>
            </a:xfrm>
            <a:custGeom>
              <a:avLst/>
              <a:gdLst>
                <a:gd name="connsiteX0" fmla="*/ 149 w 103468"/>
                <a:gd name="connsiteY0" fmla="*/ 55439 h 56393"/>
                <a:gd name="connsiteX1" fmla="*/ 53544 w 103468"/>
                <a:gd name="connsiteY1" fmla="*/ 48768 h 56393"/>
                <a:gd name="connsiteX2" fmla="*/ 103121 w 103468"/>
                <a:gd name="connsiteY2" fmla="*/ 140 h 56393"/>
                <a:gd name="connsiteX3" fmla="*/ 56402 w 103468"/>
                <a:gd name="connsiteY3" fmla="*/ 23977 h 56393"/>
                <a:gd name="connsiteX4" fmla="*/ 149 w 103468"/>
                <a:gd name="connsiteY4" fmla="*/ 56394 h 56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468" h="56393">
                  <a:moveTo>
                    <a:pt x="149" y="55439"/>
                  </a:moveTo>
                  <a:cubicBezTo>
                    <a:pt x="19218" y="57348"/>
                    <a:pt x="35429" y="55439"/>
                    <a:pt x="53544" y="48768"/>
                  </a:cubicBezTo>
                  <a:cubicBezTo>
                    <a:pt x="62124" y="44955"/>
                    <a:pt x="107889" y="16351"/>
                    <a:pt x="103121" y="140"/>
                  </a:cubicBezTo>
                  <a:cubicBezTo>
                    <a:pt x="83102" y="-1769"/>
                    <a:pt x="74517" y="16351"/>
                    <a:pt x="56402" y="23977"/>
                  </a:cubicBezTo>
                  <a:cubicBezTo>
                    <a:pt x="36379" y="31603"/>
                    <a:pt x="-2710" y="20164"/>
                    <a:pt x="149" y="5639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77EC670A-87F1-0525-4D15-0DAB97A4074B}"/>
                </a:ext>
              </a:extLst>
            </p:cNvPr>
            <p:cNvSpPr/>
            <p:nvPr/>
          </p:nvSpPr>
          <p:spPr>
            <a:xfrm>
              <a:off x="48905365" y="41934826"/>
              <a:ext cx="489132" cy="374739"/>
            </a:xfrm>
            <a:custGeom>
              <a:avLst/>
              <a:gdLst>
                <a:gd name="connsiteX0" fmla="*/ 488178 w 489132"/>
                <a:gd name="connsiteY0" fmla="*/ 0 h 374739"/>
                <a:gd name="connsiteX1" fmla="*/ 465296 w 489132"/>
                <a:gd name="connsiteY1" fmla="*/ 3813 h 374739"/>
                <a:gd name="connsiteX2" fmla="*/ 355647 w 489132"/>
                <a:gd name="connsiteY2" fmla="*/ 29558 h 374739"/>
                <a:gd name="connsiteX3" fmla="*/ 458619 w 489132"/>
                <a:gd name="connsiteY3" fmla="*/ 48628 h 374739"/>
                <a:gd name="connsiteX4" fmla="*/ 417622 w 489132"/>
                <a:gd name="connsiteY4" fmla="*/ 86767 h 374739"/>
                <a:gd name="connsiteX5" fmla="*/ 103932 w 489132"/>
                <a:gd name="connsiteY5" fmla="*/ 268880 h 374739"/>
                <a:gd name="connsiteX6" fmla="*/ 0 w 489132"/>
                <a:gd name="connsiteY6" fmla="*/ 347062 h 374739"/>
                <a:gd name="connsiteX7" fmla="*/ 117279 w 489132"/>
                <a:gd name="connsiteY7" fmla="*/ 337527 h 374739"/>
                <a:gd name="connsiteX8" fmla="*/ 131581 w 489132"/>
                <a:gd name="connsiteY8" fmla="*/ 374711 h 374739"/>
                <a:gd name="connsiteX9" fmla="*/ 231696 w 489132"/>
                <a:gd name="connsiteY9" fmla="*/ 255528 h 374739"/>
                <a:gd name="connsiteX10" fmla="*/ 483411 w 489132"/>
                <a:gd name="connsiteY10" fmla="*/ 170670 h 374739"/>
                <a:gd name="connsiteX11" fmla="*/ 489132 w 489132"/>
                <a:gd name="connsiteY11" fmla="*/ 170670 h 374739"/>
                <a:gd name="connsiteX12" fmla="*/ 489132 w 489132"/>
                <a:gd name="connsiteY12" fmla="*/ 954 h 37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9132" h="374739">
                  <a:moveTo>
                    <a:pt x="488178" y="0"/>
                  </a:moveTo>
                  <a:cubicBezTo>
                    <a:pt x="480552" y="0"/>
                    <a:pt x="472921" y="1909"/>
                    <a:pt x="465296" y="3813"/>
                  </a:cubicBezTo>
                  <a:cubicBezTo>
                    <a:pt x="432879" y="10489"/>
                    <a:pt x="399507" y="38139"/>
                    <a:pt x="355647" y="29558"/>
                  </a:cubicBezTo>
                  <a:cubicBezTo>
                    <a:pt x="365181" y="61021"/>
                    <a:pt x="444317" y="31463"/>
                    <a:pt x="458619" y="48628"/>
                  </a:cubicBezTo>
                  <a:cubicBezTo>
                    <a:pt x="466250" y="87721"/>
                    <a:pt x="444317" y="72465"/>
                    <a:pt x="417622" y="86767"/>
                  </a:cubicBezTo>
                  <a:cubicBezTo>
                    <a:pt x="309877" y="143975"/>
                    <a:pt x="201183" y="201183"/>
                    <a:pt x="103932" y="268880"/>
                  </a:cubicBezTo>
                  <a:cubicBezTo>
                    <a:pt x="68652" y="293667"/>
                    <a:pt x="29558" y="315599"/>
                    <a:pt x="0" y="347062"/>
                  </a:cubicBezTo>
                  <a:cubicBezTo>
                    <a:pt x="35280" y="352783"/>
                    <a:pt x="96301" y="295575"/>
                    <a:pt x="117279" y="337527"/>
                  </a:cubicBezTo>
                  <a:cubicBezTo>
                    <a:pt x="123951" y="351829"/>
                    <a:pt x="114416" y="375666"/>
                    <a:pt x="131581" y="374711"/>
                  </a:cubicBezTo>
                  <a:cubicBezTo>
                    <a:pt x="151605" y="330856"/>
                    <a:pt x="190694" y="280319"/>
                    <a:pt x="231696" y="255528"/>
                  </a:cubicBezTo>
                  <a:cubicBezTo>
                    <a:pt x="264113" y="235509"/>
                    <a:pt x="444317" y="175437"/>
                    <a:pt x="483411" y="170670"/>
                  </a:cubicBezTo>
                  <a:cubicBezTo>
                    <a:pt x="485319" y="170670"/>
                    <a:pt x="487223" y="170670"/>
                    <a:pt x="489132" y="170670"/>
                  </a:cubicBezTo>
                  <a:lnTo>
                    <a:pt x="489132" y="954"/>
                  </a:ln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D0EBDEC6-C67D-239D-F2DC-25FB3840888F}"/>
                </a:ext>
              </a:extLst>
            </p:cNvPr>
            <p:cNvSpPr/>
            <p:nvPr/>
          </p:nvSpPr>
          <p:spPr>
            <a:xfrm>
              <a:off x="49026457" y="41721250"/>
              <a:ext cx="150734" cy="66742"/>
            </a:xfrm>
            <a:custGeom>
              <a:avLst/>
              <a:gdLst>
                <a:gd name="connsiteX0" fmla="*/ 102973 w 150734"/>
                <a:gd name="connsiteY0" fmla="*/ 27650 h 66742"/>
                <a:gd name="connsiteX1" fmla="*/ 98205 w 150734"/>
                <a:gd name="connsiteY1" fmla="*/ 0 h 66742"/>
                <a:gd name="connsiteX2" fmla="*/ 0 w 150734"/>
                <a:gd name="connsiteY2" fmla="*/ 56254 h 66742"/>
                <a:gd name="connsiteX3" fmla="*/ 50532 w 150734"/>
                <a:gd name="connsiteY3" fmla="*/ 46719 h 66742"/>
                <a:gd name="connsiteX4" fmla="*/ 61975 w 150734"/>
                <a:gd name="connsiteY4" fmla="*/ 66743 h 66742"/>
                <a:gd name="connsiteX5" fmla="*/ 102973 w 150734"/>
                <a:gd name="connsiteY5" fmla="*/ 28604 h 66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734" h="66742">
                  <a:moveTo>
                    <a:pt x="102973" y="27650"/>
                  </a:moveTo>
                  <a:lnTo>
                    <a:pt x="98205" y="0"/>
                  </a:lnTo>
                  <a:lnTo>
                    <a:pt x="0" y="56254"/>
                  </a:lnTo>
                  <a:lnTo>
                    <a:pt x="50532" y="46719"/>
                  </a:lnTo>
                  <a:lnTo>
                    <a:pt x="61975" y="66743"/>
                  </a:lnTo>
                  <a:cubicBezTo>
                    <a:pt x="102973" y="61021"/>
                    <a:pt x="213576" y="7626"/>
                    <a:pt x="102973" y="2860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510A2694-9D2C-7921-1218-76FBC5D2FB4B}"/>
                </a:ext>
              </a:extLst>
            </p:cNvPr>
            <p:cNvSpPr/>
            <p:nvPr/>
          </p:nvSpPr>
          <p:spPr>
            <a:xfrm>
              <a:off x="41910722" y="43561397"/>
              <a:ext cx="159855" cy="122090"/>
            </a:xfrm>
            <a:custGeom>
              <a:avLst/>
              <a:gdLst>
                <a:gd name="connsiteX0" fmla="*/ 107740 w 159855"/>
                <a:gd name="connsiteY0" fmla="*/ 28652 h 122090"/>
                <a:gd name="connsiteX1" fmla="*/ 0 w 159855"/>
                <a:gd name="connsiteY1" fmla="*/ 122090 h 122090"/>
                <a:gd name="connsiteX2" fmla="*/ 137299 w 159855"/>
                <a:gd name="connsiteY2" fmla="*/ 30556 h 122090"/>
                <a:gd name="connsiteX3" fmla="*/ 159226 w 159855"/>
                <a:gd name="connsiteY3" fmla="*/ 1003 h 122090"/>
                <a:gd name="connsiteX4" fmla="*/ 107740 w 159855"/>
                <a:gd name="connsiteY4" fmla="*/ 29607 h 122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855" h="122090">
                  <a:moveTo>
                    <a:pt x="107740" y="28652"/>
                  </a:moveTo>
                  <a:cubicBezTo>
                    <a:pt x="70556" y="56302"/>
                    <a:pt x="31463" y="87765"/>
                    <a:pt x="0" y="122090"/>
                  </a:cubicBezTo>
                  <a:cubicBezTo>
                    <a:pt x="48623" y="101117"/>
                    <a:pt x="93438" y="62024"/>
                    <a:pt x="137299" y="30556"/>
                  </a:cubicBezTo>
                  <a:cubicBezTo>
                    <a:pt x="148737" y="21976"/>
                    <a:pt x="163039" y="21022"/>
                    <a:pt x="159226" y="1003"/>
                  </a:cubicBezTo>
                  <a:cubicBezTo>
                    <a:pt x="151601" y="-5674"/>
                    <a:pt x="117275" y="22931"/>
                    <a:pt x="107740" y="29607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26863A11-9B2C-F034-9DBC-C475DABAFA2A}"/>
                </a:ext>
              </a:extLst>
            </p:cNvPr>
            <p:cNvSpPr/>
            <p:nvPr/>
          </p:nvSpPr>
          <p:spPr>
            <a:xfrm>
              <a:off x="46998825" y="43165570"/>
              <a:ext cx="64440" cy="105067"/>
            </a:xfrm>
            <a:custGeom>
              <a:avLst/>
              <a:gdLst>
                <a:gd name="connsiteX0" fmla="*/ 64441 w 64440"/>
                <a:gd name="connsiteY0" fmla="*/ 31649 h 105067"/>
                <a:gd name="connsiteX1" fmla="*/ 11046 w 64440"/>
                <a:gd name="connsiteY1" fmla="*/ 18301 h 105067"/>
                <a:gd name="connsiteX2" fmla="*/ 557 w 64440"/>
                <a:gd name="connsiteY2" fmla="*/ 24023 h 105067"/>
                <a:gd name="connsiteX3" fmla="*/ 31069 w 64440"/>
                <a:gd name="connsiteY3" fmla="*/ 105068 h 105067"/>
                <a:gd name="connsiteX4" fmla="*/ 44417 w 64440"/>
                <a:gd name="connsiteY4" fmla="*/ 44996 h 105067"/>
                <a:gd name="connsiteX5" fmla="*/ 63486 w 64440"/>
                <a:gd name="connsiteY5" fmla="*/ 29744 h 105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440" h="105067">
                  <a:moveTo>
                    <a:pt x="64441" y="31649"/>
                  </a:moveTo>
                  <a:cubicBezTo>
                    <a:pt x="42508" y="33557"/>
                    <a:pt x="30115" y="28790"/>
                    <a:pt x="11046" y="18301"/>
                  </a:cubicBezTo>
                  <a:cubicBezTo>
                    <a:pt x="1511" y="13534"/>
                    <a:pt x="-1348" y="-23651"/>
                    <a:pt x="557" y="24023"/>
                  </a:cubicBezTo>
                  <a:lnTo>
                    <a:pt x="31069" y="105068"/>
                  </a:lnTo>
                  <a:cubicBezTo>
                    <a:pt x="68254" y="84089"/>
                    <a:pt x="42508" y="65974"/>
                    <a:pt x="44417" y="44996"/>
                  </a:cubicBezTo>
                  <a:cubicBezTo>
                    <a:pt x="45371" y="34512"/>
                    <a:pt x="68254" y="44996"/>
                    <a:pt x="63486" y="2974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37EA2A71-CDFC-C62C-218A-DF3A6E00079E}"/>
                </a:ext>
              </a:extLst>
            </p:cNvPr>
            <p:cNvSpPr/>
            <p:nvPr/>
          </p:nvSpPr>
          <p:spPr>
            <a:xfrm>
              <a:off x="49324891" y="41593486"/>
              <a:ext cx="67697" cy="73659"/>
            </a:xfrm>
            <a:custGeom>
              <a:avLst/>
              <a:gdLst>
                <a:gd name="connsiteX0" fmla="*/ 954 w 67697"/>
                <a:gd name="connsiteY0" fmla="*/ 61975 h 73659"/>
                <a:gd name="connsiteX1" fmla="*/ 52441 w 67697"/>
                <a:gd name="connsiteY1" fmla="*/ 71510 h 73659"/>
                <a:gd name="connsiteX2" fmla="*/ 67697 w 67697"/>
                <a:gd name="connsiteY2" fmla="*/ 67693 h 73659"/>
                <a:gd name="connsiteX3" fmla="*/ 67697 w 67697"/>
                <a:gd name="connsiteY3" fmla="*/ 0 h 73659"/>
                <a:gd name="connsiteX4" fmla="*/ 0 w 67697"/>
                <a:gd name="connsiteY4" fmla="*/ 61975 h 7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97" h="73659">
                  <a:moveTo>
                    <a:pt x="954" y="61975"/>
                  </a:moveTo>
                  <a:cubicBezTo>
                    <a:pt x="0" y="78182"/>
                    <a:pt x="44815" y="73414"/>
                    <a:pt x="52441" y="71510"/>
                  </a:cubicBezTo>
                  <a:cubicBezTo>
                    <a:pt x="57208" y="71510"/>
                    <a:pt x="62930" y="69601"/>
                    <a:pt x="67697" y="67693"/>
                  </a:cubicBezTo>
                  <a:lnTo>
                    <a:pt x="67697" y="0"/>
                  </a:lnTo>
                  <a:cubicBezTo>
                    <a:pt x="56258" y="14302"/>
                    <a:pt x="34326" y="65788"/>
                    <a:pt x="0" y="61975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CDA72509-21BF-4724-A4BA-B8ED1E38C381}"/>
                </a:ext>
              </a:extLst>
            </p:cNvPr>
            <p:cNvSpPr/>
            <p:nvPr/>
          </p:nvSpPr>
          <p:spPr>
            <a:xfrm>
              <a:off x="48653312" y="41528648"/>
              <a:ext cx="741185" cy="322298"/>
            </a:xfrm>
            <a:custGeom>
              <a:avLst/>
              <a:gdLst>
                <a:gd name="connsiteX0" fmla="*/ 740231 w 741185"/>
                <a:gd name="connsiteY0" fmla="*/ 38139 h 322298"/>
                <a:gd name="connsiteX1" fmla="*/ 740231 w 741185"/>
                <a:gd name="connsiteY1" fmla="*/ 0 h 322298"/>
                <a:gd name="connsiteX2" fmla="*/ 203430 w 741185"/>
                <a:gd name="connsiteY2" fmla="*/ 165903 h 322298"/>
                <a:gd name="connsiteX3" fmla="*/ 102361 w 741185"/>
                <a:gd name="connsiteY3" fmla="*/ 214530 h 322298"/>
                <a:gd name="connsiteX4" fmla="*/ 13686 w 741185"/>
                <a:gd name="connsiteY4" fmla="*/ 200228 h 322298"/>
                <a:gd name="connsiteX5" fmla="*/ 1293 w 741185"/>
                <a:gd name="connsiteY5" fmla="*/ 273647 h 322298"/>
                <a:gd name="connsiteX6" fmla="*/ 23220 w 741185"/>
                <a:gd name="connsiteY6" fmla="*/ 285086 h 322298"/>
                <a:gd name="connsiteX7" fmla="*/ 41340 w 741185"/>
                <a:gd name="connsiteY7" fmla="*/ 322275 h 322298"/>
                <a:gd name="connsiteX8" fmla="*/ 50875 w 741185"/>
                <a:gd name="connsiteY8" fmla="*/ 275552 h 322298"/>
                <a:gd name="connsiteX9" fmla="*/ 177684 w 741185"/>
                <a:gd name="connsiteY9" fmla="*/ 214530 h 322298"/>
                <a:gd name="connsiteX10" fmla="*/ 704001 w 741185"/>
                <a:gd name="connsiteY10" fmla="*/ 48628 h 322298"/>
                <a:gd name="connsiteX11" fmla="*/ 741185 w 741185"/>
                <a:gd name="connsiteY11" fmla="*/ 37184 h 322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1185" h="322298">
                  <a:moveTo>
                    <a:pt x="740231" y="38139"/>
                  </a:moveTo>
                  <a:lnTo>
                    <a:pt x="740231" y="0"/>
                  </a:lnTo>
                  <a:cubicBezTo>
                    <a:pt x="556213" y="44815"/>
                    <a:pt x="387447" y="101069"/>
                    <a:pt x="203430" y="165903"/>
                  </a:cubicBezTo>
                  <a:cubicBezTo>
                    <a:pt x="172917" y="176392"/>
                    <a:pt x="125244" y="207859"/>
                    <a:pt x="102361" y="214530"/>
                  </a:cubicBezTo>
                  <a:cubicBezTo>
                    <a:pt x="73757" y="224065"/>
                    <a:pt x="40386" y="207859"/>
                    <a:pt x="13686" y="200228"/>
                  </a:cubicBezTo>
                  <a:cubicBezTo>
                    <a:pt x="2247" y="202137"/>
                    <a:pt x="-2520" y="266971"/>
                    <a:pt x="1293" y="273647"/>
                  </a:cubicBezTo>
                  <a:cubicBezTo>
                    <a:pt x="4151" y="277460"/>
                    <a:pt x="18453" y="278415"/>
                    <a:pt x="23220" y="285086"/>
                  </a:cubicBezTo>
                  <a:cubicBezTo>
                    <a:pt x="29897" y="294621"/>
                    <a:pt x="11782" y="323225"/>
                    <a:pt x="41340" y="322275"/>
                  </a:cubicBezTo>
                  <a:cubicBezTo>
                    <a:pt x="64222" y="308923"/>
                    <a:pt x="44199" y="290808"/>
                    <a:pt x="50875" y="275552"/>
                  </a:cubicBezTo>
                  <a:cubicBezTo>
                    <a:pt x="68990" y="230741"/>
                    <a:pt x="142404" y="228833"/>
                    <a:pt x="177684" y="214530"/>
                  </a:cubicBezTo>
                  <a:cubicBezTo>
                    <a:pt x="355985" y="141116"/>
                    <a:pt x="519024" y="97256"/>
                    <a:pt x="704001" y="48628"/>
                  </a:cubicBezTo>
                  <a:cubicBezTo>
                    <a:pt x="715440" y="45769"/>
                    <a:pt x="727838" y="41952"/>
                    <a:pt x="741185" y="3718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ED421151-3B04-EF31-E7A4-EBF49F15DE3A}"/>
                </a:ext>
              </a:extLst>
            </p:cNvPr>
            <p:cNvSpPr/>
            <p:nvPr/>
          </p:nvSpPr>
          <p:spPr>
            <a:xfrm>
              <a:off x="45099120" y="40066587"/>
              <a:ext cx="112507" cy="47114"/>
            </a:xfrm>
            <a:custGeom>
              <a:avLst/>
              <a:gdLst>
                <a:gd name="connsiteX0" fmla="*/ 0 w 112507"/>
                <a:gd name="connsiteY0" fmla="*/ 18510 h 47114"/>
                <a:gd name="connsiteX1" fmla="*/ 93438 w 112507"/>
                <a:gd name="connsiteY1" fmla="*/ 47114 h 47114"/>
                <a:gd name="connsiteX2" fmla="*/ 112507 w 112507"/>
                <a:gd name="connsiteY2" fmla="*/ 395 h 47114"/>
                <a:gd name="connsiteX3" fmla="*/ 61975 w 112507"/>
                <a:gd name="connsiteY3" fmla="*/ 1350 h 47114"/>
                <a:gd name="connsiteX4" fmla="*/ 0 w 112507"/>
                <a:gd name="connsiteY4" fmla="*/ 18510 h 47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07" h="47114">
                  <a:moveTo>
                    <a:pt x="0" y="18510"/>
                  </a:moveTo>
                  <a:cubicBezTo>
                    <a:pt x="40043" y="8021"/>
                    <a:pt x="58163" y="41393"/>
                    <a:pt x="93438" y="47114"/>
                  </a:cubicBezTo>
                  <a:lnTo>
                    <a:pt x="112507" y="395"/>
                  </a:lnTo>
                  <a:cubicBezTo>
                    <a:pt x="95347" y="-559"/>
                    <a:pt x="79136" y="395"/>
                    <a:pt x="61975" y="1350"/>
                  </a:cubicBezTo>
                  <a:cubicBezTo>
                    <a:pt x="50532" y="1350"/>
                    <a:pt x="4767" y="7067"/>
                    <a:pt x="0" y="1851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3F601B8-2E11-8477-1ACF-B0931F1384CF}"/>
                </a:ext>
              </a:extLst>
            </p:cNvPr>
            <p:cNvSpPr/>
            <p:nvPr/>
          </p:nvSpPr>
          <p:spPr>
            <a:xfrm>
              <a:off x="46406800" y="40290958"/>
              <a:ext cx="197846" cy="92715"/>
            </a:xfrm>
            <a:custGeom>
              <a:avLst/>
              <a:gdLst>
                <a:gd name="connsiteX0" fmla="*/ 1431 w 197846"/>
                <a:gd name="connsiteY0" fmla="*/ 83993 h 92715"/>
                <a:gd name="connsiteX1" fmla="*/ 92965 w 197846"/>
                <a:gd name="connsiteY1" fmla="*/ 46808 h 92715"/>
                <a:gd name="connsiteX2" fmla="*/ 197846 w 197846"/>
                <a:gd name="connsiteY2" fmla="*/ 89 h 92715"/>
                <a:gd name="connsiteX3" fmla="*/ 1431 w 197846"/>
                <a:gd name="connsiteY3" fmla="*/ 83993 h 92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846" h="92715">
                  <a:moveTo>
                    <a:pt x="1431" y="83993"/>
                  </a:moveTo>
                  <a:cubicBezTo>
                    <a:pt x="70083" y="110693"/>
                    <a:pt x="60548" y="69691"/>
                    <a:pt x="92965" y="46808"/>
                  </a:cubicBezTo>
                  <a:cubicBezTo>
                    <a:pt x="123478" y="24880"/>
                    <a:pt x="177823" y="35365"/>
                    <a:pt x="197846" y="89"/>
                  </a:cubicBezTo>
                  <a:cubicBezTo>
                    <a:pt x="177823" y="-2774"/>
                    <a:pt x="-18593" y="63969"/>
                    <a:pt x="1431" y="83993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5274968E-DB0B-4417-076F-5BDF9183D44B}"/>
                </a:ext>
              </a:extLst>
            </p:cNvPr>
            <p:cNvSpPr/>
            <p:nvPr/>
          </p:nvSpPr>
          <p:spPr>
            <a:xfrm>
              <a:off x="44445040" y="40150885"/>
              <a:ext cx="140161" cy="37184"/>
            </a:xfrm>
            <a:custGeom>
              <a:avLst/>
              <a:gdLst>
                <a:gd name="connsiteX0" fmla="*/ 140162 w 140161"/>
                <a:gd name="connsiteY0" fmla="*/ 0 h 37184"/>
                <a:gd name="connsiteX1" fmla="*/ 0 w 140161"/>
                <a:gd name="connsiteY1" fmla="*/ 37184 h 37184"/>
                <a:gd name="connsiteX2" fmla="*/ 140162 w 140161"/>
                <a:gd name="connsiteY2" fmla="*/ 0 h 37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0161" h="37184">
                  <a:moveTo>
                    <a:pt x="140162" y="0"/>
                  </a:moveTo>
                  <a:cubicBezTo>
                    <a:pt x="98205" y="8580"/>
                    <a:pt x="31463" y="5722"/>
                    <a:pt x="0" y="37184"/>
                  </a:cubicBezTo>
                  <a:cubicBezTo>
                    <a:pt x="42906" y="32417"/>
                    <a:pt x="109649" y="32417"/>
                    <a:pt x="140162" y="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4AF3A65-2ACC-7D93-8E2B-5020A095C353}"/>
                </a:ext>
              </a:extLst>
            </p:cNvPr>
            <p:cNvSpPr/>
            <p:nvPr/>
          </p:nvSpPr>
          <p:spPr>
            <a:xfrm>
              <a:off x="47127471" y="41262631"/>
              <a:ext cx="160298" cy="83903"/>
            </a:xfrm>
            <a:custGeom>
              <a:avLst/>
              <a:gdLst>
                <a:gd name="connsiteX0" fmla="*/ 629 w 160298"/>
                <a:gd name="connsiteY0" fmla="*/ 83903 h 83903"/>
                <a:gd name="connsiteX1" fmla="*/ 127443 w 160298"/>
                <a:gd name="connsiteY1" fmla="*/ 33371 h 83903"/>
                <a:gd name="connsiteX2" fmla="*/ 159860 w 160298"/>
                <a:gd name="connsiteY2" fmla="*/ 0 h 83903"/>
                <a:gd name="connsiteX3" fmla="*/ 22562 w 160298"/>
                <a:gd name="connsiteY3" fmla="*/ 54350 h 83903"/>
                <a:gd name="connsiteX4" fmla="*/ 629 w 160298"/>
                <a:gd name="connsiteY4" fmla="*/ 83903 h 83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298" h="83903">
                  <a:moveTo>
                    <a:pt x="629" y="83903"/>
                  </a:moveTo>
                  <a:cubicBezTo>
                    <a:pt x="47348" y="81999"/>
                    <a:pt x="89304" y="59117"/>
                    <a:pt x="127443" y="33371"/>
                  </a:cubicBezTo>
                  <a:cubicBezTo>
                    <a:pt x="141745" y="23837"/>
                    <a:pt x="163673" y="17161"/>
                    <a:pt x="159860" y="0"/>
                  </a:cubicBezTo>
                  <a:cubicBezTo>
                    <a:pt x="117908" y="23837"/>
                    <a:pt x="59746" y="28604"/>
                    <a:pt x="22562" y="54350"/>
                  </a:cubicBezTo>
                  <a:cubicBezTo>
                    <a:pt x="11118" y="62930"/>
                    <a:pt x="-3184" y="64834"/>
                    <a:pt x="629" y="83903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14ED0ED3-002D-5E1A-7C85-26E05A7E384D}"/>
                </a:ext>
              </a:extLst>
            </p:cNvPr>
            <p:cNvSpPr/>
            <p:nvPr/>
          </p:nvSpPr>
          <p:spPr>
            <a:xfrm>
              <a:off x="47559041" y="41056248"/>
              <a:ext cx="112536" cy="92063"/>
            </a:xfrm>
            <a:custGeom>
              <a:avLst/>
              <a:gdLst>
                <a:gd name="connsiteX0" fmla="*/ 29 w 112536"/>
                <a:gd name="connsiteY0" fmla="*/ 80523 h 92063"/>
                <a:gd name="connsiteX1" fmla="*/ 29587 w 112536"/>
                <a:gd name="connsiteY1" fmla="*/ 81478 h 92063"/>
                <a:gd name="connsiteX2" fmla="*/ 112536 w 112536"/>
                <a:gd name="connsiteY2" fmla="*/ 47152 h 92063"/>
                <a:gd name="connsiteX3" fmla="*/ 103002 w 112536"/>
                <a:gd name="connsiteY3" fmla="*/ 433 h 92063"/>
                <a:gd name="connsiteX4" fmla="*/ 29 w 112536"/>
                <a:gd name="connsiteY4" fmla="*/ 79574 h 92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36" h="92063">
                  <a:moveTo>
                    <a:pt x="29" y="80523"/>
                  </a:moveTo>
                  <a:cubicBezTo>
                    <a:pt x="3842" y="104360"/>
                    <a:pt x="22911" y="84341"/>
                    <a:pt x="29587" y="81478"/>
                  </a:cubicBezTo>
                  <a:cubicBezTo>
                    <a:pt x="60096" y="71943"/>
                    <a:pt x="82978" y="55737"/>
                    <a:pt x="112536" y="47152"/>
                  </a:cubicBezTo>
                  <a:lnTo>
                    <a:pt x="103002" y="433"/>
                  </a:lnTo>
                  <a:cubicBezTo>
                    <a:pt x="91563" y="-6239"/>
                    <a:pt x="-1880" y="66221"/>
                    <a:pt x="29" y="7957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5995B65F-5FAA-7CA4-D239-862EB344E5F2}"/>
                </a:ext>
              </a:extLst>
            </p:cNvPr>
            <p:cNvSpPr/>
            <p:nvPr/>
          </p:nvSpPr>
          <p:spPr>
            <a:xfrm>
              <a:off x="47016547" y="40608550"/>
              <a:ext cx="186876" cy="83908"/>
            </a:xfrm>
            <a:custGeom>
              <a:avLst/>
              <a:gdLst>
                <a:gd name="connsiteX0" fmla="*/ 0 w 186876"/>
                <a:gd name="connsiteY0" fmla="*/ 83908 h 83908"/>
                <a:gd name="connsiteX1" fmla="*/ 61975 w 186876"/>
                <a:gd name="connsiteY1" fmla="*/ 66743 h 83908"/>
                <a:gd name="connsiteX2" fmla="*/ 186876 w 186876"/>
                <a:gd name="connsiteY2" fmla="*/ 0 h 83908"/>
                <a:gd name="connsiteX3" fmla="*/ 61975 w 186876"/>
                <a:gd name="connsiteY3" fmla="*/ 38139 h 83908"/>
                <a:gd name="connsiteX4" fmla="*/ 0 w 186876"/>
                <a:gd name="connsiteY4" fmla="*/ 83908 h 83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876" h="83908">
                  <a:moveTo>
                    <a:pt x="0" y="83908"/>
                  </a:moveTo>
                  <a:lnTo>
                    <a:pt x="61975" y="66743"/>
                  </a:lnTo>
                  <a:lnTo>
                    <a:pt x="186876" y="0"/>
                  </a:lnTo>
                  <a:cubicBezTo>
                    <a:pt x="146833" y="954"/>
                    <a:pt x="97251" y="20024"/>
                    <a:pt x="61975" y="38139"/>
                  </a:cubicBezTo>
                  <a:cubicBezTo>
                    <a:pt x="42906" y="47673"/>
                    <a:pt x="13348" y="66743"/>
                    <a:pt x="0" y="83908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5" name="Graphic 4">
            <a:extLst>
              <a:ext uri="{FF2B5EF4-FFF2-40B4-BE49-F238E27FC236}">
                <a16:creationId xmlns:a16="http://schemas.microsoft.com/office/drawing/2014/main" id="{1E10C4C8-4900-A67C-6467-4F5FB2EA975F}"/>
              </a:ext>
            </a:extLst>
          </p:cNvPr>
          <p:cNvGrpSpPr/>
          <p:nvPr userDrawn="1"/>
        </p:nvGrpSpPr>
        <p:grpSpPr>
          <a:xfrm>
            <a:off x="70031850" y="-1908"/>
            <a:ext cx="3891533" cy="4877947"/>
            <a:chOff x="69919390" y="39669384"/>
            <a:chExt cx="3891533" cy="4877947"/>
          </a:xfrm>
          <a:solidFill>
            <a:srgbClr val="009FEE"/>
          </a:solidFill>
        </p:grpSpPr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E174AF69-0192-37AC-9984-C2EA66BAAC78}"/>
                </a:ext>
              </a:extLst>
            </p:cNvPr>
            <p:cNvSpPr/>
            <p:nvPr/>
          </p:nvSpPr>
          <p:spPr>
            <a:xfrm>
              <a:off x="71867244" y="44255569"/>
              <a:ext cx="180716" cy="291762"/>
            </a:xfrm>
            <a:custGeom>
              <a:avLst/>
              <a:gdLst>
                <a:gd name="connsiteX0" fmla="*/ 512 w 180716"/>
                <a:gd name="connsiteY0" fmla="*/ 291762 h 291762"/>
                <a:gd name="connsiteX1" fmla="*/ 180716 w 180716"/>
                <a:gd name="connsiteY1" fmla="*/ 0 h 291762"/>
                <a:gd name="connsiteX2" fmla="*/ 130184 w 180716"/>
                <a:gd name="connsiteY2" fmla="*/ 45769 h 291762"/>
                <a:gd name="connsiteX3" fmla="*/ 512 w 180716"/>
                <a:gd name="connsiteY3" fmla="*/ 291762 h 291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716" h="291762">
                  <a:moveTo>
                    <a:pt x="512" y="291762"/>
                  </a:moveTo>
                  <a:cubicBezTo>
                    <a:pt x="101580" y="243135"/>
                    <a:pt x="159738" y="105836"/>
                    <a:pt x="180716" y="0"/>
                  </a:cubicBezTo>
                  <a:lnTo>
                    <a:pt x="130184" y="45769"/>
                  </a:lnTo>
                  <a:cubicBezTo>
                    <a:pt x="144486" y="93443"/>
                    <a:pt x="-9978" y="280319"/>
                    <a:pt x="512" y="291762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30BEB175-E70B-40F9-0C1E-3AE6312C143C}"/>
                </a:ext>
              </a:extLst>
            </p:cNvPr>
            <p:cNvSpPr/>
            <p:nvPr/>
          </p:nvSpPr>
          <p:spPr>
            <a:xfrm>
              <a:off x="69919390" y="39669384"/>
              <a:ext cx="3891533" cy="4807391"/>
            </a:xfrm>
            <a:custGeom>
              <a:avLst/>
              <a:gdLst>
                <a:gd name="connsiteX0" fmla="*/ 3891533 w 3891533"/>
                <a:gd name="connsiteY0" fmla="*/ 1909 h 4807391"/>
                <a:gd name="connsiteX1" fmla="*/ 1447795 w 3891533"/>
                <a:gd name="connsiteY1" fmla="*/ 1909 h 4807391"/>
                <a:gd name="connsiteX2" fmla="*/ 1392491 w 3891533"/>
                <a:gd name="connsiteY2" fmla="*/ 36235 h 4807391"/>
                <a:gd name="connsiteX3" fmla="*/ 1423004 w 3891533"/>
                <a:gd name="connsiteY3" fmla="*/ 1909 h 4807391"/>
                <a:gd name="connsiteX4" fmla="*/ 1369609 w 3891533"/>
                <a:gd name="connsiteY4" fmla="*/ 1909 h 4807391"/>
                <a:gd name="connsiteX5" fmla="*/ 1287609 w 3891533"/>
                <a:gd name="connsiteY5" fmla="*/ 252669 h 4807391"/>
                <a:gd name="connsiteX6" fmla="*/ 1238986 w 3891533"/>
                <a:gd name="connsiteY6" fmla="*/ 252669 h 4807391"/>
                <a:gd name="connsiteX7" fmla="*/ 1197030 w 3891533"/>
                <a:gd name="connsiteY7" fmla="*/ 474830 h 4807391"/>
                <a:gd name="connsiteX8" fmla="*/ 1252334 w 3891533"/>
                <a:gd name="connsiteY8" fmla="*/ 453852 h 4807391"/>
                <a:gd name="connsiteX9" fmla="*/ 1148407 w 3891533"/>
                <a:gd name="connsiteY9" fmla="*/ 544432 h 4807391"/>
                <a:gd name="connsiteX10" fmla="*/ 1036849 w 3891533"/>
                <a:gd name="connsiteY10" fmla="*/ 477689 h 4807391"/>
                <a:gd name="connsiteX11" fmla="*/ 974873 w 3891533"/>
                <a:gd name="connsiteY11" fmla="*/ 503434 h 4807391"/>
                <a:gd name="connsiteX12" fmla="*/ 1020638 w 3891533"/>
                <a:gd name="connsiteY12" fmla="*/ 306064 h 4807391"/>
                <a:gd name="connsiteX13" fmla="*/ 1064499 w 3891533"/>
                <a:gd name="connsiteY13" fmla="*/ 155418 h 4807391"/>
                <a:gd name="connsiteX14" fmla="*/ 995852 w 3891533"/>
                <a:gd name="connsiteY14" fmla="*/ 267926 h 4807391"/>
                <a:gd name="connsiteX15" fmla="*/ 960571 w 3891533"/>
                <a:gd name="connsiteY15" fmla="*/ 267926 h 4807391"/>
                <a:gd name="connsiteX16" fmla="*/ 973919 w 3891533"/>
                <a:gd name="connsiteY16" fmla="*/ 391877 h 4807391"/>
                <a:gd name="connsiteX17" fmla="*/ 946269 w 3891533"/>
                <a:gd name="connsiteY17" fmla="*/ 377575 h 4807391"/>
                <a:gd name="connsiteX18" fmla="*/ 918620 w 3891533"/>
                <a:gd name="connsiteY18" fmla="*/ 474830 h 4807391"/>
                <a:gd name="connsiteX19" fmla="*/ 946269 w 3891533"/>
                <a:gd name="connsiteY19" fmla="*/ 447176 h 4807391"/>
                <a:gd name="connsiteX20" fmla="*/ 946269 w 3891533"/>
                <a:gd name="connsiteY20" fmla="*/ 502480 h 4807391"/>
                <a:gd name="connsiteX21" fmla="*/ 890970 w 3891533"/>
                <a:gd name="connsiteY21" fmla="*/ 502480 h 4807391"/>
                <a:gd name="connsiteX22" fmla="*/ 905272 w 3891533"/>
                <a:gd name="connsiteY22" fmla="*/ 613083 h 4807391"/>
                <a:gd name="connsiteX23" fmla="*/ 950082 w 3891533"/>
                <a:gd name="connsiteY23" fmla="*/ 532988 h 4807391"/>
                <a:gd name="connsiteX24" fmla="*/ 1002523 w 3891533"/>
                <a:gd name="connsiteY24" fmla="*/ 536806 h 4807391"/>
                <a:gd name="connsiteX25" fmla="*/ 989175 w 3891533"/>
                <a:gd name="connsiteY25" fmla="*/ 640733 h 4807391"/>
                <a:gd name="connsiteX26" fmla="*/ 947224 w 3891533"/>
                <a:gd name="connsiteY26" fmla="*/ 633102 h 4807391"/>
                <a:gd name="connsiteX27" fmla="*/ 940548 w 3891533"/>
                <a:gd name="connsiteY27" fmla="*/ 681730 h 4807391"/>
                <a:gd name="connsiteX28" fmla="*/ 870946 w 3891533"/>
                <a:gd name="connsiteY28" fmla="*/ 626431 h 4807391"/>
                <a:gd name="connsiteX29" fmla="*/ 856644 w 3891533"/>
                <a:gd name="connsiteY29" fmla="*/ 694128 h 4807391"/>
                <a:gd name="connsiteX30" fmla="*/ 821364 w 3891533"/>
                <a:gd name="connsiteY30" fmla="*/ 792334 h 4807391"/>
                <a:gd name="connsiteX31" fmla="*/ 793714 w 3891533"/>
                <a:gd name="connsiteY31" fmla="*/ 792334 h 4807391"/>
                <a:gd name="connsiteX32" fmla="*/ 787993 w 3891533"/>
                <a:gd name="connsiteY32" fmla="*/ 765638 h 4807391"/>
                <a:gd name="connsiteX33" fmla="*/ 752717 w 3891533"/>
                <a:gd name="connsiteY33" fmla="*/ 778032 h 4807391"/>
                <a:gd name="connsiteX34" fmla="*/ 752717 w 3891533"/>
                <a:gd name="connsiteY34" fmla="*/ 680776 h 4807391"/>
                <a:gd name="connsiteX35" fmla="*/ 696459 w 3891533"/>
                <a:gd name="connsiteY35" fmla="*/ 826659 h 4807391"/>
                <a:gd name="connsiteX36" fmla="*/ 717437 w 3891533"/>
                <a:gd name="connsiteY36" fmla="*/ 847633 h 4807391"/>
                <a:gd name="connsiteX37" fmla="*/ 751763 w 3891533"/>
                <a:gd name="connsiteY37" fmla="*/ 819983 h 4807391"/>
                <a:gd name="connsiteX38" fmla="*/ 737461 w 3891533"/>
                <a:gd name="connsiteY38" fmla="*/ 917239 h 4807391"/>
                <a:gd name="connsiteX39" fmla="*/ 703135 w 3891533"/>
                <a:gd name="connsiteY39" fmla="*/ 861935 h 4807391"/>
                <a:gd name="connsiteX40" fmla="*/ 667855 w 3891533"/>
                <a:gd name="connsiteY40" fmla="*/ 944889 h 4807391"/>
                <a:gd name="connsiteX41" fmla="*/ 640205 w 3891533"/>
                <a:gd name="connsiteY41" fmla="*/ 930587 h 4807391"/>
                <a:gd name="connsiteX42" fmla="*/ 640205 w 3891533"/>
                <a:gd name="connsiteY42" fmla="*/ 985886 h 4807391"/>
                <a:gd name="connsiteX43" fmla="*/ 765110 w 3891533"/>
                <a:gd name="connsiteY43" fmla="*/ 1000188 h 4807391"/>
                <a:gd name="connsiteX44" fmla="*/ 710761 w 3891533"/>
                <a:gd name="connsiteY44" fmla="*/ 1076465 h 4807391"/>
                <a:gd name="connsiteX45" fmla="*/ 682157 w 3891533"/>
                <a:gd name="connsiteY45" fmla="*/ 1068840 h 4807391"/>
                <a:gd name="connsiteX46" fmla="*/ 709811 w 3891533"/>
                <a:gd name="connsiteY46" fmla="*/ 1124139 h 4807391"/>
                <a:gd name="connsiteX47" fmla="*/ 807062 w 3891533"/>
                <a:gd name="connsiteY47" fmla="*/ 1096489 h 4807391"/>
                <a:gd name="connsiteX48" fmla="*/ 807062 w 3891533"/>
                <a:gd name="connsiteY48" fmla="*/ 1138441 h 4807391"/>
                <a:gd name="connsiteX49" fmla="*/ 724113 w 3891533"/>
                <a:gd name="connsiteY49" fmla="*/ 1110791 h 4807391"/>
                <a:gd name="connsiteX50" fmla="*/ 793714 w 3891533"/>
                <a:gd name="connsiteY50" fmla="*/ 1180397 h 4807391"/>
                <a:gd name="connsiteX51" fmla="*/ 668809 w 3891533"/>
                <a:gd name="connsiteY51" fmla="*/ 1167045 h 4807391"/>
                <a:gd name="connsiteX52" fmla="*/ 696459 w 3891533"/>
                <a:gd name="connsiteY52" fmla="*/ 1194699 h 4807391"/>
                <a:gd name="connsiteX53" fmla="*/ 662137 w 3891533"/>
                <a:gd name="connsiteY53" fmla="*/ 1278603 h 4807391"/>
                <a:gd name="connsiteX54" fmla="*/ 613510 w 3891533"/>
                <a:gd name="connsiteY54" fmla="*/ 1202325 h 4807391"/>
                <a:gd name="connsiteX55" fmla="*/ 641159 w 3891533"/>
                <a:gd name="connsiteY55" fmla="*/ 1181347 h 4807391"/>
                <a:gd name="connsiteX56" fmla="*/ 613510 w 3891533"/>
                <a:gd name="connsiteY56" fmla="*/ 1098398 h 4807391"/>
                <a:gd name="connsiteX57" fmla="*/ 654507 w 3891533"/>
                <a:gd name="connsiteY57" fmla="*/ 1126048 h 4807391"/>
                <a:gd name="connsiteX58" fmla="*/ 668809 w 3891533"/>
                <a:gd name="connsiteY58" fmla="*/ 1070748 h 4807391"/>
                <a:gd name="connsiteX59" fmla="*/ 564882 w 3891533"/>
                <a:gd name="connsiteY59" fmla="*/ 1082187 h 4807391"/>
                <a:gd name="connsiteX60" fmla="*/ 551534 w 3891533"/>
                <a:gd name="connsiteY60" fmla="*/ 1029746 h 4807391"/>
                <a:gd name="connsiteX61" fmla="*/ 502906 w 3891533"/>
                <a:gd name="connsiteY61" fmla="*/ 1099352 h 4807391"/>
                <a:gd name="connsiteX62" fmla="*/ 572508 w 3891533"/>
                <a:gd name="connsiteY62" fmla="*/ 1099352 h 4807391"/>
                <a:gd name="connsiteX63" fmla="*/ 530556 w 3891533"/>
                <a:gd name="connsiteY63" fmla="*/ 1203280 h 4807391"/>
                <a:gd name="connsiteX64" fmla="*/ 572508 w 3891533"/>
                <a:gd name="connsiteY64" fmla="*/ 1307207 h 4807391"/>
                <a:gd name="connsiteX65" fmla="*/ 523885 w 3891533"/>
                <a:gd name="connsiteY65" fmla="*/ 1279557 h 4807391"/>
                <a:gd name="connsiteX66" fmla="*/ 475257 w 3891533"/>
                <a:gd name="connsiteY66" fmla="*/ 1321509 h 4807391"/>
                <a:gd name="connsiteX67" fmla="*/ 460955 w 3891533"/>
                <a:gd name="connsiteY67" fmla="*/ 1293859 h 4807391"/>
                <a:gd name="connsiteX68" fmla="*/ 378001 w 3891533"/>
                <a:gd name="connsiteY68" fmla="*/ 1543665 h 4807391"/>
                <a:gd name="connsiteX69" fmla="*/ 405651 w 3891533"/>
                <a:gd name="connsiteY69" fmla="*/ 1516016 h 4807391"/>
                <a:gd name="connsiteX70" fmla="*/ 405651 w 3891533"/>
                <a:gd name="connsiteY70" fmla="*/ 1571319 h 4807391"/>
                <a:gd name="connsiteX71" fmla="*/ 350351 w 3891533"/>
                <a:gd name="connsiteY71" fmla="*/ 1571319 h 4807391"/>
                <a:gd name="connsiteX72" fmla="*/ 350351 w 3891533"/>
                <a:gd name="connsiteY72" fmla="*/ 1640921 h 4807391"/>
                <a:gd name="connsiteX73" fmla="*/ 350351 w 3891533"/>
                <a:gd name="connsiteY73" fmla="*/ 1696220 h 4807391"/>
                <a:gd name="connsiteX74" fmla="*/ 401838 w 3891533"/>
                <a:gd name="connsiteY74" fmla="*/ 1709572 h 4807391"/>
                <a:gd name="connsiteX75" fmla="*/ 593486 w 3891533"/>
                <a:gd name="connsiteY75" fmla="*/ 1697175 h 4807391"/>
                <a:gd name="connsiteX76" fmla="*/ 579184 w 3891533"/>
                <a:gd name="connsiteY76" fmla="*/ 1640921 h 4807391"/>
                <a:gd name="connsiteX77" fmla="*/ 564882 w 3891533"/>
                <a:gd name="connsiteY77" fmla="*/ 1682873 h 4807391"/>
                <a:gd name="connsiteX78" fmla="*/ 456187 w 3891533"/>
                <a:gd name="connsiteY78" fmla="*/ 1682873 h 4807391"/>
                <a:gd name="connsiteX79" fmla="*/ 460000 w 3891533"/>
                <a:gd name="connsiteY79" fmla="*/ 1536039 h 4807391"/>
                <a:gd name="connsiteX80" fmla="*/ 585860 w 3891533"/>
                <a:gd name="connsiteY80" fmla="*/ 1391110 h 4807391"/>
                <a:gd name="connsiteX81" fmla="*/ 600162 w 3891533"/>
                <a:gd name="connsiteY81" fmla="*/ 1516016 h 4807391"/>
                <a:gd name="connsiteX82" fmla="*/ 731739 w 3891533"/>
                <a:gd name="connsiteY82" fmla="*/ 1459762 h 4807391"/>
                <a:gd name="connsiteX83" fmla="*/ 750808 w 3891533"/>
                <a:gd name="connsiteY83" fmla="*/ 1478831 h 4807391"/>
                <a:gd name="connsiteX84" fmla="*/ 650694 w 3891533"/>
                <a:gd name="connsiteY84" fmla="*/ 1740081 h 4807391"/>
                <a:gd name="connsiteX85" fmla="*/ 578229 w 3891533"/>
                <a:gd name="connsiteY85" fmla="*/ 1987028 h 4807391"/>
                <a:gd name="connsiteX86" fmla="*/ 503861 w 3891533"/>
                <a:gd name="connsiteY86" fmla="*/ 2343629 h 4807391"/>
                <a:gd name="connsiteX87" fmla="*/ 461909 w 3891533"/>
                <a:gd name="connsiteY87" fmla="*/ 2377950 h 4807391"/>
                <a:gd name="connsiteX88" fmla="*/ 474302 w 3891533"/>
                <a:gd name="connsiteY88" fmla="*/ 2417998 h 4807391"/>
                <a:gd name="connsiteX89" fmla="*/ 439022 w 3891533"/>
                <a:gd name="connsiteY89" fmla="*/ 2416089 h 4807391"/>
                <a:gd name="connsiteX90" fmla="*/ 362745 w 3891533"/>
                <a:gd name="connsiteY90" fmla="*/ 2605833 h 4807391"/>
                <a:gd name="connsiteX91" fmla="*/ 377047 w 3891533"/>
                <a:gd name="connsiteY91" fmla="*/ 2653507 h 4807391"/>
                <a:gd name="connsiteX92" fmla="*/ 335095 w 3891533"/>
                <a:gd name="connsiteY92" fmla="*/ 2653507 h 4807391"/>
                <a:gd name="connsiteX93" fmla="*/ 265494 w 3891533"/>
                <a:gd name="connsiteY93" fmla="*/ 2744086 h 4807391"/>
                <a:gd name="connsiteX94" fmla="*/ 293143 w 3891533"/>
                <a:gd name="connsiteY94" fmla="*/ 2771736 h 4807391"/>
                <a:gd name="connsiteX95" fmla="*/ 238794 w 3891533"/>
                <a:gd name="connsiteY95" fmla="*/ 2816546 h 4807391"/>
                <a:gd name="connsiteX96" fmla="*/ 278841 w 3891533"/>
                <a:gd name="connsiteY96" fmla="*/ 2917615 h 4807391"/>
                <a:gd name="connsiteX97" fmla="*/ 244515 w 3891533"/>
                <a:gd name="connsiteY97" fmla="*/ 2889965 h 4807391"/>
                <a:gd name="connsiteX98" fmla="*/ 153936 w 3891533"/>
                <a:gd name="connsiteY98" fmla="*/ 2983403 h 4807391"/>
                <a:gd name="connsiteX99" fmla="*/ 70987 w 3891533"/>
                <a:gd name="connsiteY99" fmla="*/ 3098774 h 4807391"/>
                <a:gd name="connsiteX100" fmla="*/ 112939 w 3891533"/>
                <a:gd name="connsiteY100" fmla="*/ 3196030 h 4807391"/>
                <a:gd name="connsiteX101" fmla="*/ 168238 w 3891533"/>
                <a:gd name="connsiteY101" fmla="*/ 3182682 h 4807391"/>
                <a:gd name="connsiteX102" fmla="*/ 55730 w 3891533"/>
                <a:gd name="connsiteY102" fmla="*/ 3532602 h 4807391"/>
                <a:gd name="connsiteX103" fmla="*/ 11870 w 3891533"/>
                <a:gd name="connsiteY103" fmla="*/ 3644160 h 4807391"/>
                <a:gd name="connsiteX104" fmla="*/ 1381 w 3891533"/>
                <a:gd name="connsiteY104" fmla="*/ 3709948 h 4807391"/>
                <a:gd name="connsiteX105" fmla="*/ 418049 w 3891533"/>
                <a:gd name="connsiteY105" fmla="*/ 3029172 h 4807391"/>
                <a:gd name="connsiteX106" fmla="*/ 237844 w 3891533"/>
                <a:gd name="connsiteY106" fmla="*/ 3467768 h 4807391"/>
                <a:gd name="connsiteX107" fmla="*/ 257863 w 3891533"/>
                <a:gd name="connsiteY107" fmla="*/ 3501140 h 4807391"/>
                <a:gd name="connsiteX108" fmla="*/ 348443 w 3891533"/>
                <a:gd name="connsiteY108" fmla="*/ 3376234 h 4807391"/>
                <a:gd name="connsiteX109" fmla="*/ 307445 w 3891533"/>
                <a:gd name="connsiteY109" fmla="*/ 3543091 h 4807391"/>
                <a:gd name="connsiteX110" fmla="*/ 362745 w 3891533"/>
                <a:gd name="connsiteY110" fmla="*/ 3515442 h 4807391"/>
                <a:gd name="connsiteX111" fmla="*/ 362745 w 3891533"/>
                <a:gd name="connsiteY111" fmla="*/ 3585043 h 4807391"/>
                <a:gd name="connsiteX112" fmla="*/ 320793 w 3891533"/>
                <a:gd name="connsiteY112" fmla="*/ 3577417 h 4807391"/>
                <a:gd name="connsiteX113" fmla="*/ 307445 w 3891533"/>
                <a:gd name="connsiteY113" fmla="*/ 3640347 h 4807391"/>
                <a:gd name="connsiteX114" fmla="*/ 279796 w 3891533"/>
                <a:gd name="connsiteY114" fmla="*/ 3626045 h 4807391"/>
                <a:gd name="connsiteX115" fmla="*/ 279796 w 3891533"/>
                <a:gd name="connsiteY115" fmla="*/ 3667997 h 4807391"/>
                <a:gd name="connsiteX116" fmla="*/ 315071 w 3891533"/>
                <a:gd name="connsiteY116" fmla="*/ 3654649 h 4807391"/>
                <a:gd name="connsiteX117" fmla="*/ 321747 w 3891533"/>
                <a:gd name="connsiteY117" fmla="*/ 3682299 h 4807391"/>
                <a:gd name="connsiteX118" fmla="*/ 224492 w 3891533"/>
                <a:gd name="connsiteY118" fmla="*/ 3731876 h 4807391"/>
                <a:gd name="connsiteX119" fmla="*/ 265494 w 3891533"/>
                <a:gd name="connsiteY119" fmla="*/ 3738552 h 4807391"/>
                <a:gd name="connsiteX120" fmla="*/ 404701 w 3891533"/>
                <a:gd name="connsiteY120" fmla="*/ 3870129 h 4807391"/>
                <a:gd name="connsiteX121" fmla="*/ 390399 w 3891533"/>
                <a:gd name="connsiteY121" fmla="*/ 3960709 h 4807391"/>
                <a:gd name="connsiteX122" fmla="*/ 500998 w 3891533"/>
                <a:gd name="connsiteY122" fmla="*/ 3918757 h 4807391"/>
                <a:gd name="connsiteX123" fmla="*/ 587764 w 3891533"/>
                <a:gd name="connsiteY123" fmla="*/ 4103729 h 4807391"/>
                <a:gd name="connsiteX124" fmla="*/ 639251 w 3891533"/>
                <a:gd name="connsiteY124" fmla="*/ 4099916 h 4807391"/>
                <a:gd name="connsiteX125" fmla="*/ 772736 w 3891533"/>
                <a:gd name="connsiteY125" fmla="*/ 4267728 h 4807391"/>
                <a:gd name="connsiteX126" fmla="*/ 988221 w 3891533"/>
                <a:gd name="connsiteY126" fmla="*/ 4099916 h 4807391"/>
                <a:gd name="connsiteX127" fmla="*/ 961526 w 3891533"/>
                <a:gd name="connsiteY127" fmla="*/ 4149498 h 4807391"/>
                <a:gd name="connsiteX128" fmla="*/ 989175 w 3891533"/>
                <a:gd name="connsiteY128" fmla="*/ 4176194 h 4807391"/>
                <a:gd name="connsiteX129" fmla="*/ 960571 w 3891533"/>
                <a:gd name="connsiteY129" fmla="*/ 4238169 h 4807391"/>
                <a:gd name="connsiteX130" fmla="*/ 1043525 w 3891533"/>
                <a:gd name="connsiteY130" fmla="*/ 4210520 h 4807391"/>
                <a:gd name="connsiteX131" fmla="*/ 1002523 w 3891533"/>
                <a:gd name="connsiteY131" fmla="*/ 4328749 h 4807391"/>
                <a:gd name="connsiteX132" fmla="*/ 1062594 w 3891533"/>
                <a:gd name="connsiteY132" fmla="*/ 4349727 h 4807391"/>
                <a:gd name="connsiteX133" fmla="*/ 1107405 w 3891533"/>
                <a:gd name="connsiteY133" fmla="*/ 4293473 h 4807391"/>
                <a:gd name="connsiteX134" fmla="*/ 1180824 w 3891533"/>
                <a:gd name="connsiteY134" fmla="*/ 4337329 h 4807391"/>
                <a:gd name="connsiteX135" fmla="*/ 1169380 w 3891533"/>
                <a:gd name="connsiteY135" fmla="*/ 4446028 h 4807391"/>
                <a:gd name="connsiteX136" fmla="*/ 1238986 w 3891533"/>
                <a:gd name="connsiteY136" fmla="*/ 4431726 h 4807391"/>
                <a:gd name="connsiteX137" fmla="*/ 1197030 w 3891533"/>
                <a:gd name="connsiteY137" fmla="*/ 4501328 h 4807391"/>
                <a:gd name="connsiteX138" fmla="*/ 1265681 w 3891533"/>
                <a:gd name="connsiteY138" fmla="*/ 4503236 h 4807391"/>
                <a:gd name="connsiteX139" fmla="*/ 1295240 w 3891533"/>
                <a:gd name="connsiteY139" fmla="*/ 4591907 h 4807391"/>
                <a:gd name="connsiteX140" fmla="*/ 1392491 w 3891533"/>
                <a:gd name="connsiteY140" fmla="*/ 4682487 h 4807391"/>
                <a:gd name="connsiteX141" fmla="*/ 1489747 w 3891533"/>
                <a:gd name="connsiteY141" fmla="*/ 4766390 h 4807391"/>
                <a:gd name="connsiteX142" fmla="*/ 1517396 w 3891533"/>
                <a:gd name="connsiteY142" fmla="*/ 4752088 h 4807391"/>
                <a:gd name="connsiteX143" fmla="*/ 1517396 w 3891533"/>
                <a:gd name="connsiteY143" fmla="*/ 4807392 h 4807391"/>
                <a:gd name="connsiteX144" fmla="*/ 1771974 w 3891533"/>
                <a:gd name="connsiteY144" fmla="*/ 4791181 h 4807391"/>
                <a:gd name="connsiteX145" fmla="*/ 1858741 w 3891533"/>
                <a:gd name="connsiteY145" fmla="*/ 4710136 h 4807391"/>
                <a:gd name="connsiteX146" fmla="*/ 1886390 w 3891533"/>
                <a:gd name="connsiteY146" fmla="*/ 4723484 h 4807391"/>
                <a:gd name="connsiteX147" fmla="*/ 2227730 w 3891533"/>
                <a:gd name="connsiteY147" fmla="*/ 3932105 h 4807391"/>
                <a:gd name="connsiteX148" fmla="*/ 2212474 w 3891533"/>
                <a:gd name="connsiteY148" fmla="*/ 4035082 h 4807391"/>
                <a:gd name="connsiteX149" fmla="*/ 2247754 w 3891533"/>
                <a:gd name="connsiteY149" fmla="*/ 4070358 h 4807391"/>
                <a:gd name="connsiteX150" fmla="*/ 2282080 w 3891533"/>
                <a:gd name="connsiteY150" fmla="*/ 4000756 h 4807391"/>
                <a:gd name="connsiteX151" fmla="*/ 2296382 w 3891533"/>
                <a:gd name="connsiteY151" fmla="*/ 4070358 h 4807391"/>
                <a:gd name="connsiteX152" fmla="*/ 2324032 w 3891533"/>
                <a:gd name="connsiteY152" fmla="*/ 3973107 h 4807391"/>
                <a:gd name="connsiteX153" fmla="*/ 2303054 w 3891533"/>
                <a:gd name="connsiteY153" fmla="*/ 4000756 h 4807391"/>
                <a:gd name="connsiteX154" fmla="*/ 2282080 w 3891533"/>
                <a:gd name="connsiteY154" fmla="*/ 3979778 h 4807391"/>
                <a:gd name="connsiteX155" fmla="*/ 2448937 w 3891533"/>
                <a:gd name="connsiteY155" fmla="*/ 3677531 h 4807391"/>
                <a:gd name="connsiteX156" fmla="*/ 2529028 w 3891533"/>
                <a:gd name="connsiteY156" fmla="*/ 3532602 h 4807391"/>
                <a:gd name="connsiteX157" fmla="*/ 2863696 w 3891533"/>
                <a:gd name="connsiteY157" fmla="*/ 2813688 h 4807391"/>
                <a:gd name="connsiteX158" fmla="*/ 2822694 w 3891533"/>
                <a:gd name="connsiteY158" fmla="*/ 2771736 h 4807391"/>
                <a:gd name="connsiteX159" fmla="*/ 2889437 w 3891533"/>
                <a:gd name="connsiteY159" fmla="*/ 2642063 h 4807391"/>
                <a:gd name="connsiteX160" fmla="*/ 3012438 w 3891533"/>
                <a:gd name="connsiteY160" fmla="*/ 2265443 h 4807391"/>
                <a:gd name="connsiteX161" fmla="*/ 3143060 w 3891533"/>
                <a:gd name="connsiteY161" fmla="*/ 1966055 h 4807391"/>
                <a:gd name="connsiteX162" fmla="*/ 3184062 w 3891533"/>
                <a:gd name="connsiteY162" fmla="*/ 1958424 h 4807391"/>
                <a:gd name="connsiteX163" fmla="*/ 3155458 w 3891533"/>
                <a:gd name="connsiteY163" fmla="*/ 1881197 h 4807391"/>
                <a:gd name="connsiteX164" fmla="*/ 3253664 w 3891533"/>
                <a:gd name="connsiteY164" fmla="*/ 1597060 h 4807391"/>
                <a:gd name="connsiteX165" fmla="*/ 3281313 w 3891533"/>
                <a:gd name="connsiteY165" fmla="*/ 1611362 h 4807391"/>
                <a:gd name="connsiteX166" fmla="*/ 3337567 w 3891533"/>
                <a:gd name="connsiteY166" fmla="*/ 1444505 h 4807391"/>
                <a:gd name="connsiteX167" fmla="*/ 3378569 w 3891533"/>
                <a:gd name="connsiteY167" fmla="*/ 1472155 h 4807391"/>
                <a:gd name="connsiteX168" fmla="*/ 3420521 w 3891533"/>
                <a:gd name="connsiteY168" fmla="*/ 1381575 h 4807391"/>
                <a:gd name="connsiteX169" fmla="*/ 3365222 w 3891533"/>
                <a:gd name="connsiteY169" fmla="*/ 1402554 h 4807391"/>
                <a:gd name="connsiteX170" fmla="*/ 3462473 w 3891533"/>
                <a:gd name="connsiteY170" fmla="*/ 1097444 h 4807391"/>
                <a:gd name="connsiteX171" fmla="*/ 3392871 w 3891533"/>
                <a:gd name="connsiteY171" fmla="*/ 1132724 h 4807391"/>
                <a:gd name="connsiteX172" fmla="*/ 3475820 w 3891533"/>
                <a:gd name="connsiteY172" fmla="*/ 1055492 h 4807391"/>
                <a:gd name="connsiteX173" fmla="*/ 3488218 w 3891533"/>
                <a:gd name="connsiteY173" fmla="*/ 894357 h 4807391"/>
                <a:gd name="connsiteX174" fmla="*/ 3889629 w 3891533"/>
                <a:gd name="connsiteY174" fmla="*/ 0 h 4807391"/>
                <a:gd name="connsiteX175" fmla="*/ 1073079 w 3891533"/>
                <a:gd name="connsiteY175" fmla="*/ 676009 h 4807391"/>
                <a:gd name="connsiteX176" fmla="*/ 1045429 w 3891533"/>
                <a:gd name="connsiteY176" fmla="*/ 682685 h 4807391"/>
                <a:gd name="connsiteX177" fmla="*/ 1045429 w 3891533"/>
                <a:gd name="connsiteY177" fmla="*/ 640733 h 4807391"/>
                <a:gd name="connsiteX178" fmla="*/ 1017779 w 3891533"/>
                <a:gd name="connsiteY178" fmla="*/ 655035 h 4807391"/>
                <a:gd name="connsiteX179" fmla="*/ 1021592 w 3891533"/>
                <a:gd name="connsiteY179" fmla="*/ 550153 h 4807391"/>
                <a:gd name="connsiteX180" fmla="*/ 1087381 w 3891533"/>
                <a:gd name="connsiteY180" fmla="*/ 529175 h 4807391"/>
                <a:gd name="connsiteX181" fmla="*/ 1115035 w 3891533"/>
                <a:gd name="connsiteY181" fmla="*/ 605453 h 4807391"/>
                <a:gd name="connsiteX182" fmla="*/ 1073079 w 3891533"/>
                <a:gd name="connsiteY182" fmla="*/ 675059 h 4807391"/>
                <a:gd name="connsiteX183" fmla="*/ 2365029 w 3891533"/>
                <a:gd name="connsiteY183" fmla="*/ 3780504 h 4807391"/>
                <a:gd name="connsiteX184" fmla="*/ 2359312 w 3891533"/>
                <a:gd name="connsiteY184" fmla="*/ 3739507 h 4807391"/>
                <a:gd name="connsiteX185" fmla="*/ 2462285 w 3891533"/>
                <a:gd name="connsiteY185" fmla="*/ 3544046 h 4807391"/>
                <a:gd name="connsiteX186" fmla="*/ 2365029 w 3891533"/>
                <a:gd name="connsiteY186" fmla="*/ 3779550 h 480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</a:cxnLst>
              <a:rect l="l" t="t" r="r" b="b"/>
              <a:pathLst>
                <a:path w="3891533" h="4807391">
                  <a:moveTo>
                    <a:pt x="3891533" y="1909"/>
                  </a:moveTo>
                  <a:lnTo>
                    <a:pt x="1447795" y="1909"/>
                  </a:lnTo>
                  <a:cubicBezTo>
                    <a:pt x="1437306" y="26700"/>
                    <a:pt x="1420145" y="43860"/>
                    <a:pt x="1392491" y="36235"/>
                  </a:cubicBezTo>
                  <a:cubicBezTo>
                    <a:pt x="1403934" y="26700"/>
                    <a:pt x="1414423" y="15256"/>
                    <a:pt x="1423004" y="1909"/>
                  </a:cubicBezTo>
                  <a:lnTo>
                    <a:pt x="1369609" y="1909"/>
                  </a:lnTo>
                  <a:lnTo>
                    <a:pt x="1287609" y="252669"/>
                  </a:lnTo>
                  <a:lnTo>
                    <a:pt x="1238986" y="252669"/>
                  </a:lnTo>
                  <a:cubicBezTo>
                    <a:pt x="1272358" y="341345"/>
                    <a:pt x="1178915" y="399503"/>
                    <a:pt x="1197030" y="474830"/>
                  </a:cubicBezTo>
                  <a:cubicBezTo>
                    <a:pt x="1218962" y="466245"/>
                    <a:pt x="1240890" y="390922"/>
                    <a:pt x="1252334" y="453852"/>
                  </a:cubicBezTo>
                  <a:lnTo>
                    <a:pt x="1148407" y="544432"/>
                  </a:lnTo>
                  <a:cubicBezTo>
                    <a:pt x="1126474" y="471967"/>
                    <a:pt x="1066407" y="544432"/>
                    <a:pt x="1036849" y="477689"/>
                  </a:cubicBezTo>
                  <a:lnTo>
                    <a:pt x="974873" y="503434"/>
                  </a:lnTo>
                  <a:cubicBezTo>
                    <a:pt x="999664" y="440504"/>
                    <a:pt x="1002523" y="369949"/>
                    <a:pt x="1020638" y="306064"/>
                  </a:cubicBezTo>
                  <a:cubicBezTo>
                    <a:pt x="1033990" y="260300"/>
                    <a:pt x="1088335" y="205950"/>
                    <a:pt x="1064499" y="155418"/>
                  </a:cubicBezTo>
                  <a:cubicBezTo>
                    <a:pt x="1016825" y="197370"/>
                    <a:pt x="993943" y="196416"/>
                    <a:pt x="995852" y="267926"/>
                  </a:cubicBezTo>
                  <a:lnTo>
                    <a:pt x="960571" y="267926"/>
                  </a:lnTo>
                  <a:cubicBezTo>
                    <a:pt x="960571" y="266971"/>
                    <a:pt x="973919" y="391877"/>
                    <a:pt x="973919" y="391877"/>
                  </a:cubicBezTo>
                  <a:lnTo>
                    <a:pt x="946269" y="377575"/>
                  </a:lnTo>
                  <a:cubicBezTo>
                    <a:pt x="954850" y="430970"/>
                    <a:pt x="911944" y="430970"/>
                    <a:pt x="918620" y="474830"/>
                  </a:cubicBezTo>
                  <a:lnTo>
                    <a:pt x="946269" y="447176"/>
                  </a:lnTo>
                  <a:lnTo>
                    <a:pt x="946269" y="502480"/>
                  </a:lnTo>
                  <a:cubicBezTo>
                    <a:pt x="946269" y="502480"/>
                    <a:pt x="890970" y="502480"/>
                    <a:pt x="890970" y="502480"/>
                  </a:cubicBezTo>
                  <a:lnTo>
                    <a:pt x="905272" y="613083"/>
                  </a:lnTo>
                  <a:cubicBezTo>
                    <a:pt x="952945" y="623568"/>
                    <a:pt x="925291" y="562547"/>
                    <a:pt x="950082" y="532988"/>
                  </a:cubicBezTo>
                  <a:cubicBezTo>
                    <a:pt x="963430" y="516782"/>
                    <a:pt x="992988" y="513919"/>
                    <a:pt x="1002523" y="536806"/>
                  </a:cubicBezTo>
                  <a:lnTo>
                    <a:pt x="989175" y="640733"/>
                  </a:lnTo>
                  <a:lnTo>
                    <a:pt x="947224" y="633102"/>
                  </a:lnTo>
                  <a:lnTo>
                    <a:pt x="940548" y="681730"/>
                  </a:lnTo>
                  <a:cubicBezTo>
                    <a:pt x="917665" y="659802"/>
                    <a:pt x="912898" y="616896"/>
                    <a:pt x="870946" y="626431"/>
                  </a:cubicBezTo>
                  <a:cubicBezTo>
                    <a:pt x="845201" y="632153"/>
                    <a:pt x="864270" y="673150"/>
                    <a:pt x="856644" y="694128"/>
                  </a:cubicBezTo>
                  <a:cubicBezTo>
                    <a:pt x="847109" y="720823"/>
                    <a:pt x="808016" y="747519"/>
                    <a:pt x="821364" y="792334"/>
                  </a:cubicBezTo>
                  <a:lnTo>
                    <a:pt x="793714" y="792334"/>
                  </a:lnTo>
                  <a:cubicBezTo>
                    <a:pt x="793714" y="792334"/>
                    <a:pt x="787993" y="765638"/>
                    <a:pt x="787993" y="765638"/>
                  </a:cubicBezTo>
                  <a:lnTo>
                    <a:pt x="752717" y="778032"/>
                  </a:lnTo>
                  <a:cubicBezTo>
                    <a:pt x="745086" y="770406"/>
                    <a:pt x="791806" y="687452"/>
                    <a:pt x="752717" y="680776"/>
                  </a:cubicBezTo>
                  <a:cubicBezTo>
                    <a:pt x="745086" y="733217"/>
                    <a:pt x="699322" y="772310"/>
                    <a:pt x="696459" y="826659"/>
                  </a:cubicBezTo>
                  <a:cubicBezTo>
                    <a:pt x="695509" y="848587"/>
                    <a:pt x="694554" y="850496"/>
                    <a:pt x="717437" y="847633"/>
                  </a:cubicBezTo>
                  <a:lnTo>
                    <a:pt x="751763" y="819983"/>
                  </a:lnTo>
                  <a:lnTo>
                    <a:pt x="737461" y="917239"/>
                  </a:lnTo>
                  <a:lnTo>
                    <a:pt x="703135" y="861935"/>
                  </a:lnTo>
                  <a:cubicBezTo>
                    <a:pt x="673576" y="883868"/>
                    <a:pt x="664042" y="908659"/>
                    <a:pt x="667855" y="944889"/>
                  </a:cubicBezTo>
                  <a:lnTo>
                    <a:pt x="640205" y="930587"/>
                  </a:lnTo>
                  <a:lnTo>
                    <a:pt x="640205" y="985886"/>
                  </a:lnTo>
                  <a:cubicBezTo>
                    <a:pt x="704089" y="943934"/>
                    <a:pt x="708857" y="976351"/>
                    <a:pt x="765110" y="1000188"/>
                  </a:cubicBezTo>
                  <a:cubicBezTo>
                    <a:pt x="763201" y="1055492"/>
                    <a:pt x="717437" y="1005910"/>
                    <a:pt x="710761" y="1076465"/>
                  </a:cubicBezTo>
                  <a:lnTo>
                    <a:pt x="682157" y="1068840"/>
                  </a:lnTo>
                  <a:cubicBezTo>
                    <a:pt x="678344" y="1093631"/>
                    <a:pt x="682157" y="1117467"/>
                    <a:pt x="709811" y="1124139"/>
                  </a:cubicBezTo>
                  <a:cubicBezTo>
                    <a:pt x="741274" y="1021166"/>
                    <a:pt x="753667" y="1115559"/>
                    <a:pt x="807062" y="1096489"/>
                  </a:cubicBezTo>
                  <a:lnTo>
                    <a:pt x="807062" y="1138441"/>
                  </a:lnTo>
                  <a:cubicBezTo>
                    <a:pt x="807062" y="1138441"/>
                    <a:pt x="724113" y="1110791"/>
                    <a:pt x="724113" y="1110791"/>
                  </a:cubicBezTo>
                  <a:lnTo>
                    <a:pt x="793714" y="1180397"/>
                  </a:lnTo>
                  <a:cubicBezTo>
                    <a:pt x="737461" y="1206138"/>
                    <a:pt x="732693" y="1135582"/>
                    <a:pt x="668809" y="1167045"/>
                  </a:cubicBezTo>
                  <a:lnTo>
                    <a:pt x="696459" y="1194699"/>
                  </a:lnTo>
                  <a:cubicBezTo>
                    <a:pt x="641159" y="1196603"/>
                    <a:pt x="669763" y="1245231"/>
                    <a:pt x="662137" y="1278603"/>
                  </a:cubicBezTo>
                  <a:lnTo>
                    <a:pt x="613510" y="1202325"/>
                  </a:lnTo>
                  <a:lnTo>
                    <a:pt x="641159" y="1181347"/>
                  </a:lnTo>
                  <a:cubicBezTo>
                    <a:pt x="593486" y="1179443"/>
                    <a:pt x="601112" y="1133674"/>
                    <a:pt x="613510" y="1098398"/>
                  </a:cubicBezTo>
                  <a:lnTo>
                    <a:pt x="654507" y="1126048"/>
                  </a:lnTo>
                  <a:lnTo>
                    <a:pt x="668809" y="1070748"/>
                  </a:lnTo>
                  <a:lnTo>
                    <a:pt x="564882" y="1082187"/>
                  </a:lnTo>
                  <a:lnTo>
                    <a:pt x="551534" y="1029746"/>
                  </a:lnTo>
                  <a:cubicBezTo>
                    <a:pt x="521021" y="1050725"/>
                    <a:pt x="547721" y="1105070"/>
                    <a:pt x="502906" y="1099352"/>
                  </a:cubicBezTo>
                  <a:cubicBezTo>
                    <a:pt x="502906" y="1134628"/>
                    <a:pt x="569649" y="1096489"/>
                    <a:pt x="572508" y="1099352"/>
                  </a:cubicBezTo>
                  <a:cubicBezTo>
                    <a:pt x="592531" y="1150839"/>
                    <a:pt x="582042" y="1179443"/>
                    <a:pt x="530556" y="1203280"/>
                  </a:cubicBezTo>
                  <a:cubicBezTo>
                    <a:pt x="544858" y="1220440"/>
                    <a:pt x="584906" y="1292905"/>
                    <a:pt x="572508" y="1307207"/>
                  </a:cubicBezTo>
                  <a:cubicBezTo>
                    <a:pt x="547721" y="1337720"/>
                    <a:pt x="547721" y="1265255"/>
                    <a:pt x="523885" y="1279557"/>
                  </a:cubicBezTo>
                  <a:lnTo>
                    <a:pt x="475257" y="1321509"/>
                  </a:lnTo>
                  <a:lnTo>
                    <a:pt x="460955" y="1293859"/>
                  </a:lnTo>
                  <a:cubicBezTo>
                    <a:pt x="435209" y="1377763"/>
                    <a:pt x="373234" y="1450227"/>
                    <a:pt x="378001" y="1543665"/>
                  </a:cubicBezTo>
                  <a:lnTo>
                    <a:pt x="405651" y="1516016"/>
                  </a:lnTo>
                  <a:lnTo>
                    <a:pt x="405651" y="1571319"/>
                  </a:lnTo>
                  <a:cubicBezTo>
                    <a:pt x="405651" y="1571319"/>
                    <a:pt x="350351" y="1571319"/>
                    <a:pt x="350351" y="1571319"/>
                  </a:cubicBezTo>
                  <a:lnTo>
                    <a:pt x="350351" y="1640921"/>
                  </a:lnTo>
                  <a:cubicBezTo>
                    <a:pt x="457142" y="1608504"/>
                    <a:pt x="333191" y="1679060"/>
                    <a:pt x="350351" y="1696220"/>
                  </a:cubicBezTo>
                  <a:cubicBezTo>
                    <a:pt x="400883" y="1663803"/>
                    <a:pt x="385632" y="1703851"/>
                    <a:pt x="401838" y="1709572"/>
                  </a:cubicBezTo>
                  <a:cubicBezTo>
                    <a:pt x="431396" y="1720057"/>
                    <a:pt x="574416" y="1727687"/>
                    <a:pt x="593486" y="1697175"/>
                  </a:cubicBezTo>
                  <a:lnTo>
                    <a:pt x="579184" y="1640921"/>
                  </a:lnTo>
                  <a:lnTo>
                    <a:pt x="564882" y="1682873"/>
                  </a:lnTo>
                  <a:cubicBezTo>
                    <a:pt x="553438" y="1621851"/>
                    <a:pt x="498139" y="1688594"/>
                    <a:pt x="456187" y="1682873"/>
                  </a:cubicBezTo>
                  <a:cubicBezTo>
                    <a:pt x="403747" y="1676201"/>
                    <a:pt x="429487" y="1570365"/>
                    <a:pt x="460000" y="1536039"/>
                  </a:cubicBezTo>
                  <a:cubicBezTo>
                    <a:pt x="497185" y="1495042"/>
                    <a:pt x="625903" y="1481690"/>
                    <a:pt x="585860" y="1391110"/>
                  </a:cubicBezTo>
                  <a:cubicBezTo>
                    <a:pt x="644018" y="1420669"/>
                    <a:pt x="578229" y="1471205"/>
                    <a:pt x="600162" y="1516016"/>
                  </a:cubicBezTo>
                  <a:cubicBezTo>
                    <a:pt x="646881" y="1486457"/>
                    <a:pt x="670718" y="1454040"/>
                    <a:pt x="731739" y="1459762"/>
                  </a:cubicBezTo>
                  <a:cubicBezTo>
                    <a:pt x="751763" y="1461671"/>
                    <a:pt x="757484" y="1454040"/>
                    <a:pt x="750808" y="1478831"/>
                  </a:cubicBezTo>
                  <a:cubicBezTo>
                    <a:pt x="730784" y="1566552"/>
                    <a:pt x="676440" y="1660945"/>
                    <a:pt x="650694" y="1740081"/>
                  </a:cubicBezTo>
                  <a:cubicBezTo>
                    <a:pt x="625903" y="1817313"/>
                    <a:pt x="599208" y="1908847"/>
                    <a:pt x="578229" y="1987028"/>
                  </a:cubicBezTo>
                  <a:cubicBezTo>
                    <a:pt x="554393" y="2076658"/>
                    <a:pt x="535323" y="2273069"/>
                    <a:pt x="503861" y="2343629"/>
                  </a:cubicBezTo>
                  <a:cubicBezTo>
                    <a:pt x="494326" y="2365557"/>
                    <a:pt x="484791" y="2373183"/>
                    <a:pt x="461909" y="2377950"/>
                  </a:cubicBezTo>
                  <a:lnTo>
                    <a:pt x="474302" y="2417998"/>
                  </a:lnTo>
                  <a:lnTo>
                    <a:pt x="439022" y="2416089"/>
                  </a:lnTo>
                  <a:cubicBezTo>
                    <a:pt x="409468" y="2481882"/>
                    <a:pt x="432351" y="2574366"/>
                    <a:pt x="362745" y="2605833"/>
                  </a:cubicBezTo>
                  <a:lnTo>
                    <a:pt x="377047" y="2653507"/>
                  </a:lnTo>
                  <a:lnTo>
                    <a:pt x="335095" y="2653507"/>
                  </a:lnTo>
                  <a:cubicBezTo>
                    <a:pt x="379910" y="2724062"/>
                    <a:pt x="268352" y="2690691"/>
                    <a:pt x="265494" y="2744086"/>
                  </a:cubicBezTo>
                  <a:cubicBezTo>
                    <a:pt x="265494" y="2752667"/>
                    <a:pt x="304587" y="2744086"/>
                    <a:pt x="293143" y="2771736"/>
                  </a:cubicBezTo>
                  <a:cubicBezTo>
                    <a:pt x="283609" y="2797477"/>
                    <a:pt x="245470" y="2762201"/>
                    <a:pt x="238794" y="2816546"/>
                  </a:cubicBezTo>
                  <a:cubicBezTo>
                    <a:pt x="236889" y="2832757"/>
                    <a:pt x="299819" y="2867083"/>
                    <a:pt x="278841" y="2917615"/>
                  </a:cubicBezTo>
                  <a:lnTo>
                    <a:pt x="244515" y="2889965"/>
                  </a:lnTo>
                  <a:cubicBezTo>
                    <a:pt x="228309" y="2933826"/>
                    <a:pt x="173960" y="2957662"/>
                    <a:pt x="153936" y="2983403"/>
                  </a:cubicBezTo>
                  <a:cubicBezTo>
                    <a:pt x="130099" y="3013916"/>
                    <a:pt x="120564" y="3094961"/>
                    <a:pt x="70987" y="3098774"/>
                  </a:cubicBezTo>
                  <a:cubicBezTo>
                    <a:pt x="107217" y="3141680"/>
                    <a:pt x="135821" y="3129287"/>
                    <a:pt x="112939" y="3196030"/>
                  </a:cubicBezTo>
                  <a:lnTo>
                    <a:pt x="168238" y="3182682"/>
                  </a:lnTo>
                  <a:cubicBezTo>
                    <a:pt x="183494" y="3199842"/>
                    <a:pt x="72891" y="3484929"/>
                    <a:pt x="55730" y="3532602"/>
                  </a:cubicBezTo>
                  <a:cubicBezTo>
                    <a:pt x="46196" y="3558348"/>
                    <a:pt x="23313" y="3606021"/>
                    <a:pt x="11870" y="3644160"/>
                  </a:cubicBezTo>
                  <a:cubicBezTo>
                    <a:pt x="5194" y="3666088"/>
                    <a:pt x="-3387" y="3685157"/>
                    <a:pt x="1381" y="3709948"/>
                  </a:cubicBezTo>
                  <a:lnTo>
                    <a:pt x="418049" y="3029172"/>
                  </a:lnTo>
                  <a:cubicBezTo>
                    <a:pt x="392303" y="3174097"/>
                    <a:pt x="262630" y="3330470"/>
                    <a:pt x="237844" y="3467768"/>
                  </a:cubicBezTo>
                  <a:cubicBezTo>
                    <a:pt x="234026" y="3487792"/>
                    <a:pt x="229259" y="3507811"/>
                    <a:pt x="257863" y="3501140"/>
                  </a:cubicBezTo>
                  <a:lnTo>
                    <a:pt x="348443" y="3376234"/>
                  </a:lnTo>
                  <a:lnTo>
                    <a:pt x="307445" y="3543091"/>
                  </a:lnTo>
                  <a:lnTo>
                    <a:pt x="362745" y="3515442"/>
                  </a:lnTo>
                  <a:lnTo>
                    <a:pt x="362745" y="3585043"/>
                  </a:lnTo>
                  <a:cubicBezTo>
                    <a:pt x="362745" y="3585043"/>
                    <a:pt x="320793" y="3577417"/>
                    <a:pt x="320793" y="3577417"/>
                  </a:cubicBezTo>
                  <a:lnTo>
                    <a:pt x="307445" y="3640347"/>
                  </a:lnTo>
                  <a:lnTo>
                    <a:pt x="279796" y="3626045"/>
                  </a:lnTo>
                  <a:lnTo>
                    <a:pt x="279796" y="3667997"/>
                  </a:lnTo>
                  <a:cubicBezTo>
                    <a:pt x="279796" y="3667997"/>
                    <a:pt x="315071" y="3654649"/>
                    <a:pt x="315071" y="3654649"/>
                  </a:cubicBezTo>
                  <a:lnTo>
                    <a:pt x="321747" y="3682299"/>
                  </a:lnTo>
                  <a:cubicBezTo>
                    <a:pt x="284563" y="3693737"/>
                    <a:pt x="234981" y="3689925"/>
                    <a:pt x="224492" y="3731876"/>
                  </a:cubicBezTo>
                  <a:lnTo>
                    <a:pt x="265494" y="3738552"/>
                  </a:lnTo>
                  <a:cubicBezTo>
                    <a:pt x="173005" y="3971198"/>
                    <a:pt x="351306" y="3834854"/>
                    <a:pt x="404701" y="3870129"/>
                  </a:cubicBezTo>
                  <a:cubicBezTo>
                    <a:pt x="440931" y="3893016"/>
                    <a:pt x="383723" y="3930201"/>
                    <a:pt x="390399" y="3960709"/>
                  </a:cubicBezTo>
                  <a:lnTo>
                    <a:pt x="500998" y="3918757"/>
                  </a:lnTo>
                  <a:cubicBezTo>
                    <a:pt x="447607" y="4046521"/>
                    <a:pt x="460955" y="4066545"/>
                    <a:pt x="587764" y="4103729"/>
                  </a:cubicBezTo>
                  <a:cubicBezTo>
                    <a:pt x="605879" y="4109451"/>
                    <a:pt x="635438" y="4097058"/>
                    <a:pt x="639251" y="4099916"/>
                  </a:cubicBezTo>
                  <a:cubicBezTo>
                    <a:pt x="662137" y="4117081"/>
                    <a:pt x="628766" y="4281075"/>
                    <a:pt x="772736" y="4267728"/>
                  </a:cubicBezTo>
                  <a:cubicBezTo>
                    <a:pt x="884294" y="4257239"/>
                    <a:pt x="890016" y="4108496"/>
                    <a:pt x="988221" y="4099916"/>
                  </a:cubicBezTo>
                  <a:lnTo>
                    <a:pt x="961526" y="4149498"/>
                  </a:lnTo>
                  <a:lnTo>
                    <a:pt x="989175" y="4176194"/>
                  </a:lnTo>
                  <a:lnTo>
                    <a:pt x="960571" y="4238169"/>
                  </a:lnTo>
                  <a:lnTo>
                    <a:pt x="1043525" y="4210520"/>
                  </a:lnTo>
                  <a:lnTo>
                    <a:pt x="1002523" y="4328749"/>
                  </a:lnTo>
                  <a:lnTo>
                    <a:pt x="1062594" y="4349727"/>
                  </a:lnTo>
                  <a:lnTo>
                    <a:pt x="1107405" y="4293473"/>
                  </a:lnTo>
                  <a:lnTo>
                    <a:pt x="1180824" y="4337329"/>
                  </a:lnTo>
                  <a:lnTo>
                    <a:pt x="1169380" y="4446028"/>
                  </a:lnTo>
                  <a:lnTo>
                    <a:pt x="1238986" y="4431726"/>
                  </a:lnTo>
                  <a:lnTo>
                    <a:pt x="1197030" y="4501328"/>
                  </a:lnTo>
                  <a:lnTo>
                    <a:pt x="1265681" y="4503236"/>
                  </a:lnTo>
                  <a:cubicBezTo>
                    <a:pt x="1272358" y="4530886"/>
                    <a:pt x="1273307" y="4571883"/>
                    <a:pt x="1295240" y="4591907"/>
                  </a:cubicBezTo>
                  <a:cubicBezTo>
                    <a:pt x="1343868" y="4638626"/>
                    <a:pt x="1456375" y="4580464"/>
                    <a:pt x="1392491" y="4682487"/>
                  </a:cubicBezTo>
                  <a:cubicBezTo>
                    <a:pt x="1428725" y="4692021"/>
                    <a:pt x="1503094" y="4727302"/>
                    <a:pt x="1489747" y="4766390"/>
                  </a:cubicBezTo>
                  <a:lnTo>
                    <a:pt x="1517396" y="4752088"/>
                  </a:lnTo>
                  <a:lnTo>
                    <a:pt x="1517396" y="4807392"/>
                  </a:lnTo>
                  <a:cubicBezTo>
                    <a:pt x="1608930" y="4794994"/>
                    <a:pt x="1675673" y="4764486"/>
                    <a:pt x="1771974" y="4791181"/>
                  </a:cubicBezTo>
                  <a:lnTo>
                    <a:pt x="1858741" y="4710136"/>
                  </a:lnTo>
                  <a:lnTo>
                    <a:pt x="1886390" y="4723484"/>
                  </a:lnTo>
                  <a:lnTo>
                    <a:pt x="2227730" y="3932105"/>
                  </a:lnTo>
                  <a:cubicBezTo>
                    <a:pt x="2270637" y="3949270"/>
                    <a:pt x="2212474" y="4014104"/>
                    <a:pt x="2212474" y="4035082"/>
                  </a:cubicBezTo>
                  <a:lnTo>
                    <a:pt x="2247754" y="4070358"/>
                  </a:lnTo>
                  <a:lnTo>
                    <a:pt x="2282080" y="4000756"/>
                  </a:lnTo>
                  <a:lnTo>
                    <a:pt x="2296382" y="4070358"/>
                  </a:lnTo>
                  <a:lnTo>
                    <a:pt x="2324032" y="3973107"/>
                  </a:lnTo>
                  <a:lnTo>
                    <a:pt x="2303054" y="4000756"/>
                  </a:lnTo>
                  <a:lnTo>
                    <a:pt x="2282080" y="3979778"/>
                  </a:lnTo>
                  <a:cubicBezTo>
                    <a:pt x="2326890" y="3872038"/>
                    <a:pt x="2391729" y="3778600"/>
                    <a:pt x="2448937" y="3677531"/>
                  </a:cubicBezTo>
                  <a:cubicBezTo>
                    <a:pt x="2474678" y="3632716"/>
                    <a:pt x="2501378" y="3581230"/>
                    <a:pt x="2529028" y="3532602"/>
                  </a:cubicBezTo>
                  <a:cubicBezTo>
                    <a:pt x="2660604" y="3300911"/>
                    <a:pt x="2823648" y="3088285"/>
                    <a:pt x="2863696" y="2813688"/>
                  </a:cubicBezTo>
                  <a:lnTo>
                    <a:pt x="2822694" y="2771736"/>
                  </a:lnTo>
                  <a:cubicBezTo>
                    <a:pt x="2827461" y="2727875"/>
                    <a:pt x="2876089" y="2680202"/>
                    <a:pt x="2889437" y="2642063"/>
                  </a:cubicBezTo>
                  <a:cubicBezTo>
                    <a:pt x="2935206" y="2512391"/>
                    <a:pt x="2952367" y="2397020"/>
                    <a:pt x="3012438" y="2265443"/>
                  </a:cubicBezTo>
                  <a:cubicBezTo>
                    <a:pt x="3058203" y="2166283"/>
                    <a:pt x="3131622" y="2078562"/>
                    <a:pt x="3143060" y="1966055"/>
                  </a:cubicBezTo>
                  <a:lnTo>
                    <a:pt x="3184062" y="1958424"/>
                  </a:lnTo>
                  <a:cubicBezTo>
                    <a:pt x="3207899" y="1901216"/>
                    <a:pt x="3155458" y="1885964"/>
                    <a:pt x="3155458" y="1881197"/>
                  </a:cubicBezTo>
                  <a:cubicBezTo>
                    <a:pt x="3151641" y="1812545"/>
                    <a:pt x="3287990" y="1673338"/>
                    <a:pt x="3253664" y="1597060"/>
                  </a:cubicBezTo>
                  <a:lnTo>
                    <a:pt x="3281313" y="1611362"/>
                  </a:lnTo>
                  <a:lnTo>
                    <a:pt x="3337567" y="1444505"/>
                  </a:lnTo>
                  <a:lnTo>
                    <a:pt x="3378569" y="1472155"/>
                  </a:lnTo>
                  <a:lnTo>
                    <a:pt x="3420521" y="1381575"/>
                  </a:lnTo>
                  <a:lnTo>
                    <a:pt x="3365222" y="1402554"/>
                  </a:lnTo>
                  <a:cubicBezTo>
                    <a:pt x="3401451" y="1306252"/>
                    <a:pt x="3459614" y="1208047"/>
                    <a:pt x="3462473" y="1097444"/>
                  </a:cubicBezTo>
                  <a:cubicBezTo>
                    <a:pt x="3444358" y="1099352"/>
                    <a:pt x="3405264" y="1198512"/>
                    <a:pt x="3392871" y="1132724"/>
                  </a:cubicBezTo>
                  <a:cubicBezTo>
                    <a:pt x="3447216" y="1115559"/>
                    <a:pt x="3413845" y="1061214"/>
                    <a:pt x="3475820" y="1055492"/>
                  </a:cubicBezTo>
                  <a:cubicBezTo>
                    <a:pt x="3431964" y="1014490"/>
                    <a:pt x="3466285" y="943934"/>
                    <a:pt x="3488218" y="894357"/>
                  </a:cubicBezTo>
                  <a:cubicBezTo>
                    <a:pt x="3616936" y="610220"/>
                    <a:pt x="3751376" y="297484"/>
                    <a:pt x="3889629" y="0"/>
                  </a:cubicBezTo>
                  <a:close/>
                  <a:moveTo>
                    <a:pt x="1073079" y="676009"/>
                  </a:moveTo>
                  <a:lnTo>
                    <a:pt x="1045429" y="682685"/>
                  </a:lnTo>
                  <a:lnTo>
                    <a:pt x="1045429" y="640733"/>
                  </a:lnTo>
                  <a:cubicBezTo>
                    <a:pt x="1045429" y="640733"/>
                    <a:pt x="1017779" y="655035"/>
                    <a:pt x="1017779" y="655035"/>
                  </a:cubicBezTo>
                  <a:lnTo>
                    <a:pt x="1021592" y="550153"/>
                  </a:lnTo>
                  <a:lnTo>
                    <a:pt x="1087381" y="529175"/>
                  </a:lnTo>
                  <a:cubicBezTo>
                    <a:pt x="1087381" y="567314"/>
                    <a:pt x="1073079" y="594014"/>
                    <a:pt x="1115035" y="605453"/>
                  </a:cubicBezTo>
                  <a:cubicBezTo>
                    <a:pt x="1101683" y="641687"/>
                    <a:pt x="1023501" y="573990"/>
                    <a:pt x="1073079" y="675059"/>
                  </a:cubicBezTo>
                  <a:close/>
                  <a:moveTo>
                    <a:pt x="2365029" y="3780504"/>
                  </a:moveTo>
                  <a:lnTo>
                    <a:pt x="2359312" y="3739507"/>
                  </a:lnTo>
                  <a:lnTo>
                    <a:pt x="2462285" y="3544046"/>
                  </a:lnTo>
                  <a:cubicBezTo>
                    <a:pt x="2457517" y="3631762"/>
                    <a:pt x="2395542" y="3701368"/>
                    <a:pt x="2365029" y="377955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AA7EA207-0EFF-2CAF-FBD0-8A8E0230F4CB}"/>
                </a:ext>
              </a:extLst>
            </p:cNvPr>
            <p:cNvSpPr/>
            <p:nvPr/>
          </p:nvSpPr>
          <p:spPr>
            <a:xfrm>
              <a:off x="70936425" y="39864571"/>
              <a:ext cx="138997" cy="265340"/>
            </a:xfrm>
            <a:custGeom>
              <a:avLst/>
              <a:gdLst>
                <a:gd name="connsiteX0" fmla="*/ 112302 w 138997"/>
                <a:gd name="connsiteY0" fmla="*/ 145203 h 265340"/>
                <a:gd name="connsiteX1" fmla="*/ 138997 w 138997"/>
                <a:gd name="connsiteY1" fmla="*/ 1228 h 265340"/>
                <a:gd name="connsiteX2" fmla="*/ 95137 w 138997"/>
                <a:gd name="connsiteY2" fmla="*/ 33645 h 265340"/>
                <a:gd name="connsiteX3" fmla="*/ 744 w 138997"/>
                <a:gd name="connsiteY3" fmla="*/ 265341 h 265340"/>
                <a:gd name="connsiteX4" fmla="*/ 98000 w 138997"/>
                <a:gd name="connsiteY4" fmla="*/ 202411 h 265340"/>
                <a:gd name="connsiteX5" fmla="*/ 70346 w 138997"/>
                <a:gd name="connsiteY5" fmla="*/ 195734 h 265340"/>
                <a:gd name="connsiteX6" fmla="*/ 70346 w 138997"/>
                <a:gd name="connsiteY6" fmla="*/ 153783 h 265340"/>
                <a:gd name="connsiteX7" fmla="*/ 112302 w 138997"/>
                <a:gd name="connsiteY7" fmla="*/ 145203 h 2653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8997" h="265340">
                  <a:moveTo>
                    <a:pt x="112302" y="145203"/>
                  </a:moveTo>
                  <a:lnTo>
                    <a:pt x="138997" y="1228"/>
                  </a:lnTo>
                  <a:cubicBezTo>
                    <a:pt x="109439" y="-5448"/>
                    <a:pt x="107535" y="16484"/>
                    <a:pt x="95137" y="33645"/>
                  </a:cubicBezTo>
                  <a:cubicBezTo>
                    <a:pt x="76068" y="60345"/>
                    <a:pt x="-8790" y="253897"/>
                    <a:pt x="744" y="265341"/>
                  </a:cubicBezTo>
                  <a:cubicBezTo>
                    <a:pt x="51276" y="251988"/>
                    <a:pt x="71300" y="251038"/>
                    <a:pt x="98000" y="202411"/>
                  </a:cubicBezTo>
                  <a:lnTo>
                    <a:pt x="70346" y="195734"/>
                  </a:lnTo>
                  <a:lnTo>
                    <a:pt x="70346" y="153783"/>
                  </a:lnTo>
                  <a:cubicBezTo>
                    <a:pt x="70346" y="153783"/>
                    <a:pt x="112302" y="145203"/>
                    <a:pt x="112302" y="145203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9" name="Freeform 38">
            <a:extLst>
              <a:ext uri="{FF2B5EF4-FFF2-40B4-BE49-F238E27FC236}">
                <a16:creationId xmlns:a16="http://schemas.microsoft.com/office/drawing/2014/main" id="{30B0C1B3-4D19-97BC-3277-34530BFA931B}"/>
              </a:ext>
            </a:extLst>
          </p:cNvPr>
          <p:cNvSpPr/>
          <p:nvPr userDrawn="1"/>
        </p:nvSpPr>
        <p:spPr>
          <a:xfrm>
            <a:off x="37995726" y="2720245"/>
            <a:ext cx="7027064" cy="3600299"/>
          </a:xfrm>
          <a:custGeom>
            <a:avLst/>
            <a:gdLst>
              <a:gd name="connsiteX0" fmla="*/ 7027065 w 7027064"/>
              <a:gd name="connsiteY0" fmla="*/ 3600299 h 3600299"/>
              <a:gd name="connsiteX1" fmla="*/ 0 w 7027064"/>
              <a:gd name="connsiteY1" fmla="*/ 3600299 h 3600299"/>
              <a:gd name="connsiteX2" fmla="*/ 0 w 7027064"/>
              <a:gd name="connsiteY2" fmla="*/ 0 h 3600299"/>
              <a:gd name="connsiteX3" fmla="*/ 7027065 w 7027064"/>
              <a:gd name="connsiteY3" fmla="*/ 0 h 3600299"/>
              <a:gd name="connsiteX4" fmla="*/ 7027065 w 7027064"/>
              <a:gd name="connsiteY4" fmla="*/ 3600299 h 3600299"/>
              <a:gd name="connsiteX5" fmla="*/ 286041 w 7027064"/>
              <a:gd name="connsiteY5" fmla="*/ 3314259 h 3600299"/>
              <a:gd name="connsiteX6" fmla="*/ 6741024 w 7027064"/>
              <a:gd name="connsiteY6" fmla="*/ 3314259 h 3600299"/>
              <a:gd name="connsiteX7" fmla="*/ 6741024 w 7027064"/>
              <a:gd name="connsiteY7" fmla="*/ 286041 h 3600299"/>
              <a:gd name="connsiteX8" fmla="*/ 286041 w 7027064"/>
              <a:gd name="connsiteY8" fmla="*/ 286041 h 3600299"/>
              <a:gd name="connsiteX9" fmla="*/ 286041 w 7027064"/>
              <a:gd name="connsiteY9" fmla="*/ 3314259 h 3600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27064" h="3600299">
                <a:moveTo>
                  <a:pt x="7027065" y="3600299"/>
                </a:moveTo>
                <a:lnTo>
                  <a:pt x="0" y="3600299"/>
                </a:lnTo>
                <a:lnTo>
                  <a:pt x="0" y="0"/>
                </a:lnTo>
                <a:lnTo>
                  <a:pt x="7027065" y="0"/>
                </a:lnTo>
                <a:lnTo>
                  <a:pt x="7027065" y="3600299"/>
                </a:lnTo>
                <a:close/>
                <a:moveTo>
                  <a:pt x="286041" y="3314259"/>
                </a:moveTo>
                <a:lnTo>
                  <a:pt x="6741024" y="3314259"/>
                </a:lnTo>
                <a:lnTo>
                  <a:pt x="6741024" y="286041"/>
                </a:lnTo>
                <a:lnTo>
                  <a:pt x="286041" y="286041"/>
                </a:lnTo>
                <a:lnTo>
                  <a:pt x="286041" y="3314259"/>
                </a:lnTo>
                <a:close/>
              </a:path>
            </a:pathLst>
          </a:custGeom>
          <a:solidFill>
            <a:srgbClr val="34AA5D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81E24C96-D25C-FC88-D7F6-844C046120A6}"/>
              </a:ext>
            </a:extLst>
          </p:cNvPr>
          <p:cNvSpPr/>
          <p:nvPr userDrawn="1"/>
        </p:nvSpPr>
        <p:spPr>
          <a:xfrm>
            <a:off x="54176091" y="2720245"/>
            <a:ext cx="7027064" cy="3600299"/>
          </a:xfrm>
          <a:custGeom>
            <a:avLst/>
            <a:gdLst>
              <a:gd name="connsiteX0" fmla="*/ 7027065 w 7027064"/>
              <a:gd name="connsiteY0" fmla="*/ 3600299 h 3600299"/>
              <a:gd name="connsiteX1" fmla="*/ 0 w 7027064"/>
              <a:gd name="connsiteY1" fmla="*/ 3600299 h 3600299"/>
              <a:gd name="connsiteX2" fmla="*/ 0 w 7027064"/>
              <a:gd name="connsiteY2" fmla="*/ 0 h 3600299"/>
              <a:gd name="connsiteX3" fmla="*/ 7027065 w 7027064"/>
              <a:gd name="connsiteY3" fmla="*/ 0 h 3600299"/>
              <a:gd name="connsiteX4" fmla="*/ 7027065 w 7027064"/>
              <a:gd name="connsiteY4" fmla="*/ 3600299 h 3600299"/>
              <a:gd name="connsiteX5" fmla="*/ 286041 w 7027064"/>
              <a:gd name="connsiteY5" fmla="*/ 3314259 h 3600299"/>
              <a:gd name="connsiteX6" fmla="*/ 6741024 w 7027064"/>
              <a:gd name="connsiteY6" fmla="*/ 3314259 h 3600299"/>
              <a:gd name="connsiteX7" fmla="*/ 6741024 w 7027064"/>
              <a:gd name="connsiteY7" fmla="*/ 286041 h 3600299"/>
              <a:gd name="connsiteX8" fmla="*/ 286041 w 7027064"/>
              <a:gd name="connsiteY8" fmla="*/ 286041 h 3600299"/>
              <a:gd name="connsiteX9" fmla="*/ 286041 w 7027064"/>
              <a:gd name="connsiteY9" fmla="*/ 3314259 h 3600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27064" h="3600299">
                <a:moveTo>
                  <a:pt x="7027065" y="3600299"/>
                </a:moveTo>
                <a:lnTo>
                  <a:pt x="0" y="3600299"/>
                </a:lnTo>
                <a:lnTo>
                  <a:pt x="0" y="0"/>
                </a:lnTo>
                <a:lnTo>
                  <a:pt x="7027065" y="0"/>
                </a:lnTo>
                <a:lnTo>
                  <a:pt x="7027065" y="3600299"/>
                </a:lnTo>
                <a:close/>
                <a:moveTo>
                  <a:pt x="286041" y="3314259"/>
                </a:moveTo>
                <a:lnTo>
                  <a:pt x="6741024" y="3314259"/>
                </a:lnTo>
                <a:lnTo>
                  <a:pt x="6741024" y="286041"/>
                </a:lnTo>
                <a:lnTo>
                  <a:pt x="286041" y="286041"/>
                </a:lnTo>
                <a:lnTo>
                  <a:pt x="286041" y="3314259"/>
                </a:lnTo>
                <a:close/>
              </a:path>
            </a:pathLst>
          </a:custGeom>
          <a:solidFill>
            <a:srgbClr val="34AA5D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1" name="Freeform 40">
            <a:extLst>
              <a:ext uri="{FF2B5EF4-FFF2-40B4-BE49-F238E27FC236}">
                <a16:creationId xmlns:a16="http://schemas.microsoft.com/office/drawing/2014/main" id="{33F37C72-06A8-D53A-12DB-1ED5FAD0E377}"/>
              </a:ext>
            </a:extLst>
          </p:cNvPr>
          <p:cNvSpPr/>
          <p:nvPr userDrawn="1"/>
        </p:nvSpPr>
        <p:spPr>
          <a:xfrm>
            <a:off x="66551165" y="547291"/>
            <a:ext cx="5009523" cy="2404650"/>
          </a:xfrm>
          <a:custGeom>
            <a:avLst/>
            <a:gdLst>
              <a:gd name="connsiteX0" fmla="*/ 5009524 w 5009523"/>
              <a:gd name="connsiteY0" fmla="*/ 2404650 h 2404650"/>
              <a:gd name="connsiteX1" fmla="*/ 0 w 5009523"/>
              <a:gd name="connsiteY1" fmla="*/ 2404650 h 2404650"/>
              <a:gd name="connsiteX2" fmla="*/ 0 w 5009523"/>
              <a:gd name="connsiteY2" fmla="*/ 0 h 2404650"/>
              <a:gd name="connsiteX3" fmla="*/ 5009524 w 5009523"/>
              <a:gd name="connsiteY3" fmla="*/ 0 h 2404650"/>
              <a:gd name="connsiteX4" fmla="*/ 5009524 w 5009523"/>
              <a:gd name="connsiteY4" fmla="*/ 2404650 h 2404650"/>
              <a:gd name="connsiteX5" fmla="*/ 286041 w 5009523"/>
              <a:gd name="connsiteY5" fmla="*/ 2118610 h 2404650"/>
              <a:gd name="connsiteX6" fmla="*/ 4723484 w 5009523"/>
              <a:gd name="connsiteY6" fmla="*/ 2118610 h 2404650"/>
              <a:gd name="connsiteX7" fmla="*/ 4723484 w 5009523"/>
              <a:gd name="connsiteY7" fmla="*/ 286041 h 2404650"/>
              <a:gd name="connsiteX8" fmla="*/ 286041 w 5009523"/>
              <a:gd name="connsiteY8" fmla="*/ 286041 h 2404650"/>
              <a:gd name="connsiteX9" fmla="*/ 286041 w 5009523"/>
              <a:gd name="connsiteY9" fmla="*/ 2118610 h 240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09523" h="2404650">
                <a:moveTo>
                  <a:pt x="5009524" y="2404650"/>
                </a:moveTo>
                <a:lnTo>
                  <a:pt x="0" y="2404650"/>
                </a:lnTo>
                <a:lnTo>
                  <a:pt x="0" y="0"/>
                </a:lnTo>
                <a:lnTo>
                  <a:pt x="5009524" y="0"/>
                </a:lnTo>
                <a:lnTo>
                  <a:pt x="5009524" y="2404650"/>
                </a:lnTo>
                <a:close/>
                <a:moveTo>
                  <a:pt x="286041" y="2118610"/>
                </a:moveTo>
                <a:lnTo>
                  <a:pt x="4723484" y="2118610"/>
                </a:lnTo>
                <a:lnTo>
                  <a:pt x="4723484" y="286041"/>
                </a:lnTo>
                <a:lnTo>
                  <a:pt x="286041" y="286041"/>
                </a:lnTo>
                <a:lnTo>
                  <a:pt x="286041" y="2118610"/>
                </a:lnTo>
                <a:close/>
              </a:path>
            </a:pathLst>
          </a:custGeom>
          <a:solidFill>
            <a:srgbClr val="34AA5D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reeform 63">
            <a:extLst>
              <a:ext uri="{FF2B5EF4-FFF2-40B4-BE49-F238E27FC236}">
                <a16:creationId xmlns:a16="http://schemas.microsoft.com/office/drawing/2014/main" id="{3B2EBD6D-BAC5-AEDF-5437-9349B692A6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11157" y="2"/>
            <a:ext cx="10980843" cy="4844809"/>
          </a:xfrm>
          <a:custGeom>
            <a:avLst/>
            <a:gdLst>
              <a:gd name="connsiteX0" fmla="*/ 3656294 w 10980843"/>
              <a:gd name="connsiteY0" fmla="*/ 3891107 h 4844809"/>
              <a:gd name="connsiteX1" fmla="*/ 3634367 w 10980843"/>
              <a:gd name="connsiteY1" fmla="*/ 3920660 h 4844809"/>
              <a:gd name="connsiteX2" fmla="*/ 3497068 w 10980843"/>
              <a:gd name="connsiteY2" fmla="*/ 4012194 h 4844809"/>
              <a:gd name="connsiteX3" fmla="*/ 3604808 w 10980843"/>
              <a:gd name="connsiteY3" fmla="*/ 3918756 h 4844809"/>
              <a:gd name="connsiteX4" fmla="*/ 3604808 w 10980843"/>
              <a:gd name="connsiteY4" fmla="*/ 3919711 h 4844809"/>
              <a:gd name="connsiteX5" fmla="*/ 3656294 w 10980843"/>
              <a:gd name="connsiteY5" fmla="*/ 3891107 h 4844809"/>
              <a:gd name="connsiteX6" fmla="*/ 8648657 w 10980843"/>
              <a:gd name="connsiteY6" fmla="*/ 3524021 h 4844809"/>
              <a:gd name="connsiteX7" fmla="*/ 8649612 w 10980843"/>
              <a:gd name="connsiteY7" fmla="*/ 3525926 h 4844809"/>
              <a:gd name="connsiteX8" fmla="*/ 8648450 w 10980843"/>
              <a:gd name="connsiteY8" fmla="*/ 3525841 h 4844809"/>
              <a:gd name="connsiteX9" fmla="*/ 8586682 w 10980843"/>
              <a:gd name="connsiteY9" fmla="*/ 3495774 h 4844809"/>
              <a:gd name="connsiteX10" fmla="*/ 8596217 w 10980843"/>
              <a:gd name="connsiteY10" fmla="*/ 3512578 h 4844809"/>
              <a:gd name="connsiteX11" fmla="*/ 8621841 w 10980843"/>
              <a:gd name="connsiteY11" fmla="*/ 3523901 h 4844809"/>
              <a:gd name="connsiteX12" fmla="*/ 8648450 w 10980843"/>
              <a:gd name="connsiteY12" fmla="*/ 3525841 h 4844809"/>
              <a:gd name="connsiteX13" fmla="*/ 8647823 w 10980843"/>
              <a:gd name="connsiteY13" fmla="*/ 3531364 h 4844809"/>
              <a:gd name="connsiteX14" fmla="*/ 8629588 w 10980843"/>
              <a:gd name="connsiteY14" fmla="*/ 3539273 h 4844809"/>
              <a:gd name="connsiteX15" fmla="*/ 8616240 w 10980843"/>
              <a:gd name="connsiteY15" fmla="*/ 3599345 h 4844809"/>
              <a:gd name="connsiteX16" fmla="*/ 8585728 w 10980843"/>
              <a:gd name="connsiteY16" fmla="*/ 3518300 h 4844809"/>
              <a:gd name="connsiteX17" fmla="*/ 8586682 w 10980843"/>
              <a:gd name="connsiteY17" fmla="*/ 3495774 h 4844809"/>
              <a:gd name="connsiteX18" fmla="*/ 8200527 w 10980843"/>
              <a:gd name="connsiteY18" fmla="*/ 3433442 h 4844809"/>
              <a:gd name="connsiteX19" fmla="*/ 8162389 w 10980843"/>
              <a:gd name="connsiteY19" fmla="*/ 3437255 h 4844809"/>
              <a:gd name="connsiteX20" fmla="*/ 8162389 w 10980843"/>
              <a:gd name="connsiteY20" fmla="*/ 3439159 h 4844809"/>
              <a:gd name="connsiteX21" fmla="*/ 7998390 w 10980843"/>
              <a:gd name="connsiteY21" fmla="*/ 3518300 h 4844809"/>
              <a:gd name="connsiteX22" fmla="*/ 7901139 w 10980843"/>
              <a:gd name="connsiteY22" fmla="*/ 3608879 h 4844809"/>
              <a:gd name="connsiteX23" fmla="*/ 7907811 w 10980843"/>
              <a:gd name="connsiteY23" fmla="*/ 3634620 h 4844809"/>
              <a:gd name="connsiteX24" fmla="*/ 7916396 w 10980843"/>
              <a:gd name="connsiteY24" fmla="*/ 3649876 h 4844809"/>
              <a:gd name="connsiteX25" fmla="*/ 7958347 w 10980843"/>
              <a:gd name="connsiteY25" fmla="*/ 3604112 h 4844809"/>
              <a:gd name="connsiteX26" fmla="*/ 8041296 w 10980843"/>
              <a:gd name="connsiteY26" fmla="*/ 3560251 h 4844809"/>
              <a:gd name="connsiteX27" fmla="*/ 8083253 w 10980843"/>
              <a:gd name="connsiteY27" fmla="*/ 3529738 h 4844809"/>
              <a:gd name="connsiteX28" fmla="*/ 8122341 w 10980843"/>
              <a:gd name="connsiteY28" fmla="*/ 3518300 h 4844809"/>
              <a:gd name="connsiteX29" fmla="*/ 8172878 w 10980843"/>
              <a:gd name="connsiteY29" fmla="*/ 3513532 h 4844809"/>
              <a:gd name="connsiteX30" fmla="*/ 8200527 w 10980843"/>
              <a:gd name="connsiteY30" fmla="*/ 3433442 h 4844809"/>
              <a:gd name="connsiteX31" fmla="*/ 8509450 w 10980843"/>
              <a:gd name="connsiteY31" fmla="*/ 3273256 h 4844809"/>
              <a:gd name="connsiteX32" fmla="*/ 8307318 w 10980843"/>
              <a:gd name="connsiteY32" fmla="*/ 3365745 h 4844809"/>
              <a:gd name="connsiteX33" fmla="*/ 8229131 w 10980843"/>
              <a:gd name="connsiteY33" fmla="*/ 3413418 h 4844809"/>
              <a:gd name="connsiteX34" fmla="*/ 8311131 w 10980843"/>
              <a:gd name="connsiteY34" fmla="*/ 3378138 h 4844809"/>
              <a:gd name="connsiteX35" fmla="*/ 8380732 w 10980843"/>
              <a:gd name="connsiteY35" fmla="*/ 3354301 h 4844809"/>
              <a:gd name="connsiteX36" fmla="*/ 8509450 w 10980843"/>
              <a:gd name="connsiteY36" fmla="*/ 3273256 h 4844809"/>
              <a:gd name="connsiteX37" fmla="*/ 8434127 w 10980843"/>
              <a:gd name="connsiteY37" fmla="*/ 3255141 h 4844809"/>
              <a:gd name="connsiteX38" fmla="*/ 8321620 w 10980843"/>
              <a:gd name="connsiteY38" fmla="*/ 3311395 h 4844809"/>
              <a:gd name="connsiteX39" fmla="*/ 8434127 w 10980843"/>
              <a:gd name="connsiteY39" fmla="*/ 3255141 h 4844809"/>
              <a:gd name="connsiteX40" fmla="*/ 9425734 w 10980843"/>
              <a:gd name="connsiteY40" fmla="*/ 3025354 h 4844809"/>
              <a:gd name="connsiteX41" fmla="*/ 9319899 w 10980843"/>
              <a:gd name="connsiteY41" fmla="*/ 3070169 h 4844809"/>
              <a:gd name="connsiteX42" fmla="*/ 9221693 w 10980843"/>
              <a:gd name="connsiteY42" fmla="*/ 3124514 h 4844809"/>
              <a:gd name="connsiteX43" fmla="*/ 9135881 w 10980843"/>
              <a:gd name="connsiteY43" fmla="*/ 3180772 h 4844809"/>
              <a:gd name="connsiteX44" fmla="*/ 9175924 w 10980843"/>
              <a:gd name="connsiteY44" fmla="*/ 3187444 h 4844809"/>
              <a:gd name="connsiteX45" fmla="*/ 9275088 w 10980843"/>
              <a:gd name="connsiteY45" fmla="*/ 3157886 h 4844809"/>
              <a:gd name="connsiteX46" fmla="*/ 9303692 w 10980843"/>
              <a:gd name="connsiteY46" fmla="*/ 3161703 h 4844809"/>
              <a:gd name="connsiteX47" fmla="*/ 9300829 w 10980843"/>
              <a:gd name="connsiteY47" fmla="*/ 3143583 h 4844809"/>
              <a:gd name="connsiteX48" fmla="*/ 9381874 w 10980843"/>
              <a:gd name="connsiteY48" fmla="*/ 3094960 h 4844809"/>
              <a:gd name="connsiteX49" fmla="*/ 9434315 w 10980843"/>
              <a:gd name="connsiteY49" fmla="*/ 3068260 h 4844809"/>
              <a:gd name="connsiteX50" fmla="*/ 9659579 w 10980843"/>
              <a:gd name="connsiteY50" fmla="*/ 2647749 h 4844809"/>
              <a:gd name="connsiteX51" fmla="*/ 9659335 w 10980843"/>
              <a:gd name="connsiteY51" fmla="*/ 2648734 h 4844809"/>
              <a:gd name="connsiteX52" fmla="*/ 9659335 w 10980843"/>
              <a:gd name="connsiteY52" fmla="*/ 2647779 h 4844809"/>
              <a:gd name="connsiteX53" fmla="*/ 9762307 w 10980843"/>
              <a:gd name="connsiteY53" fmla="*/ 2592480 h 4844809"/>
              <a:gd name="connsiteX54" fmla="*/ 9712730 w 10980843"/>
              <a:gd name="connsiteY54" fmla="*/ 2641108 h 4844809"/>
              <a:gd name="connsiteX55" fmla="*/ 9659579 w 10980843"/>
              <a:gd name="connsiteY55" fmla="*/ 2647749 h 4844809"/>
              <a:gd name="connsiteX56" fmla="*/ 9664103 w 10980843"/>
              <a:gd name="connsiteY56" fmla="*/ 2629457 h 4844809"/>
              <a:gd name="connsiteX57" fmla="*/ 9715588 w 10980843"/>
              <a:gd name="connsiteY57" fmla="*/ 2616317 h 4844809"/>
              <a:gd name="connsiteX58" fmla="*/ 9762307 w 10980843"/>
              <a:gd name="connsiteY58" fmla="*/ 2592480 h 4844809"/>
              <a:gd name="connsiteX59" fmla="*/ 5207590 w 10980843"/>
              <a:gd name="connsiteY59" fmla="*/ 2563876 h 4844809"/>
              <a:gd name="connsiteX60" fmla="*/ 5132267 w 10980843"/>
              <a:gd name="connsiteY60" fmla="*/ 2690686 h 4844809"/>
              <a:gd name="connsiteX61" fmla="*/ 5160871 w 10980843"/>
              <a:gd name="connsiteY61" fmla="*/ 2713573 h 4844809"/>
              <a:gd name="connsiteX62" fmla="*/ 5156103 w 10980843"/>
              <a:gd name="connsiteY62" fmla="*/ 2628710 h 4844809"/>
              <a:gd name="connsiteX63" fmla="*/ 5207590 w 10980843"/>
              <a:gd name="connsiteY63" fmla="*/ 2563876 h 4844809"/>
              <a:gd name="connsiteX64" fmla="*/ 10979889 w 10980843"/>
              <a:gd name="connsiteY64" fmla="*/ 2263533 h 4844809"/>
              <a:gd name="connsiteX65" fmla="*/ 10980843 w 10980843"/>
              <a:gd name="connsiteY65" fmla="*/ 2264487 h 4844809"/>
              <a:gd name="connsiteX66" fmla="*/ 10980843 w 10980843"/>
              <a:gd name="connsiteY66" fmla="*/ 2434203 h 4844809"/>
              <a:gd name="connsiteX67" fmla="*/ 10975122 w 10980843"/>
              <a:gd name="connsiteY67" fmla="*/ 2434203 h 4844809"/>
              <a:gd name="connsiteX68" fmla="*/ 10723407 w 10980843"/>
              <a:gd name="connsiteY68" fmla="*/ 2519061 h 4844809"/>
              <a:gd name="connsiteX69" fmla="*/ 10623292 w 10980843"/>
              <a:gd name="connsiteY69" fmla="*/ 2638244 h 4844809"/>
              <a:gd name="connsiteX70" fmla="*/ 10608990 w 10980843"/>
              <a:gd name="connsiteY70" fmla="*/ 2601060 h 4844809"/>
              <a:gd name="connsiteX71" fmla="*/ 10491711 w 10980843"/>
              <a:gd name="connsiteY71" fmla="*/ 2610595 h 4844809"/>
              <a:gd name="connsiteX72" fmla="*/ 10595643 w 10980843"/>
              <a:gd name="connsiteY72" fmla="*/ 2532413 h 4844809"/>
              <a:gd name="connsiteX73" fmla="*/ 10909333 w 10980843"/>
              <a:gd name="connsiteY73" fmla="*/ 2350300 h 4844809"/>
              <a:gd name="connsiteX74" fmla="*/ 10950330 w 10980843"/>
              <a:gd name="connsiteY74" fmla="*/ 2312161 h 4844809"/>
              <a:gd name="connsiteX75" fmla="*/ 10847358 w 10980843"/>
              <a:gd name="connsiteY75" fmla="*/ 2293091 h 4844809"/>
              <a:gd name="connsiteX76" fmla="*/ 10957007 w 10980843"/>
              <a:gd name="connsiteY76" fmla="*/ 2267346 h 4844809"/>
              <a:gd name="connsiteX77" fmla="*/ 10979889 w 10980843"/>
              <a:gd name="connsiteY77" fmla="*/ 2263533 h 4844809"/>
              <a:gd name="connsiteX78" fmla="*/ 10208842 w 10980843"/>
              <a:gd name="connsiteY78" fmla="*/ 2124963 h 4844809"/>
              <a:gd name="connsiteX79" fmla="*/ 10177396 w 10980843"/>
              <a:gd name="connsiteY79" fmla="*/ 2155985 h 4844809"/>
              <a:gd name="connsiteX80" fmla="*/ 10069326 w 10980843"/>
              <a:gd name="connsiteY80" fmla="*/ 2236838 h 4844809"/>
              <a:gd name="connsiteX81" fmla="*/ 10097930 w 10980843"/>
              <a:gd name="connsiteY81" fmla="*/ 2236838 h 4844809"/>
              <a:gd name="connsiteX82" fmla="*/ 10050257 w 10980843"/>
              <a:gd name="connsiteY82" fmla="*/ 2228253 h 4844809"/>
              <a:gd name="connsiteX83" fmla="*/ 9989236 w 10980843"/>
              <a:gd name="connsiteY83" fmla="*/ 2246373 h 4844809"/>
              <a:gd name="connsiteX84" fmla="*/ 9994958 w 10980843"/>
              <a:gd name="connsiteY84" fmla="*/ 2293092 h 4844809"/>
              <a:gd name="connsiteX85" fmla="*/ 9967303 w 10980843"/>
              <a:gd name="connsiteY85" fmla="*/ 2293092 h 4844809"/>
              <a:gd name="connsiteX86" fmla="*/ 9877678 w 10980843"/>
              <a:gd name="connsiteY86" fmla="*/ 2293092 h 4844809"/>
              <a:gd name="connsiteX87" fmla="*/ 9891980 w 10980843"/>
              <a:gd name="connsiteY87" fmla="*/ 2330276 h 4844809"/>
              <a:gd name="connsiteX88" fmla="*/ 9798542 w 10980843"/>
              <a:gd name="connsiteY88" fmla="*/ 2311207 h 4844809"/>
              <a:gd name="connsiteX89" fmla="*/ 10105051 w 10980843"/>
              <a:gd name="connsiteY89" fmla="*/ 2166398 h 4844809"/>
              <a:gd name="connsiteX90" fmla="*/ 10209488 w 10980843"/>
              <a:gd name="connsiteY90" fmla="*/ 2124326 h 4844809"/>
              <a:gd name="connsiteX91" fmla="*/ 10210438 w 10980843"/>
              <a:gd name="connsiteY91" fmla="*/ 2124326 h 4844809"/>
              <a:gd name="connsiteX92" fmla="*/ 10208842 w 10980843"/>
              <a:gd name="connsiteY92" fmla="*/ 2124963 h 4844809"/>
              <a:gd name="connsiteX93" fmla="*/ 10711008 w 10980843"/>
              <a:gd name="connsiteY93" fmla="*/ 2049958 h 4844809"/>
              <a:gd name="connsiteX94" fmla="*/ 10715776 w 10980843"/>
              <a:gd name="connsiteY94" fmla="*/ 2077608 h 4844809"/>
              <a:gd name="connsiteX95" fmla="*/ 10715776 w 10980843"/>
              <a:gd name="connsiteY95" fmla="*/ 2078562 h 4844809"/>
              <a:gd name="connsiteX96" fmla="*/ 10674778 w 10980843"/>
              <a:gd name="connsiteY96" fmla="*/ 2116700 h 4844809"/>
              <a:gd name="connsiteX97" fmla="*/ 10663335 w 10980843"/>
              <a:gd name="connsiteY97" fmla="*/ 2096677 h 4844809"/>
              <a:gd name="connsiteX98" fmla="*/ 10612803 w 10980843"/>
              <a:gd name="connsiteY98" fmla="*/ 2106211 h 4844809"/>
              <a:gd name="connsiteX99" fmla="*/ 10979889 w 10980843"/>
              <a:gd name="connsiteY99" fmla="*/ 2004189 h 4844809"/>
              <a:gd name="connsiteX100" fmla="*/ 10980843 w 10980843"/>
              <a:gd name="connsiteY100" fmla="*/ 2005143 h 4844809"/>
              <a:gd name="connsiteX101" fmla="*/ 10980843 w 10980843"/>
              <a:gd name="connsiteY101" fmla="*/ 2034702 h 4844809"/>
              <a:gd name="connsiteX102" fmla="*/ 10913146 w 10980843"/>
              <a:gd name="connsiteY102" fmla="*/ 2040424 h 4844809"/>
              <a:gd name="connsiteX103" fmla="*/ 10968445 w 10980843"/>
              <a:gd name="connsiteY103" fmla="*/ 2007052 h 4844809"/>
              <a:gd name="connsiteX104" fmla="*/ 10979889 w 10980843"/>
              <a:gd name="connsiteY104" fmla="*/ 2004189 h 4844809"/>
              <a:gd name="connsiteX105" fmla="*/ 9995907 w 10980843"/>
              <a:gd name="connsiteY105" fmla="*/ 1993705 h 4844809"/>
              <a:gd name="connsiteX106" fmla="*/ 9920584 w 10980843"/>
              <a:gd name="connsiteY106" fmla="*/ 2034702 h 4844809"/>
              <a:gd name="connsiteX107" fmla="*/ 9865285 w 10980843"/>
              <a:gd name="connsiteY107" fmla="*/ 2068073 h 4844809"/>
              <a:gd name="connsiteX108" fmla="*/ 9915816 w 10980843"/>
              <a:gd name="connsiteY108" fmla="*/ 2087143 h 4844809"/>
              <a:gd name="connsiteX109" fmla="*/ 9995907 w 10980843"/>
              <a:gd name="connsiteY109" fmla="*/ 1993705 h 4844809"/>
              <a:gd name="connsiteX110" fmla="*/ 10978934 w 10980843"/>
              <a:gd name="connsiteY110" fmla="*/ 1922194 h 4844809"/>
              <a:gd name="connsiteX111" fmla="*/ 10978934 w 10980843"/>
              <a:gd name="connsiteY111" fmla="*/ 1989887 h 4844809"/>
              <a:gd name="connsiteX112" fmla="*/ 10963678 w 10980843"/>
              <a:gd name="connsiteY112" fmla="*/ 1993704 h 4844809"/>
              <a:gd name="connsiteX113" fmla="*/ 10912191 w 10980843"/>
              <a:gd name="connsiteY113" fmla="*/ 1984169 h 4844809"/>
              <a:gd name="connsiteX114" fmla="*/ 10911237 w 10980843"/>
              <a:gd name="connsiteY114" fmla="*/ 1984169 h 4844809"/>
              <a:gd name="connsiteX115" fmla="*/ 10978934 w 10980843"/>
              <a:gd name="connsiteY115" fmla="*/ 1922194 h 4844809"/>
              <a:gd name="connsiteX116" fmla="*/ 10980843 w 10980843"/>
              <a:gd name="connsiteY116" fmla="*/ 1894540 h 4844809"/>
              <a:gd name="connsiteX117" fmla="*/ 10979889 w 10980843"/>
              <a:gd name="connsiteY117" fmla="*/ 1895495 h 4844809"/>
              <a:gd name="connsiteX118" fmla="*/ 10979889 w 10980843"/>
              <a:gd name="connsiteY118" fmla="*/ 1894833 h 4844809"/>
              <a:gd name="connsiteX119" fmla="*/ 10979889 w 10980843"/>
              <a:gd name="connsiteY119" fmla="*/ 1857356 h 4844809"/>
              <a:gd name="connsiteX120" fmla="*/ 10979889 w 10980843"/>
              <a:gd name="connsiteY120" fmla="*/ 1894833 h 4844809"/>
              <a:gd name="connsiteX121" fmla="*/ 10943659 w 10980843"/>
              <a:gd name="connsiteY121" fmla="*/ 1905984 h 4844809"/>
              <a:gd name="connsiteX122" fmla="*/ 10417342 w 10980843"/>
              <a:gd name="connsiteY122" fmla="*/ 2071886 h 4844809"/>
              <a:gd name="connsiteX123" fmla="*/ 10290533 w 10980843"/>
              <a:gd name="connsiteY123" fmla="*/ 2132907 h 4844809"/>
              <a:gd name="connsiteX124" fmla="*/ 10280998 w 10980843"/>
              <a:gd name="connsiteY124" fmla="*/ 2179630 h 4844809"/>
              <a:gd name="connsiteX125" fmla="*/ 10262878 w 10980843"/>
              <a:gd name="connsiteY125" fmla="*/ 2142441 h 4844809"/>
              <a:gd name="connsiteX126" fmla="*/ 10240951 w 10980843"/>
              <a:gd name="connsiteY126" fmla="*/ 2131002 h 4844809"/>
              <a:gd name="connsiteX127" fmla="*/ 10253344 w 10980843"/>
              <a:gd name="connsiteY127" fmla="*/ 2057584 h 4844809"/>
              <a:gd name="connsiteX128" fmla="*/ 10342019 w 10980843"/>
              <a:gd name="connsiteY128" fmla="*/ 2071886 h 4844809"/>
              <a:gd name="connsiteX129" fmla="*/ 10443088 w 10980843"/>
              <a:gd name="connsiteY129" fmla="*/ 2023259 h 4844809"/>
              <a:gd name="connsiteX130" fmla="*/ 10979889 w 10980843"/>
              <a:gd name="connsiteY130" fmla="*/ 1857356 h 4844809"/>
              <a:gd name="connsiteX131" fmla="*/ 5431345 w 10980843"/>
              <a:gd name="connsiteY131" fmla="*/ 1626654 h 4844809"/>
              <a:gd name="connsiteX132" fmla="*/ 5386840 w 10980843"/>
              <a:gd name="connsiteY132" fmla="*/ 1731501 h 4844809"/>
              <a:gd name="connsiteX133" fmla="*/ 5526048 w 10980843"/>
              <a:gd name="connsiteY133" fmla="*/ 1661895 h 4844809"/>
              <a:gd name="connsiteX134" fmla="*/ 5469794 w 10980843"/>
              <a:gd name="connsiteY134" fmla="*/ 1653314 h 4844809"/>
              <a:gd name="connsiteX135" fmla="*/ 5449770 w 10980843"/>
              <a:gd name="connsiteY135" fmla="*/ 1631388 h 4844809"/>
              <a:gd name="connsiteX136" fmla="*/ 5431345 w 10980843"/>
              <a:gd name="connsiteY136" fmla="*/ 1626654 h 4844809"/>
              <a:gd name="connsiteX137" fmla="*/ 383040 w 10980843"/>
              <a:gd name="connsiteY137" fmla="*/ 1619943 h 4844809"/>
              <a:gd name="connsiteX138" fmla="*/ 242878 w 10980843"/>
              <a:gd name="connsiteY138" fmla="*/ 1755338 h 4844809"/>
              <a:gd name="connsiteX139" fmla="*/ 243832 w 10980843"/>
              <a:gd name="connsiteY139" fmla="*/ 1755338 h 4844809"/>
              <a:gd name="connsiteX140" fmla="*/ 178044 w 10980843"/>
              <a:gd name="connsiteY140" fmla="*/ 1863078 h 4844809"/>
              <a:gd name="connsiteX141" fmla="*/ 261947 w 10980843"/>
              <a:gd name="connsiteY141" fmla="*/ 1764872 h 4844809"/>
              <a:gd name="connsiteX142" fmla="*/ 371596 w 10980843"/>
              <a:gd name="connsiteY142" fmla="*/ 1650456 h 4844809"/>
              <a:gd name="connsiteX143" fmla="*/ 383040 w 10980843"/>
              <a:gd name="connsiteY143" fmla="*/ 1619943 h 4844809"/>
              <a:gd name="connsiteX144" fmla="*/ 8873677 w 10980843"/>
              <a:gd name="connsiteY144" fmla="*/ 1591338 h 4844809"/>
              <a:gd name="connsiteX145" fmla="*/ 8841260 w 10980843"/>
              <a:gd name="connsiteY145" fmla="*/ 1624709 h 4844809"/>
              <a:gd name="connsiteX146" fmla="*/ 8714446 w 10980843"/>
              <a:gd name="connsiteY146" fmla="*/ 1675241 h 4844809"/>
              <a:gd name="connsiteX147" fmla="*/ 8736379 w 10980843"/>
              <a:gd name="connsiteY147" fmla="*/ 1645688 h 4844809"/>
              <a:gd name="connsiteX148" fmla="*/ 8873677 w 10980843"/>
              <a:gd name="connsiteY148" fmla="*/ 1591338 h 4844809"/>
              <a:gd name="connsiteX149" fmla="*/ 10641407 w 10980843"/>
              <a:gd name="connsiteY149" fmla="*/ 1581804 h 4844809"/>
              <a:gd name="connsiteX150" fmla="*/ 10555595 w 10980843"/>
              <a:gd name="connsiteY150" fmla="*/ 1604687 h 4844809"/>
              <a:gd name="connsiteX151" fmla="*/ 10547969 w 10980843"/>
              <a:gd name="connsiteY151" fmla="*/ 1675243 h 4844809"/>
              <a:gd name="connsiteX152" fmla="*/ 10641407 w 10980843"/>
              <a:gd name="connsiteY152" fmla="*/ 1581804 h 4844809"/>
              <a:gd name="connsiteX153" fmla="*/ 10491711 w 10980843"/>
              <a:gd name="connsiteY153" fmla="*/ 1526505 h 4844809"/>
              <a:gd name="connsiteX154" fmla="*/ 10417342 w 10980843"/>
              <a:gd name="connsiteY154" fmla="*/ 1545574 h 4844809"/>
              <a:gd name="connsiteX155" fmla="*/ 10444992 w 10980843"/>
              <a:gd name="connsiteY155" fmla="*/ 1568457 h 4844809"/>
              <a:gd name="connsiteX156" fmla="*/ 10445946 w 10980843"/>
              <a:gd name="connsiteY156" fmla="*/ 1568457 h 4844809"/>
              <a:gd name="connsiteX157" fmla="*/ 10333439 w 10980843"/>
              <a:gd name="connsiteY157" fmla="*/ 1638058 h 4844809"/>
              <a:gd name="connsiteX158" fmla="*/ 10376345 w 10980843"/>
              <a:gd name="connsiteY158" fmla="*/ 1646639 h 4844809"/>
              <a:gd name="connsiteX159" fmla="*/ 10380158 w 10980843"/>
              <a:gd name="connsiteY159" fmla="*/ 1675243 h 4844809"/>
              <a:gd name="connsiteX160" fmla="*/ 10464061 w 10980843"/>
              <a:gd name="connsiteY160" fmla="*/ 1647593 h 4844809"/>
              <a:gd name="connsiteX161" fmla="*/ 10426877 w 10980843"/>
              <a:gd name="connsiteY161" fmla="*/ 1634245 h 4844809"/>
              <a:gd name="connsiteX162" fmla="*/ 10491711 w 10980843"/>
              <a:gd name="connsiteY162" fmla="*/ 1526505 h 4844809"/>
              <a:gd name="connsiteX163" fmla="*/ 5863575 w 10980843"/>
              <a:gd name="connsiteY163" fmla="*/ 1498851 h 4844809"/>
              <a:gd name="connsiteX164" fmla="*/ 5752971 w 10980843"/>
              <a:gd name="connsiteY164" fmla="*/ 1528409 h 4844809"/>
              <a:gd name="connsiteX165" fmla="*/ 5713883 w 10980843"/>
              <a:gd name="connsiteY165" fmla="*/ 1597062 h 4844809"/>
              <a:gd name="connsiteX166" fmla="*/ 5790160 w 10980843"/>
              <a:gd name="connsiteY166" fmla="*/ 1585617 h 4844809"/>
              <a:gd name="connsiteX167" fmla="*/ 5849272 w 10980843"/>
              <a:gd name="connsiteY167" fmla="*/ 1573224 h 4844809"/>
              <a:gd name="connsiteX168" fmla="*/ 5850227 w 10980843"/>
              <a:gd name="connsiteY168" fmla="*/ 1573224 h 4844809"/>
              <a:gd name="connsiteX169" fmla="*/ 10706241 w 10980843"/>
              <a:gd name="connsiteY169" fmla="*/ 1441644 h 4844809"/>
              <a:gd name="connsiteX170" fmla="*/ 10705291 w 10980843"/>
              <a:gd name="connsiteY170" fmla="*/ 1442598 h 4844809"/>
              <a:gd name="connsiteX171" fmla="*/ 10565130 w 10980843"/>
              <a:gd name="connsiteY171" fmla="*/ 1531272 h 4844809"/>
              <a:gd name="connsiteX172" fmla="*/ 10579432 w 10980843"/>
              <a:gd name="connsiteY172" fmla="*/ 1554155 h 4844809"/>
              <a:gd name="connsiteX173" fmla="*/ 10633781 w 10980843"/>
              <a:gd name="connsiteY173" fmla="*/ 1491225 h 4844809"/>
              <a:gd name="connsiteX174" fmla="*/ 10706241 w 10980843"/>
              <a:gd name="connsiteY174" fmla="*/ 1441644 h 4844809"/>
              <a:gd name="connsiteX175" fmla="*/ 6227801 w 10980843"/>
              <a:gd name="connsiteY175" fmla="*/ 1413993 h 4844809"/>
              <a:gd name="connsiteX176" fmla="*/ 6246871 w 10980843"/>
              <a:gd name="connsiteY176" fmla="*/ 1460713 h 4844809"/>
              <a:gd name="connsiteX177" fmla="*/ 6209686 w 10980843"/>
              <a:gd name="connsiteY177" fmla="*/ 1475969 h 4844809"/>
              <a:gd name="connsiteX178" fmla="*/ 6218267 w 10980843"/>
              <a:gd name="connsiteY178" fmla="*/ 1516970 h 4844809"/>
              <a:gd name="connsiteX179" fmla="*/ 6219221 w 10980843"/>
              <a:gd name="connsiteY179" fmla="*/ 1516970 h 4844809"/>
              <a:gd name="connsiteX180" fmla="*/ 6274520 w 10980843"/>
              <a:gd name="connsiteY180" fmla="*/ 1424482 h 4844809"/>
              <a:gd name="connsiteX181" fmla="*/ 7859187 w 10980843"/>
              <a:gd name="connsiteY181" fmla="*/ 1413039 h 4844809"/>
              <a:gd name="connsiteX182" fmla="*/ 7858233 w 10980843"/>
              <a:gd name="connsiteY182" fmla="*/ 1413993 h 4844809"/>
              <a:gd name="connsiteX183" fmla="*/ 7858341 w 10980843"/>
              <a:gd name="connsiteY183" fmla="*/ 1413428 h 4844809"/>
              <a:gd name="connsiteX184" fmla="*/ 10833651 w 10980843"/>
              <a:gd name="connsiteY184" fmla="*/ 1410390 h 4844809"/>
              <a:gd name="connsiteX185" fmla="*/ 10768217 w 10980843"/>
              <a:gd name="connsiteY185" fmla="*/ 1423528 h 4844809"/>
              <a:gd name="connsiteX186" fmla="*/ 10757732 w 10980843"/>
              <a:gd name="connsiteY186" fmla="*/ 1432109 h 4844809"/>
              <a:gd name="connsiteX187" fmla="*/ 10758682 w 10980843"/>
              <a:gd name="connsiteY187" fmla="*/ 1433063 h 4844809"/>
              <a:gd name="connsiteX188" fmla="*/ 10847357 w 10980843"/>
              <a:gd name="connsiteY188" fmla="*/ 1460713 h 4844809"/>
              <a:gd name="connsiteX189" fmla="*/ 10828288 w 10980843"/>
              <a:gd name="connsiteY189" fmla="*/ 1428295 h 4844809"/>
              <a:gd name="connsiteX190" fmla="*/ 10847357 w 10980843"/>
              <a:gd name="connsiteY190" fmla="*/ 1423528 h 4844809"/>
              <a:gd name="connsiteX191" fmla="*/ 10833651 w 10980843"/>
              <a:gd name="connsiteY191" fmla="*/ 1410390 h 4844809"/>
              <a:gd name="connsiteX192" fmla="*/ 6526235 w 10980843"/>
              <a:gd name="connsiteY192" fmla="*/ 1395878 h 4844809"/>
              <a:gd name="connsiteX193" fmla="*/ 6527190 w 10980843"/>
              <a:gd name="connsiteY193" fmla="*/ 1395878 h 4844809"/>
              <a:gd name="connsiteX194" fmla="*/ 6527033 w 10980843"/>
              <a:gd name="connsiteY194" fmla="*/ 1396135 h 4844809"/>
              <a:gd name="connsiteX195" fmla="*/ 9248389 w 10980843"/>
              <a:gd name="connsiteY195" fmla="*/ 1385388 h 4844809"/>
              <a:gd name="connsiteX196" fmla="*/ 9257923 w 10980843"/>
              <a:gd name="connsiteY196" fmla="*/ 1432107 h 4844809"/>
              <a:gd name="connsiteX197" fmla="*/ 9174974 w 10980843"/>
              <a:gd name="connsiteY197" fmla="*/ 1466433 h 4844809"/>
              <a:gd name="connsiteX198" fmla="*/ 9145416 w 10980843"/>
              <a:gd name="connsiteY198" fmla="*/ 1465478 h 4844809"/>
              <a:gd name="connsiteX199" fmla="*/ 9145416 w 10980843"/>
              <a:gd name="connsiteY199" fmla="*/ 1464529 h 4844809"/>
              <a:gd name="connsiteX200" fmla="*/ 9248389 w 10980843"/>
              <a:gd name="connsiteY200" fmla="*/ 1385388 h 4844809"/>
              <a:gd name="connsiteX201" fmla="*/ 6185850 w 10980843"/>
              <a:gd name="connsiteY201" fmla="*/ 1366320 h 4844809"/>
              <a:gd name="connsiteX202" fmla="*/ 5986571 w 10980843"/>
              <a:gd name="connsiteY202" fmla="*/ 1419715 h 4844809"/>
              <a:gd name="connsiteX203" fmla="*/ 5734856 w 10980843"/>
              <a:gd name="connsiteY203" fmla="*/ 1495039 h 4844809"/>
              <a:gd name="connsiteX204" fmla="*/ 5553697 w 10980843"/>
              <a:gd name="connsiteY204" fmla="*/ 1557968 h 4844809"/>
              <a:gd name="connsiteX205" fmla="*/ 5545117 w 10980843"/>
              <a:gd name="connsiteY205" fmla="*/ 1586572 h 4844809"/>
              <a:gd name="connsiteX206" fmla="*/ 5516513 w 10980843"/>
              <a:gd name="connsiteY206" fmla="*/ 1628523 h 4844809"/>
              <a:gd name="connsiteX207" fmla="*/ 5553697 w 10980843"/>
              <a:gd name="connsiteY207" fmla="*/ 1618989 h 4844809"/>
              <a:gd name="connsiteX208" fmla="*/ 5535582 w 10980843"/>
              <a:gd name="connsiteY208" fmla="*/ 1656174 h 4844809"/>
              <a:gd name="connsiteX209" fmla="*/ 5647140 w 10980843"/>
              <a:gd name="connsiteY209" fmla="*/ 1595152 h 4844809"/>
              <a:gd name="connsiteX210" fmla="*/ 5619486 w 10980843"/>
              <a:gd name="connsiteY210" fmla="*/ 1572270 h 4844809"/>
              <a:gd name="connsiteX211" fmla="*/ 5719600 w 10980843"/>
              <a:gd name="connsiteY211" fmla="*/ 1517920 h 4844809"/>
              <a:gd name="connsiteX212" fmla="*/ 5929363 w 10980843"/>
              <a:gd name="connsiteY212" fmla="*/ 1456900 h 4844809"/>
              <a:gd name="connsiteX213" fmla="*/ 6020897 w 10980843"/>
              <a:gd name="connsiteY213" fmla="*/ 1450227 h 4844809"/>
              <a:gd name="connsiteX214" fmla="*/ 5871205 w 10980843"/>
              <a:gd name="connsiteY214" fmla="*/ 1553201 h 4844809"/>
              <a:gd name="connsiteX215" fmla="*/ 5923646 w 10980843"/>
              <a:gd name="connsiteY215" fmla="*/ 1524596 h 4844809"/>
              <a:gd name="connsiteX216" fmla="*/ 5987525 w 10980843"/>
              <a:gd name="connsiteY216" fmla="*/ 1543667 h 4844809"/>
              <a:gd name="connsiteX217" fmla="*/ 6054268 w 10980843"/>
              <a:gd name="connsiteY217" fmla="*/ 1499806 h 4844809"/>
              <a:gd name="connsiteX218" fmla="*/ 6183941 w 10980843"/>
              <a:gd name="connsiteY218" fmla="*/ 1489316 h 4844809"/>
              <a:gd name="connsiteX219" fmla="*/ 6189663 w 10980843"/>
              <a:gd name="connsiteY219" fmla="*/ 1404459 h 4844809"/>
              <a:gd name="connsiteX220" fmla="*/ 6190617 w 10980843"/>
              <a:gd name="connsiteY220" fmla="*/ 1403505 h 4844809"/>
              <a:gd name="connsiteX221" fmla="*/ 6143893 w 10980843"/>
              <a:gd name="connsiteY221" fmla="*/ 1393970 h 4844809"/>
              <a:gd name="connsiteX222" fmla="*/ 6190617 w 10980843"/>
              <a:gd name="connsiteY222" fmla="*/ 1384435 h 4844809"/>
              <a:gd name="connsiteX223" fmla="*/ 8004112 w 10980843"/>
              <a:gd name="connsiteY223" fmla="*/ 1329136 h 4844809"/>
              <a:gd name="connsiteX224" fmla="*/ 7945949 w 10980843"/>
              <a:gd name="connsiteY224" fmla="*/ 1339625 h 4844809"/>
              <a:gd name="connsiteX225" fmla="*/ 7879207 w 10980843"/>
              <a:gd name="connsiteY225" fmla="*/ 1377764 h 4844809"/>
              <a:gd name="connsiteX226" fmla="*/ 7861211 w 10980843"/>
              <a:gd name="connsiteY226" fmla="*/ 1398380 h 4844809"/>
              <a:gd name="connsiteX227" fmla="*/ 7858341 w 10980843"/>
              <a:gd name="connsiteY227" fmla="*/ 1413428 h 4844809"/>
              <a:gd name="connsiteX228" fmla="*/ 7844168 w 10980843"/>
              <a:gd name="connsiteY228" fmla="*/ 1419955 h 4844809"/>
              <a:gd name="connsiteX229" fmla="*/ 7836300 w 10980843"/>
              <a:gd name="connsiteY229" fmla="*/ 1431159 h 4844809"/>
              <a:gd name="connsiteX230" fmla="*/ 7899230 w 10980843"/>
              <a:gd name="connsiteY230" fmla="*/ 1394924 h 4844809"/>
              <a:gd name="connsiteX231" fmla="*/ 8004112 w 10980843"/>
              <a:gd name="connsiteY231" fmla="*/ 1329136 h 4844809"/>
              <a:gd name="connsiteX232" fmla="*/ 6183941 w 10980843"/>
              <a:gd name="connsiteY232" fmla="*/ 1303390 h 4844809"/>
              <a:gd name="connsiteX233" fmla="*/ 6114340 w 10980843"/>
              <a:gd name="connsiteY233" fmla="*/ 1316743 h 4844809"/>
              <a:gd name="connsiteX234" fmla="*/ 6095270 w 10980843"/>
              <a:gd name="connsiteY234" fmla="*/ 1345347 h 4844809"/>
              <a:gd name="connsiteX235" fmla="*/ 6027573 w 10980843"/>
              <a:gd name="connsiteY235" fmla="*/ 1342483 h 4844809"/>
              <a:gd name="connsiteX236" fmla="*/ 5921737 w 10980843"/>
              <a:gd name="connsiteY236" fmla="*/ 1374901 h 4844809"/>
              <a:gd name="connsiteX237" fmla="*/ 5787297 w 10980843"/>
              <a:gd name="connsiteY237" fmla="*/ 1396832 h 4844809"/>
              <a:gd name="connsiteX238" fmla="*/ 5814947 w 10980843"/>
              <a:gd name="connsiteY238" fmla="*/ 1414947 h 4844809"/>
              <a:gd name="connsiteX239" fmla="*/ 5754880 w 10980843"/>
              <a:gd name="connsiteY239" fmla="*/ 1396832 h 4844809"/>
              <a:gd name="connsiteX240" fmla="*/ 5665255 w 10980843"/>
              <a:gd name="connsiteY240" fmla="*/ 1455946 h 4844809"/>
              <a:gd name="connsiteX241" fmla="*/ 5611860 w 10980843"/>
              <a:gd name="connsiteY241" fmla="*/ 1448319 h 4844809"/>
              <a:gd name="connsiteX242" fmla="*/ 5506978 w 10980843"/>
              <a:gd name="connsiteY242" fmla="*/ 1516970 h 4844809"/>
              <a:gd name="connsiteX243" fmla="*/ 5544162 w 10980843"/>
              <a:gd name="connsiteY243" fmla="*/ 1475015 h 4844809"/>
              <a:gd name="connsiteX244" fmla="*/ 5506978 w 10980843"/>
              <a:gd name="connsiteY244" fmla="*/ 1460713 h 4844809"/>
              <a:gd name="connsiteX245" fmla="*/ 5544162 w 10980843"/>
              <a:gd name="connsiteY245" fmla="*/ 1433063 h 4844809"/>
              <a:gd name="connsiteX246" fmla="*/ 5413540 w 10980843"/>
              <a:gd name="connsiteY246" fmla="*/ 1489316 h 4844809"/>
              <a:gd name="connsiteX247" fmla="*/ 5479328 w 10980843"/>
              <a:gd name="connsiteY247" fmla="*/ 1489316 h 4844809"/>
              <a:gd name="connsiteX248" fmla="*/ 5390653 w 10980843"/>
              <a:gd name="connsiteY248" fmla="*/ 1544620 h 4844809"/>
              <a:gd name="connsiteX249" fmla="*/ 5329632 w 10980843"/>
              <a:gd name="connsiteY249" fmla="*/ 1512203 h 4844809"/>
              <a:gd name="connsiteX250" fmla="*/ 5295306 w 10980843"/>
              <a:gd name="connsiteY250" fmla="*/ 1545574 h 4844809"/>
              <a:gd name="connsiteX251" fmla="*/ 5211403 w 10980843"/>
              <a:gd name="connsiteY251" fmla="*/ 1608500 h 4844809"/>
              <a:gd name="connsiteX252" fmla="*/ 5110334 w 10980843"/>
              <a:gd name="connsiteY252" fmla="*/ 1638058 h 4844809"/>
              <a:gd name="connsiteX253" fmla="*/ 5090310 w 10980843"/>
              <a:gd name="connsiteY253" fmla="*/ 1675243 h 4844809"/>
              <a:gd name="connsiteX254" fmla="*/ 5089361 w 10980843"/>
              <a:gd name="connsiteY254" fmla="*/ 1677151 h 4844809"/>
              <a:gd name="connsiteX255" fmla="*/ 5067428 w 10980843"/>
              <a:gd name="connsiteY255" fmla="*/ 1742940 h 4844809"/>
              <a:gd name="connsiteX256" fmla="*/ 5263844 w 10980843"/>
              <a:gd name="connsiteY256" fmla="*/ 1649502 h 4844809"/>
              <a:gd name="connsiteX257" fmla="*/ 5254309 w 10980843"/>
              <a:gd name="connsiteY257" fmla="*/ 1667617 h 4844809"/>
              <a:gd name="connsiteX258" fmla="*/ 5360145 w 10980843"/>
              <a:gd name="connsiteY258" fmla="*/ 1618989 h 4844809"/>
              <a:gd name="connsiteX259" fmla="*/ 6117198 w 10980843"/>
              <a:gd name="connsiteY259" fmla="*/ 1364416 h 4844809"/>
              <a:gd name="connsiteX260" fmla="*/ 6203965 w 10980843"/>
              <a:gd name="connsiteY260" fmla="*/ 1340580 h 4844809"/>
              <a:gd name="connsiteX261" fmla="*/ 6230660 w 10980843"/>
              <a:gd name="connsiteY261" fmla="*/ 1368229 h 4844809"/>
              <a:gd name="connsiteX262" fmla="*/ 6254497 w 10980843"/>
              <a:gd name="connsiteY262" fmla="*/ 1321510 h 4844809"/>
              <a:gd name="connsiteX263" fmla="*/ 6183941 w 10980843"/>
              <a:gd name="connsiteY263" fmla="*/ 1303390 h 4844809"/>
              <a:gd name="connsiteX264" fmla="*/ 6116244 w 10980843"/>
              <a:gd name="connsiteY264" fmla="*/ 1268115 h 4844809"/>
              <a:gd name="connsiteX265" fmla="*/ 6115289 w 10980843"/>
              <a:gd name="connsiteY265" fmla="*/ 1269069 h 4844809"/>
              <a:gd name="connsiteX266" fmla="*/ 6115501 w 10980843"/>
              <a:gd name="connsiteY266" fmla="*/ 1268432 h 4844809"/>
              <a:gd name="connsiteX267" fmla="*/ 6437565 w 10980843"/>
              <a:gd name="connsiteY267" fmla="*/ 1264302 h 4844809"/>
              <a:gd name="connsiteX268" fmla="*/ 6348889 w 10980843"/>
              <a:gd name="connsiteY268" fmla="*/ 1320556 h 4844809"/>
              <a:gd name="connsiteX269" fmla="*/ 6442332 w 10980843"/>
              <a:gd name="connsiteY269" fmla="*/ 1339625 h 4844809"/>
              <a:gd name="connsiteX270" fmla="*/ 6390846 w 10980843"/>
              <a:gd name="connsiteY270" fmla="*/ 1386343 h 4844809"/>
              <a:gd name="connsiteX271" fmla="*/ 6442332 w 10980843"/>
              <a:gd name="connsiteY271" fmla="*/ 1405413 h 4844809"/>
              <a:gd name="connsiteX272" fmla="*/ 6414682 w 10980843"/>
              <a:gd name="connsiteY272" fmla="*/ 1400645 h 4844809"/>
              <a:gd name="connsiteX273" fmla="*/ 6449003 w 10980843"/>
              <a:gd name="connsiteY273" fmla="*/ 1378718 h 4844809"/>
              <a:gd name="connsiteX274" fmla="*/ 6469027 w 10980843"/>
              <a:gd name="connsiteY274" fmla="*/ 1392066 h 4844809"/>
              <a:gd name="connsiteX275" fmla="*/ 6475703 w 10980843"/>
              <a:gd name="connsiteY275" fmla="*/ 1433063 h 4844809"/>
              <a:gd name="connsiteX276" fmla="*/ 6522497 w 10980843"/>
              <a:gd name="connsiteY276" fmla="*/ 1403567 h 4844809"/>
              <a:gd name="connsiteX277" fmla="*/ 6527033 w 10980843"/>
              <a:gd name="connsiteY277" fmla="*/ 1396135 h 4844809"/>
              <a:gd name="connsiteX278" fmla="*/ 6541357 w 10980843"/>
              <a:gd name="connsiteY278" fmla="*/ 1400734 h 4844809"/>
              <a:gd name="connsiteX279" fmla="*/ 6601558 w 10980843"/>
              <a:gd name="connsiteY279" fmla="*/ 1363462 h 4844809"/>
              <a:gd name="connsiteX280" fmla="*/ 6582489 w 10980843"/>
              <a:gd name="connsiteY280" fmla="*/ 1349160 h 4844809"/>
              <a:gd name="connsiteX281" fmla="*/ 6601558 w 10980843"/>
              <a:gd name="connsiteY281" fmla="*/ 1330090 h 4844809"/>
              <a:gd name="connsiteX282" fmla="*/ 6527190 w 10980843"/>
              <a:gd name="connsiteY282" fmla="*/ 1339625 h 4844809"/>
              <a:gd name="connsiteX283" fmla="*/ 6568187 w 10980843"/>
              <a:gd name="connsiteY283" fmla="*/ 1311976 h 4844809"/>
              <a:gd name="connsiteX284" fmla="*/ 6526235 w 10980843"/>
              <a:gd name="connsiteY284" fmla="*/ 1287184 h 4844809"/>
              <a:gd name="connsiteX285" fmla="*/ 6442332 w 10980843"/>
              <a:gd name="connsiteY285" fmla="*/ 1320556 h 4844809"/>
              <a:gd name="connsiteX286" fmla="*/ 6437565 w 10980843"/>
              <a:gd name="connsiteY286" fmla="*/ 1264302 h 4844809"/>
              <a:gd name="connsiteX287" fmla="*/ 6438519 w 10980843"/>
              <a:gd name="connsiteY287" fmla="*/ 1143210 h 4844809"/>
              <a:gd name="connsiteX288" fmla="*/ 6271662 w 10980843"/>
              <a:gd name="connsiteY288" fmla="*/ 1200418 h 4844809"/>
              <a:gd name="connsiteX289" fmla="*/ 6232569 w 10980843"/>
              <a:gd name="connsiteY289" fmla="*/ 1235698 h 4844809"/>
              <a:gd name="connsiteX290" fmla="*/ 6227801 w 10980843"/>
              <a:gd name="connsiteY290" fmla="*/ 1208043 h 4844809"/>
              <a:gd name="connsiteX291" fmla="*/ 6123874 w 10980843"/>
              <a:gd name="connsiteY291" fmla="*/ 1240465 h 4844809"/>
              <a:gd name="connsiteX292" fmla="*/ 6119939 w 10980843"/>
              <a:gd name="connsiteY292" fmla="*/ 1255123 h 4844809"/>
              <a:gd name="connsiteX293" fmla="*/ 6115501 w 10980843"/>
              <a:gd name="connsiteY293" fmla="*/ 1268432 h 4844809"/>
              <a:gd name="connsiteX294" fmla="*/ 6092527 w 10980843"/>
              <a:gd name="connsiteY294" fmla="*/ 1278244 h 4844809"/>
              <a:gd name="connsiteX295" fmla="*/ 6078105 w 10980843"/>
              <a:gd name="connsiteY295" fmla="*/ 1291952 h 4844809"/>
              <a:gd name="connsiteX296" fmla="*/ 6217312 w 10980843"/>
              <a:gd name="connsiteY296" fmla="*/ 1269069 h 4844809"/>
              <a:gd name="connsiteX297" fmla="*/ 6258310 w 10980843"/>
              <a:gd name="connsiteY297" fmla="*/ 1271928 h 4844809"/>
              <a:gd name="connsiteX298" fmla="*/ 6313614 w 10980843"/>
              <a:gd name="connsiteY298" fmla="*/ 1242368 h 4844809"/>
              <a:gd name="connsiteX299" fmla="*/ 6384169 w 10980843"/>
              <a:gd name="connsiteY299" fmla="*/ 1222345 h 4844809"/>
              <a:gd name="connsiteX300" fmla="*/ 6377493 w 10980843"/>
              <a:gd name="connsiteY300" fmla="*/ 1198508 h 4844809"/>
              <a:gd name="connsiteX301" fmla="*/ 6409915 w 10980843"/>
              <a:gd name="connsiteY301" fmla="*/ 1208043 h 4844809"/>
              <a:gd name="connsiteX302" fmla="*/ 6414682 w 10980843"/>
              <a:gd name="connsiteY302" fmla="*/ 1179439 h 4844809"/>
              <a:gd name="connsiteX303" fmla="*/ 6442332 w 10980843"/>
              <a:gd name="connsiteY303" fmla="*/ 1198508 h 4844809"/>
              <a:gd name="connsiteX304" fmla="*/ 6437565 w 10980843"/>
              <a:gd name="connsiteY304" fmla="*/ 1216629 h 4844809"/>
              <a:gd name="connsiteX305" fmla="*/ 6405148 w 10980843"/>
              <a:gd name="connsiteY305" fmla="*/ 1216629 h 4844809"/>
              <a:gd name="connsiteX306" fmla="*/ 6428030 w 10980843"/>
              <a:gd name="connsiteY306" fmla="*/ 1253813 h 4844809"/>
              <a:gd name="connsiteX307" fmla="*/ 6538633 w 10980843"/>
              <a:gd name="connsiteY307" fmla="*/ 1224255 h 4844809"/>
              <a:gd name="connsiteX308" fmla="*/ 6599654 w 10980843"/>
              <a:gd name="connsiteY308" fmla="*/ 1195650 h 4844809"/>
              <a:gd name="connsiteX309" fmla="*/ 6629213 w 10980843"/>
              <a:gd name="connsiteY309" fmla="*/ 1169904 h 4844809"/>
              <a:gd name="connsiteX310" fmla="*/ 6513842 w 10980843"/>
              <a:gd name="connsiteY310" fmla="*/ 1169904 h 4844809"/>
              <a:gd name="connsiteX311" fmla="*/ 6503353 w 10980843"/>
              <a:gd name="connsiteY311" fmla="*/ 1198508 h 4844809"/>
              <a:gd name="connsiteX312" fmla="*/ 6467123 w 10980843"/>
              <a:gd name="connsiteY312" fmla="*/ 1155602 h 4844809"/>
              <a:gd name="connsiteX313" fmla="*/ 6438519 w 10980843"/>
              <a:gd name="connsiteY313" fmla="*/ 1143210 h 4844809"/>
              <a:gd name="connsiteX314" fmla="*/ 6743629 w 10980843"/>
              <a:gd name="connsiteY314" fmla="*/ 1134629 h 4844809"/>
              <a:gd name="connsiteX315" fmla="*/ 6640652 w 10980843"/>
              <a:gd name="connsiteY315" fmla="*/ 1162279 h 4844809"/>
              <a:gd name="connsiteX316" fmla="*/ 6668301 w 10980843"/>
              <a:gd name="connsiteY316" fmla="*/ 1181348 h 4844809"/>
              <a:gd name="connsiteX317" fmla="*/ 6649232 w 10980843"/>
              <a:gd name="connsiteY317" fmla="*/ 1218533 h 4844809"/>
              <a:gd name="connsiteX318" fmla="*/ 6702627 w 10980843"/>
              <a:gd name="connsiteY318" fmla="*/ 1196605 h 4844809"/>
              <a:gd name="connsiteX319" fmla="*/ 6707394 w 10980843"/>
              <a:gd name="connsiteY319" fmla="*/ 1174671 h 4844809"/>
              <a:gd name="connsiteX320" fmla="*/ 6709303 w 10980843"/>
              <a:gd name="connsiteY320" fmla="*/ 1175627 h 4844809"/>
              <a:gd name="connsiteX321" fmla="*/ 6743629 w 10980843"/>
              <a:gd name="connsiteY321" fmla="*/ 1134629 h 4844809"/>
              <a:gd name="connsiteX322" fmla="*/ 6822765 w 10980843"/>
              <a:gd name="connsiteY322" fmla="*/ 1106979 h 4844809"/>
              <a:gd name="connsiteX323" fmla="*/ 6822765 w 10980843"/>
              <a:gd name="connsiteY323" fmla="*/ 1107928 h 4844809"/>
              <a:gd name="connsiteX324" fmla="*/ 6751255 w 10980843"/>
              <a:gd name="connsiteY324" fmla="*/ 1152744 h 4844809"/>
              <a:gd name="connsiteX325" fmla="*/ 6933368 w 10980843"/>
              <a:gd name="connsiteY325" fmla="*/ 1133675 h 4844809"/>
              <a:gd name="connsiteX326" fmla="*/ 6947670 w 10980843"/>
              <a:gd name="connsiteY326" fmla="*/ 1115559 h 4844809"/>
              <a:gd name="connsiteX327" fmla="*/ 6857091 w 10980843"/>
              <a:gd name="connsiteY327" fmla="*/ 1122230 h 4844809"/>
              <a:gd name="connsiteX328" fmla="*/ 6822765 w 10980843"/>
              <a:gd name="connsiteY328" fmla="*/ 1106979 h 4844809"/>
              <a:gd name="connsiteX329" fmla="*/ 8373106 w 10980843"/>
              <a:gd name="connsiteY329" fmla="*/ 1067886 h 4844809"/>
              <a:gd name="connsiteX330" fmla="*/ 8237712 w 10980843"/>
              <a:gd name="connsiteY330" fmla="*/ 1161325 h 4844809"/>
              <a:gd name="connsiteX331" fmla="*/ 8396943 w 10980843"/>
              <a:gd name="connsiteY331" fmla="*/ 1095536 h 4844809"/>
              <a:gd name="connsiteX332" fmla="*/ 8374061 w 10980843"/>
              <a:gd name="connsiteY332" fmla="*/ 1067886 h 4844809"/>
              <a:gd name="connsiteX333" fmla="*/ 6831345 w 10980843"/>
              <a:gd name="connsiteY333" fmla="*/ 974443 h 4844809"/>
              <a:gd name="connsiteX334" fmla="*/ 6774137 w 10980843"/>
              <a:gd name="connsiteY334" fmla="*/ 1002097 h 4844809"/>
              <a:gd name="connsiteX335" fmla="*/ 6826578 w 10980843"/>
              <a:gd name="connsiteY335" fmla="*/ 1025934 h 4844809"/>
              <a:gd name="connsiteX336" fmla="*/ 6817043 w 10980843"/>
              <a:gd name="connsiteY336" fmla="*/ 1011632 h 4844809"/>
              <a:gd name="connsiteX337" fmla="*/ 6817043 w 10980843"/>
              <a:gd name="connsiteY337" fmla="*/ 992562 h 4844809"/>
              <a:gd name="connsiteX338" fmla="*/ 6835158 w 10980843"/>
              <a:gd name="connsiteY338" fmla="*/ 992562 h 4844809"/>
              <a:gd name="connsiteX339" fmla="*/ 7000825 w 10980843"/>
              <a:gd name="connsiteY339" fmla="*/ 973967 h 4844809"/>
              <a:gd name="connsiteX340" fmla="*/ 6975320 w 10980843"/>
              <a:gd name="connsiteY340" fmla="*/ 979210 h 4844809"/>
              <a:gd name="connsiteX341" fmla="*/ 6938136 w 10980843"/>
              <a:gd name="connsiteY341" fmla="*/ 1040236 h 4844809"/>
              <a:gd name="connsiteX342" fmla="*/ 7022039 w 10980843"/>
              <a:gd name="connsiteY342" fmla="*/ 988745 h 4844809"/>
              <a:gd name="connsiteX343" fmla="*/ 7000825 w 10980843"/>
              <a:gd name="connsiteY343" fmla="*/ 973967 h 4844809"/>
              <a:gd name="connsiteX344" fmla="*/ 8789769 w 10980843"/>
              <a:gd name="connsiteY344" fmla="*/ 937257 h 4844809"/>
              <a:gd name="connsiteX345" fmla="*/ 8664868 w 10980843"/>
              <a:gd name="connsiteY345" fmla="*/ 1004000 h 4844809"/>
              <a:gd name="connsiteX346" fmla="*/ 8602893 w 10980843"/>
              <a:gd name="connsiteY346" fmla="*/ 1021165 h 4844809"/>
              <a:gd name="connsiteX347" fmla="*/ 8664868 w 10980843"/>
              <a:gd name="connsiteY347" fmla="*/ 975396 h 4844809"/>
              <a:gd name="connsiteX348" fmla="*/ 8789769 w 10980843"/>
              <a:gd name="connsiteY348" fmla="*/ 937257 h 4844809"/>
              <a:gd name="connsiteX349" fmla="*/ 7042851 w 10980843"/>
              <a:gd name="connsiteY349" fmla="*/ 847871 h 4844809"/>
              <a:gd name="connsiteX350" fmla="*/ 6938136 w 10980843"/>
              <a:gd name="connsiteY350" fmla="*/ 862890 h 4844809"/>
              <a:gd name="connsiteX351" fmla="*/ 6962927 w 10980843"/>
              <a:gd name="connsiteY351" fmla="*/ 889585 h 4844809"/>
              <a:gd name="connsiteX352" fmla="*/ 7059223 w 10980843"/>
              <a:gd name="connsiteY352" fmla="*/ 858122 h 4844809"/>
              <a:gd name="connsiteX353" fmla="*/ 7042851 w 10980843"/>
              <a:gd name="connsiteY353" fmla="*/ 847871 h 4844809"/>
              <a:gd name="connsiteX354" fmla="*/ 7418683 w 10980843"/>
              <a:gd name="connsiteY354" fmla="*/ 835240 h 4844809"/>
              <a:gd name="connsiteX355" fmla="*/ 7358616 w 10980843"/>
              <a:gd name="connsiteY355" fmla="*/ 843820 h 4844809"/>
              <a:gd name="connsiteX356" fmla="*/ 7395801 w 10980843"/>
              <a:gd name="connsiteY356" fmla="*/ 862890 h 4844809"/>
              <a:gd name="connsiteX357" fmla="*/ 7386266 w 10980843"/>
              <a:gd name="connsiteY357" fmla="*/ 900074 h 4844809"/>
              <a:gd name="connsiteX358" fmla="*/ 7413916 w 10980843"/>
              <a:gd name="connsiteY358" fmla="*/ 900074 h 4844809"/>
              <a:gd name="connsiteX359" fmla="*/ 7367197 w 10980843"/>
              <a:gd name="connsiteY359" fmla="*/ 961095 h 4844809"/>
              <a:gd name="connsiteX360" fmla="*/ 7410103 w 10980843"/>
              <a:gd name="connsiteY360" fmla="*/ 936304 h 4844809"/>
              <a:gd name="connsiteX361" fmla="*/ 7460635 w 10980843"/>
              <a:gd name="connsiteY361" fmla="*/ 927724 h 4844809"/>
              <a:gd name="connsiteX362" fmla="*/ 7460635 w 10980843"/>
              <a:gd name="connsiteY362" fmla="*/ 878146 h 4844809"/>
              <a:gd name="connsiteX363" fmla="*/ 7447287 w 10980843"/>
              <a:gd name="connsiteY363" fmla="*/ 868611 h 4844809"/>
              <a:gd name="connsiteX364" fmla="*/ 7418683 w 10980843"/>
              <a:gd name="connsiteY364" fmla="*/ 835240 h 4844809"/>
              <a:gd name="connsiteX365" fmla="*/ 5574941 w 10980843"/>
              <a:gd name="connsiteY365" fmla="*/ 693795 h 4844809"/>
              <a:gd name="connsiteX366" fmla="*/ 5488863 w 10980843"/>
              <a:gd name="connsiteY366" fmla="*/ 750378 h 4844809"/>
              <a:gd name="connsiteX367" fmla="*/ 5574675 w 10980843"/>
              <a:gd name="connsiteY367" fmla="*/ 728450 h 4844809"/>
              <a:gd name="connsiteX368" fmla="*/ 5609951 w 10980843"/>
              <a:gd name="connsiteY368" fmla="*/ 694124 h 4844809"/>
              <a:gd name="connsiteX369" fmla="*/ 5574941 w 10980843"/>
              <a:gd name="connsiteY369" fmla="*/ 693795 h 4844809"/>
              <a:gd name="connsiteX370" fmla="*/ 8190992 w 10980843"/>
              <a:gd name="connsiteY370" fmla="*/ 619754 h 4844809"/>
              <a:gd name="connsiteX371" fmla="*/ 8086111 w 10980843"/>
              <a:gd name="connsiteY371" fmla="*/ 666473 h 4844809"/>
              <a:gd name="connsiteX372" fmla="*/ 7994577 w 10980843"/>
              <a:gd name="connsiteY372" fmla="*/ 703658 h 4844809"/>
              <a:gd name="connsiteX373" fmla="*/ 8190992 w 10980843"/>
              <a:gd name="connsiteY373" fmla="*/ 619754 h 4844809"/>
              <a:gd name="connsiteX374" fmla="*/ 6620628 w 10980843"/>
              <a:gd name="connsiteY374" fmla="*/ 516778 h 4844809"/>
              <a:gd name="connsiteX375" fmla="*/ 6620628 w 10980843"/>
              <a:gd name="connsiteY375" fmla="*/ 544432 h 4844809"/>
              <a:gd name="connsiteX376" fmla="*/ 6714071 w 10980843"/>
              <a:gd name="connsiteY376" fmla="*/ 516778 h 4844809"/>
              <a:gd name="connsiteX377" fmla="*/ 6171548 w 10980843"/>
              <a:gd name="connsiteY377" fmla="*/ 479592 h 4844809"/>
              <a:gd name="connsiteX378" fmla="*/ 6031386 w 10980843"/>
              <a:gd name="connsiteY378" fmla="*/ 516776 h 4844809"/>
              <a:gd name="connsiteX379" fmla="*/ 6171548 w 10980843"/>
              <a:gd name="connsiteY379" fmla="*/ 479592 h 4844809"/>
              <a:gd name="connsiteX380" fmla="*/ 6797973 w 10980843"/>
              <a:gd name="connsiteY380" fmla="*/ 395689 h 4844809"/>
              <a:gd name="connsiteX381" fmla="*/ 6778904 w 10980843"/>
              <a:gd name="connsiteY381" fmla="*/ 442408 h 4844809"/>
              <a:gd name="connsiteX382" fmla="*/ 6685466 w 10980843"/>
              <a:gd name="connsiteY382" fmla="*/ 413804 h 4844809"/>
              <a:gd name="connsiteX383" fmla="*/ 6747441 w 10980843"/>
              <a:gd name="connsiteY383" fmla="*/ 396644 h 4844809"/>
              <a:gd name="connsiteX384" fmla="*/ 6797973 w 10980843"/>
              <a:gd name="connsiteY384" fmla="*/ 395689 h 4844809"/>
              <a:gd name="connsiteX385" fmla="*/ 2707596 w 10980843"/>
              <a:gd name="connsiteY385" fmla="*/ 217389 h 4844809"/>
              <a:gd name="connsiteX386" fmla="*/ 2596991 w 10980843"/>
              <a:gd name="connsiteY386" fmla="*/ 285087 h 4844809"/>
              <a:gd name="connsiteX387" fmla="*/ 2596042 w 10980843"/>
              <a:gd name="connsiteY387" fmla="*/ 284132 h 4844809"/>
              <a:gd name="connsiteX388" fmla="*/ 2514997 w 10980843"/>
              <a:gd name="connsiteY388" fmla="*/ 348017 h 4844809"/>
              <a:gd name="connsiteX389" fmla="*/ 2613203 w 10980843"/>
              <a:gd name="connsiteY389" fmla="*/ 291763 h 4844809"/>
              <a:gd name="connsiteX390" fmla="*/ 2622737 w 10980843"/>
              <a:gd name="connsiteY390" fmla="*/ 310832 h 4844809"/>
              <a:gd name="connsiteX391" fmla="*/ 2646574 w 10980843"/>
              <a:gd name="connsiteY391" fmla="*/ 310832 h 4844809"/>
              <a:gd name="connsiteX392" fmla="*/ 2740013 w 10980843"/>
              <a:gd name="connsiteY392" fmla="*/ 245039 h 4844809"/>
              <a:gd name="connsiteX393" fmla="*/ 2715225 w 10980843"/>
              <a:gd name="connsiteY393" fmla="*/ 232646 h 4844809"/>
              <a:gd name="connsiteX394" fmla="*/ 2707596 w 10980843"/>
              <a:gd name="connsiteY394" fmla="*/ 217389 h 4844809"/>
              <a:gd name="connsiteX395" fmla="*/ 3759272 w 10980843"/>
              <a:gd name="connsiteY395" fmla="*/ 124906 h 4844809"/>
              <a:gd name="connsiteX396" fmla="*/ 3585738 w 10980843"/>
              <a:gd name="connsiteY396" fmla="*/ 199274 h 4844809"/>
              <a:gd name="connsiteX397" fmla="*/ 3567623 w 10980843"/>
              <a:gd name="connsiteY397" fmla="*/ 181159 h 4844809"/>
              <a:gd name="connsiteX398" fmla="*/ 3518996 w 10980843"/>
              <a:gd name="connsiteY398" fmla="*/ 225970 h 4844809"/>
              <a:gd name="connsiteX399" fmla="*/ 3300652 w 10980843"/>
              <a:gd name="connsiteY399" fmla="*/ 348971 h 4844809"/>
              <a:gd name="connsiteX400" fmla="*/ 2589724 w 10980843"/>
              <a:gd name="connsiteY400" fmla="*/ 0 h 4844809"/>
              <a:gd name="connsiteX401" fmla="*/ 2882671 w 10980843"/>
              <a:gd name="connsiteY401" fmla="*/ 0 h 4844809"/>
              <a:gd name="connsiteX402" fmla="*/ 2837268 w 10980843"/>
              <a:gd name="connsiteY402" fmla="*/ 19070 h 4844809"/>
              <a:gd name="connsiteX403" fmla="*/ 2768616 w 10980843"/>
              <a:gd name="connsiteY403" fmla="*/ 67698 h 4844809"/>
              <a:gd name="connsiteX404" fmla="*/ 2822011 w 10980843"/>
              <a:gd name="connsiteY404" fmla="*/ 61021 h 4844809"/>
              <a:gd name="connsiteX405" fmla="*/ 2934524 w 10980843"/>
              <a:gd name="connsiteY405" fmla="*/ 0 h 4844809"/>
              <a:gd name="connsiteX406" fmla="*/ 4017658 w 10980843"/>
              <a:gd name="connsiteY406" fmla="*/ 0 h 4844809"/>
              <a:gd name="connsiteX407" fmla="*/ 4021476 w 10980843"/>
              <a:gd name="connsiteY407" fmla="*/ 2859 h 4844809"/>
              <a:gd name="connsiteX408" fmla="*/ 3993821 w 10980843"/>
              <a:gd name="connsiteY408" fmla="*/ 40043 h 4844809"/>
              <a:gd name="connsiteX409" fmla="*/ 4047216 w 10980843"/>
              <a:gd name="connsiteY409" fmla="*/ 57209 h 4844809"/>
              <a:gd name="connsiteX410" fmla="*/ 4124448 w 10980843"/>
              <a:gd name="connsiteY410" fmla="*/ 30509 h 4844809"/>
              <a:gd name="connsiteX411" fmla="*/ 4002406 w 10980843"/>
              <a:gd name="connsiteY411" fmla="*/ 104882 h 4844809"/>
              <a:gd name="connsiteX412" fmla="*/ 3992871 w 10980843"/>
              <a:gd name="connsiteY412" fmla="*/ 85813 h 4844809"/>
              <a:gd name="connsiteX413" fmla="*/ 3992871 w 10980843"/>
              <a:gd name="connsiteY413" fmla="*/ 114417 h 4844809"/>
              <a:gd name="connsiteX414" fmla="*/ 3965217 w 10980843"/>
              <a:gd name="connsiteY414" fmla="*/ 109649 h 4844809"/>
              <a:gd name="connsiteX415" fmla="*/ 3965217 w 10980843"/>
              <a:gd name="connsiteY415" fmla="*/ 133486 h 4844809"/>
              <a:gd name="connsiteX416" fmla="*/ 3912776 w 10980843"/>
              <a:gd name="connsiteY416" fmla="*/ 114417 h 4844809"/>
              <a:gd name="connsiteX417" fmla="*/ 3562856 w 10980843"/>
              <a:gd name="connsiteY417" fmla="*/ 273643 h 4844809"/>
              <a:gd name="connsiteX418" fmla="*/ 3600040 w 10980843"/>
              <a:gd name="connsiteY418" fmla="*/ 273643 h 4844809"/>
              <a:gd name="connsiteX419" fmla="*/ 3498017 w 10980843"/>
              <a:gd name="connsiteY419" fmla="*/ 335619 h 4844809"/>
              <a:gd name="connsiteX420" fmla="*/ 3455111 w 10980843"/>
              <a:gd name="connsiteY420" fmla="*/ 367086 h 4844809"/>
              <a:gd name="connsiteX421" fmla="*/ 3464646 w 10980843"/>
              <a:gd name="connsiteY421" fmla="*/ 386155 h 4844809"/>
              <a:gd name="connsiteX422" fmla="*/ 3764039 w 10980843"/>
              <a:gd name="connsiteY422" fmla="*/ 245994 h 4844809"/>
              <a:gd name="connsiteX423" fmla="*/ 3740202 w 10980843"/>
              <a:gd name="connsiteY423" fmla="*/ 278411 h 4844809"/>
              <a:gd name="connsiteX424" fmla="*/ 3845084 w 10980843"/>
              <a:gd name="connsiteY424" fmla="*/ 254574 h 4844809"/>
              <a:gd name="connsiteX425" fmla="*/ 4031960 w 10980843"/>
              <a:gd name="connsiteY425" fmla="*/ 188785 h 4844809"/>
              <a:gd name="connsiteX426" fmla="*/ 4123494 w 10980843"/>
              <a:gd name="connsiteY426" fmla="*/ 142066 h 4844809"/>
              <a:gd name="connsiteX427" fmla="*/ 4104425 w 10980843"/>
              <a:gd name="connsiteY427" fmla="*/ 174483 h 4844809"/>
              <a:gd name="connsiteX428" fmla="*/ 4123494 w 10980843"/>
              <a:gd name="connsiteY428" fmla="*/ 188785 h 4844809"/>
              <a:gd name="connsiteX429" fmla="*/ 4095844 w 10980843"/>
              <a:gd name="connsiteY429" fmla="*/ 216435 h 4844809"/>
              <a:gd name="connsiteX430" fmla="*/ 4140659 w 10980843"/>
              <a:gd name="connsiteY430" fmla="*/ 188785 h 4844809"/>
              <a:gd name="connsiteX431" fmla="*/ 4180702 w 10980843"/>
              <a:gd name="connsiteY431" fmla="*/ 184018 h 4844809"/>
              <a:gd name="connsiteX432" fmla="*/ 4246491 w 10980843"/>
              <a:gd name="connsiteY432" fmla="*/ 151601 h 4844809"/>
              <a:gd name="connsiteX433" fmla="*/ 4236956 w 10980843"/>
              <a:gd name="connsiteY433" fmla="*/ 193553 h 4844809"/>
              <a:gd name="connsiteX434" fmla="*/ 4383794 w 10980843"/>
              <a:gd name="connsiteY434" fmla="*/ 171625 h 4844809"/>
              <a:gd name="connsiteX435" fmla="*/ 4508694 w 10980843"/>
              <a:gd name="connsiteY435" fmla="*/ 91534 h 4844809"/>
              <a:gd name="connsiteX436" fmla="*/ 4660300 w 10980843"/>
              <a:gd name="connsiteY436" fmla="*/ 48628 h 4844809"/>
              <a:gd name="connsiteX437" fmla="*/ 4678772 w 10980843"/>
              <a:gd name="connsiteY437" fmla="*/ 24909 h 4844809"/>
              <a:gd name="connsiteX438" fmla="*/ 4693122 w 10980843"/>
              <a:gd name="connsiteY438" fmla="*/ 0 h 4844809"/>
              <a:gd name="connsiteX439" fmla="*/ 4791442 w 10980843"/>
              <a:gd name="connsiteY439" fmla="*/ 0 h 4844809"/>
              <a:gd name="connsiteX440" fmla="*/ 4774953 w 10980843"/>
              <a:gd name="connsiteY440" fmla="*/ 11321 h 4844809"/>
              <a:gd name="connsiteX441" fmla="*/ 4784251 w 10980843"/>
              <a:gd name="connsiteY441" fmla="*/ 20024 h 4844809"/>
              <a:gd name="connsiteX442" fmla="*/ 4827024 w 10980843"/>
              <a:gd name="connsiteY442" fmla="*/ 0 h 4844809"/>
              <a:gd name="connsiteX443" fmla="*/ 6146020 w 10980843"/>
              <a:gd name="connsiteY443" fmla="*/ 0 h 4844809"/>
              <a:gd name="connsiteX444" fmla="*/ 6080014 w 10980843"/>
              <a:gd name="connsiteY444" fmla="*/ 11439 h 4844809"/>
              <a:gd name="connsiteX445" fmla="*/ 6107663 w 10980843"/>
              <a:gd name="connsiteY445" fmla="*/ 30509 h 4844809"/>
              <a:gd name="connsiteX446" fmla="*/ 6088594 w 10980843"/>
              <a:gd name="connsiteY446" fmla="*/ 95347 h 4844809"/>
              <a:gd name="connsiteX447" fmla="*/ 6124824 w 10980843"/>
              <a:gd name="connsiteY447" fmla="*/ 93438 h 4844809"/>
              <a:gd name="connsiteX448" fmla="*/ 6223034 w 10980843"/>
              <a:gd name="connsiteY448" fmla="*/ 57209 h 4844809"/>
              <a:gd name="connsiteX449" fmla="*/ 6377493 w 10980843"/>
              <a:gd name="connsiteY449" fmla="*/ 30509 h 4844809"/>
              <a:gd name="connsiteX450" fmla="*/ 6384169 w 10980843"/>
              <a:gd name="connsiteY450" fmla="*/ 58163 h 4844809"/>
              <a:gd name="connsiteX451" fmla="*/ 6350798 w 10980843"/>
              <a:gd name="connsiteY451" fmla="*/ 77232 h 4844809"/>
              <a:gd name="connsiteX452" fmla="*/ 6360333 w 10980843"/>
              <a:gd name="connsiteY452" fmla="*/ 103928 h 4844809"/>
              <a:gd name="connsiteX453" fmla="*/ 6308846 w 10980843"/>
              <a:gd name="connsiteY453" fmla="*/ 141112 h 4844809"/>
              <a:gd name="connsiteX454" fmla="*/ 6304079 w 10980843"/>
              <a:gd name="connsiteY454" fmla="*/ 113462 h 4844809"/>
              <a:gd name="connsiteX455" fmla="*/ 6236382 w 10980843"/>
              <a:gd name="connsiteY455" fmla="*/ 103928 h 4844809"/>
              <a:gd name="connsiteX456" fmla="*/ 6224938 w 10980843"/>
              <a:gd name="connsiteY456" fmla="*/ 85813 h 4844809"/>
              <a:gd name="connsiteX457" fmla="*/ 6165826 w 10980843"/>
              <a:gd name="connsiteY457" fmla="*/ 121088 h 4844809"/>
              <a:gd name="connsiteX458" fmla="*/ 6032340 w 10980843"/>
              <a:gd name="connsiteY458" fmla="*/ 142066 h 4844809"/>
              <a:gd name="connsiteX459" fmla="*/ 6014225 w 10980843"/>
              <a:gd name="connsiteY459" fmla="*/ 240272 h 4844809"/>
              <a:gd name="connsiteX460" fmla="*/ 5947483 w 10980843"/>
              <a:gd name="connsiteY460" fmla="*/ 286995 h 4844809"/>
              <a:gd name="connsiteX461" fmla="*/ 5882644 w 10980843"/>
              <a:gd name="connsiteY461" fmla="*/ 296530 h 4844809"/>
              <a:gd name="connsiteX462" fmla="*/ 5882644 w 10980843"/>
              <a:gd name="connsiteY462" fmla="*/ 333715 h 4844809"/>
              <a:gd name="connsiteX463" fmla="*/ 5829249 w 10980843"/>
              <a:gd name="connsiteY463" fmla="*/ 311782 h 4844809"/>
              <a:gd name="connsiteX464" fmla="*/ 5844505 w 10980843"/>
              <a:gd name="connsiteY464" fmla="*/ 290808 h 4844809"/>
              <a:gd name="connsiteX465" fmla="*/ 5760602 w 10980843"/>
              <a:gd name="connsiteY465" fmla="*/ 309878 h 4844809"/>
              <a:gd name="connsiteX466" fmla="*/ 5769182 w 10980843"/>
              <a:gd name="connsiteY466" fmla="*/ 346108 h 4844809"/>
              <a:gd name="connsiteX467" fmla="*/ 5728185 w 10980843"/>
              <a:gd name="connsiteY467" fmla="*/ 374712 h 4844809"/>
              <a:gd name="connsiteX468" fmla="*/ 5742487 w 10980843"/>
              <a:gd name="connsiteY468" fmla="*/ 308923 h 4844809"/>
              <a:gd name="connsiteX469" fmla="*/ 5649044 w 10980843"/>
              <a:gd name="connsiteY469" fmla="*/ 430016 h 4844809"/>
              <a:gd name="connsiteX470" fmla="*/ 5709115 w 10980843"/>
              <a:gd name="connsiteY470" fmla="*/ 403316 h 4844809"/>
              <a:gd name="connsiteX471" fmla="*/ 5831158 w 10980843"/>
              <a:gd name="connsiteY471" fmla="*/ 421431 h 4844809"/>
              <a:gd name="connsiteX472" fmla="*/ 5893133 w 10980843"/>
              <a:gd name="connsiteY472" fmla="*/ 399503 h 4844809"/>
              <a:gd name="connsiteX473" fmla="*/ 6078105 w 10980843"/>
              <a:gd name="connsiteY473" fmla="*/ 392827 h 4844809"/>
              <a:gd name="connsiteX474" fmla="*/ 6052364 w 10980843"/>
              <a:gd name="connsiteY474" fmla="*/ 409038 h 4844809"/>
              <a:gd name="connsiteX475" fmla="*/ 5797786 w 10980843"/>
              <a:gd name="connsiteY475" fmla="*/ 458620 h 4844809"/>
              <a:gd name="connsiteX476" fmla="*/ 5802553 w 10980843"/>
              <a:gd name="connsiteY476" fmla="*/ 486270 h 4844809"/>
              <a:gd name="connsiteX477" fmla="*/ 5844505 w 10980843"/>
              <a:gd name="connsiteY477" fmla="*/ 486270 h 4844809"/>
              <a:gd name="connsiteX478" fmla="*/ 5838783 w 10980843"/>
              <a:gd name="connsiteY478" fmla="*/ 543478 h 4844809"/>
              <a:gd name="connsiteX479" fmla="*/ 5778717 w 10980843"/>
              <a:gd name="connsiteY479" fmla="*/ 616892 h 4844809"/>
              <a:gd name="connsiteX480" fmla="*/ 5831158 w 10980843"/>
              <a:gd name="connsiteY480" fmla="*/ 654081 h 4844809"/>
              <a:gd name="connsiteX481" fmla="*/ 5872155 w 10980843"/>
              <a:gd name="connsiteY481" fmla="*/ 654081 h 4844809"/>
              <a:gd name="connsiteX482" fmla="*/ 5840692 w 10980843"/>
              <a:gd name="connsiteY482" fmla="*/ 728450 h 4844809"/>
              <a:gd name="connsiteX483" fmla="*/ 5881689 w 10980843"/>
              <a:gd name="connsiteY483" fmla="*/ 705567 h 4844809"/>
              <a:gd name="connsiteX484" fmla="*/ 5863575 w 10980843"/>
              <a:gd name="connsiteY484" fmla="*/ 682685 h 4844809"/>
              <a:gd name="connsiteX485" fmla="*/ 5936039 w 10980843"/>
              <a:gd name="connsiteY485" fmla="*/ 685544 h 4844809"/>
              <a:gd name="connsiteX486" fmla="*/ 6185850 w 10980843"/>
              <a:gd name="connsiteY486" fmla="*/ 627381 h 4844809"/>
              <a:gd name="connsiteX487" fmla="*/ 6196334 w 10980843"/>
              <a:gd name="connsiteY487" fmla="*/ 646450 h 4844809"/>
              <a:gd name="connsiteX488" fmla="*/ 6340309 w 10980843"/>
              <a:gd name="connsiteY488" fmla="*/ 561593 h 4844809"/>
              <a:gd name="connsiteX489" fmla="*/ 6380356 w 10980843"/>
              <a:gd name="connsiteY489" fmla="*/ 596873 h 4844809"/>
              <a:gd name="connsiteX490" fmla="*/ 6564374 w 10980843"/>
              <a:gd name="connsiteY490" fmla="*/ 551104 h 4844809"/>
              <a:gd name="connsiteX491" fmla="*/ 6559607 w 10980843"/>
              <a:gd name="connsiteY491" fmla="*/ 523454 h 4844809"/>
              <a:gd name="connsiteX492" fmla="*/ 6531003 w 10980843"/>
              <a:gd name="connsiteY492" fmla="*/ 541569 h 4844809"/>
              <a:gd name="connsiteX493" fmla="*/ 6280242 w 10980843"/>
              <a:gd name="connsiteY493" fmla="*/ 557780 h 4844809"/>
              <a:gd name="connsiteX494" fmla="*/ 6237336 w 10980843"/>
              <a:gd name="connsiteY494" fmla="*/ 517732 h 4844809"/>
              <a:gd name="connsiteX495" fmla="*/ 6286914 w 10980843"/>
              <a:gd name="connsiteY495" fmla="*/ 494850 h 4844809"/>
              <a:gd name="connsiteX496" fmla="*/ 6336496 w 10980843"/>
              <a:gd name="connsiteY496" fmla="*/ 522499 h 4844809"/>
              <a:gd name="connsiteX497" fmla="*/ 6408961 w 10980843"/>
              <a:gd name="connsiteY497" fmla="*/ 513919 h 4844809"/>
              <a:gd name="connsiteX498" fmla="*/ 6428030 w 10980843"/>
              <a:gd name="connsiteY498" fmla="*/ 532989 h 4844809"/>
              <a:gd name="connsiteX499" fmla="*/ 6645419 w 10980843"/>
              <a:gd name="connsiteY499" fmla="*/ 479593 h 4844809"/>
              <a:gd name="connsiteX500" fmla="*/ 6709303 w 10980843"/>
              <a:gd name="connsiteY500" fmla="*/ 491037 h 4844809"/>
              <a:gd name="connsiteX501" fmla="*/ 6766511 w 10980843"/>
              <a:gd name="connsiteY501" fmla="*/ 450035 h 4844809"/>
              <a:gd name="connsiteX502" fmla="*/ 6829441 w 10980843"/>
              <a:gd name="connsiteY502" fmla="*/ 467200 h 4844809"/>
              <a:gd name="connsiteX503" fmla="*/ 6885695 w 10980843"/>
              <a:gd name="connsiteY503" fmla="*/ 410946 h 4844809"/>
              <a:gd name="connsiteX504" fmla="*/ 6854228 w 10980843"/>
              <a:gd name="connsiteY504" fmla="*/ 392827 h 4844809"/>
              <a:gd name="connsiteX505" fmla="*/ 7017272 w 10980843"/>
              <a:gd name="connsiteY505" fmla="*/ 336573 h 4844809"/>
              <a:gd name="connsiteX506" fmla="*/ 7030619 w 10980843"/>
              <a:gd name="connsiteY506" fmla="*/ 368990 h 4844809"/>
              <a:gd name="connsiteX507" fmla="*/ 7167923 w 10980843"/>
              <a:gd name="connsiteY507" fmla="*/ 280319 h 4844809"/>
              <a:gd name="connsiteX508" fmla="*/ 7387220 w 10980843"/>
              <a:gd name="connsiteY508" fmla="*/ 215485 h 4844809"/>
              <a:gd name="connsiteX509" fmla="*/ 7377686 w 10980843"/>
              <a:gd name="connsiteY509" fmla="*/ 233600 h 4844809"/>
              <a:gd name="connsiteX510" fmla="*/ 7433939 w 10980843"/>
              <a:gd name="connsiteY510" fmla="*/ 224066 h 4844809"/>
              <a:gd name="connsiteX511" fmla="*/ 7361475 w 10980843"/>
              <a:gd name="connsiteY511" fmla="*/ 267926 h 4844809"/>
              <a:gd name="connsiteX512" fmla="*/ 7291874 w 10980843"/>
              <a:gd name="connsiteY512" fmla="*/ 291763 h 4844809"/>
              <a:gd name="connsiteX513" fmla="*/ 7145990 w 10980843"/>
              <a:gd name="connsiteY513" fmla="*/ 370899 h 4844809"/>
              <a:gd name="connsiteX514" fmla="*/ 7041108 w 10980843"/>
              <a:gd name="connsiteY514" fmla="*/ 406179 h 4844809"/>
              <a:gd name="connsiteX515" fmla="*/ 7144086 w 10980843"/>
              <a:gd name="connsiteY515" fmla="*/ 416664 h 4844809"/>
              <a:gd name="connsiteX516" fmla="*/ 7422496 w 10980843"/>
              <a:gd name="connsiteY516" fmla="*/ 358506 h 4844809"/>
              <a:gd name="connsiteX517" fmla="*/ 7445378 w 10980843"/>
              <a:gd name="connsiteY517" fmla="*/ 333715 h 4844809"/>
              <a:gd name="connsiteX518" fmla="*/ 7499728 w 10980843"/>
              <a:gd name="connsiteY518" fmla="*/ 326084 h 4844809"/>
              <a:gd name="connsiteX519" fmla="*/ 7499728 w 10980843"/>
              <a:gd name="connsiteY519" fmla="*/ 295576 h 4844809"/>
              <a:gd name="connsiteX520" fmla="*/ 7480658 w 10980843"/>
              <a:gd name="connsiteY520" fmla="*/ 285087 h 4844809"/>
              <a:gd name="connsiteX521" fmla="*/ 7508308 w 10980843"/>
              <a:gd name="connsiteY521" fmla="*/ 219298 h 4844809"/>
              <a:gd name="connsiteX522" fmla="*/ 7489239 w 10980843"/>
              <a:gd name="connsiteY522" fmla="*/ 209764 h 4844809"/>
              <a:gd name="connsiteX523" fmla="*/ 7555027 w 10980843"/>
              <a:gd name="connsiteY523" fmla="*/ 159227 h 4844809"/>
              <a:gd name="connsiteX524" fmla="*/ 7518797 w 10980843"/>
              <a:gd name="connsiteY524" fmla="*/ 205951 h 4844809"/>
              <a:gd name="connsiteX525" fmla="*/ 7518797 w 10980843"/>
              <a:gd name="connsiteY525" fmla="*/ 224066 h 4844809"/>
              <a:gd name="connsiteX526" fmla="*/ 7536912 w 10980843"/>
              <a:gd name="connsiteY526" fmla="*/ 225020 h 4844809"/>
              <a:gd name="connsiteX527" fmla="*/ 7536912 w 10980843"/>
              <a:gd name="connsiteY527" fmla="*/ 238368 h 4844809"/>
              <a:gd name="connsiteX528" fmla="*/ 7517843 w 10980843"/>
              <a:gd name="connsiteY528" fmla="*/ 243135 h 4844809"/>
              <a:gd name="connsiteX529" fmla="*/ 7517843 w 10980843"/>
              <a:gd name="connsiteY529" fmla="*/ 261250 h 4844809"/>
              <a:gd name="connsiteX530" fmla="*/ 7561703 w 10980843"/>
              <a:gd name="connsiteY530" fmla="*/ 289854 h 4844809"/>
              <a:gd name="connsiteX531" fmla="*/ 7711400 w 10980843"/>
              <a:gd name="connsiteY531" fmla="*/ 258391 h 4844809"/>
              <a:gd name="connsiteX532" fmla="*/ 7737141 w 10980843"/>
              <a:gd name="connsiteY532" fmla="*/ 233600 h 4844809"/>
              <a:gd name="connsiteX533" fmla="*/ 7760977 w 10980843"/>
              <a:gd name="connsiteY533" fmla="*/ 252670 h 4844809"/>
              <a:gd name="connsiteX534" fmla="*/ 7760977 w 10980843"/>
              <a:gd name="connsiteY534" fmla="*/ 266972 h 4844809"/>
              <a:gd name="connsiteX535" fmla="*/ 7732373 w 10980843"/>
              <a:gd name="connsiteY535" fmla="*/ 271739 h 4844809"/>
              <a:gd name="connsiteX536" fmla="*/ 7745721 w 10980843"/>
              <a:gd name="connsiteY536" fmla="*/ 289854 h 4844809"/>
              <a:gd name="connsiteX537" fmla="*/ 8073718 w 10980843"/>
              <a:gd name="connsiteY537" fmla="*/ 130623 h 4844809"/>
              <a:gd name="connsiteX538" fmla="*/ 8088020 w 10980843"/>
              <a:gd name="connsiteY538" fmla="*/ 144925 h 4844809"/>
              <a:gd name="connsiteX539" fmla="*/ 8068951 w 10980843"/>
              <a:gd name="connsiteY539" fmla="*/ 168762 h 4844809"/>
              <a:gd name="connsiteX540" fmla="*/ 8162389 w 10980843"/>
              <a:gd name="connsiteY540" fmla="*/ 159227 h 4844809"/>
              <a:gd name="connsiteX541" fmla="*/ 8071809 w 10980843"/>
              <a:gd name="connsiteY541" fmla="*/ 231691 h 4844809"/>
              <a:gd name="connsiteX542" fmla="*/ 7975508 w 10980843"/>
              <a:gd name="connsiteY542" fmla="*/ 336573 h 4844809"/>
              <a:gd name="connsiteX543" fmla="*/ 7919254 w 10980843"/>
              <a:gd name="connsiteY543" fmla="*/ 322271 h 4844809"/>
              <a:gd name="connsiteX544" fmla="*/ 7883024 w 10980843"/>
              <a:gd name="connsiteY544" fmla="*/ 416664 h 4844809"/>
              <a:gd name="connsiteX545" fmla="*/ 7769558 w 10980843"/>
              <a:gd name="connsiteY545" fmla="*/ 513919 h 4844809"/>
              <a:gd name="connsiteX546" fmla="*/ 7732373 w 10980843"/>
              <a:gd name="connsiteY546" fmla="*/ 551104 h 4844809"/>
              <a:gd name="connsiteX547" fmla="*/ 7835351 w 10980843"/>
              <a:gd name="connsiteY547" fmla="*/ 518687 h 4844809"/>
              <a:gd name="connsiteX548" fmla="*/ 7793394 w 10980843"/>
              <a:gd name="connsiteY548" fmla="*/ 552058 h 4844809"/>
              <a:gd name="connsiteX549" fmla="*/ 7686609 w 10980843"/>
              <a:gd name="connsiteY549" fmla="*/ 574940 h 4844809"/>
              <a:gd name="connsiteX550" fmla="*/ 7648470 w 10980843"/>
              <a:gd name="connsiteY550" fmla="*/ 635012 h 4844809"/>
              <a:gd name="connsiteX551" fmla="*/ 7695189 w 10980843"/>
              <a:gd name="connsiteY551" fmla="*/ 607357 h 4844809"/>
              <a:gd name="connsiteX552" fmla="*/ 7677074 w 10980843"/>
              <a:gd name="connsiteY552" fmla="*/ 673150 h 4844809"/>
              <a:gd name="connsiteX553" fmla="*/ 7823907 w 10980843"/>
              <a:gd name="connsiteY553" fmla="*/ 647405 h 4844809"/>
              <a:gd name="connsiteX554" fmla="*/ 7835351 w 10980843"/>
              <a:gd name="connsiteY554" fmla="*/ 663616 h 4844809"/>
              <a:gd name="connsiteX555" fmla="*/ 7714258 w 10980843"/>
              <a:gd name="connsiteY555" fmla="*/ 710335 h 4844809"/>
              <a:gd name="connsiteX556" fmla="*/ 7733328 w 10980843"/>
              <a:gd name="connsiteY556" fmla="*/ 719869 h 4844809"/>
              <a:gd name="connsiteX557" fmla="*/ 7687563 w 10980843"/>
              <a:gd name="connsiteY557" fmla="*/ 747519 h 4844809"/>
              <a:gd name="connsiteX558" fmla="*/ 7668494 w 10980843"/>
              <a:gd name="connsiteY558" fmla="*/ 729404 h 4844809"/>
              <a:gd name="connsiteX559" fmla="*/ 7678028 w 10980843"/>
              <a:gd name="connsiteY559" fmla="*/ 757054 h 4844809"/>
              <a:gd name="connsiteX560" fmla="*/ 7547401 w 10980843"/>
              <a:gd name="connsiteY560" fmla="*/ 803773 h 4844809"/>
              <a:gd name="connsiteX561" fmla="*/ 7588399 w 10980843"/>
              <a:gd name="connsiteY561" fmla="*/ 812353 h 4844809"/>
              <a:gd name="connsiteX562" fmla="*/ 7753351 w 10980843"/>
              <a:gd name="connsiteY562" fmla="*/ 776123 h 4844809"/>
              <a:gd name="connsiteX563" fmla="*/ 7598888 w 10980843"/>
              <a:gd name="connsiteY563" fmla="*/ 831422 h 4844809"/>
              <a:gd name="connsiteX564" fmla="*/ 7645607 w 10980843"/>
              <a:gd name="connsiteY564" fmla="*/ 867657 h 4844809"/>
              <a:gd name="connsiteX565" fmla="*/ 7660863 w 10980843"/>
              <a:gd name="connsiteY565" fmla="*/ 840957 h 4844809"/>
              <a:gd name="connsiteX566" fmla="*/ 7692330 w 10980843"/>
              <a:gd name="connsiteY566" fmla="*/ 859077 h 4844809"/>
              <a:gd name="connsiteX567" fmla="*/ 7802929 w 10980843"/>
              <a:gd name="connsiteY567" fmla="*/ 832377 h 4844809"/>
              <a:gd name="connsiteX568" fmla="*/ 7851557 w 10980843"/>
              <a:gd name="connsiteY568" fmla="*/ 776123 h 4844809"/>
              <a:gd name="connsiteX569" fmla="*/ 7837255 w 10980843"/>
              <a:gd name="connsiteY569" fmla="*/ 799005 h 4844809"/>
              <a:gd name="connsiteX570" fmla="*/ 7864905 w 10980843"/>
              <a:gd name="connsiteY570" fmla="*/ 822842 h 4844809"/>
              <a:gd name="connsiteX571" fmla="*/ 7827720 w 10980843"/>
              <a:gd name="connsiteY571" fmla="*/ 850492 h 4844809"/>
              <a:gd name="connsiteX572" fmla="*/ 7954534 w 10980843"/>
              <a:gd name="connsiteY572" fmla="*/ 821888 h 4844809"/>
              <a:gd name="connsiteX573" fmla="*/ 8051785 w 10980843"/>
              <a:gd name="connsiteY573" fmla="*/ 831422 h 4844809"/>
              <a:gd name="connsiteX574" fmla="*/ 8029857 w 10980843"/>
              <a:gd name="connsiteY574" fmla="*/ 848588 h 4844809"/>
              <a:gd name="connsiteX575" fmla="*/ 8024136 w 10980843"/>
              <a:gd name="connsiteY575" fmla="*/ 867657 h 4844809"/>
              <a:gd name="connsiteX576" fmla="*/ 8151900 w 10980843"/>
              <a:gd name="connsiteY576" fmla="*/ 860027 h 4844809"/>
              <a:gd name="connsiteX577" fmla="*/ 8414103 w 10980843"/>
              <a:gd name="connsiteY577" fmla="*/ 738939 h 4844809"/>
              <a:gd name="connsiteX578" fmla="*/ 8811702 w 10980843"/>
              <a:gd name="connsiteY578" fmla="*/ 669333 h 4844809"/>
              <a:gd name="connsiteX579" fmla="*/ 8851744 w 10980843"/>
              <a:gd name="connsiteY579" fmla="*/ 653127 h 4844809"/>
              <a:gd name="connsiteX580" fmla="*/ 8849840 w 10980843"/>
              <a:gd name="connsiteY580" fmla="*/ 670287 h 4844809"/>
              <a:gd name="connsiteX581" fmla="*/ 8808838 w 10980843"/>
              <a:gd name="connsiteY581" fmla="*/ 717961 h 4844809"/>
              <a:gd name="connsiteX582" fmla="*/ 8968069 w 10980843"/>
              <a:gd name="connsiteY582" fmla="*/ 690311 h 4844809"/>
              <a:gd name="connsiteX583" fmla="*/ 8877490 w 10980843"/>
              <a:gd name="connsiteY583" fmla="*/ 744661 h 4844809"/>
              <a:gd name="connsiteX584" fmla="*/ 8322570 w 10980843"/>
              <a:gd name="connsiteY584" fmla="*/ 994467 h 4844809"/>
              <a:gd name="connsiteX585" fmla="*/ 8285385 w 10980843"/>
              <a:gd name="connsiteY585" fmla="*/ 998280 h 4844809"/>
              <a:gd name="connsiteX586" fmla="*/ 8397897 w 10980843"/>
              <a:gd name="connsiteY586" fmla="*/ 988745 h 4844809"/>
              <a:gd name="connsiteX587" fmla="*/ 8383595 w 10980843"/>
              <a:gd name="connsiteY587" fmla="*/ 1016399 h 4844809"/>
              <a:gd name="connsiteX588" fmla="*/ 8694422 w 10980843"/>
              <a:gd name="connsiteY588" fmla="*/ 860027 h 4844809"/>
              <a:gd name="connsiteX589" fmla="*/ 8771654 w 10980843"/>
              <a:gd name="connsiteY589" fmla="*/ 843820 h 4844809"/>
              <a:gd name="connsiteX590" fmla="*/ 8634355 w 10980843"/>
              <a:gd name="connsiteY590" fmla="*/ 940122 h 4844809"/>
              <a:gd name="connsiteX591" fmla="*/ 8425547 w 10980843"/>
              <a:gd name="connsiteY591" fmla="*/ 1072653 h 4844809"/>
              <a:gd name="connsiteX592" fmla="*/ 8546634 w 10980843"/>
              <a:gd name="connsiteY592" fmla="*/ 1035469 h 4844809"/>
              <a:gd name="connsiteX593" fmla="*/ 8156667 w 10980843"/>
              <a:gd name="connsiteY593" fmla="*/ 1229976 h 4844809"/>
              <a:gd name="connsiteX594" fmla="*/ 8027949 w 10980843"/>
              <a:gd name="connsiteY594" fmla="*/ 1306254 h 4844809"/>
              <a:gd name="connsiteX595" fmla="*/ 8013647 w 10980843"/>
              <a:gd name="connsiteY595" fmla="*/ 1333902 h 4844809"/>
              <a:gd name="connsiteX596" fmla="*/ 8120437 w 10980843"/>
              <a:gd name="connsiteY596" fmla="*/ 1313880 h 4844809"/>
              <a:gd name="connsiteX597" fmla="*/ 8219597 w 10980843"/>
              <a:gd name="connsiteY597" fmla="*/ 1246181 h 4844809"/>
              <a:gd name="connsiteX598" fmla="*/ 8284431 w 10980843"/>
              <a:gd name="connsiteY598" fmla="*/ 1207094 h 4844809"/>
              <a:gd name="connsiteX599" fmla="*/ 8453196 w 10980843"/>
              <a:gd name="connsiteY599" fmla="*/ 1113651 h 4844809"/>
              <a:gd name="connsiteX600" fmla="*/ 9797587 w 10980843"/>
              <a:gd name="connsiteY600" fmla="*/ 588288 h 4844809"/>
              <a:gd name="connsiteX601" fmla="*/ 9865285 w 10980843"/>
              <a:gd name="connsiteY601" fmla="*/ 575895 h 4844809"/>
              <a:gd name="connsiteX602" fmla="*/ 9802355 w 10980843"/>
              <a:gd name="connsiteY602" fmla="*/ 611175 h 4844809"/>
              <a:gd name="connsiteX603" fmla="*/ 9573522 w 10980843"/>
              <a:gd name="connsiteY603" fmla="*/ 680776 h 4844809"/>
              <a:gd name="connsiteX604" fmla="*/ 8962348 w 10980843"/>
              <a:gd name="connsiteY604" fmla="*/ 920098 h 4844809"/>
              <a:gd name="connsiteX605" fmla="*/ 8584773 w 10980843"/>
              <a:gd name="connsiteY605" fmla="*/ 1099349 h 4844809"/>
              <a:gd name="connsiteX606" fmla="*/ 8694422 w 10980843"/>
              <a:gd name="connsiteY606" fmla="*/ 1064073 h 4844809"/>
              <a:gd name="connsiteX607" fmla="*/ 9562079 w 10980843"/>
              <a:gd name="connsiteY607" fmla="*/ 716056 h 4844809"/>
              <a:gd name="connsiteX608" fmla="*/ 9801400 w 10980843"/>
              <a:gd name="connsiteY608" fmla="*/ 660752 h 4844809"/>
              <a:gd name="connsiteX609" fmla="*/ 9717497 w 10980843"/>
              <a:gd name="connsiteY609" fmla="*/ 763730 h 4844809"/>
              <a:gd name="connsiteX610" fmla="*/ 9785194 w 10980843"/>
              <a:gd name="connsiteY610" fmla="*/ 762775 h 4844809"/>
              <a:gd name="connsiteX611" fmla="*/ 9829050 w 10980843"/>
              <a:gd name="connsiteY611" fmla="*/ 740843 h 4844809"/>
              <a:gd name="connsiteX612" fmla="*/ 9768983 w 10980843"/>
              <a:gd name="connsiteY612" fmla="*/ 820938 h 4844809"/>
              <a:gd name="connsiteX613" fmla="*/ 9693660 w 10980843"/>
              <a:gd name="connsiteY613" fmla="*/ 886726 h 4844809"/>
              <a:gd name="connsiteX614" fmla="*/ 9629776 w 10980843"/>
              <a:gd name="connsiteY614" fmla="*/ 962050 h 4844809"/>
              <a:gd name="connsiteX615" fmla="*/ 9314177 w 10980843"/>
              <a:gd name="connsiteY615" fmla="*/ 1152744 h 4844809"/>
              <a:gd name="connsiteX616" fmla="*/ 9309409 w 10980843"/>
              <a:gd name="connsiteY616" fmla="*/ 1185161 h 4844809"/>
              <a:gd name="connsiteX617" fmla="*/ 9136835 w 10980843"/>
              <a:gd name="connsiteY617" fmla="*/ 1269069 h 4844809"/>
              <a:gd name="connsiteX618" fmla="*/ 9080577 w 10980843"/>
              <a:gd name="connsiteY618" fmla="*/ 1325323 h 4844809"/>
              <a:gd name="connsiteX619" fmla="*/ 9094879 w 10980843"/>
              <a:gd name="connsiteY619" fmla="*/ 1297673 h 4844809"/>
              <a:gd name="connsiteX620" fmla="*/ 8975695 w 10980843"/>
              <a:gd name="connsiteY620" fmla="*/ 1328181 h 4844809"/>
              <a:gd name="connsiteX621" fmla="*/ 8905140 w 10980843"/>
              <a:gd name="connsiteY621" fmla="*/ 1370133 h 4844809"/>
              <a:gd name="connsiteX622" fmla="*/ 8697285 w 10980843"/>
              <a:gd name="connsiteY622" fmla="*/ 1419715 h 4844809"/>
              <a:gd name="connsiteX623" fmla="*/ 8702053 w 10980843"/>
              <a:gd name="connsiteY623" fmla="*/ 1438784 h 4844809"/>
              <a:gd name="connsiteX624" fmla="*/ 8734470 w 10980843"/>
              <a:gd name="connsiteY624" fmla="*/ 1434017 h 4844809"/>
              <a:gd name="connsiteX625" fmla="*/ 8682029 w 10980843"/>
              <a:gd name="connsiteY625" fmla="*/ 1475969 h 4844809"/>
              <a:gd name="connsiteX626" fmla="*/ 8621962 w 10980843"/>
              <a:gd name="connsiteY626" fmla="*/ 1452132 h 4844809"/>
              <a:gd name="connsiteX627" fmla="*/ 8575238 w 10980843"/>
              <a:gd name="connsiteY627" fmla="*/ 1518874 h 4844809"/>
              <a:gd name="connsiteX628" fmla="*/ 8602893 w 10980843"/>
              <a:gd name="connsiteY628" fmla="*/ 1536990 h 4844809"/>
              <a:gd name="connsiteX629" fmla="*/ 8490381 w 10980843"/>
              <a:gd name="connsiteY629" fmla="*/ 1607550 h 4844809"/>
              <a:gd name="connsiteX630" fmla="*/ 8518030 w 10980843"/>
              <a:gd name="connsiteY630" fmla="*/ 1551292 h 4844809"/>
              <a:gd name="connsiteX631" fmla="*/ 8351174 w 10980843"/>
              <a:gd name="connsiteY631" fmla="*/ 1627569 h 4844809"/>
              <a:gd name="connsiteX632" fmla="*/ 8344502 w 10980843"/>
              <a:gd name="connsiteY632" fmla="*/ 1672384 h 4844809"/>
              <a:gd name="connsiteX633" fmla="*/ 8339735 w 10980843"/>
              <a:gd name="connsiteY633" fmla="*/ 1635200 h 4844809"/>
              <a:gd name="connsiteX634" fmla="*/ 8236757 w 10980843"/>
              <a:gd name="connsiteY634" fmla="*/ 1695266 h 4844809"/>
              <a:gd name="connsiteX635" fmla="*/ 8273946 w 10980843"/>
              <a:gd name="connsiteY635" fmla="*/ 1690499 h 4844809"/>
              <a:gd name="connsiteX636" fmla="*/ 8209108 w 10980843"/>
              <a:gd name="connsiteY636" fmla="*/ 1751521 h 4844809"/>
              <a:gd name="connsiteX637" fmla="*/ 8273946 w 10980843"/>
              <a:gd name="connsiteY637" fmla="*/ 1751521 h 4844809"/>
              <a:gd name="connsiteX638" fmla="*/ 8226273 w 10980843"/>
              <a:gd name="connsiteY638" fmla="*/ 1806824 h 4844809"/>
              <a:gd name="connsiteX639" fmla="*/ 8330200 w 10980843"/>
              <a:gd name="connsiteY639" fmla="*/ 1831615 h 4844809"/>
              <a:gd name="connsiteX640" fmla="*/ 8255827 w 10980843"/>
              <a:gd name="connsiteY640" fmla="*/ 1897403 h 4844809"/>
              <a:gd name="connsiteX641" fmla="*/ 8339735 w 10980843"/>
              <a:gd name="connsiteY641" fmla="*/ 1873567 h 4844809"/>
              <a:gd name="connsiteX642" fmla="*/ 8473220 w 10980843"/>
              <a:gd name="connsiteY642" fmla="*/ 1810637 h 4844809"/>
              <a:gd name="connsiteX643" fmla="*/ 8489426 w 10980843"/>
              <a:gd name="connsiteY643" fmla="*/ 1775358 h 4844809"/>
              <a:gd name="connsiteX644" fmla="*/ 8358804 w 10980843"/>
              <a:gd name="connsiteY644" fmla="*/ 1835428 h 4844809"/>
              <a:gd name="connsiteX645" fmla="*/ 8330200 w 10980843"/>
              <a:gd name="connsiteY645" fmla="*/ 1831615 h 4844809"/>
              <a:gd name="connsiteX646" fmla="*/ 8452242 w 10980843"/>
              <a:gd name="connsiteY646" fmla="*/ 1770589 h 4844809"/>
              <a:gd name="connsiteX647" fmla="*/ 8667727 w 10980843"/>
              <a:gd name="connsiteY647" fmla="*/ 1681919 h 4844809"/>
              <a:gd name="connsiteX648" fmla="*/ 8518030 w 10980843"/>
              <a:gd name="connsiteY648" fmla="*/ 1770589 h 4844809"/>
              <a:gd name="connsiteX649" fmla="*/ 8555219 w 10980843"/>
              <a:gd name="connsiteY649" fmla="*/ 1775358 h 4844809"/>
              <a:gd name="connsiteX650" fmla="*/ 8545685 w 10980843"/>
              <a:gd name="connsiteY650" fmla="*/ 1793476 h 4844809"/>
              <a:gd name="connsiteX651" fmla="*/ 8594308 w 10980843"/>
              <a:gd name="connsiteY651" fmla="*/ 1758196 h 4844809"/>
              <a:gd name="connsiteX652" fmla="*/ 8798354 w 10980843"/>
              <a:gd name="connsiteY652" fmla="*/ 1675243 h 4844809"/>
              <a:gd name="connsiteX653" fmla="*/ 9103464 w 10980843"/>
              <a:gd name="connsiteY653" fmla="*/ 1534131 h 4844809"/>
              <a:gd name="connsiteX654" fmla="*/ 9153996 w 10980843"/>
              <a:gd name="connsiteY654" fmla="*/ 1499806 h 4844809"/>
              <a:gd name="connsiteX655" fmla="*/ 9220739 w 10980843"/>
              <a:gd name="connsiteY655" fmla="*/ 1492179 h 4844809"/>
              <a:gd name="connsiteX656" fmla="*/ 9248388 w 10980843"/>
              <a:gd name="connsiteY656" fmla="*/ 1458808 h 4844809"/>
              <a:gd name="connsiteX657" fmla="*/ 9286527 w 10980843"/>
              <a:gd name="connsiteY657" fmla="*/ 1456900 h 4844809"/>
              <a:gd name="connsiteX658" fmla="*/ 9411432 w 10980843"/>
              <a:gd name="connsiteY658" fmla="*/ 1391111 h 4844809"/>
              <a:gd name="connsiteX659" fmla="*/ 9471499 w 10980843"/>
              <a:gd name="connsiteY659" fmla="*/ 1387299 h 4844809"/>
              <a:gd name="connsiteX660" fmla="*/ 9487710 w 10980843"/>
              <a:gd name="connsiteY660" fmla="*/ 1353927 h 4844809"/>
              <a:gd name="connsiteX661" fmla="*/ 9603081 w 10980843"/>
              <a:gd name="connsiteY661" fmla="*/ 1331045 h 4844809"/>
              <a:gd name="connsiteX662" fmla="*/ 9761357 w 10980843"/>
              <a:gd name="connsiteY662" fmla="*/ 1260483 h 4844809"/>
              <a:gd name="connsiteX663" fmla="*/ 9732753 w 10980843"/>
              <a:gd name="connsiteY663" fmla="*/ 1291952 h 4844809"/>
              <a:gd name="connsiteX664" fmla="*/ 9478175 w 10980843"/>
              <a:gd name="connsiteY664" fmla="*/ 1402555 h 4844809"/>
              <a:gd name="connsiteX665" fmla="*/ 9376152 w 10980843"/>
              <a:gd name="connsiteY665" fmla="*/ 1440694 h 4844809"/>
              <a:gd name="connsiteX666" fmla="*/ 9144461 w 10980843"/>
              <a:gd name="connsiteY666" fmla="*/ 1555109 h 4844809"/>
              <a:gd name="connsiteX667" fmla="*/ 8704911 w 10980843"/>
              <a:gd name="connsiteY667" fmla="*/ 1751521 h 4844809"/>
              <a:gd name="connsiteX668" fmla="*/ 8321620 w 10980843"/>
              <a:gd name="connsiteY668" fmla="*/ 1928866 h 4844809"/>
              <a:gd name="connsiteX669" fmla="*/ 8343548 w 10980843"/>
              <a:gd name="connsiteY669" fmla="*/ 1941264 h 4844809"/>
              <a:gd name="connsiteX670" fmla="*/ 8417916 w 10980843"/>
              <a:gd name="connsiteY670" fmla="*/ 1905029 h 4844809"/>
              <a:gd name="connsiteX671" fmla="*/ 8561891 w 10980843"/>
              <a:gd name="connsiteY671" fmla="*/ 1850684 h 4844809"/>
              <a:gd name="connsiteX672" fmla="*/ 8749726 w 10980843"/>
              <a:gd name="connsiteY672" fmla="*/ 1748661 h 4844809"/>
              <a:gd name="connsiteX673" fmla="*/ 8854608 w 10980843"/>
              <a:gd name="connsiteY673" fmla="*/ 1727684 h 4844809"/>
              <a:gd name="connsiteX674" fmla="*/ 8826958 w 10980843"/>
              <a:gd name="connsiteY674" fmla="*/ 1718150 h 4844809"/>
              <a:gd name="connsiteX675" fmla="*/ 8902281 w 10980843"/>
              <a:gd name="connsiteY675" fmla="*/ 1705755 h 4844809"/>
              <a:gd name="connsiteX676" fmla="*/ 8965211 w 10980843"/>
              <a:gd name="connsiteY676" fmla="*/ 1656174 h 4844809"/>
              <a:gd name="connsiteX677" fmla="*/ 9074860 w 10980843"/>
              <a:gd name="connsiteY677" fmla="*/ 1625665 h 4844809"/>
              <a:gd name="connsiteX678" fmla="*/ 9331342 w 10980843"/>
              <a:gd name="connsiteY678" fmla="*/ 1498851 h 4844809"/>
              <a:gd name="connsiteX679" fmla="*/ 9464828 w 10980843"/>
              <a:gd name="connsiteY679" fmla="*/ 1447365 h 4844809"/>
              <a:gd name="connsiteX680" fmla="*/ 9481034 w 10980843"/>
              <a:gd name="connsiteY680" fmla="*/ 1413993 h 4844809"/>
              <a:gd name="connsiteX681" fmla="*/ 9783285 w 10980843"/>
              <a:gd name="connsiteY681" fmla="*/ 1313880 h 4844809"/>
              <a:gd name="connsiteX682" fmla="*/ 9884354 w 10980843"/>
              <a:gd name="connsiteY682" fmla="*/ 1270018 h 4844809"/>
              <a:gd name="connsiteX683" fmla="*/ 9828100 w 10980843"/>
              <a:gd name="connsiteY683" fmla="*/ 1232835 h 4844809"/>
              <a:gd name="connsiteX684" fmla="*/ 9921538 w 10980843"/>
              <a:gd name="connsiteY684" fmla="*/ 1205185 h 4844809"/>
              <a:gd name="connsiteX685" fmla="*/ 9935840 w 10980843"/>
              <a:gd name="connsiteY685" fmla="*/ 1232835 h 4844809"/>
              <a:gd name="connsiteX686" fmla="*/ 9959677 w 10980843"/>
              <a:gd name="connsiteY686" fmla="*/ 1196605 h 4844809"/>
              <a:gd name="connsiteX687" fmla="*/ 10075048 w 10980843"/>
              <a:gd name="connsiteY687" fmla="*/ 1176581 h 4844809"/>
              <a:gd name="connsiteX688" fmla="*/ 10118908 w 10980843"/>
              <a:gd name="connsiteY688" fmla="*/ 1117463 h 4844809"/>
              <a:gd name="connsiteX689" fmla="*/ 10494574 w 10980843"/>
              <a:gd name="connsiteY689" fmla="*/ 1016399 h 4844809"/>
              <a:gd name="connsiteX690" fmla="*/ 10980843 w 10980843"/>
              <a:gd name="connsiteY690" fmla="*/ 891494 h 4844809"/>
              <a:gd name="connsiteX691" fmla="*/ 10980843 w 10980843"/>
              <a:gd name="connsiteY691" fmla="*/ 917235 h 4844809"/>
              <a:gd name="connsiteX692" fmla="*/ 10874053 w 10980843"/>
              <a:gd name="connsiteY692" fmla="*/ 937258 h 4844809"/>
              <a:gd name="connsiteX693" fmla="*/ 10848312 w 10980843"/>
              <a:gd name="connsiteY693" fmla="*/ 963004 h 4844809"/>
              <a:gd name="connsiteX694" fmla="*/ 10980843 w 10980843"/>
              <a:gd name="connsiteY694" fmla="*/ 936304 h 4844809"/>
              <a:gd name="connsiteX695" fmla="*/ 10980843 w 10980843"/>
              <a:gd name="connsiteY695" fmla="*/ 995421 h 4844809"/>
              <a:gd name="connsiteX696" fmla="*/ 10457390 w 10980843"/>
              <a:gd name="connsiteY696" fmla="*/ 1128908 h 4844809"/>
              <a:gd name="connsiteX697" fmla="*/ 10370623 w 10980843"/>
              <a:gd name="connsiteY697" fmla="*/ 1178490 h 4844809"/>
              <a:gd name="connsiteX698" fmla="*/ 10567038 w 10980843"/>
              <a:gd name="connsiteY698" fmla="*/ 1160369 h 4844809"/>
              <a:gd name="connsiteX699" fmla="*/ 10454526 w 10980843"/>
              <a:gd name="connsiteY699" fmla="*/ 1211861 h 4844809"/>
              <a:gd name="connsiteX700" fmla="*/ 10520315 w 10980843"/>
              <a:gd name="connsiteY700" fmla="*/ 1216629 h 4844809"/>
              <a:gd name="connsiteX701" fmla="*/ 10464061 w 10980843"/>
              <a:gd name="connsiteY701" fmla="*/ 1253813 h 4844809"/>
              <a:gd name="connsiteX702" fmla="*/ 10485039 w 10980843"/>
              <a:gd name="connsiteY702" fmla="*/ 1261439 h 4844809"/>
              <a:gd name="connsiteX703" fmla="*/ 10679546 w 10980843"/>
              <a:gd name="connsiteY703" fmla="*/ 1211861 h 4844809"/>
              <a:gd name="connsiteX704" fmla="*/ 10735800 w 10980843"/>
              <a:gd name="connsiteY704" fmla="*/ 1188025 h 4844809"/>
              <a:gd name="connsiteX705" fmla="*/ 10693848 w 10980843"/>
              <a:gd name="connsiteY705" fmla="*/ 1178490 h 4844809"/>
              <a:gd name="connsiteX706" fmla="*/ 10577523 w 10980843"/>
              <a:gd name="connsiteY706" fmla="*/ 1192792 h 4844809"/>
              <a:gd name="connsiteX707" fmla="*/ 10680500 w 10980843"/>
              <a:gd name="connsiteY707" fmla="*/ 1155602 h 4844809"/>
              <a:gd name="connsiteX708" fmla="*/ 10680500 w 10980843"/>
              <a:gd name="connsiteY708" fmla="*/ 1123186 h 4844809"/>
              <a:gd name="connsiteX709" fmla="*/ 10717685 w 10980843"/>
              <a:gd name="connsiteY709" fmla="*/ 1107928 h 4844809"/>
              <a:gd name="connsiteX710" fmla="*/ 10684313 w 10980843"/>
              <a:gd name="connsiteY710" fmla="*/ 1112697 h 4844809"/>
              <a:gd name="connsiteX711" fmla="*/ 10679546 w 10980843"/>
              <a:gd name="connsiteY711" fmla="*/ 1094582 h 4844809"/>
              <a:gd name="connsiteX712" fmla="*/ 10792053 w 10980843"/>
              <a:gd name="connsiteY712" fmla="*/ 1085047 h 4844809"/>
              <a:gd name="connsiteX713" fmla="*/ 10782519 w 10980843"/>
              <a:gd name="connsiteY713" fmla="*/ 1066931 h 4844809"/>
              <a:gd name="connsiteX714" fmla="*/ 10980843 w 10980843"/>
              <a:gd name="connsiteY714" fmla="*/ 1022116 h 4844809"/>
              <a:gd name="connsiteX715" fmla="*/ 10980843 w 10980843"/>
              <a:gd name="connsiteY715" fmla="*/ 1095536 h 4844809"/>
              <a:gd name="connsiteX716" fmla="*/ 10978934 w 10980843"/>
              <a:gd name="connsiteY716" fmla="*/ 1095536 h 4844809"/>
              <a:gd name="connsiteX717" fmla="*/ 10959865 w 10980843"/>
              <a:gd name="connsiteY717" fmla="*/ 1127953 h 4844809"/>
              <a:gd name="connsiteX718" fmla="*/ 10980843 w 10980843"/>
              <a:gd name="connsiteY718" fmla="*/ 1150836 h 4844809"/>
              <a:gd name="connsiteX719" fmla="*/ 10980843 w 10980843"/>
              <a:gd name="connsiteY719" fmla="*/ 1411134 h 4844809"/>
              <a:gd name="connsiteX720" fmla="*/ 10932215 w 10980843"/>
              <a:gd name="connsiteY720" fmla="*/ 1394924 h 4844809"/>
              <a:gd name="connsiteX721" fmla="*/ 10932215 w 10980843"/>
              <a:gd name="connsiteY721" fmla="*/ 1459762 h 4844809"/>
              <a:gd name="connsiteX722" fmla="*/ 10980843 w 10980843"/>
              <a:gd name="connsiteY722" fmla="*/ 1440694 h 4844809"/>
              <a:gd name="connsiteX723" fmla="*/ 10980843 w 10980843"/>
              <a:gd name="connsiteY723" fmla="*/ 1474064 h 4844809"/>
              <a:gd name="connsiteX724" fmla="*/ 10904565 w 10980843"/>
              <a:gd name="connsiteY724" fmla="*/ 1512203 h 4844809"/>
              <a:gd name="connsiteX725" fmla="*/ 10922680 w 10980843"/>
              <a:gd name="connsiteY725" fmla="*/ 1543667 h 4844809"/>
              <a:gd name="connsiteX726" fmla="*/ 10885496 w 10980843"/>
              <a:gd name="connsiteY726" fmla="*/ 1571315 h 4844809"/>
              <a:gd name="connsiteX727" fmla="*/ 10980843 w 10980843"/>
              <a:gd name="connsiteY727" fmla="*/ 1545574 h 4844809"/>
              <a:gd name="connsiteX728" fmla="*/ 10980843 w 10980843"/>
              <a:gd name="connsiteY728" fmla="*/ 1728638 h 4844809"/>
              <a:gd name="connsiteX729" fmla="*/ 10974167 w 10980843"/>
              <a:gd name="connsiteY729" fmla="*/ 1728638 h 4844809"/>
              <a:gd name="connsiteX730" fmla="*/ 10944608 w 10980843"/>
              <a:gd name="connsiteY730" fmla="*/ 1757242 h 4844809"/>
              <a:gd name="connsiteX731" fmla="*/ 10861659 w 10980843"/>
              <a:gd name="connsiteY731" fmla="*/ 1757242 h 4844809"/>
              <a:gd name="connsiteX732" fmla="*/ 10745334 w 10980843"/>
              <a:gd name="connsiteY732" fmla="*/ 1776311 h 4844809"/>
              <a:gd name="connsiteX733" fmla="*/ 10801588 w 10980843"/>
              <a:gd name="connsiteY733" fmla="*/ 1803961 h 4844809"/>
              <a:gd name="connsiteX734" fmla="*/ 10731987 w 10980843"/>
              <a:gd name="connsiteY734" fmla="*/ 1784891 h 4844809"/>
              <a:gd name="connsiteX735" fmla="*/ 10708150 w 10980843"/>
              <a:gd name="connsiteY735" fmla="*/ 1841150 h 4844809"/>
              <a:gd name="connsiteX736" fmla="*/ 10605177 w 10980843"/>
              <a:gd name="connsiteY736" fmla="*/ 1841150 h 4844809"/>
              <a:gd name="connsiteX737" fmla="*/ 10651896 w 10980843"/>
              <a:gd name="connsiteY737" fmla="*/ 1883101 h 4844809"/>
              <a:gd name="connsiteX738" fmla="*/ 10637594 w 10980843"/>
              <a:gd name="connsiteY738" fmla="*/ 1905984 h 4844809"/>
              <a:gd name="connsiteX739" fmla="*/ 10577523 w 10980843"/>
              <a:gd name="connsiteY739" fmla="*/ 1886914 h 4844809"/>
              <a:gd name="connsiteX740" fmla="*/ 10596592 w 10980843"/>
              <a:gd name="connsiteY740" fmla="*/ 1854497 h 4844809"/>
              <a:gd name="connsiteX741" fmla="*/ 10582290 w 10980843"/>
              <a:gd name="connsiteY741" fmla="*/ 1840195 h 4844809"/>
              <a:gd name="connsiteX742" fmla="*/ 10483130 w 10980843"/>
              <a:gd name="connsiteY742" fmla="*/ 1900262 h 4844809"/>
              <a:gd name="connsiteX743" fmla="*/ 10418296 w 10980843"/>
              <a:gd name="connsiteY743" fmla="*/ 1912660 h 4844809"/>
              <a:gd name="connsiteX744" fmla="*/ 10051211 w 10980843"/>
              <a:gd name="connsiteY744" fmla="*/ 2057584 h 4844809"/>
              <a:gd name="connsiteX745" fmla="*/ 10025465 w 10980843"/>
              <a:gd name="connsiteY745" fmla="*/ 2078563 h 4844809"/>
              <a:gd name="connsiteX746" fmla="*/ 10044535 w 10980843"/>
              <a:gd name="connsiteY746" fmla="*/ 2096678 h 4844809"/>
              <a:gd name="connsiteX747" fmla="*/ 9978746 w 10980843"/>
              <a:gd name="connsiteY747" fmla="*/ 2148163 h 4844809"/>
              <a:gd name="connsiteX748" fmla="*/ 9983514 w 10980843"/>
              <a:gd name="connsiteY748" fmla="*/ 2101444 h 4844809"/>
              <a:gd name="connsiteX749" fmla="*/ 9830959 w 10980843"/>
              <a:gd name="connsiteY749" fmla="*/ 2177721 h 4844809"/>
              <a:gd name="connsiteX750" fmla="*/ 9827146 w 10980843"/>
              <a:gd name="connsiteY750" fmla="*/ 2230162 h 4844809"/>
              <a:gd name="connsiteX751" fmla="*/ 9707962 w 10980843"/>
              <a:gd name="connsiteY751" fmla="*/ 2312161 h 4844809"/>
              <a:gd name="connsiteX752" fmla="*/ 9787098 w 10980843"/>
              <a:gd name="connsiteY752" fmla="*/ 2297859 h 4844809"/>
              <a:gd name="connsiteX753" fmla="*/ 9791866 w 10980843"/>
              <a:gd name="connsiteY753" fmla="*/ 2316929 h 4844809"/>
              <a:gd name="connsiteX754" fmla="*/ 9675545 w 10980843"/>
              <a:gd name="connsiteY754" fmla="*/ 2373183 h 4844809"/>
              <a:gd name="connsiteX755" fmla="*/ 9643124 w 10980843"/>
              <a:gd name="connsiteY755" fmla="*/ 2434204 h 4844809"/>
              <a:gd name="connsiteX756" fmla="*/ 9662193 w 10980843"/>
              <a:gd name="connsiteY756" fmla="*/ 2460904 h 4844809"/>
              <a:gd name="connsiteX757" fmla="*/ 9584011 w 10980843"/>
              <a:gd name="connsiteY757" fmla="*/ 2568644 h 4844809"/>
              <a:gd name="connsiteX758" fmla="*/ 9562079 w 10980843"/>
              <a:gd name="connsiteY758" fmla="*/ 2605828 h 4844809"/>
              <a:gd name="connsiteX759" fmla="*/ 9514405 w 10980843"/>
              <a:gd name="connsiteY759" fmla="*/ 2613459 h 4844809"/>
              <a:gd name="connsiteX760" fmla="*/ 9410478 w 10980843"/>
              <a:gd name="connsiteY760" fmla="*/ 2674480 h 4844809"/>
              <a:gd name="connsiteX761" fmla="*/ 9412387 w 10980843"/>
              <a:gd name="connsiteY761" fmla="*/ 2727875 h 4844809"/>
              <a:gd name="connsiteX762" fmla="*/ 9602126 w 10980843"/>
              <a:gd name="connsiteY762" fmla="*/ 2645876 h 4844809"/>
              <a:gd name="connsiteX763" fmla="*/ 9642174 w 10980843"/>
              <a:gd name="connsiteY763" fmla="*/ 2658269 h 4844809"/>
              <a:gd name="connsiteX764" fmla="*/ 9474362 w 10980843"/>
              <a:gd name="connsiteY764" fmla="*/ 2775548 h 4844809"/>
              <a:gd name="connsiteX765" fmla="*/ 9413341 w 10980843"/>
              <a:gd name="connsiteY765" fmla="*/ 2756479 h 4844809"/>
              <a:gd name="connsiteX766" fmla="*/ 9361850 w 10980843"/>
              <a:gd name="connsiteY766" fmla="*/ 2803198 h 4844809"/>
              <a:gd name="connsiteX767" fmla="*/ 9445758 w 10980843"/>
              <a:gd name="connsiteY767" fmla="*/ 2785083 h 4844809"/>
              <a:gd name="connsiteX768" fmla="*/ 9436224 w 10980843"/>
              <a:gd name="connsiteY768" fmla="*/ 2812733 h 4844809"/>
              <a:gd name="connsiteX769" fmla="*/ 9454339 w 10980843"/>
              <a:gd name="connsiteY769" fmla="*/ 2817500 h 4844809"/>
              <a:gd name="connsiteX770" fmla="*/ 9360900 w 10980843"/>
              <a:gd name="connsiteY770" fmla="*/ 2859452 h 4844809"/>
              <a:gd name="connsiteX771" fmla="*/ 9388550 w 10980843"/>
              <a:gd name="connsiteY771" fmla="*/ 2822267 h 4844809"/>
              <a:gd name="connsiteX772" fmla="*/ 9329433 w 10980843"/>
              <a:gd name="connsiteY772" fmla="*/ 2813687 h 4844809"/>
              <a:gd name="connsiteX773" fmla="*/ 9238854 w 10980843"/>
              <a:gd name="connsiteY773" fmla="*/ 2878521 h 4844809"/>
              <a:gd name="connsiteX774" fmla="*/ 9266503 w 10980843"/>
              <a:gd name="connsiteY774" fmla="*/ 2929053 h 4844809"/>
              <a:gd name="connsiteX775" fmla="*/ 9182600 w 10980843"/>
              <a:gd name="connsiteY775" fmla="*/ 3004381 h 4844809"/>
              <a:gd name="connsiteX776" fmla="*/ 9219784 w 10980843"/>
              <a:gd name="connsiteY776" fmla="*/ 3037752 h 4844809"/>
              <a:gd name="connsiteX777" fmla="*/ 9182600 w 10980843"/>
              <a:gd name="connsiteY777" fmla="*/ 3065402 h 4844809"/>
              <a:gd name="connsiteX778" fmla="*/ 9350411 w 10980843"/>
              <a:gd name="connsiteY778" fmla="*/ 3028217 h 4844809"/>
              <a:gd name="connsiteX779" fmla="*/ 9340877 w 10980843"/>
              <a:gd name="connsiteY779" fmla="*/ 3000563 h 4844809"/>
              <a:gd name="connsiteX780" fmla="*/ 9500103 w 10980843"/>
              <a:gd name="connsiteY780" fmla="*/ 2972913 h 4844809"/>
              <a:gd name="connsiteX781" fmla="*/ 9443849 w 10980843"/>
              <a:gd name="connsiteY781" fmla="*/ 3043469 h 4844809"/>
              <a:gd name="connsiteX782" fmla="*/ 9458151 w 10980843"/>
              <a:gd name="connsiteY782" fmla="*/ 3057771 h 4844809"/>
              <a:gd name="connsiteX783" fmla="*/ 9652658 w 10980843"/>
              <a:gd name="connsiteY783" fmla="*/ 2971959 h 4844809"/>
              <a:gd name="connsiteX784" fmla="*/ 9693660 w 10980843"/>
              <a:gd name="connsiteY784" fmla="*/ 2926194 h 4844809"/>
              <a:gd name="connsiteX785" fmla="*/ 9774705 w 10980843"/>
              <a:gd name="connsiteY785" fmla="*/ 2899499 h 4844809"/>
              <a:gd name="connsiteX786" fmla="*/ 9780427 w 10980843"/>
              <a:gd name="connsiteY786" fmla="*/ 2876612 h 4844809"/>
              <a:gd name="connsiteX787" fmla="*/ 9867189 w 10980843"/>
              <a:gd name="connsiteY787" fmla="*/ 2870895 h 4844809"/>
              <a:gd name="connsiteX788" fmla="*/ 9993048 w 10980843"/>
              <a:gd name="connsiteY788" fmla="*/ 2808920 h 4844809"/>
              <a:gd name="connsiteX789" fmla="*/ 10131301 w 10980843"/>
              <a:gd name="connsiteY789" fmla="*/ 2787941 h 4844809"/>
              <a:gd name="connsiteX790" fmla="*/ 10245718 w 10980843"/>
              <a:gd name="connsiteY790" fmla="*/ 2789850 h 4844809"/>
              <a:gd name="connsiteX791" fmla="*/ 10258111 w 10980843"/>
              <a:gd name="connsiteY791" fmla="*/ 2806056 h 4844809"/>
              <a:gd name="connsiteX792" fmla="*/ 10038813 w 10980843"/>
              <a:gd name="connsiteY792" fmla="*/ 2862310 h 4844809"/>
              <a:gd name="connsiteX793" fmla="*/ 9967303 w 10980843"/>
              <a:gd name="connsiteY793" fmla="*/ 2886147 h 4844809"/>
              <a:gd name="connsiteX794" fmla="*/ 9995907 w 10980843"/>
              <a:gd name="connsiteY794" fmla="*/ 2918569 h 4844809"/>
              <a:gd name="connsiteX795" fmla="*/ 9924397 w 10980843"/>
              <a:gd name="connsiteY795" fmla="*/ 2964333 h 4844809"/>
              <a:gd name="connsiteX796" fmla="*/ 9642174 w 10980843"/>
              <a:gd name="connsiteY796" fmla="*/ 3084471 h 4844809"/>
              <a:gd name="connsiteX797" fmla="*/ 9548731 w 10980843"/>
              <a:gd name="connsiteY797" fmla="*/ 3112121 h 4844809"/>
              <a:gd name="connsiteX798" fmla="*/ 9555407 w 10980843"/>
              <a:gd name="connsiteY798" fmla="*/ 3151214 h 4844809"/>
              <a:gd name="connsiteX799" fmla="*/ 9509638 w 10980843"/>
              <a:gd name="connsiteY799" fmla="*/ 3185540 h 4844809"/>
              <a:gd name="connsiteX800" fmla="*/ 9526803 w 10980843"/>
              <a:gd name="connsiteY800" fmla="*/ 3191257 h 4844809"/>
              <a:gd name="connsiteX801" fmla="*/ 9519173 w 10980843"/>
              <a:gd name="connsiteY801" fmla="*/ 3213189 h 4844809"/>
              <a:gd name="connsiteX802" fmla="*/ 9528707 w 10980843"/>
              <a:gd name="connsiteY802" fmla="*/ 3232259 h 4844809"/>
              <a:gd name="connsiteX803" fmla="*/ 9410478 w 10980843"/>
              <a:gd name="connsiteY803" fmla="*/ 3264676 h 4844809"/>
              <a:gd name="connsiteX804" fmla="*/ 9372339 w 10980843"/>
              <a:gd name="connsiteY804" fmla="*/ 3248465 h 4844809"/>
              <a:gd name="connsiteX805" fmla="*/ 9353270 w 10980843"/>
              <a:gd name="connsiteY805" fmla="*/ 3299956 h 4844809"/>
              <a:gd name="connsiteX806" fmla="*/ 9425734 w 10980843"/>
              <a:gd name="connsiteY806" fmla="*/ 3348579 h 4844809"/>
              <a:gd name="connsiteX807" fmla="*/ 9346598 w 10980843"/>
              <a:gd name="connsiteY807" fmla="*/ 3372416 h 4844809"/>
              <a:gd name="connsiteX808" fmla="*/ 9140648 w 10980843"/>
              <a:gd name="connsiteY808" fmla="*/ 3395303 h 4844809"/>
              <a:gd name="connsiteX809" fmla="*/ 9067229 w 10980843"/>
              <a:gd name="connsiteY809" fmla="*/ 3385768 h 4844809"/>
              <a:gd name="connsiteX810" fmla="*/ 9006208 w 10980843"/>
              <a:gd name="connsiteY810" fmla="*/ 3428674 h 4844809"/>
              <a:gd name="connsiteX811" fmla="*/ 8928022 w 10980843"/>
              <a:gd name="connsiteY811" fmla="*/ 3434391 h 4844809"/>
              <a:gd name="connsiteX812" fmla="*/ 8852699 w 10980843"/>
              <a:gd name="connsiteY812" fmla="*/ 3481115 h 4844809"/>
              <a:gd name="connsiteX813" fmla="*/ 8743050 w 10980843"/>
              <a:gd name="connsiteY813" fmla="*/ 3498276 h 4844809"/>
              <a:gd name="connsiteX814" fmla="*/ 8789769 w 10980843"/>
              <a:gd name="connsiteY814" fmla="*/ 3446789 h 4844809"/>
              <a:gd name="connsiteX815" fmla="*/ 8752585 w 10980843"/>
              <a:gd name="connsiteY815" fmla="*/ 3427720 h 4844809"/>
              <a:gd name="connsiteX816" fmla="*/ 8808838 w 10980843"/>
              <a:gd name="connsiteY816" fmla="*/ 3432487 h 4844809"/>
              <a:gd name="connsiteX817" fmla="*/ 8902281 w 10980843"/>
              <a:gd name="connsiteY817" fmla="*/ 3409605 h 4844809"/>
              <a:gd name="connsiteX818" fmla="*/ 8885116 w 10980843"/>
              <a:gd name="connsiteY818" fmla="*/ 3384814 h 4844809"/>
              <a:gd name="connsiteX819" fmla="*/ 8939465 w 10980843"/>
              <a:gd name="connsiteY819" fmla="*/ 3349534 h 4844809"/>
              <a:gd name="connsiteX820" fmla="*/ 8939465 w 10980843"/>
              <a:gd name="connsiteY820" fmla="*/ 3370512 h 4844809"/>
              <a:gd name="connsiteX821" fmla="*/ 8967115 w 10980843"/>
              <a:gd name="connsiteY821" fmla="*/ 3377183 h 4844809"/>
              <a:gd name="connsiteX822" fmla="*/ 8949000 w 10980843"/>
              <a:gd name="connsiteY822" fmla="*/ 3339999 h 4844809"/>
              <a:gd name="connsiteX823" fmla="*/ 9219784 w 10980843"/>
              <a:gd name="connsiteY823" fmla="*/ 3217957 h 4844809"/>
              <a:gd name="connsiteX824" fmla="*/ 9189276 w 10980843"/>
              <a:gd name="connsiteY824" fmla="*/ 3211281 h 4844809"/>
              <a:gd name="connsiteX825" fmla="*/ 9112044 w 10980843"/>
              <a:gd name="connsiteY825" fmla="*/ 3237026 h 4844809"/>
              <a:gd name="connsiteX826" fmla="*/ 9107277 w 10980843"/>
              <a:gd name="connsiteY826" fmla="*/ 3199842 h 4844809"/>
              <a:gd name="connsiteX827" fmla="*/ 9060558 w 10980843"/>
              <a:gd name="connsiteY827" fmla="*/ 3194120 h 4844809"/>
              <a:gd name="connsiteX828" fmla="*/ 8976650 w 10980843"/>
              <a:gd name="connsiteY828" fmla="*/ 3251328 h 4844809"/>
              <a:gd name="connsiteX829" fmla="*/ 8944233 w 10980843"/>
              <a:gd name="connsiteY829" fmla="*/ 3251328 h 4844809"/>
              <a:gd name="connsiteX830" fmla="*/ 8662005 w 10980843"/>
              <a:gd name="connsiteY830" fmla="*/ 3356210 h 4844809"/>
              <a:gd name="connsiteX831" fmla="*/ 8603843 w 10980843"/>
              <a:gd name="connsiteY831" fmla="*/ 3409605 h 4844809"/>
              <a:gd name="connsiteX832" fmla="*/ 8542821 w 10980843"/>
              <a:gd name="connsiteY832" fmla="*/ 3415322 h 4844809"/>
              <a:gd name="connsiteX833" fmla="*/ 8511359 w 10980843"/>
              <a:gd name="connsiteY833" fmla="*/ 3461091 h 4844809"/>
              <a:gd name="connsiteX834" fmla="*/ 8407432 w 10980843"/>
              <a:gd name="connsiteY834" fmla="*/ 3484928 h 4844809"/>
              <a:gd name="connsiteX835" fmla="*/ 8340689 w 10980843"/>
              <a:gd name="connsiteY835" fmla="*/ 3549762 h 4844809"/>
              <a:gd name="connsiteX836" fmla="*/ 8274896 w 10980843"/>
              <a:gd name="connsiteY836" fmla="*/ 3628903 h 4844809"/>
              <a:gd name="connsiteX837" fmla="*/ 8245342 w 10980843"/>
              <a:gd name="connsiteY837" fmla="*/ 3584088 h 4844809"/>
              <a:gd name="connsiteX838" fmla="*/ 8190038 w 10980843"/>
              <a:gd name="connsiteY838" fmla="*/ 3627948 h 4844809"/>
              <a:gd name="connsiteX839" fmla="*/ 8110902 w 10980843"/>
              <a:gd name="connsiteY839" fmla="*/ 3637483 h 4844809"/>
              <a:gd name="connsiteX840" fmla="*/ 8055598 w 10980843"/>
              <a:gd name="connsiteY840" fmla="*/ 3712806 h 4844809"/>
              <a:gd name="connsiteX841" fmla="*/ 8046064 w 10980843"/>
              <a:gd name="connsiteY841" fmla="*/ 3685157 h 4844809"/>
              <a:gd name="connsiteX842" fmla="*/ 7909719 w 10980843"/>
              <a:gd name="connsiteY842" fmla="*/ 3787175 h 4844809"/>
              <a:gd name="connsiteX843" fmla="*/ 7854420 w 10980843"/>
              <a:gd name="connsiteY843" fmla="*/ 3806244 h 4844809"/>
              <a:gd name="connsiteX844" fmla="*/ 7849653 w 10980843"/>
              <a:gd name="connsiteY844" fmla="*/ 3778595 h 4844809"/>
              <a:gd name="connsiteX845" fmla="*/ 7677074 w 10980843"/>
              <a:gd name="connsiteY845" fmla="*/ 3839616 h 4844809"/>
              <a:gd name="connsiteX846" fmla="*/ 7656096 w 10980843"/>
              <a:gd name="connsiteY846" fmla="*/ 3879663 h 4844809"/>
              <a:gd name="connsiteX847" fmla="*/ 7619866 w 10980843"/>
              <a:gd name="connsiteY847" fmla="*/ 3886339 h 4844809"/>
              <a:gd name="connsiteX848" fmla="*/ 7604609 w 10980843"/>
              <a:gd name="connsiteY848" fmla="*/ 3919711 h 4844809"/>
              <a:gd name="connsiteX849" fmla="*/ 7548356 w 10980843"/>
              <a:gd name="connsiteY849" fmla="*/ 3949265 h 4844809"/>
              <a:gd name="connsiteX850" fmla="*/ 7490193 w 10980843"/>
              <a:gd name="connsiteY850" fmla="*/ 3994080 h 4844809"/>
              <a:gd name="connsiteX851" fmla="*/ 7555982 w 10980843"/>
              <a:gd name="connsiteY851" fmla="*/ 4003614 h 4844809"/>
              <a:gd name="connsiteX852" fmla="*/ 7546447 w 10980843"/>
              <a:gd name="connsiteY852" fmla="*/ 4022684 h 4844809"/>
              <a:gd name="connsiteX853" fmla="*/ 7578864 w 10980843"/>
              <a:gd name="connsiteY853" fmla="*/ 4022684 h 4844809"/>
              <a:gd name="connsiteX854" fmla="*/ 7645607 w 10980843"/>
              <a:gd name="connsiteY854" fmla="*/ 3966430 h 4844809"/>
              <a:gd name="connsiteX855" fmla="*/ 7663726 w 10980843"/>
              <a:gd name="connsiteY855" fmla="*/ 3910176 h 4844809"/>
              <a:gd name="connsiteX856" fmla="*/ 7681841 w 10980843"/>
              <a:gd name="connsiteY856" fmla="*/ 3929246 h 4844809"/>
              <a:gd name="connsiteX857" fmla="*/ 7789581 w 10980843"/>
              <a:gd name="connsiteY857" fmla="*/ 3876805 h 4844809"/>
              <a:gd name="connsiteX858" fmla="*/ 7836300 w 10980843"/>
              <a:gd name="connsiteY858" fmla="*/ 3877754 h 4844809"/>
              <a:gd name="connsiteX859" fmla="*/ 7855370 w 10980843"/>
              <a:gd name="connsiteY859" fmla="*/ 3845337 h 4844809"/>
              <a:gd name="connsiteX860" fmla="*/ 7942136 w 10980843"/>
              <a:gd name="connsiteY860" fmla="*/ 3845337 h 4844809"/>
              <a:gd name="connsiteX861" fmla="*/ 7971695 w 10980843"/>
              <a:gd name="connsiteY861" fmla="*/ 3797664 h 4844809"/>
              <a:gd name="connsiteX862" fmla="*/ 8039392 w 10980843"/>
              <a:gd name="connsiteY862" fmla="*/ 3750945 h 4844809"/>
              <a:gd name="connsiteX863" fmla="*/ 8107089 w 10980843"/>
              <a:gd name="connsiteY863" fmla="*/ 3731876 h 4844809"/>
              <a:gd name="connsiteX864" fmla="*/ 8088970 w 10980843"/>
              <a:gd name="connsiteY864" fmla="*/ 3764293 h 4844809"/>
              <a:gd name="connsiteX865" fmla="*/ 8107089 w 10980843"/>
              <a:gd name="connsiteY865" fmla="*/ 3772873 h 4844809"/>
              <a:gd name="connsiteX866" fmla="*/ 8098504 w 10980843"/>
              <a:gd name="connsiteY866" fmla="*/ 3796710 h 4844809"/>
              <a:gd name="connsiteX867" fmla="*/ 8153808 w 10980843"/>
              <a:gd name="connsiteY867" fmla="*/ 3717574 h 4844809"/>
              <a:gd name="connsiteX868" fmla="*/ 8172878 w 10980843"/>
              <a:gd name="connsiteY868" fmla="*/ 3647972 h 4844809"/>
              <a:gd name="connsiteX869" fmla="*/ 8182412 w 10980843"/>
              <a:gd name="connsiteY869" fmla="*/ 3667042 h 4844809"/>
              <a:gd name="connsiteX870" fmla="*/ 8252014 w 10980843"/>
              <a:gd name="connsiteY870" fmla="*/ 3695646 h 4844809"/>
              <a:gd name="connsiteX871" fmla="*/ 8344502 w 10980843"/>
              <a:gd name="connsiteY871" fmla="*/ 3630807 h 4844809"/>
              <a:gd name="connsiteX872" fmla="*/ 8375965 w 10980843"/>
              <a:gd name="connsiteY872" fmla="*/ 3659411 h 4844809"/>
              <a:gd name="connsiteX873" fmla="*/ 8373106 w 10980843"/>
              <a:gd name="connsiteY873" fmla="*/ 3678480 h 4844809"/>
              <a:gd name="connsiteX874" fmla="*/ 8386454 w 10980843"/>
              <a:gd name="connsiteY874" fmla="*/ 3701363 h 4844809"/>
              <a:gd name="connsiteX875" fmla="*/ 8360708 w 10980843"/>
              <a:gd name="connsiteY875" fmla="*/ 3765247 h 4844809"/>
              <a:gd name="connsiteX876" fmla="*/ 8033670 w 10980843"/>
              <a:gd name="connsiteY876" fmla="*/ 3896824 h 4844809"/>
              <a:gd name="connsiteX877" fmla="*/ 8009834 w 10980843"/>
              <a:gd name="connsiteY877" fmla="*/ 3892057 h 4844809"/>
              <a:gd name="connsiteX878" fmla="*/ 8005066 w 10980843"/>
              <a:gd name="connsiteY878" fmla="*/ 3918756 h 4844809"/>
              <a:gd name="connsiteX879" fmla="*/ 7995532 w 10980843"/>
              <a:gd name="connsiteY879" fmla="*/ 3872037 h 4844809"/>
              <a:gd name="connsiteX880" fmla="*/ 7948813 w 10980843"/>
              <a:gd name="connsiteY880" fmla="*/ 3895874 h 4844809"/>
              <a:gd name="connsiteX881" fmla="*/ 7967882 w 10980843"/>
              <a:gd name="connsiteY881" fmla="*/ 3909222 h 4844809"/>
              <a:gd name="connsiteX882" fmla="*/ 7740004 w 10980843"/>
              <a:gd name="connsiteY882" fmla="*/ 3965475 h 4844809"/>
              <a:gd name="connsiteX883" fmla="*/ 7500682 w 10980843"/>
              <a:gd name="connsiteY883" fmla="*/ 4123752 h 4844809"/>
              <a:gd name="connsiteX884" fmla="*/ 7514984 w 10980843"/>
              <a:gd name="connsiteY884" fmla="*/ 4141867 h 4844809"/>
              <a:gd name="connsiteX885" fmla="*/ 8524707 w 10980843"/>
              <a:gd name="connsiteY885" fmla="*/ 3711852 h 4844809"/>
              <a:gd name="connsiteX886" fmla="*/ 8694422 w 10980843"/>
              <a:gd name="connsiteY886" fmla="*/ 3647972 h 4844809"/>
              <a:gd name="connsiteX887" fmla="*/ 8745913 w 10980843"/>
              <a:gd name="connsiteY887" fmla="*/ 3606016 h 4844809"/>
              <a:gd name="connsiteX888" fmla="*/ 8894651 w 10980843"/>
              <a:gd name="connsiteY888" fmla="*/ 3558342 h 4844809"/>
              <a:gd name="connsiteX889" fmla="*/ 9126346 w 10980843"/>
              <a:gd name="connsiteY889" fmla="*/ 3443926 h 4844809"/>
              <a:gd name="connsiteX890" fmla="*/ 9308460 w 10980843"/>
              <a:gd name="connsiteY890" fmla="*/ 3401020 h 4844809"/>
              <a:gd name="connsiteX891" fmla="*/ 9540151 w 10980843"/>
              <a:gd name="connsiteY891" fmla="*/ 3338095 h 4844809"/>
              <a:gd name="connsiteX892" fmla="*/ 9343735 w 10980843"/>
              <a:gd name="connsiteY892" fmla="*/ 3445835 h 4844809"/>
              <a:gd name="connsiteX893" fmla="*/ 9310364 w 10980843"/>
              <a:gd name="connsiteY893" fmla="*/ 3524021 h 4844809"/>
              <a:gd name="connsiteX894" fmla="*/ 9262690 w 10980843"/>
              <a:gd name="connsiteY894" fmla="*/ 3515436 h 4844809"/>
              <a:gd name="connsiteX895" fmla="*/ 9082486 w 10980843"/>
              <a:gd name="connsiteY895" fmla="*/ 3585997 h 4844809"/>
              <a:gd name="connsiteX896" fmla="*/ 9057695 w 10980843"/>
              <a:gd name="connsiteY896" fmla="*/ 3626040 h 4844809"/>
              <a:gd name="connsiteX897" fmla="*/ 8986184 w 10980843"/>
              <a:gd name="connsiteY897" fmla="*/ 3639387 h 4844809"/>
              <a:gd name="connsiteX898" fmla="*/ 8754493 w 10980843"/>
              <a:gd name="connsiteY898" fmla="*/ 3744269 h 4844809"/>
              <a:gd name="connsiteX899" fmla="*/ 8381686 w 10980843"/>
              <a:gd name="connsiteY899" fmla="*/ 3885385 h 4844809"/>
              <a:gd name="connsiteX900" fmla="*/ 8009834 w 10980843"/>
              <a:gd name="connsiteY900" fmla="*/ 4017916 h 4844809"/>
              <a:gd name="connsiteX901" fmla="*/ 7807696 w 10980843"/>
              <a:gd name="connsiteY901" fmla="*/ 4143776 h 4844809"/>
              <a:gd name="connsiteX902" fmla="*/ 7669443 w 10980843"/>
              <a:gd name="connsiteY902" fmla="*/ 4193354 h 4844809"/>
              <a:gd name="connsiteX903" fmla="*/ 7658005 w 10980843"/>
              <a:gd name="connsiteY903" fmla="*/ 4251516 h 4844809"/>
              <a:gd name="connsiteX904" fmla="*/ 7530241 w 10980843"/>
              <a:gd name="connsiteY904" fmla="*/ 4323026 h 4844809"/>
              <a:gd name="connsiteX905" fmla="*/ 7473033 w 10980843"/>
              <a:gd name="connsiteY905" fmla="*/ 4323026 h 4844809"/>
              <a:gd name="connsiteX906" fmla="*/ 7174594 w 10980843"/>
              <a:gd name="connsiteY906" fmla="*/ 4422186 h 4844809"/>
              <a:gd name="connsiteX907" fmla="*/ 7212733 w 10980843"/>
              <a:gd name="connsiteY907" fmla="*/ 4371654 h 4844809"/>
              <a:gd name="connsiteX908" fmla="*/ 7296641 w 10980843"/>
              <a:gd name="connsiteY908" fmla="*/ 4301098 h 4844809"/>
              <a:gd name="connsiteX909" fmla="*/ 7207965 w 10980843"/>
              <a:gd name="connsiteY909" fmla="*/ 4338283 h 4844809"/>
              <a:gd name="connsiteX910" fmla="*/ 7144086 w 10980843"/>
              <a:gd name="connsiteY910" fmla="*/ 4310633 h 4844809"/>
              <a:gd name="connsiteX911" fmla="*/ 6951483 w 10980843"/>
              <a:gd name="connsiteY911" fmla="*/ 4390724 h 4844809"/>
              <a:gd name="connsiteX912" fmla="*/ 6733140 w 10980843"/>
              <a:gd name="connsiteY912" fmla="*/ 4441256 h 4844809"/>
              <a:gd name="connsiteX913" fmla="*/ 6592024 w 10980843"/>
              <a:gd name="connsiteY913" fmla="*/ 4496560 h 4844809"/>
              <a:gd name="connsiteX914" fmla="*/ 6587256 w 10980843"/>
              <a:gd name="connsiteY914" fmla="*/ 4478440 h 4844809"/>
              <a:gd name="connsiteX915" fmla="*/ 6511933 w 10980843"/>
              <a:gd name="connsiteY915" fmla="*/ 4487975 h 4844809"/>
              <a:gd name="connsiteX916" fmla="*/ 6531003 w 10980843"/>
              <a:gd name="connsiteY916" fmla="*/ 4525164 h 4844809"/>
              <a:gd name="connsiteX917" fmla="*/ 6454725 w 10980843"/>
              <a:gd name="connsiteY917" fmla="*/ 4547092 h 4844809"/>
              <a:gd name="connsiteX918" fmla="*/ 6307892 w 10980843"/>
              <a:gd name="connsiteY918" fmla="*/ 4591906 h 4844809"/>
              <a:gd name="connsiteX919" fmla="*/ 6110522 w 10980843"/>
              <a:gd name="connsiteY919" fmla="*/ 4717762 h 4844809"/>
              <a:gd name="connsiteX920" fmla="*/ 6147711 w 10980843"/>
              <a:gd name="connsiteY920" fmla="*/ 4722529 h 4844809"/>
              <a:gd name="connsiteX921" fmla="*/ 6072383 w 10980843"/>
              <a:gd name="connsiteY921" fmla="*/ 4782600 h 4844809"/>
              <a:gd name="connsiteX922" fmla="*/ 5806366 w 10980843"/>
              <a:gd name="connsiteY922" fmla="*/ 4844576 h 4844809"/>
              <a:gd name="connsiteX923" fmla="*/ 5695763 w 10980843"/>
              <a:gd name="connsiteY923" fmla="*/ 4785459 h 4844809"/>
              <a:gd name="connsiteX924" fmla="*/ 5639509 w 10980843"/>
              <a:gd name="connsiteY924" fmla="*/ 4779737 h 4844809"/>
              <a:gd name="connsiteX925" fmla="*/ 5578488 w 10980843"/>
              <a:gd name="connsiteY925" fmla="*/ 4697738 h 4844809"/>
              <a:gd name="connsiteX926" fmla="*/ 5567045 w 10980843"/>
              <a:gd name="connsiteY926" fmla="*/ 4615743 h 4844809"/>
              <a:gd name="connsiteX927" fmla="*/ 5538441 w 10980843"/>
              <a:gd name="connsiteY927" fmla="*/ 4325885 h 4844809"/>
              <a:gd name="connsiteX928" fmla="*/ 5580397 w 10980843"/>
              <a:gd name="connsiteY928" fmla="*/ 4265818 h 4844809"/>
              <a:gd name="connsiteX929" fmla="*/ 5668113 w 10980843"/>
              <a:gd name="connsiteY929" fmla="*/ 4157124 h 4844809"/>
              <a:gd name="connsiteX930" fmla="*/ 5586114 w 10980843"/>
              <a:gd name="connsiteY930" fmla="*/ 3996938 h 4844809"/>
              <a:gd name="connsiteX931" fmla="*/ 5247633 w 10980843"/>
              <a:gd name="connsiteY931" fmla="*/ 3184585 h 4844809"/>
              <a:gd name="connsiteX932" fmla="*/ 5257167 w 10980843"/>
              <a:gd name="connsiteY932" fmla="*/ 3121656 h 4844809"/>
              <a:gd name="connsiteX933" fmla="*/ 5230472 w 10980843"/>
              <a:gd name="connsiteY933" fmla="*/ 3099728 h 4844809"/>
              <a:gd name="connsiteX934" fmla="*/ 5186612 w 10980843"/>
              <a:gd name="connsiteY934" fmla="*/ 2890914 h 4844809"/>
              <a:gd name="connsiteX935" fmla="*/ 5144660 w 10980843"/>
              <a:gd name="connsiteY935" fmla="*/ 2984357 h 4844809"/>
              <a:gd name="connsiteX936" fmla="*/ 5097941 w 10980843"/>
              <a:gd name="connsiteY936" fmla="*/ 2960520 h 4844809"/>
              <a:gd name="connsiteX937" fmla="*/ 4953012 w 10980843"/>
              <a:gd name="connsiteY937" fmla="*/ 2936684 h 4844809"/>
              <a:gd name="connsiteX938" fmla="*/ 4924408 w 10980843"/>
              <a:gd name="connsiteY938" fmla="*/ 2922382 h 4844809"/>
              <a:gd name="connsiteX939" fmla="*/ 4879598 w 10980843"/>
              <a:gd name="connsiteY939" fmla="*/ 2949077 h 4844809"/>
              <a:gd name="connsiteX940" fmla="*/ 4580205 w 10980843"/>
              <a:gd name="connsiteY940" fmla="*/ 3098773 h 4844809"/>
              <a:gd name="connsiteX941" fmla="*/ 4385698 w 10980843"/>
              <a:gd name="connsiteY941" fmla="*/ 3232259 h 4844809"/>
              <a:gd name="connsiteX942" fmla="*/ 4379026 w 10980843"/>
              <a:gd name="connsiteY942" fmla="*/ 3271352 h 4844809"/>
              <a:gd name="connsiteX943" fmla="*/ 4146376 w 10980843"/>
              <a:gd name="connsiteY943" fmla="*/ 3515436 h 4844809"/>
              <a:gd name="connsiteX944" fmla="*/ 4110146 w 10980843"/>
              <a:gd name="connsiteY944" fmla="*/ 3498276 h 4844809"/>
              <a:gd name="connsiteX945" fmla="*/ 4058660 w 10980843"/>
              <a:gd name="connsiteY945" fmla="*/ 3503997 h 4844809"/>
              <a:gd name="connsiteX946" fmla="*/ 4011941 w 10980843"/>
              <a:gd name="connsiteY946" fmla="*/ 3461091 h 4844809"/>
              <a:gd name="connsiteX947" fmla="*/ 4011941 w 10980843"/>
              <a:gd name="connsiteY947" fmla="*/ 3488741 h 4844809"/>
              <a:gd name="connsiteX948" fmla="*/ 3956637 w 10980843"/>
              <a:gd name="connsiteY948" fmla="*/ 3531647 h 4844809"/>
              <a:gd name="connsiteX949" fmla="*/ 3834595 w 10980843"/>
              <a:gd name="connsiteY949" fmla="*/ 3633670 h 4844809"/>
              <a:gd name="connsiteX950" fmla="*/ 3747828 w 10980843"/>
              <a:gd name="connsiteY950" fmla="*/ 3712806 h 4844809"/>
              <a:gd name="connsiteX951" fmla="*/ 3666783 w 10980843"/>
              <a:gd name="connsiteY951" fmla="*/ 3802431 h 4844809"/>
              <a:gd name="connsiteX952" fmla="*/ 3586693 w 10980843"/>
              <a:gd name="connsiteY952" fmla="*/ 3862503 h 4844809"/>
              <a:gd name="connsiteX953" fmla="*/ 3507552 w 10980843"/>
              <a:gd name="connsiteY953" fmla="*/ 3914943 h 4844809"/>
              <a:gd name="connsiteX954" fmla="*/ 3741152 w 10980843"/>
              <a:gd name="connsiteY954" fmla="*/ 3690878 h 4844809"/>
              <a:gd name="connsiteX955" fmla="*/ 4806179 w 10980843"/>
              <a:gd name="connsiteY955" fmla="*/ 2811778 h 4844809"/>
              <a:gd name="connsiteX956" fmla="*/ 5241916 w 10980843"/>
              <a:gd name="connsiteY956" fmla="*/ 2434204 h 4844809"/>
              <a:gd name="connsiteX957" fmla="*/ 5222846 w 10980843"/>
              <a:gd name="connsiteY957" fmla="*/ 2434204 h 4844809"/>
              <a:gd name="connsiteX958" fmla="*/ 5124636 w 10980843"/>
              <a:gd name="connsiteY958" fmla="*/ 2532414 h 4844809"/>
              <a:gd name="connsiteX959" fmla="*/ 5002594 w 10980843"/>
              <a:gd name="connsiteY959" fmla="*/ 2621084 h 4844809"/>
              <a:gd name="connsiteX960" fmla="*/ 5236194 w 10980843"/>
              <a:gd name="connsiteY960" fmla="*/ 2369370 h 4844809"/>
              <a:gd name="connsiteX961" fmla="*/ 5179940 w 10980843"/>
              <a:gd name="connsiteY961" fmla="*/ 2392252 h 4844809"/>
              <a:gd name="connsiteX962" fmla="*/ 5385886 w 10980843"/>
              <a:gd name="connsiteY962" fmla="*/ 2252090 h 4844809"/>
              <a:gd name="connsiteX963" fmla="*/ 5351565 w 10980843"/>
              <a:gd name="connsiteY963" fmla="*/ 2254953 h 4844809"/>
              <a:gd name="connsiteX964" fmla="*/ 5142751 w 10980843"/>
              <a:gd name="connsiteY964" fmla="*/ 2377950 h 4844809"/>
              <a:gd name="connsiteX965" fmla="*/ 5152286 w 10980843"/>
              <a:gd name="connsiteY965" fmla="*/ 2340766 h 4844809"/>
              <a:gd name="connsiteX966" fmla="*/ 5115102 w 10980843"/>
              <a:gd name="connsiteY966" fmla="*/ 2359835 h 4844809"/>
              <a:gd name="connsiteX967" fmla="*/ 5203777 w 10980843"/>
              <a:gd name="connsiteY967" fmla="*/ 2219673 h 4844809"/>
              <a:gd name="connsiteX968" fmla="*/ 5189475 w 10980843"/>
              <a:gd name="connsiteY968" fmla="*/ 2187256 h 4844809"/>
              <a:gd name="connsiteX969" fmla="*/ 5207590 w 10980843"/>
              <a:gd name="connsiteY969" fmla="*/ 2168187 h 4844809"/>
              <a:gd name="connsiteX970" fmla="*/ 5768228 w 10980843"/>
              <a:gd name="connsiteY970" fmla="*/ 1831615 h 4844809"/>
              <a:gd name="connsiteX971" fmla="*/ 5801599 w 10980843"/>
              <a:gd name="connsiteY971" fmla="*/ 1782033 h 4844809"/>
              <a:gd name="connsiteX972" fmla="*/ 5974178 w 10980843"/>
              <a:gd name="connsiteY972" fmla="*/ 1734359 h 4844809"/>
              <a:gd name="connsiteX973" fmla="*/ 5927459 w 10980843"/>
              <a:gd name="connsiteY973" fmla="*/ 1711477 h 4844809"/>
              <a:gd name="connsiteX974" fmla="*/ 6030432 w 10980843"/>
              <a:gd name="connsiteY974" fmla="*/ 1669525 h 4844809"/>
              <a:gd name="connsiteX975" fmla="*/ 6012317 w 10980843"/>
              <a:gd name="connsiteY975" fmla="*/ 1651406 h 4844809"/>
              <a:gd name="connsiteX976" fmla="*/ 6171548 w 10980843"/>
              <a:gd name="connsiteY976" fmla="*/ 1585617 h 4844809"/>
              <a:gd name="connsiteX977" fmla="*/ 6091453 w 10980843"/>
              <a:gd name="connsiteY977" fmla="*/ 1603733 h 4844809"/>
              <a:gd name="connsiteX978" fmla="*/ 5641418 w 10980843"/>
              <a:gd name="connsiteY978" fmla="*/ 1732452 h 4844809"/>
              <a:gd name="connsiteX979" fmla="*/ 5610905 w 10980843"/>
              <a:gd name="connsiteY979" fmla="*/ 1767731 h 4844809"/>
              <a:gd name="connsiteX980" fmla="*/ 5545117 w 10980843"/>
              <a:gd name="connsiteY980" fmla="*/ 1804916 h 4844809"/>
              <a:gd name="connsiteX981" fmla="*/ 5572767 w 10980843"/>
              <a:gd name="connsiteY981" fmla="*/ 1827797 h 4844809"/>
              <a:gd name="connsiteX982" fmla="*/ 5498398 w 10980843"/>
              <a:gd name="connsiteY982" fmla="*/ 1846867 h 4844809"/>
              <a:gd name="connsiteX983" fmla="*/ 5493631 w 10980843"/>
              <a:gd name="connsiteY983" fmla="*/ 1818263 h 4844809"/>
              <a:gd name="connsiteX984" fmla="*/ 5432609 w 10980843"/>
              <a:gd name="connsiteY984" fmla="*/ 1837332 h 4844809"/>
              <a:gd name="connsiteX985" fmla="*/ 5479328 w 10980843"/>
              <a:gd name="connsiteY985" fmla="*/ 1855452 h 4844809"/>
              <a:gd name="connsiteX986" fmla="*/ 5158962 w 10980843"/>
              <a:gd name="connsiteY986" fmla="*/ 1969868 h 4844809"/>
              <a:gd name="connsiteX987" fmla="*/ 4915828 w 10980843"/>
              <a:gd name="connsiteY987" fmla="*/ 2110024 h 4844809"/>
              <a:gd name="connsiteX988" fmla="*/ 4647902 w 10980843"/>
              <a:gd name="connsiteY988" fmla="*/ 2309298 h 4844809"/>
              <a:gd name="connsiteX989" fmla="*/ 4666017 w 10980843"/>
              <a:gd name="connsiteY989" fmla="*/ 2318833 h 4844809"/>
              <a:gd name="connsiteX990" fmla="*/ 4846226 w 10980843"/>
              <a:gd name="connsiteY990" fmla="*/ 2218719 h 4844809"/>
              <a:gd name="connsiteX991" fmla="*/ 4867200 w 10980843"/>
              <a:gd name="connsiteY991" fmla="*/ 2220628 h 4844809"/>
              <a:gd name="connsiteX992" fmla="*/ 4540162 w 10980843"/>
              <a:gd name="connsiteY992" fmla="*/ 2454227 h 4844809"/>
              <a:gd name="connsiteX993" fmla="*/ 4360907 w 10980843"/>
              <a:gd name="connsiteY993" fmla="*/ 2508577 h 4844809"/>
              <a:gd name="connsiteX994" fmla="*/ 4329444 w 10980843"/>
              <a:gd name="connsiteY994" fmla="*/ 2495225 h 4844809"/>
              <a:gd name="connsiteX995" fmla="*/ 4209306 w 10980843"/>
              <a:gd name="connsiteY995" fmla="*/ 2571502 h 4844809"/>
              <a:gd name="connsiteX996" fmla="*/ 3905150 w 10980843"/>
              <a:gd name="connsiteY996" fmla="*/ 2827989 h 4844809"/>
              <a:gd name="connsiteX997" fmla="*/ 3633412 w 10980843"/>
              <a:gd name="connsiteY997" fmla="*/ 3182677 h 4844809"/>
              <a:gd name="connsiteX998" fmla="*/ 2184141 w 10980843"/>
              <a:gd name="connsiteY998" fmla="*/ 2678293 h 4844809"/>
              <a:gd name="connsiteX999" fmla="*/ 2142190 w 10980843"/>
              <a:gd name="connsiteY999" fmla="*/ 2565785 h 4844809"/>
              <a:gd name="connsiteX1000" fmla="*/ 2114540 w 10980843"/>
              <a:gd name="connsiteY1000" fmla="*/ 2645876 h 4844809"/>
              <a:gd name="connsiteX1001" fmla="*/ 2132655 w 10980843"/>
              <a:gd name="connsiteY1001" fmla="*/ 2654456 h 4844809"/>
              <a:gd name="connsiteX1002" fmla="*/ 2085936 w 10980843"/>
              <a:gd name="connsiteY1002" fmla="*/ 2701175 h 4844809"/>
              <a:gd name="connsiteX1003" fmla="*/ 1838034 w 10980843"/>
              <a:gd name="connsiteY1003" fmla="*/ 2836569 h 4844809"/>
              <a:gd name="connsiteX1004" fmla="*/ 1509087 w 10980843"/>
              <a:gd name="connsiteY1004" fmla="*/ 3161703 h 4844809"/>
              <a:gd name="connsiteX1005" fmla="*/ 1341276 w 10980843"/>
              <a:gd name="connsiteY1005" fmla="*/ 3106399 h 4844809"/>
              <a:gd name="connsiteX1006" fmla="*/ 1416599 w 10980843"/>
              <a:gd name="connsiteY1006" fmla="*/ 2975777 h 4844809"/>
              <a:gd name="connsiteX1007" fmla="*/ 1643523 w 10980843"/>
              <a:gd name="connsiteY1007" fmla="*/ 2751712 h 4844809"/>
              <a:gd name="connsiteX1008" fmla="*/ 1785593 w 10980843"/>
              <a:gd name="connsiteY1008" fmla="*/ 2671616 h 4844809"/>
              <a:gd name="connsiteX1009" fmla="*/ 1799895 w 10980843"/>
              <a:gd name="connsiteY1009" fmla="*/ 2630619 h 4844809"/>
              <a:gd name="connsiteX1010" fmla="*/ 1935285 w 10980843"/>
              <a:gd name="connsiteY1010" fmla="*/ 2508577 h 4844809"/>
              <a:gd name="connsiteX1011" fmla="*/ 1926705 w 10980843"/>
              <a:gd name="connsiteY1011" fmla="*/ 2535272 h 4844809"/>
              <a:gd name="connsiteX1012" fmla="*/ 1958167 w 10980843"/>
              <a:gd name="connsiteY1012" fmla="*/ 2582946 h 4844809"/>
              <a:gd name="connsiteX1013" fmla="*/ 2051610 w 10980843"/>
              <a:gd name="connsiteY1013" fmla="*/ 2489508 h 4844809"/>
              <a:gd name="connsiteX1014" fmla="*/ 2108818 w 10980843"/>
              <a:gd name="connsiteY1014" fmla="*/ 2421810 h 4844809"/>
              <a:gd name="connsiteX1015" fmla="*/ 2162213 w 10980843"/>
              <a:gd name="connsiteY1015" fmla="*/ 2039469 h 4844809"/>
              <a:gd name="connsiteX1016" fmla="*/ 2215604 w 10980843"/>
              <a:gd name="connsiteY1016" fmla="*/ 1947935 h 4844809"/>
              <a:gd name="connsiteX1017" fmla="*/ 2084982 w 10980843"/>
              <a:gd name="connsiteY1017" fmla="*/ 2008957 h 4844809"/>
              <a:gd name="connsiteX1018" fmla="*/ 1797986 w 10980843"/>
              <a:gd name="connsiteY1018" fmla="*/ 2274023 h 4844809"/>
              <a:gd name="connsiteX1019" fmla="*/ 1785593 w 10980843"/>
              <a:gd name="connsiteY1019" fmla="*/ 2315974 h 4844809"/>
              <a:gd name="connsiteX1020" fmla="*/ 1620640 w 10980843"/>
              <a:gd name="connsiteY1020" fmla="*/ 2439925 h 4844809"/>
              <a:gd name="connsiteX1021" fmla="*/ 1625408 w 10980843"/>
              <a:gd name="connsiteY1021" fmla="*/ 2460904 h 4844809"/>
              <a:gd name="connsiteX1022" fmla="*/ 1555806 w 10980843"/>
              <a:gd name="connsiteY1022" fmla="*/ 2518112 h 4844809"/>
              <a:gd name="connsiteX1023" fmla="*/ 1560573 w 10980843"/>
              <a:gd name="connsiteY1023" fmla="*/ 2544807 h 4844809"/>
              <a:gd name="connsiteX1024" fmla="*/ 1494785 w 10980843"/>
              <a:gd name="connsiteY1024" fmla="*/ 2567689 h 4844809"/>
              <a:gd name="connsiteX1025" fmla="*/ 1075259 w 10980843"/>
              <a:gd name="connsiteY1025" fmla="*/ 3045378 h 4844809"/>
              <a:gd name="connsiteX1026" fmla="*/ 1089561 w 10980843"/>
              <a:gd name="connsiteY1026" fmla="*/ 3050145 h 4844809"/>
              <a:gd name="connsiteX1027" fmla="*/ 1221137 w 10980843"/>
              <a:gd name="connsiteY1027" fmla="*/ 2929053 h 4844809"/>
              <a:gd name="connsiteX1028" fmla="*/ 1234485 w 10980843"/>
              <a:gd name="connsiteY1028" fmla="*/ 2942405 h 4844809"/>
              <a:gd name="connsiteX1029" fmla="*/ 785401 w 10980843"/>
              <a:gd name="connsiteY1029" fmla="*/ 3156936 h 4844809"/>
              <a:gd name="connsiteX1030" fmla="*/ 787310 w 10980843"/>
              <a:gd name="connsiteY1030" fmla="*/ 3154073 h 4844809"/>
              <a:gd name="connsiteX1031" fmla="*/ 198068 w 10980843"/>
              <a:gd name="connsiteY1031" fmla="*/ 2789850 h 4844809"/>
              <a:gd name="connsiteX1032" fmla="*/ 53139 w 10980843"/>
              <a:gd name="connsiteY1032" fmla="*/ 1982261 h 4844809"/>
              <a:gd name="connsiteX1033" fmla="*/ 557523 w 10980843"/>
              <a:gd name="connsiteY1033" fmla="*/ 1336762 h 4844809"/>
              <a:gd name="connsiteX1034" fmla="*/ 768240 w 10980843"/>
              <a:gd name="connsiteY1034" fmla="*/ 1127953 h 4844809"/>
              <a:gd name="connsiteX1035" fmla="*/ 833074 w 10980843"/>
              <a:gd name="connsiteY1035" fmla="*/ 1127953 h 4844809"/>
              <a:gd name="connsiteX1036" fmla="*/ 753938 w 10980843"/>
              <a:gd name="connsiteY1036" fmla="*/ 1189929 h 4844809"/>
              <a:gd name="connsiteX1037" fmla="*/ 715799 w 10980843"/>
              <a:gd name="connsiteY1037" fmla="*/ 1198508 h 4844809"/>
              <a:gd name="connsiteX1038" fmla="*/ 717708 w 10980843"/>
              <a:gd name="connsiteY1038" fmla="*/ 1224255 h 4844809"/>
              <a:gd name="connsiteX1039" fmla="*/ 613776 w 10980843"/>
              <a:gd name="connsiteY1039" fmla="*/ 1339625 h 4844809"/>
              <a:gd name="connsiteX1040" fmla="*/ 537499 w 10980843"/>
              <a:gd name="connsiteY1040" fmla="*/ 1459762 h 4844809"/>
              <a:gd name="connsiteX1041" fmla="*/ 528919 w 10980843"/>
              <a:gd name="connsiteY1041" fmla="*/ 1488366 h 4844809"/>
              <a:gd name="connsiteX1042" fmla="*/ 742495 w 10980843"/>
              <a:gd name="connsiteY1042" fmla="*/ 1281463 h 4844809"/>
              <a:gd name="connsiteX1043" fmla="*/ 1080026 w 10980843"/>
              <a:gd name="connsiteY1043" fmla="*/ 1002097 h 4844809"/>
              <a:gd name="connsiteX1044" fmla="*/ 1156304 w 10980843"/>
              <a:gd name="connsiteY1044" fmla="*/ 966817 h 4844809"/>
              <a:gd name="connsiteX1045" fmla="*/ 1418507 w 10980843"/>
              <a:gd name="connsiteY1045" fmla="*/ 746565 h 4844809"/>
              <a:gd name="connsiteX1046" fmla="*/ 1599667 w 10980843"/>
              <a:gd name="connsiteY1046" fmla="*/ 609266 h 4844809"/>
              <a:gd name="connsiteX1047" fmla="*/ 1586315 w 10980843"/>
              <a:gd name="connsiteY1047" fmla="*/ 633103 h 4844809"/>
              <a:gd name="connsiteX1048" fmla="*/ 1576780 w 10980843"/>
              <a:gd name="connsiteY1048" fmla="*/ 684589 h 4844809"/>
              <a:gd name="connsiteX1049" fmla="*/ 1567245 w 10980843"/>
              <a:gd name="connsiteY1049" fmla="*/ 749428 h 4844809"/>
              <a:gd name="connsiteX1050" fmla="*/ 1655921 w 10980843"/>
              <a:gd name="connsiteY1050" fmla="*/ 679822 h 4844809"/>
              <a:gd name="connsiteX1051" fmla="*/ 1694059 w 10980843"/>
              <a:gd name="connsiteY1051" fmla="*/ 679822 h 4844809"/>
              <a:gd name="connsiteX1052" fmla="*/ 1736011 w 10980843"/>
              <a:gd name="connsiteY1052" fmla="*/ 618801 h 4844809"/>
              <a:gd name="connsiteX1053" fmla="*/ 1745546 w 10980843"/>
              <a:gd name="connsiteY1053" fmla="*/ 637870 h 4844809"/>
              <a:gd name="connsiteX1054" fmla="*/ 1762706 w 10980843"/>
              <a:gd name="connsiteY1054" fmla="*/ 635961 h 4844809"/>
              <a:gd name="connsiteX1055" fmla="*/ 1843751 w 10980843"/>
              <a:gd name="connsiteY1055" fmla="*/ 557780 h 4844809"/>
              <a:gd name="connsiteX1056" fmla="*/ 1824682 w 10980843"/>
              <a:gd name="connsiteY1056" fmla="*/ 534897 h 4844809"/>
              <a:gd name="connsiteX1057" fmla="*/ 1974378 w 10980843"/>
              <a:gd name="connsiteY1057" fmla="*/ 464337 h 4844809"/>
              <a:gd name="connsiteX1058" fmla="*/ 2067816 w 10980843"/>
              <a:gd name="connsiteY1058" fmla="*/ 403316 h 4844809"/>
              <a:gd name="connsiteX1059" fmla="*/ 2082118 w 10980843"/>
              <a:gd name="connsiteY1059" fmla="*/ 431920 h 4844809"/>
              <a:gd name="connsiteX1060" fmla="*/ 2146957 w 10980843"/>
              <a:gd name="connsiteY1060" fmla="*/ 379479 h 4844809"/>
              <a:gd name="connsiteX1061" fmla="*/ 2162213 w 10980843"/>
              <a:gd name="connsiteY1061" fmla="*/ 369944 h 4844809"/>
              <a:gd name="connsiteX1062" fmla="*/ 2152679 w 10980843"/>
              <a:gd name="connsiteY1062" fmla="*/ 314645 h 4844809"/>
              <a:gd name="connsiteX1063" fmla="*/ 2229906 w 10980843"/>
              <a:gd name="connsiteY1063" fmla="*/ 280319 h 4844809"/>
              <a:gd name="connsiteX1064" fmla="*/ 2404394 w 10980843"/>
              <a:gd name="connsiteY1064" fmla="*/ 146834 h 4844809"/>
              <a:gd name="connsiteX1065" fmla="*/ 2451113 w 10980843"/>
              <a:gd name="connsiteY1065" fmla="*/ 156368 h 4844809"/>
              <a:gd name="connsiteX1066" fmla="*/ 2423463 w 10980843"/>
              <a:gd name="connsiteY1066" fmla="*/ 184018 h 4844809"/>
              <a:gd name="connsiteX1067" fmla="*/ 2572206 w 10980843"/>
              <a:gd name="connsiteY1067" fmla="*/ 108695 h 4844809"/>
              <a:gd name="connsiteX1068" fmla="*/ 2592225 w 10980843"/>
              <a:gd name="connsiteY1068" fmla="*/ 72465 h 4844809"/>
              <a:gd name="connsiteX1069" fmla="*/ 2647528 w 10980843"/>
              <a:gd name="connsiteY1069" fmla="*/ 24792 h 4844809"/>
              <a:gd name="connsiteX1070" fmla="*/ 2600809 w 10980843"/>
              <a:gd name="connsiteY1070" fmla="*/ 29559 h 4844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</a:cxnLst>
            <a:rect l="l" t="t" r="r" b="b"/>
            <a:pathLst>
              <a:path w="10980843" h="4844809">
                <a:moveTo>
                  <a:pt x="3656294" y="3891107"/>
                </a:moveTo>
                <a:cubicBezTo>
                  <a:pt x="3660107" y="3911126"/>
                  <a:pt x="3645805" y="3912080"/>
                  <a:pt x="3634367" y="3920660"/>
                </a:cubicBezTo>
                <a:cubicBezTo>
                  <a:pt x="3590506" y="3952128"/>
                  <a:pt x="3545691" y="3991221"/>
                  <a:pt x="3497068" y="4012194"/>
                </a:cubicBezTo>
                <a:cubicBezTo>
                  <a:pt x="3528531" y="3977869"/>
                  <a:pt x="3567624" y="3946406"/>
                  <a:pt x="3604808" y="3918756"/>
                </a:cubicBezTo>
                <a:lnTo>
                  <a:pt x="3604808" y="3919711"/>
                </a:lnTo>
                <a:cubicBezTo>
                  <a:pt x="3614343" y="3913035"/>
                  <a:pt x="3648669" y="3884430"/>
                  <a:pt x="3656294" y="3891107"/>
                </a:cubicBezTo>
                <a:close/>
                <a:moveTo>
                  <a:pt x="8648657" y="3524021"/>
                </a:moveTo>
                <a:lnTo>
                  <a:pt x="8649612" y="3525926"/>
                </a:lnTo>
                <a:lnTo>
                  <a:pt x="8648450" y="3525841"/>
                </a:lnTo>
                <a:close/>
                <a:moveTo>
                  <a:pt x="8586682" y="3495774"/>
                </a:moveTo>
                <a:cubicBezTo>
                  <a:pt x="8588351" y="3499707"/>
                  <a:pt x="8591449" y="3510195"/>
                  <a:pt x="8596217" y="3512578"/>
                </a:cubicBezTo>
                <a:cubicBezTo>
                  <a:pt x="8605751" y="3517823"/>
                  <a:pt x="8613617" y="3521637"/>
                  <a:pt x="8621841" y="3523901"/>
                </a:cubicBezTo>
                <a:lnTo>
                  <a:pt x="8648450" y="3525841"/>
                </a:lnTo>
                <a:lnTo>
                  <a:pt x="8647823" y="3531364"/>
                </a:lnTo>
                <a:cubicBezTo>
                  <a:pt x="8643354" y="3535342"/>
                  <a:pt x="8630303" y="3531410"/>
                  <a:pt x="8629588" y="3539273"/>
                </a:cubicBezTo>
                <a:cubicBezTo>
                  <a:pt x="8627679" y="3560251"/>
                  <a:pt x="8653425" y="3578366"/>
                  <a:pt x="8616240" y="3599345"/>
                </a:cubicBezTo>
                <a:lnTo>
                  <a:pt x="8585728" y="3518300"/>
                </a:lnTo>
                <a:cubicBezTo>
                  <a:pt x="8584776" y="3494463"/>
                  <a:pt x="8585014" y="3491841"/>
                  <a:pt x="8586682" y="3495774"/>
                </a:cubicBezTo>
                <a:close/>
                <a:moveTo>
                  <a:pt x="8200527" y="3433442"/>
                </a:moveTo>
                <a:cubicBezTo>
                  <a:pt x="8187180" y="3431533"/>
                  <a:pt x="8174782" y="3433442"/>
                  <a:pt x="8162389" y="3437255"/>
                </a:cubicBezTo>
                <a:lnTo>
                  <a:pt x="8162389" y="3439159"/>
                </a:lnTo>
                <a:cubicBezTo>
                  <a:pt x="8137598" y="3447744"/>
                  <a:pt x="8019368" y="3503997"/>
                  <a:pt x="7998390" y="3518300"/>
                </a:cubicBezTo>
                <a:cubicBezTo>
                  <a:pt x="7965973" y="3539273"/>
                  <a:pt x="7948813" y="3592668"/>
                  <a:pt x="7901139" y="3608879"/>
                </a:cubicBezTo>
                <a:cubicBezTo>
                  <a:pt x="7849653" y="3626040"/>
                  <a:pt x="7896372" y="3628903"/>
                  <a:pt x="7907811" y="3634620"/>
                </a:cubicBezTo>
                <a:cubicBezTo>
                  <a:pt x="7910674" y="3635574"/>
                  <a:pt x="7910674" y="3649876"/>
                  <a:pt x="7916396" y="3649876"/>
                </a:cubicBezTo>
                <a:cubicBezTo>
                  <a:pt x="7968836" y="3656553"/>
                  <a:pt x="7951671" y="3611738"/>
                  <a:pt x="7958347" y="3604112"/>
                </a:cubicBezTo>
                <a:cubicBezTo>
                  <a:pt x="7961206" y="3600299"/>
                  <a:pt x="8028903" y="3571695"/>
                  <a:pt x="8041296" y="3560251"/>
                </a:cubicBezTo>
                <a:cubicBezTo>
                  <a:pt x="8052740" y="3549762"/>
                  <a:pt x="8022227" y="3534506"/>
                  <a:pt x="8083253" y="3529738"/>
                </a:cubicBezTo>
                <a:cubicBezTo>
                  <a:pt x="8132830" y="3525925"/>
                  <a:pt x="8109948" y="3521158"/>
                  <a:pt x="8122341" y="3518300"/>
                </a:cubicBezTo>
                <a:cubicBezTo>
                  <a:pt x="8137598" y="3513532"/>
                  <a:pt x="8157621" y="3523067"/>
                  <a:pt x="8172878" y="3513532"/>
                </a:cubicBezTo>
                <a:cubicBezTo>
                  <a:pt x="8170969" y="3472530"/>
                  <a:pt x="8188134" y="3466813"/>
                  <a:pt x="8200527" y="3433442"/>
                </a:cubicBezTo>
                <a:close/>
                <a:moveTo>
                  <a:pt x="8509450" y="3273256"/>
                </a:moveTo>
                <a:cubicBezTo>
                  <a:pt x="8436986" y="3290421"/>
                  <a:pt x="8374061" y="3333327"/>
                  <a:pt x="8307318" y="3365745"/>
                </a:cubicBezTo>
                <a:cubicBezTo>
                  <a:pt x="8284431" y="3376234"/>
                  <a:pt x="8229131" y="3379092"/>
                  <a:pt x="8229131" y="3413418"/>
                </a:cubicBezTo>
                <a:cubicBezTo>
                  <a:pt x="8265361" y="3424857"/>
                  <a:pt x="8286340" y="3384814"/>
                  <a:pt x="8311131" y="3378138"/>
                </a:cubicBezTo>
                <a:cubicBezTo>
                  <a:pt x="8357850" y="3365745"/>
                  <a:pt x="8341639" y="3375279"/>
                  <a:pt x="8380732" y="3354301"/>
                </a:cubicBezTo>
                <a:cubicBezTo>
                  <a:pt x="8423638" y="3331419"/>
                  <a:pt x="8479892" y="3313304"/>
                  <a:pt x="8509450" y="3273256"/>
                </a:cubicBezTo>
                <a:close/>
                <a:moveTo>
                  <a:pt x="8434127" y="3255141"/>
                </a:moveTo>
                <a:cubicBezTo>
                  <a:pt x="8404569" y="3280887"/>
                  <a:pt x="8327337" y="3269443"/>
                  <a:pt x="8321620" y="3311395"/>
                </a:cubicBezTo>
                <a:cubicBezTo>
                  <a:pt x="8341639" y="3324743"/>
                  <a:pt x="8454151" y="3274211"/>
                  <a:pt x="8434127" y="3255141"/>
                </a:cubicBezTo>
                <a:close/>
                <a:moveTo>
                  <a:pt x="9425734" y="3025354"/>
                </a:moveTo>
                <a:cubicBezTo>
                  <a:pt x="9381874" y="3017728"/>
                  <a:pt x="9353270" y="3053958"/>
                  <a:pt x="9319899" y="3070169"/>
                </a:cubicBezTo>
                <a:cubicBezTo>
                  <a:pt x="9286527" y="3086375"/>
                  <a:pt x="9242667" y="3086375"/>
                  <a:pt x="9221693" y="3124514"/>
                </a:cubicBezTo>
                <a:lnTo>
                  <a:pt x="9135881" y="3180772"/>
                </a:lnTo>
                <a:cubicBezTo>
                  <a:pt x="9151137" y="3184585"/>
                  <a:pt x="9159718" y="3188398"/>
                  <a:pt x="9175924" y="3187444"/>
                </a:cubicBezTo>
                <a:cubicBezTo>
                  <a:pt x="9207391" y="3185540"/>
                  <a:pt x="9245530" y="3166470"/>
                  <a:pt x="9275088" y="3157886"/>
                </a:cubicBezTo>
                <a:cubicBezTo>
                  <a:pt x="9284623" y="3154073"/>
                  <a:pt x="9299875" y="3164562"/>
                  <a:pt x="9303692" y="3161703"/>
                </a:cubicBezTo>
                <a:cubicBezTo>
                  <a:pt x="9304642" y="3161703"/>
                  <a:pt x="9297971" y="3150260"/>
                  <a:pt x="9300829" y="3143583"/>
                </a:cubicBezTo>
                <a:cubicBezTo>
                  <a:pt x="9319899" y="3098773"/>
                  <a:pt x="9346598" y="3120701"/>
                  <a:pt x="9381874" y="3094960"/>
                </a:cubicBezTo>
                <a:cubicBezTo>
                  <a:pt x="9402852" y="3079704"/>
                  <a:pt x="9399989" y="3047287"/>
                  <a:pt x="9434315" y="3068260"/>
                </a:cubicBezTo>
                <a:close/>
                <a:moveTo>
                  <a:pt x="9659579" y="2647749"/>
                </a:moveTo>
                <a:lnTo>
                  <a:pt x="9659335" y="2648734"/>
                </a:lnTo>
                <a:lnTo>
                  <a:pt x="9659335" y="2647779"/>
                </a:lnTo>
                <a:close/>
                <a:moveTo>
                  <a:pt x="9762307" y="2592480"/>
                </a:moveTo>
                <a:cubicBezTo>
                  <a:pt x="9767075" y="2608691"/>
                  <a:pt x="9721310" y="2637295"/>
                  <a:pt x="9712730" y="2641108"/>
                </a:cubicBezTo>
                <a:lnTo>
                  <a:pt x="9659579" y="2647749"/>
                </a:lnTo>
                <a:lnTo>
                  <a:pt x="9664103" y="2629457"/>
                </a:lnTo>
                <a:cubicBezTo>
                  <a:pt x="9674829" y="2617032"/>
                  <a:pt x="9700571" y="2622037"/>
                  <a:pt x="9715588" y="2616317"/>
                </a:cubicBezTo>
                <a:cubicBezTo>
                  <a:pt x="9733703" y="2608691"/>
                  <a:pt x="9742288" y="2590571"/>
                  <a:pt x="9762307" y="2592480"/>
                </a:cubicBezTo>
                <a:close/>
                <a:moveTo>
                  <a:pt x="5207590" y="2563876"/>
                </a:moveTo>
                <a:cubicBezTo>
                  <a:pt x="5148473" y="2583900"/>
                  <a:pt x="5102708" y="2622993"/>
                  <a:pt x="5132267" y="2690686"/>
                </a:cubicBezTo>
                <a:cubicBezTo>
                  <a:pt x="5137984" y="2704988"/>
                  <a:pt x="5141801" y="2717386"/>
                  <a:pt x="5160871" y="2713573"/>
                </a:cubicBezTo>
                <a:cubicBezTo>
                  <a:pt x="5140847" y="2691640"/>
                  <a:pt x="5146569" y="2655410"/>
                  <a:pt x="5156103" y="2628710"/>
                </a:cubicBezTo>
                <a:cubicBezTo>
                  <a:pt x="5168497" y="2594389"/>
                  <a:pt x="5203777" y="2597248"/>
                  <a:pt x="5207590" y="2563876"/>
                </a:cubicBezTo>
                <a:close/>
                <a:moveTo>
                  <a:pt x="10979889" y="2263533"/>
                </a:moveTo>
                <a:lnTo>
                  <a:pt x="10980843" y="2264487"/>
                </a:lnTo>
                <a:lnTo>
                  <a:pt x="10980843" y="2434203"/>
                </a:lnTo>
                <a:cubicBezTo>
                  <a:pt x="10978934" y="2434203"/>
                  <a:pt x="10977030" y="2434203"/>
                  <a:pt x="10975122" y="2434203"/>
                </a:cubicBezTo>
                <a:cubicBezTo>
                  <a:pt x="10936028" y="2438970"/>
                  <a:pt x="10755824" y="2499042"/>
                  <a:pt x="10723407" y="2519061"/>
                </a:cubicBezTo>
                <a:cubicBezTo>
                  <a:pt x="10682405" y="2543852"/>
                  <a:pt x="10643316" y="2594389"/>
                  <a:pt x="10623292" y="2638244"/>
                </a:cubicBezTo>
                <a:cubicBezTo>
                  <a:pt x="10606127" y="2639199"/>
                  <a:pt x="10615662" y="2615362"/>
                  <a:pt x="10608990" y="2601060"/>
                </a:cubicBezTo>
                <a:cubicBezTo>
                  <a:pt x="10588012" y="2559108"/>
                  <a:pt x="10526991" y="2616316"/>
                  <a:pt x="10491711" y="2610595"/>
                </a:cubicBezTo>
                <a:cubicBezTo>
                  <a:pt x="10521269" y="2579132"/>
                  <a:pt x="10560363" y="2557200"/>
                  <a:pt x="10595643" y="2532413"/>
                </a:cubicBezTo>
                <a:cubicBezTo>
                  <a:pt x="10692894" y="2464716"/>
                  <a:pt x="10801588" y="2407508"/>
                  <a:pt x="10909333" y="2350300"/>
                </a:cubicBezTo>
                <a:cubicBezTo>
                  <a:pt x="10936028" y="2335998"/>
                  <a:pt x="10957961" y="2351254"/>
                  <a:pt x="10950330" y="2312161"/>
                </a:cubicBezTo>
                <a:cubicBezTo>
                  <a:pt x="10936028" y="2294996"/>
                  <a:pt x="10856892" y="2324554"/>
                  <a:pt x="10847358" y="2293091"/>
                </a:cubicBezTo>
                <a:cubicBezTo>
                  <a:pt x="10891218" y="2301672"/>
                  <a:pt x="10924590" y="2274022"/>
                  <a:pt x="10957007" y="2267346"/>
                </a:cubicBezTo>
                <a:cubicBezTo>
                  <a:pt x="10964632" y="2265442"/>
                  <a:pt x="10972263" y="2263533"/>
                  <a:pt x="10979889" y="2263533"/>
                </a:cubicBezTo>
                <a:close/>
                <a:moveTo>
                  <a:pt x="10208842" y="2124963"/>
                </a:moveTo>
                <a:lnTo>
                  <a:pt x="10177396" y="2155985"/>
                </a:lnTo>
                <a:cubicBezTo>
                  <a:pt x="10138690" y="2179986"/>
                  <a:pt x="10085772" y="2187493"/>
                  <a:pt x="10069326" y="2236838"/>
                </a:cubicBezTo>
                <a:lnTo>
                  <a:pt x="10097930" y="2236838"/>
                </a:lnTo>
                <a:cubicBezTo>
                  <a:pt x="10093163" y="2281648"/>
                  <a:pt x="10050257" y="2272114"/>
                  <a:pt x="10050257" y="2228253"/>
                </a:cubicBezTo>
                <a:lnTo>
                  <a:pt x="9989236" y="2246373"/>
                </a:lnTo>
                <a:cubicBezTo>
                  <a:pt x="9989236" y="2246373"/>
                  <a:pt x="9994958" y="2293092"/>
                  <a:pt x="9994958" y="2293092"/>
                </a:cubicBezTo>
                <a:lnTo>
                  <a:pt x="9967303" y="2293092"/>
                </a:lnTo>
                <a:cubicBezTo>
                  <a:pt x="9983514" y="2222536"/>
                  <a:pt x="9901515" y="2271159"/>
                  <a:pt x="9877678" y="2293092"/>
                </a:cubicBezTo>
                <a:lnTo>
                  <a:pt x="9891980" y="2330276"/>
                </a:lnTo>
                <a:cubicBezTo>
                  <a:pt x="9833818" y="2352204"/>
                  <a:pt x="9848120" y="2302627"/>
                  <a:pt x="9798542" y="2311207"/>
                </a:cubicBezTo>
                <a:cubicBezTo>
                  <a:pt x="9886498" y="2238265"/>
                  <a:pt x="9997518" y="2205014"/>
                  <a:pt x="10105051" y="2166398"/>
                </a:cubicBezTo>
                <a:close/>
                <a:moveTo>
                  <a:pt x="10209488" y="2124326"/>
                </a:moveTo>
                <a:lnTo>
                  <a:pt x="10210438" y="2124326"/>
                </a:lnTo>
                <a:lnTo>
                  <a:pt x="10208842" y="2124963"/>
                </a:lnTo>
                <a:close/>
                <a:moveTo>
                  <a:pt x="10711008" y="2049958"/>
                </a:moveTo>
                <a:lnTo>
                  <a:pt x="10715776" y="2077608"/>
                </a:lnTo>
                <a:lnTo>
                  <a:pt x="10715776" y="2078562"/>
                </a:lnTo>
                <a:cubicBezTo>
                  <a:pt x="10826379" y="2057584"/>
                  <a:pt x="10715776" y="2110978"/>
                  <a:pt x="10674778" y="2116700"/>
                </a:cubicBezTo>
                <a:lnTo>
                  <a:pt x="10663335" y="2096677"/>
                </a:lnTo>
                <a:lnTo>
                  <a:pt x="10612803" y="2106211"/>
                </a:lnTo>
                <a:close/>
                <a:moveTo>
                  <a:pt x="10979889" y="2004189"/>
                </a:moveTo>
                <a:lnTo>
                  <a:pt x="10980843" y="2005143"/>
                </a:lnTo>
                <a:lnTo>
                  <a:pt x="10980843" y="2034702"/>
                </a:lnTo>
                <a:lnTo>
                  <a:pt x="10913146" y="2040424"/>
                </a:lnTo>
                <a:cubicBezTo>
                  <a:pt x="10918868" y="2028026"/>
                  <a:pt x="10957006" y="2010865"/>
                  <a:pt x="10968445" y="2007052"/>
                </a:cubicBezTo>
                <a:cubicBezTo>
                  <a:pt x="10972263" y="2006098"/>
                  <a:pt x="10976076" y="2004189"/>
                  <a:pt x="10979889" y="2004189"/>
                </a:cubicBezTo>
                <a:close/>
                <a:moveTo>
                  <a:pt x="9995907" y="1993705"/>
                </a:moveTo>
                <a:cubicBezTo>
                  <a:pt x="9987327" y="1984170"/>
                  <a:pt x="9933931" y="2028026"/>
                  <a:pt x="9920584" y="2034702"/>
                </a:cubicBezTo>
                <a:cubicBezTo>
                  <a:pt x="9900560" y="2045191"/>
                  <a:pt x="9858608" y="2038515"/>
                  <a:pt x="9865285" y="2068073"/>
                </a:cubicBezTo>
                <a:lnTo>
                  <a:pt x="9915816" y="2087143"/>
                </a:lnTo>
                <a:cubicBezTo>
                  <a:pt x="9928214" y="2036611"/>
                  <a:pt x="9986372" y="2040424"/>
                  <a:pt x="9995907" y="1993705"/>
                </a:cubicBezTo>
                <a:close/>
                <a:moveTo>
                  <a:pt x="10978934" y="1922194"/>
                </a:moveTo>
                <a:lnTo>
                  <a:pt x="10978934" y="1989887"/>
                </a:lnTo>
                <a:cubicBezTo>
                  <a:pt x="10974167" y="1991795"/>
                  <a:pt x="10968445" y="1993704"/>
                  <a:pt x="10963678" y="1993704"/>
                </a:cubicBezTo>
                <a:cubicBezTo>
                  <a:pt x="10956052" y="1995608"/>
                  <a:pt x="10911237" y="2000376"/>
                  <a:pt x="10912191" y="1984169"/>
                </a:cubicBezTo>
                <a:lnTo>
                  <a:pt x="10911237" y="1984169"/>
                </a:lnTo>
                <a:cubicBezTo>
                  <a:pt x="10945563" y="1987982"/>
                  <a:pt x="10967495" y="1936496"/>
                  <a:pt x="10978934" y="1922194"/>
                </a:cubicBezTo>
                <a:close/>
                <a:moveTo>
                  <a:pt x="10980843" y="1894540"/>
                </a:moveTo>
                <a:lnTo>
                  <a:pt x="10979889" y="1895495"/>
                </a:lnTo>
                <a:lnTo>
                  <a:pt x="10979889" y="1894833"/>
                </a:lnTo>
                <a:close/>
                <a:moveTo>
                  <a:pt x="10979889" y="1857356"/>
                </a:moveTo>
                <a:lnTo>
                  <a:pt x="10979889" y="1894833"/>
                </a:lnTo>
                <a:lnTo>
                  <a:pt x="10943659" y="1905984"/>
                </a:lnTo>
                <a:cubicBezTo>
                  <a:pt x="10758682" y="1954612"/>
                  <a:pt x="10595643" y="1998472"/>
                  <a:pt x="10417342" y="2071886"/>
                </a:cubicBezTo>
                <a:cubicBezTo>
                  <a:pt x="10382062" y="2086189"/>
                  <a:pt x="10308648" y="2088097"/>
                  <a:pt x="10290533" y="2132907"/>
                </a:cubicBezTo>
                <a:cubicBezTo>
                  <a:pt x="10283857" y="2148163"/>
                  <a:pt x="10303880" y="2166278"/>
                  <a:pt x="10280998" y="2179630"/>
                </a:cubicBezTo>
                <a:cubicBezTo>
                  <a:pt x="10251440" y="2180580"/>
                  <a:pt x="10269555" y="2151976"/>
                  <a:pt x="10262878" y="2142441"/>
                </a:cubicBezTo>
                <a:cubicBezTo>
                  <a:pt x="10258111" y="2135770"/>
                  <a:pt x="10243809" y="2134815"/>
                  <a:pt x="10240951" y="2131002"/>
                </a:cubicBezTo>
                <a:cubicBezTo>
                  <a:pt x="10237138" y="2124326"/>
                  <a:pt x="10241905" y="2059493"/>
                  <a:pt x="10253344" y="2057584"/>
                </a:cubicBezTo>
                <a:cubicBezTo>
                  <a:pt x="10280044" y="2065215"/>
                  <a:pt x="10313415" y="2081421"/>
                  <a:pt x="10342019" y="2071886"/>
                </a:cubicBezTo>
                <a:cubicBezTo>
                  <a:pt x="10364902" y="2065215"/>
                  <a:pt x="10412575" y="2033748"/>
                  <a:pt x="10443088" y="2023259"/>
                </a:cubicBezTo>
                <a:cubicBezTo>
                  <a:pt x="10627105" y="1958425"/>
                  <a:pt x="10795871" y="1902171"/>
                  <a:pt x="10979889" y="1857356"/>
                </a:cubicBezTo>
                <a:close/>
                <a:moveTo>
                  <a:pt x="5431345" y="1626654"/>
                </a:moveTo>
                <a:cubicBezTo>
                  <a:pt x="5390596" y="1626379"/>
                  <a:pt x="5366818" y="1696459"/>
                  <a:pt x="5386840" y="1731501"/>
                </a:cubicBezTo>
                <a:cubicBezTo>
                  <a:pt x="5455492" y="1734359"/>
                  <a:pt x="5473607" y="1685731"/>
                  <a:pt x="5526048" y="1661895"/>
                </a:cubicBezTo>
                <a:cubicBezTo>
                  <a:pt x="5527956" y="1633291"/>
                  <a:pt x="5491722" y="1659036"/>
                  <a:pt x="5469794" y="1653314"/>
                </a:cubicBezTo>
                <a:cubicBezTo>
                  <a:pt x="5452629" y="1649502"/>
                  <a:pt x="5452629" y="1632336"/>
                  <a:pt x="5449770" y="1631388"/>
                </a:cubicBezTo>
                <a:cubicBezTo>
                  <a:pt x="5443334" y="1628169"/>
                  <a:pt x="5437167" y="1626694"/>
                  <a:pt x="5431345" y="1626654"/>
                </a:cubicBezTo>
                <a:close/>
                <a:moveTo>
                  <a:pt x="383040" y="1619943"/>
                </a:moveTo>
                <a:cubicBezTo>
                  <a:pt x="367783" y="1602783"/>
                  <a:pt x="257180" y="1742940"/>
                  <a:pt x="242878" y="1755338"/>
                </a:cubicBezTo>
                <a:lnTo>
                  <a:pt x="243832" y="1755338"/>
                </a:lnTo>
                <a:lnTo>
                  <a:pt x="178044" y="1863078"/>
                </a:lnTo>
                <a:cubicBezTo>
                  <a:pt x="219996" y="1844008"/>
                  <a:pt x="237156" y="1793476"/>
                  <a:pt x="261947" y="1764872"/>
                </a:cubicBezTo>
                <a:cubicBezTo>
                  <a:pt x="296273" y="1724825"/>
                  <a:pt x="339179" y="1692408"/>
                  <a:pt x="371596" y="1650456"/>
                </a:cubicBezTo>
                <a:cubicBezTo>
                  <a:pt x="378272" y="1641872"/>
                  <a:pt x="389711" y="1644734"/>
                  <a:pt x="383040" y="1619943"/>
                </a:cubicBezTo>
                <a:close/>
                <a:moveTo>
                  <a:pt x="8873677" y="1591338"/>
                </a:moveTo>
                <a:cubicBezTo>
                  <a:pt x="8877490" y="1608499"/>
                  <a:pt x="8855562" y="1615175"/>
                  <a:pt x="8841260" y="1624709"/>
                </a:cubicBezTo>
                <a:cubicBezTo>
                  <a:pt x="8803121" y="1650455"/>
                  <a:pt x="8761165" y="1673337"/>
                  <a:pt x="8714446" y="1675241"/>
                </a:cubicBezTo>
                <a:cubicBezTo>
                  <a:pt x="8710633" y="1656172"/>
                  <a:pt x="8724935" y="1654268"/>
                  <a:pt x="8736379" y="1645688"/>
                </a:cubicBezTo>
                <a:cubicBezTo>
                  <a:pt x="8773563" y="1619942"/>
                  <a:pt x="8831725" y="1615175"/>
                  <a:pt x="8873677" y="1591338"/>
                </a:cubicBezTo>
                <a:close/>
                <a:moveTo>
                  <a:pt x="10641407" y="1581804"/>
                </a:moveTo>
                <a:cubicBezTo>
                  <a:pt x="10617570" y="1586572"/>
                  <a:pt x="10569897" y="1587526"/>
                  <a:pt x="10555595" y="1604687"/>
                </a:cubicBezTo>
                <a:lnTo>
                  <a:pt x="10547969" y="1675243"/>
                </a:lnTo>
                <a:cubicBezTo>
                  <a:pt x="10597547" y="1663804"/>
                  <a:pt x="10614712" y="1618035"/>
                  <a:pt x="10641407" y="1581804"/>
                </a:cubicBezTo>
                <a:close/>
                <a:moveTo>
                  <a:pt x="10491711" y="1526505"/>
                </a:moveTo>
                <a:lnTo>
                  <a:pt x="10417342" y="1545574"/>
                </a:lnTo>
                <a:lnTo>
                  <a:pt x="10444992" y="1568457"/>
                </a:lnTo>
                <a:lnTo>
                  <a:pt x="10445946" y="1568457"/>
                </a:lnTo>
                <a:lnTo>
                  <a:pt x="10333439" y="1638058"/>
                </a:lnTo>
                <a:lnTo>
                  <a:pt x="10376345" y="1646639"/>
                </a:lnTo>
                <a:lnTo>
                  <a:pt x="10380158" y="1675243"/>
                </a:lnTo>
                <a:lnTo>
                  <a:pt x="10464061" y="1647593"/>
                </a:lnTo>
                <a:cubicBezTo>
                  <a:pt x="10465970" y="1621852"/>
                  <a:pt x="10416388" y="1664758"/>
                  <a:pt x="10426877" y="1634245"/>
                </a:cubicBezTo>
                <a:cubicBezTo>
                  <a:pt x="10440224" y="1591339"/>
                  <a:pt x="10501245" y="1584663"/>
                  <a:pt x="10491711" y="1526505"/>
                </a:cubicBezTo>
                <a:close/>
                <a:moveTo>
                  <a:pt x="5863575" y="1498851"/>
                </a:moveTo>
                <a:cubicBezTo>
                  <a:pt x="5822577" y="1495039"/>
                  <a:pt x="5791110" y="1539853"/>
                  <a:pt x="5752971" y="1528409"/>
                </a:cubicBezTo>
                <a:lnTo>
                  <a:pt x="5713883" y="1597062"/>
                </a:lnTo>
                <a:cubicBezTo>
                  <a:pt x="5741532" y="1638058"/>
                  <a:pt x="5784438" y="1587526"/>
                  <a:pt x="5790160" y="1585617"/>
                </a:cubicBezTo>
                <a:cubicBezTo>
                  <a:pt x="5803508" y="1580850"/>
                  <a:pt x="5822577" y="1595152"/>
                  <a:pt x="5849272" y="1573224"/>
                </a:cubicBezTo>
                <a:lnTo>
                  <a:pt x="5850227" y="1573224"/>
                </a:lnTo>
                <a:close/>
                <a:moveTo>
                  <a:pt x="10706241" y="1441644"/>
                </a:moveTo>
                <a:lnTo>
                  <a:pt x="10705291" y="1442598"/>
                </a:lnTo>
                <a:cubicBezTo>
                  <a:pt x="10649033" y="1462621"/>
                  <a:pt x="10603268" y="1481690"/>
                  <a:pt x="10565130" y="1531272"/>
                </a:cubicBezTo>
                <a:lnTo>
                  <a:pt x="10579432" y="1554155"/>
                </a:lnTo>
                <a:cubicBezTo>
                  <a:pt x="10609945" y="1549387"/>
                  <a:pt x="10622338" y="1498851"/>
                  <a:pt x="10633781" y="1491225"/>
                </a:cubicBezTo>
                <a:cubicBezTo>
                  <a:pt x="10654755" y="1477877"/>
                  <a:pt x="10715776" y="1493134"/>
                  <a:pt x="10706241" y="1441644"/>
                </a:cubicBezTo>
                <a:close/>
                <a:moveTo>
                  <a:pt x="6227801" y="1413993"/>
                </a:moveTo>
                <a:lnTo>
                  <a:pt x="6246871" y="1460713"/>
                </a:lnTo>
                <a:lnTo>
                  <a:pt x="6209686" y="1475969"/>
                </a:lnTo>
                <a:lnTo>
                  <a:pt x="6218267" y="1516970"/>
                </a:lnTo>
                <a:lnTo>
                  <a:pt x="6219221" y="1516970"/>
                </a:lnTo>
                <a:cubicBezTo>
                  <a:pt x="6261173" y="1501714"/>
                  <a:pt x="6274520" y="1466434"/>
                  <a:pt x="6274520" y="1424482"/>
                </a:cubicBezTo>
                <a:close/>
                <a:moveTo>
                  <a:pt x="7859187" y="1413039"/>
                </a:moveTo>
                <a:lnTo>
                  <a:pt x="7858233" y="1413993"/>
                </a:lnTo>
                <a:lnTo>
                  <a:pt x="7858341" y="1413428"/>
                </a:lnTo>
                <a:close/>
                <a:moveTo>
                  <a:pt x="10833651" y="1410390"/>
                </a:moveTo>
                <a:cubicBezTo>
                  <a:pt x="10819349" y="1411016"/>
                  <a:pt x="10801828" y="1443553"/>
                  <a:pt x="10768217" y="1423528"/>
                </a:cubicBezTo>
                <a:lnTo>
                  <a:pt x="10757732" y="1432109"/>
                </a:lnTo>
                <a:lnTo>
                  <a:pt x="10758682" y="1433063"/>
                </a:lnTo>
                <a:cubicBezTo>
                  <a:pt x="10746289" y="1520783"/>
                  <a:pt x="10794917" y="1486457"/>
                  <a:pt x="10847357" y="1460713"/>
                </a:cubicBezTo>
                <a:lnTo>
                  <a:pt x="10828288" y="1428295"/>
                </a:lnTo>
                <a:lnTo>
                  <a:pt x="10847357" y="1423528"/>
                </a:lnTo>
                <a:cubicBezTo>
                  <a:pt x="10842828" y="1413518"/>
                  <a:pt x="10838419" y="1410181"/>
                  <a:pt x="10833651" y="1410390"/>
                </a:cubicBezTo>
                <a:close/>
                <a:moveTo>
                  <a:pt x="6526235" y="1395878"/>
                </a:moveTo>
                <a:lnTo>
                  <a:pt x="6527190" y="1395878"/>
                </a:lnTo>
                <a:lnTo>
                  <a:pt x="6527033" y="1396135"/>
                </a:lnTo>
                <a:close/>
                <a:moveTo>
                  <a:pt x="9248389" y="1385388"/>
                </a:moveTo>
                <a:lnTo>
                  <a:pt x="9257923" y="1432107"/>
                </a:lnTo>
                <a:cubicBezTo>
                  <a:pt x="9228365" y="1440692"/>
                  <a:pt x="9205483" y="1456898"/>
                  <a:pt x="9174974" y="1466433"/>
                </a:cubicBezTo>
                <a:cubicBezTo>
                  <a:pt x="9168298" y="1469296"/>
                  <a:pt x="9149229" y="1489315"/>
                  <a:pt x="9145416" y="1465478"/>
                </a:cubicBezTo>
                <a:lnTo>
                  <a:pt x="9145416" y="1464529"/>
                </a:lnTo>
                <a:cubicBezTo>
                  <a:pt x="9143507" y="1451176"/>
                  <a:pt x="9236950" y="1378716"/>
                  <a:pt x="9248389" y="1385388"/>
                </a:cubicBezTo>
                <a:close/>
                <a:moveTo>
                  <a:pt x="6185850" y="1366320"/>
                </a:moveTo>
                <a:cubicBezTo>
                  <a:pt x="6119107" y="1383486"/>
                  <a:pt x="6053314" y="1404459"/>
                  <a:pt x="5986571" y="1419715"/>
                </a:cubicBezTo>
                <a:cubicBezTo>
                  <a:pt x="5875972" y="1445460"/>
                  <a:pt x="5839738" y="1457853"/>
                  <a:pt x="5734856" y="1495039"/>
                </a:cubicBezTo>
                <a:cubicBezTo>
                  <a:pt x="5694813" y="1509341"/>
                  <a:pt x="5575630" y="1532222"/>
                  <a:pt x="5553697" y="1557968"/>
                </a:cubicBezTo>
                <a:cubicBezTo>
                  <a:pt x="5547026" y="1565593"/>
                  <a:pt x="5551793" y="1577991"/>
                  <a:pt x="5545117" y="1586572"/>
                </a:cubicBezTo>
                <a:cubicBezTo>
                  <a:pt x="5532724" y="1601829"/>
                  <a:pt x="5506978" y="1594198"/>
                  <a:pt x="5516513" y="1628523"/>
                </a:cubicBezTo>
                <a:lnTo>
                  <a:pt x="5553697" y="1618989"/>
                </a:lnTo>
                <a:lnTo>
                  <a:pt x="5535582" y="1656174"/>
                </a:lnTo>
                <a:cubicBezTo>
                  <a:pt x="5587069" y="1661895"/>
                  <a:pt x="5627116" y="1652360"/>
                  <a:pt x="5647140" y="1595152"/>
                </a:cubicBezTo>
                <a:cubicBezTo>
                  <a:pt x="5656675" y="1569411"/>
                  <a:pt x="5616627" y="1592293"/>
                  <a:pt x="5619486" y="1572270"/>
                </a:cubicBezTo>
                <a:cubicBezTo>
                  <a:pt x="5654766" y="1557968"/>
                  <a:pt x="5682415" y="1528409"/>
                  <a:pt x="5719600" y="1517920"/>
                </a:cubicBezTo>
                <a:cubicBezTo>
                  <a:pt x="5789206" y="1497901"/>
                  <a:pt x="5857853" y="1478832"/>
                  <a:pt x="5929363" y="1456900"/>
                </a:cubicBezTo>
                <a:cubicBezTo>
                  <a:pt x="5956063" y="1448319"/>
                  <a:pt x="5993247" y="1403505"/>
                  <a:pt x="6020897" y="1450227"/>
                </a:cubicBezTo>
                <a:cubicBezTo>
                  <a:pt x="5965598" y="1470248"/>
                  <a:pt x="5858807" y="1475015"/>
                  <a:pt x="5871205" y="1553201"/>
                </a:cubicBezTo>
                <a:cubicBezTo>
                  <a:pt x="5901713" y="1566548"/>
                  <a:pt x="5920783" y="1524596"/>
                  <a:pt x="5923646" y="1524596"/>
                </a:cubicBezTo>
                <a:cubicBezTo>
                  <a:pt x="5939852" y="1524596"/>
                  <a:pt x="5962734" y="1545574"/>
                  <a:pt x="5987525" y="1543667"/>
                </a:cubicBezTo>
                <a:cubicBezTo>
                  <a:pt x="6028527" y="1541757"/>
                  <a:pt x="6043779" y="1502668"/>
                  <a:pt x="6054268" y="1499806"/>
                </a:cubicBezTo>
                <a:cubicBezTo>
                  <a:pt x="6079059" y="1492179"/>
                  <a:pt x="6159150" y="1507436"/>
                  <a:pt x="6183941" y="1489316"/>
                </a:cubicBezTo>
                <a:lnTo>
                  <a:pt x="6189663" y="1404459"/>
                </a:lnTo>
                <a:lnTo>
                  <a:pt x="6190617" y="1403505"/>
                </a:lnTo>
                <a:lnTo>
                  <a:pt x="6143893" y="1393970"/>
                </a:lnTo>
                <a:lnTo>
                  <a:pt x="6190617" y="1384435"/>
                </a:lnTo>
                <a:close/>
                <a:moveTo>
                  <a:pt x="8004112" y="1329136"/>
                </a:moveTo>
                <a:cubicBezTo>
                  <a:pt x="7987906" y="1331994"/>
                  <a:pt x="7960251" y="1333902"/>
                  <a:pt x="7945949" y="1339625"/>
                </a:cubicBezTo>
                <a:cubicBezTo>
                  <a:pt x="7940232" y="1342483"/>
                  <a:pt x="7889696" y="1371087"/>
                  <a:pt x="7879207" y="1377764"/>
                </a:cubicBezTo>
                <a:cubicBezTo>
                  <a:pt x="7865859" y="1385866"/>
                  <a:pt x="7862283" y="1392540"/>
                  <a:pt x="7861211" y="1398380"/>
                </a:cubicBezTo>
                <a:lnTo>
                  <a:pt x="7858341" y="1413428"/>
                </a:lnTo>
                <a:lnTo>
                  <a:pt x="7844168" y="1419955"/>
                </a:lnTo>
                <a:cubicBezTo>
                  <a:pt x="7838924" y="1421624"/>
                  <a:pt x="7834871" y="1424008"/>
                  <a:pt x="7836300" y="1431159"/>
                </a:cubicBezTo>
                <a:cubicBezTo>
                  <a:pt x="7868722" y="1440694"/>
                  <a:pt x="7883974" y="1403505"/>
                  <a:pt x="7899230" y="1394924"/>
                </a:cubicBezTo>
                <a:cubicBezTo>
                  <a:pt x="7929743" y="1377764"/>
                  <a:pt x="7983138" y="1372041"/>
                  <a:pt x="8004112" y="1329136"/>
                </a:cubicBezTo>
                <a:close/>
                <a:moveTo>
                  <a:pt x="6183941" y="1303390"/>
                </a:moveTo>
                <a:cubicBezTo>
                  <a:pt x="6181082" y="1303390"/>
                  <a:pt x="6117198" y="1314834"/>
                  <a:pt x="6114340" y="1316743"/>
                </a:cubicBezTo>
                <a:cubicBezTo>
                  <a:pt x="6105755" y="1321510"/>
                  <a:pt x="6103851" y="1339625"/>
                  <a:pt x="6095270" y="1345347"/>
                </a:cubicBezTo>
                <a:cubicBezTo>
                  <a:pt x="6074292" y="1359649"/>
                  <a:pt x="6050455" y="1340580"/>
                  <a:pt x="6027573" y="1342483"/>
                </a:cubicBezTo>
                <a:cubicBezTo>
                  <a:pt x="6004691" y="1344393"/>
                  <a:pt x="5955108" y="1372041"/>
                  <a:pt x="5921737" y="1374901"/>
                </a:cubicBezTo>
                <a:cubicBezTo>
                  <a:pt x="5875972" y="1378718"/>
                  <a:pt x="5834016" y="1352973"/>
                  <a:pt x="5787297" y="1396832"/>
                </a:cubicBezTo>
                <a:lnTo>
                  <a:pt x="5814947" y="1414947"/>
                </a:lnTo>
                <a:lnTo>
                  <a:pt x="5754880" y="1396832"/>
                </a:lnTo>
                <a:cubicBezTo>
                  <a:pt x="5736765" y="1427342"/>
                  <a:pt x="5699581" y="1448319"/>
                  <a:pt x="5665255" y="1455946"/>
                </a:cubicBezTo>
                <a:cubicBezTo>
                  <a:pt x="5649044" y="1459762"/>
                  <a:pt x="5641418" y="1440694"/>
                  <a:pt x="5611860" y="1448319"/>
                </a:cubicBezTo>
                <a:cubicBezTo>
                  <a:pt x="5560373" y="1461667"/>
                  <a:pt x="5578488" y="1529364"/>
                  <a:pt x="5506978" y="1516970"/>
                </a:cubicBezTo>
                <a:lnTo>
                  <a:pt x="5544162" y="1475015"/>
                </a:lnTo>
                <a:lnTo>
                  <a:pt x="5506978" y="1460713"/>
                </a:lnTo>
                <a:lnTo>
                  <a:pt x="5544162" y="1433063"/>
                </a:lnTo>
                <a:cubicBezTo>
                  <a:pt x="5502211" y="1452132"/>
                  <a:pt x="5441190" y="1446411"/>
                  <a:pt x="5413540" y="1489316"/>
                </a:cubicBezTo>
                <a:lnTo>
                  <a:pt x="5479328" y="1489316"/>
                </a:lnTo>
                <a:cubicBezTo>
                  <a:pt x="5435468" y="1489316"/>
                  <a:pt x="5424024" y="1523643"/>
                  <a:pt x="5390653" y="1544620"/>
                </a:cubicBezTo>
                <a:cubicBezTo>
                  <a:pt x="5360145" y="1519829"/>
                  <a:pt x="5390653" y="1491225"/>
                  <a:pt x="5329632" y="1512203"/>
                </a:cubicBezTo>
                <a:cubicBezTo>
                  <a:pt x="5308658" y="1519829"/>
                  <a:pt x="5306750" y="1537944"/>
                  <a:pt x="5295306" y="1545574"/>
                </a:cubicBezTo>
                <a:cubicBezTo>
                  <a:pt x="5264798" y="1565593"/>
                  <a:pt x="5235240" y="1593249"/>
                  <a:pt x="5211403" y="1608500"/>
                </a:cubicBezTo>
                <a:cubicBezTo>
                  <a:pt x="5188521" y="1623756"/>
                  <a:pt x="5115102" y="1633291"/>
                  <a:pt x="5110334" y="1638058"/>
                </a:cubicBezTo>
                <a:cubicBezTo>
                  <a:pt x="5098895" y="1648547"/>
                  <a:pt x="5098895" y="1663804"/>
                  <a:pt x="5090310" y="1675243"/>
                </a:cubicBezTo>
                <a:lnTo>
                  <a:pt x="5089361" y="1677151"/>
                </a:lnTo>
                <a:cubicBezTo>
                  <a:pt x="5067428" y="1705755"/>
                  <a:pt x="5057893" y="1688595"/>
                  <a:pt x="5067428" y="1742940"/>
                </a:cubicBezTo>
                <a:cubicBezTo>
                  <a:pt x="5148473" y="1741035"/>
                  <a:pt x="5182799" y="1624710"/>
                  <a:pt x="5263844" y="1649502"/>
                </a:cubicBezTo>
                <a:lnTo>
                  <a:pt x="5254309" y="1667617"/>
                </a:lnTo>
                <a:cubicBezTo>
                  <a:pt x="5268611" y="1677151"/>
                  <a:pt x="5338212" y="1628523"/>
                  <a:pt x="5360145" y="1618989"/>
                </a:cubicBezTo>
                <a:cubicBezTo>
                  <a:pt x="5634742" y="1496947"/>
                  <a:pt x="5825436" y="1429249"/>
                  <a:pt x="6117198" y="1364416"/>
                </a:cubicBezTo>
                <a:cubicBezTo>
                  <a:pt x="6143893" y="1358695"/>
                  <a:pt x="6174406" y="1342483"/>
                  <a:pt x="6203965" y="1340580"/>
                </a:cubicBezTo>
                <a:lnTo>
                  <a:pt x="6230660" y="1368229"/>
                </a:lnTo>
                <a:lnTo>
                  <a:pt x="6254497" y="1321510"/>
                </a:lnTo>
                <a:cubicBezTo>
                  <a:pt x="6226847" y="1333902"/>
                  <a:pt x="6199197" y="1303390"/>
                  <a:pt x="6183941" y="1303390"/>
                </a:cubicBezTo>
                <a:close/>
                <a:moveTo>
                  <a:pt x="6116244" y="1268115"/>
                </a:moveTo>
                <a:lnTo>
                  <a:pt x="6115289" y="1269069"/>
                </a:lnTo>
                <a:lnTo>
                  <a:pt x="6115501" y="1268432"/>
                </a:lnTo>
                <a:close/>
                <a:moveTo>
                  <a:pt x="6437565" y="1264302"/>
                </a:moveTo>
                <a:cubicBezTo>
                  <a:pt x="6396563" y="1277650"/>
                  <a:pt x="6400380" y="1327227"/>
                  <a:pt x="6348889" y="1320556"/>
                </a:cubicBezTo>
                <a:cubicBezTo>
                  <a:pt x="6325052" y="1350114"/>
                  <a:pt x="6432797" y="1344393"/>
                  <a:pt x="6442332" y="1339625"/>
                </a:cubicBezTo>
                <a:cubicBezTo>
                  <a:pt x="6445190" y="1372041"/>
                  <a:pt x="6408006" y="1372997"/>
                  <a:pt x="6390846" y="1386343"/>
                </a:cubicBezTo>
                <a:cubicBezTo>
                  <a:pt x="6298357" y="1460713"/>
                  <a:pt x="6396563" y="1474064"/>
                  <a:pt x="6442332" y="1405413"/>
                </a:cubicBezTo>
                <a:lnTo>
                  <a:pt x="6414682" y="1400645"/>
                </a:lnTo>
                <a:lnTo>
                  <a:pt x="6449003" y="1378718"/>
                </a:lnTo>
                <a:lnTo>
                  <a:pt x="6469027" y="1392066"/>
                </a:lnTo>
                <a:cubicBezTo>
                  <a:pt x="6465214" y="1409226"/>
                  <a:pt x="6457588" y="1421623"/>
                  <a:pt x="6475703" y="1433063"/>
                </a:cubicBezTo>
                <a:cubicBezTo>
                  <a:pt x="6500015" y="1438786"/>
                  <a:pt x="6515212" y="1416082"/>
                  <a:pt x="6522497" y="1403567"/>
                </a:cubicBezTo>
                <a:lnTo>
                  <a:pt x="6527033" y="1396135"/>
                </a:lnTo>
                <a:lnTo>
                  <a:pt x="6541357" y="1400734"/>
                </a:lnTo>
                <a:cubicBezTo>
                  <a:pt x="6562229" y="1411371"/>
                  <a:pt x="6595839" y="1429249"/>
                  <a:pt x="6601558" y="1363462"/>
                </a:cubicBezTo>
                <a:lnTo>
                  <a:pt x="6582489" y="1349160"/>
                </a:lnTo>
                <a:lnTo>
                  <a:pt x="6601558" y="1330090"/>
                </a:lnTo>
                <a:lnTo>
                  <a:pt x="6527190" y="1339625"/>
                </a:lnTo>
                <a:cubicBezTo>
                  <a:pt x="6531003" y="1318646"/>
                  <a:pt x="6558652" y="1319601"/>
                  <a:pt x="6568187" y="1311976"/>
                </a:cubicBezTo>
                <a:cubicBezTo>
                  <a:pt x="6602513" y="1285276"/>
                  <a:pt x="6556748" y="1278604"/>
                  <a:pt x="6526235" y="1287184"/>
                </a:cubicBezTo>
                <a:cubicBezTo>
                  <a:pt x="6491910" y="1296719"/>
                  <a:pt x="6479516" y="1328181"/>
                  <a:pt x="6442332" y="1320556"/>
                </a:cubicBezTo>
                <a:cubicBezTo>
                  <a:pt x="6449003" y="1302441"/>
                  <a:pt x="6456634" y="1277650"/>
                  <a:pt x="6437565" y="1264302"/>
                </a:cubicBezTo>
                <a:close/>
                <a:moveTo>
                  <a:pt x="6438519" y="1143210"/>
                </a:moveTo>
                <a:cubicBezTo>
                  <a:pt x="6405148" y="1209952"/>
                  <a:pt x="6324103" y="1174671"/>
                  <a:pt x="6271662" y="1200418"/>
                </a:cubicBezTo>
                <a:cubicBezTo>
                  <a:pt x="6257360" y="1208043"/>
                  <a:pt x="6252593" y="1231879"/>
                  <a:pt x="6232569" y="1235698"/>
                </a:cubicBezTo>
                <a:lnTo>
                  <a:pt x="6227801" y="1208043"/>
                </a:lnTo>
                <a:cubicBezTo>
                  <a:pt x="6216358" y="1200418"/>
                  <a:pt x="6135313" y="1227112"/>
                  <a:pt x="6123874" y="1240465"/>
                </a:cubicBezTo>
                <a:cubicBezTo>
                  <a:pt x="6120536" y="1244278"/>
                  <a:pt x="6120297" y="1249760"/>
                  <a:pt x="6119939" y="1255123"/>
                </a:cubicBezTo>
                <a:lnTo>
                  <a:pt x="6115501" y="1268432"/>
                </a:lnTo>
                <a:lnTo>
                  <a:pt x="6092527" y="1278244"/>
                </a:lnTo>
                <a:cubicBezTo>
                  <a:pt x="6084541" y="1280747"/>
                  <a:pt x="6078105" y="1283846"/>
                  <a:pt x="6078105" y="1291952"/>
                </a:cubicBezTo>
                <a:cubicBezTo>
                  <a:pt x="6126733" y="1295765"/>
                  <a:pt x="6171548" y="1278604"/>
                  <a:pt x="6217312" y="1269069"/>
                </a:cubicBezTo>
                <a:cubicBezTo>
                  <a:pt x="6228756" y="1267161"/>
                  <a:pt x="6244008" y="1274786"/>
                  <a:pt x="6258310" y="1271928"/>
                </a:cubicBezTo>
                <a:cubicBezTo>
                  <a:pt x="6275475" y="1268115"/>
                  <a:pt x="6293590" y="1250000"/>
                  <a:pt x="6313614" y="1242368"/>
                </a:cubicBezTo>
                <a:cubicBezTo>
                  <a:pt x="6333637" y="1235698"/>
                  <a:pt x="6380356" y="1241414"/>
                  <a:pt x="6384169" y="1222345"/>
                </a:cubicBezTo>
                <a:lnTo>
                  <a:pt x="6377493" y="1198508"/>
                </a:lnTo>
                <a:lnTo>
                  <a:pt x="6409915" y="1208043"/>
                </a:lnTo>
                <a:lnTo>
                  <a:pt x="6414682" y="1179439"/>
                </a:lnTo>
                <a:lnTo>
                  <a:pt x="6442332" y="1198508"/>
                </a:lnTo>
                <a:cubicBezTo>
                  <a:pt x="6442332" y="1198508"/>
                  <a:pt x="6437565" y="1216629"/>
                  <a:pt x="6437565" y="1216629"/>
                </a:cubicBezTo>
                <a:lnTo>
                  <a:pt x="6405148" y="1216629"/>
                </a:lnTo>
                <a:lnTo>
                  <a:pt x="6428030" y="1253813"/>
                </a:lnTo>
                <a:cubicBezTo>
                  <a:pt x="6461401" y="1227112"/>
                  <a:pt x="6507166" y="1233789"/>
                  <a:pt x="6538633" y="1224255"/>
                </a:cubicBezTo>
                <a:cubicBezTo>
                  <a:pt x="6543401" y="1222345"/>
                  <a:pt x="6597745" y="1198508"/>
                  <a:pt x="6599654" y="1195650"/>
                </a:cubicBezTo>
                <a:cubicBezTo>
                  <a:pt x="6606326" y="1188025"/>
                  <a:pt x="6590120" y="1161325"/>
                  <a:pt x="6629213" y="1169904"/>
                </a:cubicBezTo>
                <a:cubicBezTo>
                  <a:pt x="6612047" y="1134629"/>
                  <a:pt x="6549118" y="1173722"/>
                  <a:pt x="6513842" y="1169904"/>
                </a:cubicBezTo>
                <a:lnTo>
                  <a:pt x="6503353" y="1198508"/>
                </a:lnTo>
                <a:cubicBezTo>
                  <a:pt x="6500494" y="1199463"/>
                  <a:pt x="6475703" y="1161325"/>
                  <a:pt x="6467123" y="1155602"/>
                </a:cubicBezTo>
                <a:cubicBezTo>
                  <a:pt x="6458538" y="1148931"/>
                  <a:pt x="6450912" y="1142255"/>
                  <a:pt x="6438519" y="1143210"/>
                </a:cubicBezTo>
                <a:close/>
                <a:moveTo>
                  <a:pt x="6743629" y="1134629"/>
                </a:moveTo>
                <a:lnTo>
                  <a:pt x="6640652" y="1162279"/>
                </a:lnTo>
                <a:lnTo>
                  <a:pt x="6668301" y="1181348"/>
                </a:lnTo>
                <a:lnTo>
                  <a:pt x="6649232" y="1218533"/>
                </a:lnTo>
                <a:cubicBezTo>
                  <a:pt x="6651141" y="1220442"/>
                  <a:pt x="6699768" y="1199463"/>
                  <a:pt x="6702627" y="1196605"/>
                </a:cubicBezTo>
                <a:cubicBezTo>
                  <a:pt x="6706440" y="1191838"/>
                  <a:pt x="6703581" y="1178490"/>
                  <a:pt x="6707394" y="1174671"/>
                </a:cubicBezTo>
                <a:lnTo>
                  <a:pt x="6709303" y="1175627"/>
                </a:lnTo>
                <a:cubicBezTo>
                  <a:pt x="6720742" y="1162279"/>
                  <a:pt x="6748396" y="1159420"/>
                  <a:pt x="6743629" y="1134629"/>
                </a:cubicBezTo>
                <a:close/>
                <a:moveTo>
                  <a:pt x="6822765" y="1106979"/>
                </a:moveTo>
                <a:lnTo>
                  <a:pt x="6822765" y="1107928"/>
                </a:lnTo>
                <a:cubicBezTo>
                  <a:pt x="6815139" y="1107928"/>
                  <a:pt x="6757931" y="1140350"/>
                  <a:pt x="6751255" y="1152744"/>
                </a:cubicBezTo>
                <a:cubicBezTo>
                  <a:pt x="6812276" y="1151790"/>
                  <a:pt x="6873297" y="1142255"/>
                  <a:pt x="6933368" y="1133675"/>
                </a:cubicBezTo>
                <a:cubicBezTo>
                  <a:pt x="6949575" y="1131765"/>
                  <a:pt x="6949575" y="1139397"/>
                  <a:pt x="6947670" y="1115559"/>
                </a:cubicBezTo>
                <a:cubicBezTo>
                  <a:pt x="6919066" y="1106979"/>
                  <a:pt x="6879973" y="1123186"/>
                  <a:pt x="6857091" y="1122230"/>
                </a:cubicBezTo>
                <a:cubicBezTo>
                  <a:pt x="6842789" y="1121281"/>
                  <a:pt x="6834209" y="1106979"/>
                  <a:pt x="6822765" y="1106979"/>
                </a:cubicBezTo>
                <a:close/>
                <a:moveTo>
                  <a:pt x="8373106" y="1067886"/>
                </a:moveTo>
                <a:lnTo>
                  <a:pt x="8237712" y="1161325"/>
                </a:lnTo>
                <a:lnTo>
                  <a:pt x="8396943" y="1095536"/>
                </a:lnTo>
                <a:lnTo>
                  <a:pt x="8374061" y="1067886"/>
                </a:lnTo>
                <a:close/>
                <a:moveTo>
                  <a:pt x="6831345" y="974443"/>
                </a:moveTo>
                <a:lnTo>
                  <a:pt x="6774137" y="1002097"/>
                </a:lnTo>
                <a:cubicBezTo>
                  <a:pt x="6769370" y="1046907"/>
                  <a:pt x="6793207" y="1049771"/>
                  <a:pt x="6826578" y="1025934"/>
                </a:cubicBezTo>
                <a:cubicBezTo>
                  <a:pt x="6843743" y="1012582"/>
                  <a:pt x="6836113" y="1009723"/>
                  <a:pt x="6817043" y="1011632"/>
                </a:cubicBezTo>
                <a:cubicBezTo>
                  <a:pt x="6817043" y="1011632"/>
                  <a:pt x="6817043" y="992562"/>
                  <a:pt x="6817043" y="992562"/>
                </a:cubicBezTo>
                <a:lnTo>
                  <a:pt x="6835158" y="992562"/>
                </a:lnTo>
                <a:close/>
                <a:moveTo>
                  <a:pt x="7000825" y="973967"/>
                </a:moveTo>
                <a:cubicBezTo>
                  <a:pt x="6992720" y="972536"/>
                  <a:pt x="6983900" y="974443"/>
                  <a:pt x="6975320" y="979210"/>
                </a:cubicBezTo>
                <a:lnTo>
                  <a:pt x="6938136" y="1040236"/>
                </a:lnTo>
                <a:cubicBezTo>
                  <a:pt x="6960064" y="1049771"/>
                  <a:pt x="7026806" y="1009723"/>
                  <a:pt x="7022039" y="988745"/>
                </a:cubicBezTo>
                <a:cubicBezTo>
                  <a:pt x="7016319" y="980165"/>
                  <a:pt x="7008930" y="975397"/>
                  <a:pt x="7000825" y="973967"/>
                </a:cubicBezTo>
                <a:close/>
                <a:moveTo>
                  <a:pt x="8789769" y="937257"/>
                </a:moveTo>
                <a:lnTo>
                  <a:pt x="8664868" y="1004000"/>
                </a:lnTo>
                <a:lnTo>
                  <a:pt x="8602893" y="1021165"/>
                </a:lnTo>
                <a:cubicBezTo>
                  <a:pt x="8616241" y="1004000"/>
                  <a:pt x="8645799" y="984930"/>
                  <a:pt x="8664868" y="975396"/>
                </a:cubicBezTo>
                <a:cubicBezTo>
                  <a:pt x="8700144" y="957281"/>
                  <a:pt x="8749726" y="938211"/>
                  <a:pt x="8789769" y="937257"/>
                </a:cubicBezTo>
                <a:close/>
                <a:moveTo>
                  <a:pt x="7042851" y="847871"/>
                </a:moveTo>
                <a:cubicBezTo>
                  <a:pt x="7012505" y="848585"/>
                  <a:pt x="6949578" y="875044"/>
                  <a:pt x="6938136" y="862890"/>
                </a:cubicBezTo>
                <a:lnTo>
                  <a:pt x="6962927" y="889585"/>
                </a:lnTo>
                <a:cubicBezTo>
                  <a:pt x="6976274" y="870516"/>
                  <a:pt x="7059223" y="880050"/>
                  <a:pt x="7059223" y="858122"/>
                </a:cubicBezTo>
                <a:cubicBezTo>
                  <a:pt x="7059462" y="850255"/>
                  <a:pt x="7052966" y="847633"/>
                  <a:pt x="7042851" y="847871"/>
                </a:cubicBezTo>
                <a:close/>
                <a:moveTo>
                  <a:pt x="7418683" y="835240"/>
                </a:moveTo>
                <a:cubicBezTo>
                  <a:pt x="7395801" y="847633"/>
                  <a:pt x="7384357" y="851446"/>
                  <a:pt x="7358616" y="843820"/>
                </a:cubicBezTo>
                <a:lnTo>
                  <a:pt x="7395801" y="862890"/>
                </a:lnTo>
                <a:cubicBezTo>
                  <a:pt x="7395801" y="862890"/>
                  <a:pt x="7386266" y="900074"/>
                  <a:pt x="7386266" y="900074"/>
                </a:cubicBezTo>
                <a:lnTo>
                  <a:pt x="7413916" y="900074"/>
                </a:lnTo>
                <a:cubicBezTo>
                  <a:pt x="7422496" y="930587"/>
                  <a:pt x="7326195" y="934400"/>
                  <a:pt x="7367197" y="961095"/>
                </a:cubicBezTo>
                <a:cubicBezTo>
                  <a:pt x="7410103" y="988745"/>
                  <a:pt x="7401522" y="942026"/>
                  <a:pt x="7410103" y="936304"/>
                </a:cubicBezTo>
                <a:cubicBezTo>
                  <a:pt x="7420592" y="927724"/>
                  <a:pt x="7446333" y="927724"/>
                  <a:pt x="7460635" y="927724"/>
                </a:cubicBezTo>
                <a:cubicBezTo>
                  <a:pt x="7454913" y="914376"/>
                  <a:pt x="7462543" y="885772"/>
                  <a:pt x="7460635" y="878146"/>
                </a:cubicBezTo>
                <a:cubicBezTo>
                  <a:pt x="7458731" y="871470"/>
                  <a:pt x="7450146" y="872424"/>
                  <a:pt x="7447287" y="868611"/>
                </a:cubicBezTo>
                <a:cubicBezTo>
                  <a:pt x="7440611" y="859077"/>
                  <a:pt x="7427263" y="836190"/>
                  <a:pt x="7418683" y="835240"/>
                </a:cubicBezTo>
                <a:close/>
                <a:moveTo>
                  <a:pt x="5574941" y="693795"/>
                </a:moveTo>
                <a:cubicBezTo>
                  <a:pt x="5538203" y="697639"/>
                  <a:pt x="5499589" y="714622"/>
                  <a:pt x="5488863" y="750378"/>
                </a:cubicBezTo>
                <a:cubicBezTo>
                  <a:pt x="5492676" y="754195"/>
                  <a:pt x="5563232" y="733217"/>
                  <a:pt x="5574675" y="728450"/>
                </a:cubicBezTo>
                <a:cubicBezTo>
                  <a:pt x="5588977" y="722728"/>
                  <a:pt x="5615673" y="715102"/>
                  <a:pt x="5609951" y="694124"/>
                </a:cubicBezTo>
                <a:cubicBezTo>
                  <a:pt x="5599224" y="692693"/>
                  <a:pt x="5587187" y="692514"/>
                  <a:pt x="5574941" y="693795"/>
                </a:cubicBezTo>
                <a:close/>
                <a:moveTo>
                  <a:pt x="8190992" y="619754"/>
                </a:moveTo>
                <a:cubicBezTo>
                  <a:pt x="8170969" y="655030"/>
                  <a:pt x="8116624" y="644545"/>
                  <a:pt x="8086111" y="666473"/>
                </a:cubicBezTo>
                <a:cubicBezTo>
                  <a:pt x="8053694" y="689356"/>
                  <a:pt x="8063229" y="730358"/>
                  <a:pt x="7994577" y="703658"/>
                </a:cubicBezTo>
                <a:cubicBezTo>
                  <a:pt x="7974553" y="683634"/>
                  <a:pt x="8170969" y="616891"/>
                  <a:pt x="8190992" y="619754"/>
                </a:cubicBezTo>
                <a:close/>
                <a:moveTo>
                  <a:pt x="6620628" y="516778"/>
                </a:moveTo>
                <a:lnTo>
                  <a:pt x="6620628" y="544432"/>
                </a:lnTo>
                <a:cubicBezTo>
                  <a:pt x="6655908" y="544432"/>
                  <a:pt x="6697860" y="555871"/>
                  <a:pt x="6714071" y="516778"/>
                </a:cubicBezTo>
                <a:close/>
                <a:moveTo>
                  <a:pt x="6171548" y="479592"/>
                </a:moveTo>
                <a:cubicBezTo>
                  <a:pt x="6141035" y="512009"/>
                  <a:pt x="6074292" y="512009"/>
                  <a:pt x="6031386" y="516776"/>
                </a:cubicBezTo>
                <a:cubicBezTo>
                  <a:pt x="6062849" y="485314"/>
                  <a:pt x="6129591" y="488172"/>
                  <a:pt x="6171548" y="479592"/>
                </a:cubicBezTo>
                <a:close/>
                <a:moveTo>
                  <a:pt x="6797973" y="395689"/>
                </a:moveTo>
                <a:lnTo>
                  <a:pt x="6778904" y="442408"/>
                </a:lnTo>
                <a:cubicBezTo>
                  <a:pt x="6743629" y="436687"/>
                  <a:pt x="6725509" y="403315"/>
                  <a:pt x="6685466" y="413804"/>
                </a:cubicBezTo>
                <a:cubicBezTo>
                  <a:pt x="6690233" y="402361"/>
                  <a:pt x="6735998" y="396644"/>
                  <a:pt x="6747441" y="396644"/>
                </a:cubicBezTo>
                <a:cubicBezTo>
                  <a:pt x="6764602" y="395689"/>
                  <a:pt x="6780813" y="394735"/>
                  <a:pt x="6797973" y="395689"/>
                </a:cubicBezTo>
                <a:close/>
                <a:moveTo>
                  <a:pt x="2707596" y="217389"/>
                </a:moveTo>
                <a:cubicBezTo>
                  <a:pt x="2687571" y="223111"/>
                  <a:pt x="2622737" y="270785"/>
                  <a:pt x="2596991" y="285087"/>
                </a:cubicBezTo>
                <a:lnTo>
                  <a:pt x="2596042" y="284132"/>
                </a:lnTo>
                <a:cubicBezTo>
                  <a:pt x="2563620" y="302247"/>
                  <a:pt x="2520714" y="290808"/>
                  <a:pt x="2514997" y="348017"/>
                </a:cubicBezTo>
                <a:cubicBezTo>
                  <a:pt x="2564574" y="356597"/>
                  <a:pt x="2576972" y="314645"/>
                  <a:pt x="2613203" y="291763"/>
                </a:cubicBezTo>
                <a:cubicBezTo>
                  <a:pt x="2613203" y="291763"/>
                  <a:pt x="2622737" y="310832"/>
                  <a:pt x="2622737" y="310832"/>
                </a:cubicBezTo>
                <a:lnTo>
                  <a:pt x="2646574" y="310832"/>
                </a:lnTo>
                <a:cubicBezTo>
                  <a:pt x="2629413" y="272693"/>
                  <a:pt x="2714272" y="263159"/>
                  <a:pt x="2740013" y="245039"/>
                </a:cubicBezTo>
                <a:cubicBezTo>
                  <a:pt x="2742876" y="229787"/>
                  <a:pt x="2726664" y="238368"/>
                  <a:pt x="2715225" y="232646"/>
                </a:cubicBezTo>
                <a:cubicBezTo>
                  <a:pt x="2711409" y="230737"/>
                  <a:pt x="2712362" y="216435"/>
                  <a:pt x="2707596" y="217389"/>
                </a:cubicBezTo>
                <a:close/>
                <a:moveTo>
                  <a:pt x="3759272" y="124906"/>
                </a:moveTo>
                <a:cubicBezTo>
                  <a:pt x="3696342" y="134440"/>
                  <a:pt x="3644855" y="182114"/>
                  <a:pt x="3585738" y="199274"/>
                </a:cubicBezTo>
                <a:cubicBezTo>
                  <a:pt x="3559043" y="206900"/>
                  <a:pt x="3594319" y="170670"/>
                  <a:pt x="3567623" y="181159"/>
                </a:cubicBezTo>
                <a:cubicBezTo>
                  <a:pt x="3540924" y="191649"/>
                  <a:pt x="3536156" y="214531"/>
                  <a:pt x="3518996" y="225970"/>
                </a:cubicBezTo>
                <a:cubicBezTo>
                  <a:pt x="3449394" y="271739"/>
                  <a:pt x="3357860" y="284132"/>
                  <a:pt x="3300652" y="348971"/>
                </a:cubicBezTo>
                <a:close/>
                <a:moveTo>
                  <a:pt x="2589724" y="0"/>
                </a:moveTo>
                <a:lnTo>
                  <a:pt x="2882671" y="0"/>
                </a:lnTo>
                <a:lnTo>
                  <a:pt x="2837268" y="19070"/>
                </a:lnTo>
                <a:lnTo>
                  <a:pt x="2768616" y="67698"/>
                </a:lnTo>
                <a:lnTo>
                  <a:pt x="2822011" y="61021"/>
                </a:lnTo>
                <a:lnTo>
                  <a:pt x="2934524" y="0"/>
                </a:lnTo>
                <a:lnTo>
                  <a:pt x="4017658" y="0"/>
                </a:lnTo>
                <a:cubicBezTo>
                  <a:pt x="4019567" y="955"/>
                  <a:pt x="4020521" y="1905"/>
                  <a:pt x="4021476" y="2859"/>
                </a:cubicBezTo>
                <a:cubicBezTo>
                  <a:pt x="4031010" y="12394"/>
                  <a:pt x="3983337" y="18115"/>
                  <a:pt x="3993821" y="40043"/>
                </a:cubicBezTo>
                <a:cubicBezTo>
                  <a:pt x="4015754" y="31463"/>
                  <a:pt x="4035778" y="55300"/>
                  <a:pt x="4047216" y="57209"/>
                </a:cubicBezTo>
                <a:cubicBezTo>
                  <a:pt x="4059614" y="59113"/>
                  <a:pt x="4092986" y="13348"/>
                  <a:pt x="4124448" y="30509"/>
                </a:cubicBezTo>
                <a:cubicBezTo>
                  <a:pt x="4084401" y="64834"/>
                  <a:pt x="4065331" y="116321"/>
                  <a:pt x="4002406" y="104882"/>
                </a:cubicBezTo>
                <a:cubicBezTo>
                  <a:pt x="4002406" y="104882"/>
                  <a:pt x="3992871" y="85813"/>
                  <a:pt x="3992871" y="85813"/>
                </a:cubicBezTo>
                <a:lnTo>
                  <a:pt x="3992871" y="114417"/>
                </a:lnTo>
                <a:cubicBezTo>
                  <a:pt x="3992871" y="114417"/>
                  <a:pt x="3965217" y="109649"/>
                  <a:pt x="3965217" y="109649"/>
                </a:cubicBezTo>
                <a:lnTo>
                  <a:pt x="3965217" y="133486"/>
                </a:lnTo>
                <a:cubicBezTo>
                  <a:pt x="3927078" y="149692"/>
                  <a:pt x="3915640" y="114417"/>
                  <a:pt x="3912776" y="114417"/>
                </a:cubicBezTo>
                <a:cubicBezTo>
                  <a:pt x="3844129" y="110604"/>
                  <a:pt x="3641992" y="255528"/>
                  <a:pt x="3562856" y="273643"/>
                </a:cubicBezTo>
                <a:lnTo>
                  <a:pt x="3600040" y="273643"/>
                </a:lnTo>
                <a:cubicBezTo>
                  <a:pt x="3591460" y="337527"/>
                  <a:pt x="3545691" y="312736"/>
                  <a:pt x="3498017" y="335619"/>
                </a:cubicBezTo>
                <a:cubicBezTo>
                  <a:pt x="3484670" y="342295"/>
                  <a:pt x="3470368" y="360410"/>
                  <a:pt x="3455111" y="367086"/>
                </a:cubicBezTo>
                <a:lnTo>
                  <a:pt x="3464646" y="386155"/>
                </a:lnTo>
                <a:cubicBezTo>
                  <a:pt x="3568578" y="348017"/>
                  <a:pt x="3667738" y="300343"/>
                  <a:pt x="3764039" y="245994"/>
                </a:cubicBezTo>
                <a:lnTo>
                  <a:pt x="3740202" y="278411"/>
                </a:lnTo>
                <a:cubicBezTo>
                  <a:pt x="3750687" y="306065"/>
                  <a:pt x="3826964" y="263159"/>
                  <a:pt x="3845084" y="254574"/>
                </a:cubicBezTo>
                <a:cubicBezTo>
                  <a:pt x="3902292" y="226924"/>
                  <a:pt x="3990963" y="215485"/>
                  <a:pt x="4031960" y="188785"/>
                </a:cubicBezTo>
                <a:cubicBezTo>
                  <a:pt x="4055797" y="173529"/>
                  <a:pt x="4070099" y="129673"/>
                  <a:pt x="4123494" y="142066"/>
                </a:cubicBezTo>
                <a:lnTo>
                  <a:pt x="4104425" y="174483"/>
                </a:lnTo>
                <a:lnTo>
                  <a:pt x="4123494" y="188785"/>
                </a:lnTo>
                <a:lnTo>
                  <a:pt x="4095844" y="216435"/>
                </a:lnTo>
                <a:cubicBezTo>
                  <a:pt x="4121590" y="224066"/>
                  <a:pt x="4130170" y="193553"/>
                  <a:pt x="4140659" y="188785"/>
                </a:cubicBezTo>
                <a:cubicBezTo>
                  <a:pt x="4150194" y="184972"/>
                  <a:pt x="4167354" y="191649"/>
                  <a:pt x="4180702" y="184018"/>
                </a:cubicBezTo>
                <a:cubicBezTo>
                  <a:pt x="4196913" y="175438"/>
                  <a:pt x="4197867" y="136345"/>
                  <a:pt x="4246491" y="151601"/>
                </a:cubicBezTo>
                <a:lnTo>
                  <a:pt x="4236956" y="193553"/>
                </a:lnTo>
                <a:cubicBezTo>
                  <a:pt x="4276049" y="220253"/>
                  <a:pt x="4345655" y="188785"/>
                  <a:pt x="4383794" y="171625"/>
                </a:cubicBezTo>
                <a:cubicBezTo>
                  <a:pt x="4423837" y="153510"/>
                  <a:pt x="4475323" y="105836"/>
                  <a:pt x="4508694" y="91534"/>
                </a:cubicBezTo>
                <a:cubicBezTo>
                  <a:pt x="4550651" y="74369"/>
                  <a:pt x="4623111" y="75324"/>
                  <a:pt x="4660300" y="48628"/>
                </a:cubicBezTo>
                <a:cubicBezTo>
                  <a:pt x="4666497" y="44336"/>
                  <a:pt x="4672932" y="34801"/>
                  <a:pt x="4678772" y="24909"/>
                </a:cubicBezTo>
                <a:lnTo>
                  <a:pt x="4693122" y="0"/>
                </a:lnTo>
                <a:lnTo>
                  <a:pt x="4791442" y="0"/>
                </a:lnTo>
                <a:lnTo>
                  <a:pt x="4774953" y="11321"/>
                </a:lnTo>
                <a:cubicBezTo>
                  <a:pt x="4772332" y="15016"/>
                  <a:pt x="4774239" y="18116"/>
                  <a:pt x="4784251" y="20024"/>
                </a:cubicBezTo>
                <a:lnTo>
                  <a:pt x="4827024" y="0"/>
                </a:lnTo>
                <a:lnTo>
                  <a:pt x="6146020" y="0"/>
                </a:lnTo>
                <a:lnTo>
                  <a:pt x="6080014" y="11439"/>
                </a:lnTo>
                <a:lnTo>
                  <a:pt x="6107663" y="30509"/>
                </a:lnTo>
                <a:lnTo>
                  <a:pt x="6088594" y="95347"/>
                </a:lnTo>
                <a:lnTo>
                  <a:pt x="6124824" y="93438"/>
                </a:lnTo>
                <a:cubicBezTo>
                  <a:pt x="6131500" y="29559"/>
                  <a:pt x="6186800" y="60067"/>
                  <a:pt x="6223034" y="57209"/>
                </a:cubicBezTo>
                <a:cubicBezTo>
                  <a:pt x="6281197" y="51487"/>
                  <a:pt x="6315518" y="10489"/>
                  <a:pt x="6377493" y="30509"/>
                </a:cubicBezTo>
                <a:lnTo>
                  <a:pt x="6384169" y="58163"/>
                </a:lnTo>
                <a:lnTo>
                  <a:pt x="6350798" y="77232"/>
                </a:lnTo>
                <a:lnTo>
                  <a:pt x="6360333" y="103928"/>
                </a:lnTo>
                <a:cubicBezTo>
                  <a:pt x="6329820" y="100115"/>
                  <a:pt x="6324103" y="121088"/>
                  <a:pt x="6308846" y="141112"/>
                </a:cubicBezTo>
                <a:lnTo>
                  <a:pt x="6304079" y="113462"/>
                </a:lnTo>
                <a:cubicBezTo>
                  <a:pt x="6300266" y="109649"/>
                  <a:pt x="6248775" y="107741"/>
                  <a:pt x="6236382" y="103928"/>
                </a:cubicBezTo>
                <a:cubicBezTo>
                  <a:pt x="6227801" y="101069"/>
                  <a:pt x="6228756" y="85813"/>
                  <a:pt x="6224938" y="85813"/>
                </a:cubicBezTo>
                <a:cubicBezTo>
                  <a:pt x="6204919" y="87717"/>
                  <a:pt x="6182032" y="115371"/>
                  <a:pt x="6165826" y="121088"/>
                </a:cubicBezTo>
                <a:cubicBezTo>
                  <a:pt x="6144848" y="128719"/>
                  <a:pt x="6042829" y="129673"/>
                  <a:pt x="6032340" y="142066"/>
                </a:cubicBezTo>
                <a:cubicBezTo>
                  <a:pt x="6042829" y="170670"/>
                  <a:pt x="6031386" y="215485"/>
                  <a:pt x="6014225" y="240272"/>
                </a:cubicBezTo>
                <a:cubicBezTo>
                  <a:pt x="6010408" y="245994"/>
                  <a:pt x="5953200" y="285087"/>
                  <a:pt x="5947483" y="286995"/>
                </a:cubicBezTo>
                <a:cubicBezTo>
                  <a:pt x="5929363" y="294621"/>
                  <a:pt x="5910294" y="273643"/>
                  <a:pt x="5882644" y="296530"/>
                </a:cubicBezTo>
                <a:cubicBezTo>
                  <a:pt x="5862620" y="313691"/>
                  <a:pt x="5904576" y="318458"/>
                  <a:pt x="5882644" y="333715"/>
                </a:cubicBezTo>
                <a:cubicBezTo>
                  <a:pt x="5856903" y="350875"/>
                  <a:pt x="5813043" y="343249"/>
                  <a:pt x="5829249" y="311782"/>
                </a:cubicBezTo>
                <a:cubicBezTo>
                  <a:pt x="5831158" y="307969"/>
                  <a:pt x="5853085" y="314645"/>
                  <a:pt x="5844505" y="290808"/>
                </a:cubicBezTo>
                <a:lnTo>
                  <a:pt x="5760602" y="309878"/>
                </a:lnTo>
                <a:lnTo>
                  <a:pt x="5769182" y="346108"/>
                </a:lnTo>
                <a:lnTo>
                  <a:pt x="5728185" y="374712"/>
                </a:lnTo>
                <a:cubicBezTo>
                  <a:pt x="5681461" y="358506"/>
                  <a:pt x="5772041" y="349921"/>
                  <a:pt x="5742487" y="308923"/>
                </a:cubicBezTo>
                <a:cubicBezTo>
                  <a:pt x="5688137" y="319412"/>
                  <a:pt x="5658579" y="379479"/>
                  <a:pt x="5649044" y="430016"/>
                </a:cubicBezTo>
                <a:cubicBezTo>
                  <a:pt x="5679557" y="442409"/>
                  <a:pt x="5705298" y="403316"/>
                  <a:pt x="5709115" y="403316"/>
                </a:cubicBezTo>
                <a:cubicBezTo>
                  <a:pt x="5742487" y="402361"/>
                  <a:pt x="5791110" y="424294"/>
                  <a:pt x="5831158" y="421431"/>
                </a:cubicBezTo>
                <a:cubicBezTo>
                  <a:pt x="5862620" y="419527"/>
                  <a:pt x="5873109" y="403316"/>
                  <a:pt x="5893133" y="399503"/>
                </a:cubicBezTo>
                <a:cubicBezTo>
                  <a:pt x="5952250" y="388059"/>
                  <a:pt x="6021851" y="372808"/>
                  <a:pt x="6078105" y="392827"/>
                </a:cubicBezTo>
                <a:cubicBezTo>
                  <a:pt x="6080014" y="406179"/>
                  <a:pt x="6060944" y="407129"/>
                  <a:pt x="6052364" y="409038"/>
                </a:cubicBezTo>
                <a:cubicBezTo>
                  <a:pt x="5971319" y="427153"/>
                  <a:pt x="5877877" y="417618"/>
                  <a:pt x="5797786" y="458620"/>
                </a:cubicBezTo>
                <a:cubicBezTo>
                  <a:pt x="5797786" y="458620"/>
                  <a:pt x="5802553" y="486270"/>
                  <a:pt x="5802553" y="486270"/>
                </a:cubicBezTo>
                <a:lnTo>
                  <a:pt x="5844505" y="486270"/>
                </a:lnTo>
                <a:lnTo>
                  <a:pt x="5838783" y="543478"/>
                </a:lnTo>
                <a:cubicBezTo>
                  <a:pt x="5833066" y="569219"/>
                  <a:pt x="5775858" y="572082"/>
                  <a:pt x="5778717" y="616892"/>
                </a:cubicBezTo>
                <a:cubicBezTo>
                  <a:pt x="5818764" y="612125"/>
                  <a:pt x="5818764" y="622614"/>
                  <a:pt x="5831158" y="654081"/>
                </a:cubicBezTo>
                <a:lnTo>
                  <a:pt x="5872155" y="654081"/>
                </a:lnTo>
                <a:cubicBezTo>
                  <a:pt x="5838783" y="686498"/>
                  <a:pt x="5784438" y="671242"/>
                  <a:pt x="5840692" y="728450"/>
                </a:cubicBezTo>
                <a:lnTo>
                  <a:pt x="5881689" y="705567"/>
                </a:lnTo>
                <a:lnTo>
                  <a:pt x="5863575" y="682685"/>
                </a:lnTo>
                <a:cubicBezTo>
                  <a:pt x="5899809" y="714148"/>
                  <a:pt x="5908389" y="690311"/>
                  <a:pt x="5936039" y="685544"/>
                </a:cubicBezTo>
                <a:cubicBezTo>
                  <a:pt x="6018993" y="672196"/>
                  <a:pt x="6115289" y="672196"/>
                  <a:pt x="6185850" y="627381"/>
                </a:cubicBezTo>
                <a:lnTo>
                  <a:pt x="6196334" y="646450"/>
                </a:lnTo>
                <a:cubicBezTo>
                  <a:pt x="6253542" y="629290"/>
                  <a:pt x="6320285" y="629290"/>
                  <a:pt x="6340309" y="561593"/>
                </a:cubicBezTo>
                <a:lnTo>
                  <a:pt x="6380356" y="596873"/>
                </a:lnTo>
                <a:cubicBezTo>
                  <a:pt x="6443286" y="576849"/>
                  <a:pt x="6505262" y="579708"/>
                  <a:pt x="6564374" y="551104"/>
                </a:cubicBezTo>
                <a:lnTo>
                  <a:pt x="6559607" y="523454"/>
                </a:lnTo>
                <a:cubicBezTo>
                  <a:pt x="6551981" y="532034"/>
                  <a:pt x="6543401" y="539665"/>
                  <a:pt x="6531003" y="541569"/>
                </a:cubicBezTo>
                <a:cubicBezTo>
                  <a:pt x="6452821" y="553012"/>
                  <a:pt x="6359378" y="538710"/>
                  <a:pt x="6280242" y="557780"/>
                </a:cubicBezTo>
                <a:lnTo>
                  <a:pt x="6237336" y="517732"/>
                </a:lnTo>
                <a:cubicBezTo>
                  <a:pt x="6232569" y="494850"/>
                  <a:pt x="6269753" y="491037"/>
                  <a:pt x="6286914" y="494850"/>
                </a:cubicBezTo>
                <a:cubicBezTo>
                  <a:pt x="6290731" y="495804"/>
                  <a:pt x="6299312" y="521545"/>
                  <a:pt x="6336496" y="522499"/>
                </a:cubicBezTo>
                <a:cubicBezTo>
                  <a:pt x="6362241" y="523454"/>
                  <a:pt x="6387982" y="509152"/>
                  <a:pt x="6408961" y="513919"/>
                </a:cubicBezTo>
                <a:cubicBezTo>
                  <a:pt x="6416586" y="515828"/>
                  <a:pt x="6410865" y="534897"/>
                  <a:pt x="6428030" y="532989"/>
                </a:cubicBezTo>
                <a:cubicBezTo>
                  <a:pt x="6490960" y="525363"/>
                  <a:pt x="6583443" y="489128"/>
                  <a:pt x="6645419" y="479593"/>
                </a:cubicBezTo>
                <a:cubicBezTo>
                  <a:pt x="6664488" y="476735"/>
                  <a:pt x="6692138" y="493895"/>
                  <a:pt x="6709303" y="491037"/>
                </a:cubicBezTo>
                <a:cubicBezTo>
                  <a:pt x="6721696" y="489128"/>
                  <a:pt x="6748396" y="452898"/>
                  <a:pt x="6766511" y="450035"/>
                </a:cubicBezTo>
                <a:cubicBezTo>
                  <a:pt x="6780813" y="448131"/>
                  <a:pt x="6799883" y="471013"/>
                  <a:pt x="6829441" y="467200"/>
                </a:cubicBezTo>
                <a:cubicBezTo>
                  <a:pt x="6847556" y="465291"/>
                  <a:pt x="6915253" y="431920"/>
                  <a:pt x="6885695" y="410946"/>
                </a:cubicBezTo>
                <a:lnTo>
                  <a:pt x="6854228" y="392827"/>
                </a:lnTo>
                <a:cubicBezTo>
                  <a:pt x="6914299" y="386155"/>
                  <a:pt x="6962927" y="359455"/>
                  <a:pt x="7017272" y="336573"/>
                </a:cubicBezTo>
                <a:lnTo>
                  <a:pt x="7030619" y="368990"/>
                </a:lnTo>
                <a:cubicBezTo>
                  <a:pt x="7079247" y="395690"/>
                  <a:pt x="7150757" y="321317"/>
                  <a:pt x="7167923" y="280319"/>
                </a:cubicBezTo>
                <a:cubicBezTo>
                  <a:pt x="7227989" y="339436"/>
                  <a:pt x="7338593" y="183064"/>
                  <a:pt x="7387220" y="215485"/>
                </a:cubicBezTo>
                <a:lnTo>
                  <a:pt x="7377686" y="233600"/>
                </a:lnTo>
                <a:lnTo>
                  <a:pt x="7433939" y="224066"/>
                </a:lnTo>
                <a:cubicBezTo>
                  <a:pt x="7452054" y="246948"/>
                  <a:pt x="7373868" y="262204"/>
                  <a:pt x="7361475" y="267926"/>
                </a:cubicBezTo>
                <a:cubicBezTo>
                  <a:pt x="7334780" y="278411"/>
                  <a:pt x="7316660" y="281274"/>
                  <a:pt x="7291874" y="291763"/>
                </a:cubicBezTo>
                <a:cubicBezTo>
                  <a:pt x="7243246" y="312736"/>
                  <a:pt x="7190805" y="353738"/>
                  <a:pt x="7145990" y="370899"/>
                </a:cubicBezTo>
                <a:cubicBezTo>
                  <a:pt x="7119295" y="381388"/>
                  <a:pt x="7041108" y="379479"/>
                  <a:pt x="7041108" y="406179"/>
                </a:cubicBezTo>
                <a:cubicBezTo>
                  <a:pt x="7072576" y="409038"/>
                  <a:pt x="7113573" y="418572"/>
                  <a:pt x="7144086" y="416664"/>
                </a:cubicBezTo>
                <a:cubicBezTo>
                  <a:pt x="7200340" y="412851"/>
                  <a:pt x="7371964" y="379479"/>
                  <a:pt x="7422496" y="358506"/>
                </a:cubicBezTo>
                <a:cubicBezTo>
                  <a:pt x="7433939" y="352784"/>
                  <a:pt x="7432985" y="338482"/>
                  <a:pt x="7445378" y="333715"/>
                </a:cubicBezTo>
                <a:cubicBezTo>
                  <a:pt x="7458731" y="328947"/>
                  <a:pt x="7483517" y="336573"/>
                  <a:pt x="7499728" y="326084"/>
                </a:cubicBezTo>
                <a:lnTo>
                  <a:pt x="7499728" y="295576"/>
                </a:lnTo>
                <a:lnTo>
                  <a:pt x="7480658" y="285087"/>
                </a:lnTo>
                <a:lnTo>
                  <a:pt x="7508308" y="219298"/>
                </a:lnTo>
                <a:lnTo>
                  <a:pt x="7489239" y="209764"/>
                </a:lnTo>
                <a:cubicBezTo>
                  <a:pt x="7494961" y="166857"/>
                  <a:pt x="7512121" y="156368"/>
                  <a:pt x="7555027" y="159227"/>
                </a:cubicBezTo>
                <a:cubicBezTo>
                  <a:pt x="7561703" y="164949"/>
                  <a:pt x="7534054" y="211668"/>
                  <a:pt x="7518797" y="205951"/>
                </a:cubicBezTo>
                <a:lnTo>
                  <a:pt x="7518797" y="224066"/>
                </a:lnTo>
                <a:cubicBezTo>
                  <a:pt x="7518797" y="224066"/>
                  <a:pt x="7536912" y="225020"/>
                  <a:pt x="7536912" y="225020"/>
                </a:cubicBezTo>
                <a:lnTo>
                  <a:pt x="7536912" y="238368"/>
                </a:lnTo>
                <a:cubicBezTo>
                  <a:pt x="7536912" y="238368"/>
                  <a:pt x="7517843" y="243135"/>
                  <a:pt x="7517843" y="243135"/>
                </a:cubicBezTo>
                <a:lnTo>
                  <a:pt x="7517843" y="261250"/>
                </a:lnTo>
                <a:cubicBezTo>
                  <a:pt x="7545492" y="251715"/>
                  <a:pt x="7553123" y="287945"/>
                  <a:pt x="7561703" y="289854"/>
                </a:cubicBezTo>
                <a:cubicBezTo>
                  <a:pt x="7585540" y="296530"/>
                  <a:pt x="7688513" y="271739"/>
                  <a:pt x="7711400" y="258391"/>
                </a:cubicBezTo>
                <a:cubicBezTo>
                  <a:pt x="7719026" y="253624"/>
                  <a:pt x="7714258" y="239322"/>
                  <a:pt x="7737141" y="233600"/>
                </a:cubicBezTo>
                <a:cubicBezTo>
                  <a:pt x="7763841" y="226924"/>
                  <a:pt x="7728560" y="261250"/>
                  <a:pt x="7760977" y="252670"/>
                </a:cubicBezTo>
                <a:lnTo>
                  <a:pt x="7760977" y="266972"/>
                </a:lnTo>
                <a:lnTo>
                  <a:pt x="7732373" y="271739"/>
                </a:lnTo>
                <a:lnTo>
                  <a:pt x="7745721" y="289854"/>
                </a:lnTo>
                <a:lnTo>
                  <a:pt x="8073718" y="130623"/>
                </a:lnTo>
                <a:lnTo>
                  <a:pt x="8088020" y="144925"/>
                </a:lnTo>
                <a:lnTo>
                  <a:pt x="8068951" y="168762"/>
                </a:lnTo>
                <a:lnTo>
                  <a:pt x="8162389" y="159227"/>
                </a:lnTo>
                <a:cubicBezTo>
                  <a:pt x="8168110" y="225970"/>
                  <a:pt x="8108993" y="213576"/>
                  <a:pt x="8071809" y="231691"/>
                </a:cubicBezTo>
                <a:cubicBezTo>
                  <a:pt x="8037483" y="247902"/>
                  <a:pt x="7959302" y="293667"/>
                  <a:pt x="7975508" y="336573"/>
                </a:cubicBezTo>
                <a:lnTo>
                  <a:pt x="7919254" y="322271"/>
                </a:lnTo>
                <a:cubicBezTo>
                  <a:pt x="7892559" y="336573"/>
                  <a:pt x="7913532" y="389968"/>
                  <a:pt x="7883024" y="416664"/>
                </a:cubicBezTo>
                <a:cubicBezTo>
                  <a:pt x="7842022" y="451944"/>
                  <a:pt x="7719026" y="449085"/>
                  <a:pt x="7769558" y="513919"/>
                </a:cubicBezTo>
                <a:cubicBezTo>
                  <a:pt x="7743817" y="518687"/>
                  <a:pt x="7725702" y="518687"/>
                  <a:pt x="7732373" y="551104"/>
                </a:cubicBezTo>
                <a:lnTo>
                  <a:pt x="7835351" y="518687"/>
                </a:lnTo>
                <a:cubicBezTo>
                  <a:pt x="7822953" y="532989"/>
                  <a:pt x="7811514" y="544432"/>
                  <a:pt x="7793394" y="552058"/>
                </a:cubicBezTo>
                <a:cubicBezTo>
                  <a:pt x="7775279" y="559684"/>
                  <a:pt x="7697098" y="568269"/>
                  <a:pt x="7686609" y="574940"/>
                </a:cubicBezTo>
                <a:cubicBezTo>
                  <a:pt x="7679933" y="577803"/>
                  <a:pt x="7637026" y="624523"/>
                  <a:pt x="7648470" y="635012"/>
                </a:cubicBezTo>
                <a:cubicBezTo>
                  <a:pt x="7668494" y="655031"/>
                  <a:pt x="7682796" y="609266"/>
                  <a:pt x="7695189" y="607357"/>
                </a:cubicBezTo>
                <a:lnTo>
                  <a:pt x="7677074" y="673150"/>
                </a:lnTo>
                <a:cubicBezTo>
                  <a:pt x="7725702" y="666474"/>
                  <a:pt x="7775279" y="655985"/>
                  <a:pt x="7823907" y="647405"/>
                </a:cubicBezTo>
                <a:cubicBezTo>
                  <a:pt x="7842022" y="643592"/>
                  <a:pt x="7835351" y="647405"/>
                  <a:pt x="7835351" y="663616"/>
                </a:cubicBezTo>
                <a:cubicBezTo>
                  <a:pt x="7816281" y="658848"/>
                  <a:pt x="7693280" y="685544"/>
                  <a:pt x="7714258" y="710335"/>
                </a:cubicBezTo>
                <a:lnTo>
                  <a:pt x="7733328" y="719869"/>
                </a:lnTo>
                <a:cubicBezTo>
                  <a:pt x="7708537" y="716056"/>
                  <a:pt x="7708537" y="760867"/>
                  <a:pt x="7687563" y="747519"/>
                </a:cubicBezTo>
                <a:cubicBezTo>
                  <a:pt x="7684700" y="745610"/>
                  <a:pt x="7694235" y="720824"/>
                  <a:pt x="7668494" y="729404"/>
                </a:cubicBezTo>
                <a:lnTo>
                  <a:pt x="7678028" y="757054"/>
                </a:lnTo>
                <a:cubicBezTo>
                  <a:pt x="7630355" y="756099"/>
                  <a:pt x="7598888" y="798051"/>
                  <a:pt x="7547401" y="803773"/>
                </a:cubicBezTo>
                <a:cubicBezTo>
                  <a:pt x="7545492" y="820938"/>
                  <a:pt x="7578864" y="813307"/>
                  <a:pt x="7588399" y="812353"/>
                </a:cubicBezTo>
                <a:cubicBezTo>
                  <a:pt x="7641794" y="804727"/>
                  <a:pt x="7696143" y="773265"/>
                  <a:pt x="7753351" y="776123"/>
                </a:cubicBezTo>
                <a:lnTo>
                  <a:pt x="7598888" y="831422"/>
                </a:lnTo>
                <a:cubicBezTo>
                  <a:pt x="7573147" y="850492"/>
                  <a:pt x="7605564" y="896261"/>
                  <a:pt x="7645607" y="867657"/>
                </a:cubicBezTo>
                <a:cubicBezTo>
                  <a:pt x="7660863" y="858122"/>
                  <a:pt x="7659909" y="840957"/>
                  <a:pt x="7660863" y="840957"/>
                </a:cubicBezTo>
                <a:cubicBezTo>
                  <a:pt x="7664676" y="838099"/>
                  <a:pt x="7677074" y="858122"/>
                  <a:pt x="7692330" y="859077"/>
                </a:cubicBezTo>
                <a:cubicBezTo>
                  <a:pt x="7701865" y="860027"/>
                  <a:pt x="7794349" y="837144"/>
                  <a:pt x="7802929" y="832377"/>
                </a:cubicBezTo>
                <a:cubicBezTo>
                  <a:pt x="7819140" y="821888"/>
                  <a:pt x="7815327" y="766588"/>
                  <a:pt x="7851557" y="776123"/>
                </a:cubicBezTo>
                <a:lnTo>
                  <a:pt x="7837255" y="799005"/>
                </a:lnTo>
                <a:lnTo>
                  <a:pt x="7864905" y="822842"/>
                </a:lnTo>
                <a:lnTo>
                  <a:pt x="7827720" y="850492"/>
                </a:lnTo>
                <a:cubicBezTo>
                  <a:pt x="7867768" y="862890"/>
                  <a:pt x="7930698" y="822842"/>
                  <a:pt x="7954534" y="821888"/>
                </a:cubicBezTo>
                <a:cubicBezTo>
                  <a:pt x="7980275" y="820938"/>
                  <a:pt x="8008879" y="857168"/>
                  <a:pt x="8051785" y="831422"/>
                </a:cubicBezTo>
                <a:lnTo>
                  <a:pt x="8029857" y="848588"/>
                </a:lnTo>
                <a:lnTo>
                  <a:pt x="8024136" y="867657"/>
                </a:lnTo>
                <a:cubicBezTo>
                  <a:pt x="8070855" y="898165"/>
                  <a:pt x="8104226" y="879096"/>
                  <a:pt x="8151900" y="860027"/>
                </a:cubicBezTo>
                <a:cubicBezTo>
                  <a:pt x="8234853" y="826655"/>
                  <a:pt x="8328291" y="760867"/>
                  <a:pt x="8414103" y="738939"/>
                </a:cubicBezTo>
                <a:cubicBezTo>
                  <a:pt x="8530428" y="709380"/>
                  <a:pt x="8691564" y="687452"/>
                  <a:pt x="8811702" y="669333"/>
                </a:cubicBezTo>
                <a:cubicBezTo>
                  <a:pt x="8826004" y="667429"/>
                  <a:pt x="8839351" y="659798"/>
                  <a:pt x="8851744" y="653127"/>
                </a:cubicBezTo>
                <a:cubicBezTo>
                  <a:pt x="8879399" y="651218"/>
                  <a:pt x="8858421" y="663616"/>
                  <a:pt x="8849840" y="670287"/>
                </a:cubicBezTo>
                <a:cubicBezTo>
                  <a:pt x="8827908" y="685544"/>
                  <a:pt x="8801212" y="684589"/>
                  <a:pt x="8808838" y="717961"/>
                </a:cubicBezTo>
                <a:lnTo>
                  <a:pt x="8968069" y="690311"/>
                </a:lnTo>
                <a:cubicBezTo>
                  <a:pt x="8947091" y="716056"/>
                  <a:pt x="8907048" y="730358"/>
                  <a:pt x="8877490" y="744661"/>
                </a:cubicBezTo>
                <a:cubicBezTo>
                  <a:pt x="8695376" y="833331"/>
                  <a:pt x="8504683" y="908654"/>
                  <a:pt x="8322570" y="994467"/>
                </a:cubicBezTo>
                <a:cubicBezTo>
                  <a:pt x="8312085" y="998280"/>
                  <a:pt x="8296829" y="998280"/>
                  <a:pt x="8285385" y="998280"/>
                </a:cubicBezTo>
                <a:cubicBezTo>
                  <a:pt x="8283481" y="1074558"/>
                  <a:pt x="8360708" y="964908"/>
                  <a:pt x="8397897" y="988745"/>
                </a:cubicBezTo>
                <a:lnTo>
                  <a:pt x="8383595" y="1016399"/>
                </a:lnTo>
                <a:cubicBezTo>
                  <a:pt x="8478942" y="952515"/>
                  <a:pt x="8585728" y="899120"/>
                  <a:pt x="8694422" y="860027"/>
                </a:cubicBezTo>
                <a:cubicBezTo>
                  <a:pt x="8716355" y="852401"/>
                  <a:pt x="8748772" y="835240"/>
                  <a:pt x="8771654" y="843820"/>
                </a:cubicBezTo>
                <a:cubicBezTo>
                  <a:pt x="8725889" y="868611"/>
                  <a:pt x="8677262" y="915331"/>
                  <a:pt x="8634355" y="940122"/>
                </a:cubicBezTo>
                <a:cubicBezTo>
                  <a:pt x="8561891" y="983028"/>
                  <a:pt x="8477033" y="999234"/>
                  <a:pt x="8425547" y="1072653"/>
                </a:cubicBezTo>
                <a:cubicBezTo>
                  <a:pt x="8470357" y="1070745"/>
                  <a:pt x="8499915" y="1025934"/>
                  <a:pt x="8546634" y="1035469"/>
                </a:cubicBezTo>
                <a:cubicBezTo>
                  <a:pt x="8564754" y="1048816"/>
                  <a:pt x="8181458" y="1216629"/>
                  <a:pt x="8156667" y="1229976"/>
                </a:cubicBezTo>
                <a:cubicBezTo>
                  <a:pt x="8130926" y="1244278"/>
                  <a:pt x="8045114" y="1291952"/>
                  <a:pt x="8027949" y="1306254"/>
                </a:cubicBezTo>
                <a:cubicBezTo>
                  <a:pt x="8017460" y="1313880"/>
                  <a:pt x="8010788" y="1319601"/>
                  <a:pt x="8013647" y="1333902"/>
                </a:cubicBezTo>
                <a:cubicBezTo>
                  <a:pt x="8052740" y="1347250"/>
                  <a:pt x="8084202" y="1331045"/>
                  <a:pt x="8120437" y="1313880"/>
                </a:cubicBezTo>
                <a:cubicBezTo>
                  <a:pt x="8157621" y="1296719"/>
                  <a:pt x="8191947" y="1260483"/>
                  <a:pt x="8219597" y="1246181"/>
                </a:cubicBezTo>
                <a:cubicBezTo>
                  <a:pt x="8260594" y="1225209"/>
                  <a:pt x="8242479" y="1238557"/>
                  <a:pt x="8284431" y="1207094"/>
                </a:cubicBezTo>
                <a:cubicBezTo>
                  <a:pt x="8327337" y="1174671"/>
                  <a:pt x="8402664" y="1136534"/>
                  <a:pt x="8453196" y="1113651"/>
                </a:cubicBezTo>
                <a:cubicBezTo>
                  <a:pt x="8892746" y="914376"/>
                  <a:pt x="9332296" y="724637"/>
                  <a:pt x="9797587" y="588288"/>
                </a:cubicBezTo>
                <a:cubicBezTo>
                  <a:pt x="9819515" y="581616"/>
                  <a:pt x="9842402" y="574940"/>
                  <a:pt x="9865285" y="575895"/>
                </a:cubicBezTo>
                <a:cubicBezTo>
                  <a:pt x="9854795" y="592106"/>
                  <a:pt x="9820470" y="604499"/>
                  <a:pt x="9802355" y="611175"/>
                </a:cubicBezTo>
                <a:cubicBezTo>
                  <a:pt x="9729890" y="638825"/>
                  <a:pt x="9647891" y="654081"/>
                  <a:pt x="9573522" y="680776"/>
                </a:cubicBezTo>
                <a:cubicBezTo>
                  <a:pt x="9368526" y="754195"/>
                  <a:pt x="9158763" y="840007"/>
                  <a:pt x="8962348" y="920098"/>
                </a:cubicBezTo>
                <a:cubicBezTo>
                  <a:pt x="8938511" y="929633"/>
                  <a:pt x="8561891" y="1082188"/>
                  <a:pt x="8584773" y="1099349"/>
                </a:cubicBezTo>
                <a:cubicBezTo>
                  <a:pt x="8620053" y="1093626"/>
                  <a:pt x="8661051" y="1078375"/>
                  <a:pt x="8694422" y="1064073"/>
                </a:cubicBezTo>
                <a:cubicBezTo>
                  <a:pt x="8977604" y="941071"/>
                  <a:pt x="9267458" y="807586"/>
                  <a:pt x="9562079" y="716056"/>
                </a:cubicBezTo>
                <a:cubicBezTo>
                  <a:pt x="9641219" y="692220"/>
                  <a:pt x="9719401" y="669333"/>
                  <a:pt x="9801400" y="660752"/>
                </a:cubicBezTo>
                <a:lnTo>
                  <a:pt x="9717497" y="763730"/>
                </a:lnTo>
                <a:cubicBezTo>
                  <a:pt x="9737521" y="756099"/>
                  <a:pt x="9768983" y="767543"/>
                  <a:pt x="9785194" y="762775"/>
                </a:cubicBezTo>
                <a:cubicBezTo>
                  <a:pt x="9801400" y="758008"/>
                  <a:pt x="9810935" y="726541"/>
                  <a:pt x="9829050" y="740843"/>
                </a:cubicBezTo>
                <a:cubicBezTo>
                  <a:pt x="9804263" y="761821"/>
                  <a:pt x="9788053" y="800914"/>
                  <a:pt x="9768983" y="820938"/>
                </a:cubicBezTo>
                <a:cubicBezTo>
                  <a:pt x="9748005" y="843820"/>
                  <a:pt x="9712730" y="857168"/>
                  <a:pt x="9693660" y="886726"/>
                </a:cubicBezTo>
                <a:cubicBezTo>
                  <a:pt x="9658380" y="942026"/>
                  <a:pt x="9708917" y="909609"/>
                  <a:pt x="9629776" y="962050"/>
                </a:cubicBezTo>
                <a:cubicBezTo>
                  <a:pt x="9551594" y="1014490"/>
                  <a:pt x="9373294" y="1093626"/>
                  <a:pt x="9314177" y="1152744"/>
                </a:cubicBezTo>
                <a:cubicBezTo>
                  <a:pt x="9302738" y="1164187"/>
                  <a:pt x="9313227" y="1176581"/>
                  <a:pt x="9309409" y="1185161"/>
                </a:cubicBezTo>
                <a:cubicBezTo>
                  <a:pt x="9302738" y="1199463"/>
                  <a:pt x="9162576" y="1283371"/>
                  <a:pt x="9136835" y="1269069"/>
                </a:cubicBezTo>
                <a:cubicBezTo>
                  <a:pt x="9153996" y="1307208"/>
                  <a:pt x="9114903" y="1325323"/>
                  <a:pt x="9080577" y="1325323"/>
                </a:cubicBezTo>
                <a:lnTo>
                  <a:pt x="9094879" y="1297673"/>
                </a:lnTo>
                <a:cubicBezTo>
                  <a:pt x="9060558" y="1312925"/>
                  <a:pt x="9008117" y="1314834"/>
                  <a:pt x="8975695" y="1328181"/>
                </a:cubicBezTo>
                <a:cubicBezTo>
                  <a:pt x="8950909" y="1338671"/>
                  <a:pt x="8933744" y="1360599"/>
                  <a:pt x="8905140" y="1370133"/>
                </a:cubicBezTo>
                <a:cubicBezTo>
                  <a:pt x="8840306" y="1393020"/>
                  <a:pt x="8761165" y="1379668"/>
                  <a:pt x="8697285" y="1419715"/>
                </a:cubicBezTo>
                <a:lnTo>
                  <a:pt x="8702053" y="1438784"/>
                </a:lnTo>
                <a:lnTo>
                  <a:pt x="8734470" y="1434017"/>
                </a:lnTo>
                <a:lnTo>
                  <a:pt x="8682029" y="1475969"/>
                </a:lnTo>
                <a:cubicBezTo>
                  <a:pt x="8664868" y="1461667"/>
                  <a:pt x="8648657" y="1458808"/>
                  <a:pt x="8621962" y="1452132"/>
                </a:cubicBezTo>
                <a:lnTo>
                  <a:pt x="8575238" y="1518874"/>
                </a:lnTo>
                <a:lnTo>
                  <a:pt x="8602893" y="1536990"/>
                </a:lnTo>
                <a:cubicBezTo>
                  <a:pt x="8567613" y="1564644"/>
                  <a:pt x="8540917" y="1611363"/>
                  <a:pt x="8490381" y="1607550"/>
                </a:cubicBezTo>
                <a:lnTo>
                  <a:pt x="8518030" y="1551292"/>
                </a:lnTo>
                <a:cubicBezTo>
                  <a:pt x="8505637" y="1539853"/>
                  <a:pt x="8358804" y="1611363"/>
                  <a:pt x="8351174" y="1627569"/>
                </a:cubicBezTo>
                <a:cubicBezTo>
                  <a:pt x="8345456" y="1639012"/>
                  <a:pt x="8367384" y="1668571"/>
                  <a:pt x="8344502" y="1672384"/>
                </a:cubicBezTo>
                <a:cubicBezTo>
                  <a:pt x="8316852" y="1677151"/>
                  <a:pt x="8323524" y="1648547"/>
                  <a:pt x="8339735" y="1635200"/>
                </a:cubicBezTo>
                <a:cubicBezTo>
                  <a:pt x="8290153" y="1630432"/>
                  <a:pt x="8252014" y="1646639"/>
                  <a:pt x="8236757" y="1695266"/>
                </a:cubicBezTo>
                <a:lnTo>
                  <a:pt x="8273946" y="1690499"/>
                </a:lnTo>
                <a:cubicBezTo>
                  <a:pt x="8288248" y="1712431"/>
                  <a:pt x="8217688" y="1727684"/>
                  <a:pt x="8209108" y="1751521"/>
                </a:cubicBezTo>
                <a:lnTo>
                  <a:pt x="8273946" y="1751521"/>
                </a:lnTo>
                <a:cubicBezTo>
                  <a:pt x="8255827" y="1769640"/>
                  <a:pt x="8223410" y="1775358"/>
                  <a:pt x="8226273" y="1806824"/>
                </a:cubicBezTo>
                <a:cubicBezTo>
                  <a:pt x="8262503" y="1850684"/>
                  <a:pt x="8279663" y="1838287"/>
                  <a:pt x="8330200" y="1831615"/>
                </a:cubicBezTo>
                <a:cubicBezTo>
                  <a:pt x="8302550" y="1861169"/>
                  <a:pt x="8266316" y="1864986"/>
                  <a:pt x="8255827" y="1897403"/>
                </a:cubicBezTo>
                <a:cubicBezTo>
                  <a:pt x="8259644" y="1900262"/>
                  <a:pt x="8327337" y="1878334"/>
                  <a:pt x="8339735" y="1873567"/>
                </a:cubicBezTo>
                <a:cubicBezTo>
                  <a:pt x="8379778" y="1859265"/>
                  <a:pt x="8435081" y="1830661"/>
                  <a:pt x="8473220" y="1810637"/>
                </a:cubicBezTo>
                <a:cubicBezTo>
                  <a:pt x="8488477" y="1802057"/>
                  <a:pt x="8498011" y="1784891"/>
                  <a:pt x="8489426" y="1775358"/>
                </a:cubicBezTo>
                <a:cubicBezTo>
                  <a:pt x="8483709" y="1769640"/>
                  <a:pt x="8380732" y="1830661"/>
                  <a:pt x="8358804" y="1835428"/>
                </a:cubicBezTo>
                <a:cubicBezTo>
                  <a:pt x="8346406" y="1838287"/>
                  <a:pt x="8335922" y="1831615"/>
                  <a:pt x="8330200" y="1831615"/>
                </a:cubicBezTo>
                <a:cubicBezTo>
                  <a:pt x="8375965" y="1784891"/>
                  <a:pt x="8395034" y="1796335"/>
                  <a:pt x="8452242" y="1770589"/>
                </a:cubicBezTo>
                <a:cubicBezTo>
                  <a:pt x="8483709" y="1757242"/>
                  <a:pt x="8648657" y="1667617"/>
                  <a:pt x="8667727" y="1681919"/>
                </a:cubicBezTo>
                <a:lnTo>
                  <a:pt x="8518030" y="1770589"/>
                </a:lnTo>
                <a:lnTo>
                  <a:pt x="8555219" y="1775358"/>
                </a:lnTo>
                <a:lnTo>
                  <a:pt x="8545685" y="1793476"/>
                </a:lnTo>
                <a:cubicBezTo>
                  <a:pt x="8594308" y="1803961"/>
                  <a:pt x="8588591" y="1762963"/>
                  <a:pt x="8594308" y="1758196"/>
                </a:cubicBezTo>
                <a:cubicBezTo>
                  <a:pt x="8619099" y="1735314"/>
                  <a:pt x="8759261" y="1700988"/>
                  <a:pt x="8798354" y="1675243"/>
                </a:cubicBezTo>
                <a:cubicBezTo>
                  <a:pt x="8863188" y="1631388"/>
                  <a:pt x="9015743" y="1572270"/>
                  <a:pt x="9103464" y="1534131"/>
                </a:cubicBezTo>
                <a:cubicBezTo>
                  <a:pt x="9121579" y="1526505"/>
                  <a:pt x="9138739" y="1504573"/>
                  <a:pt x="9153996" y="1499806"/>
                </a:cubicBezTo>
                <a:cubicBezTo>
                  <a:pt x="9170207" y="1493134"/>
                  <a:pt x="9195948" y="1503618"/>
                  <a:pt x="9220739" y="1492179"/>
                </a:cubicBezTo>
                <a:cubicBezTo>
                  <a:pt x="9243621" y="1481690"/>
                  <a:pt x="9243621" y="1461667"/>
                  <a:pt x="9248388" y="1458808"/>
                </a:cubicBezTo>
                <a:cubicBezTo>
                  <a:pt x="9258877" y="1453086"/>
                  <a:pt x="9275088" y="1459762"/>
                  <a:pt x="9286527" y="1456900"/>
                </a:cubicBezTo>
                <a:cubicBezTo>
                  <a:pt x="9294158" y="1454995"/>
                  <a:pt x="9383783" y="1400645"/>
                  <a:pt x="9411432" y="1391111"/>
                </a:cubicBezTo>
                <a:cubicBezTo>
                  <a:pt x="9430502" y="1384435"/>
                  <a:pt x="9462919" y="1393970"/>
                  <a:pt x="9471499" y="1387299"/>
                </a:cubicBezTo>
                <a:cubicBezTo>
                  <a:pt x="9481034" y="1379668"/>
                  <a:pt x="9475317" y="1362506"/>
                  <a:pt x="9487710" y="1353927"/>
                </a:cubicBezTo>
                <a:cubicBezTo>
                  <a:pt x="9518223" y="1332948"/>
                  <a:pt x="9571613" y="1340580"/>
                  <a:pt x="9603081" y="1331045"/>
                </a:cubicBezTo>
                <a:cubicBezTo>
                  <a:pt x="9645032" y="1318646"/>
                  <a:pt x="9708917" y="1260483"/>
                  <a:pt x="9761357" y="1260483"/>
                </a:cubicBezTo>
                <a:cubicBezTo>
                  <a:pt x="9756590" y="1271928"/>
                  <a:pt x="9744192" y="1285276"/>
                  <a:pt x="9732753" y="1291952"/>
                </a:cubicBezTo>
                <a:cubicBezTo>
                  <a:pt x="9659334" y="1334858"/>
                  <a:pt x="9558266" y="1361552"/>
                  <a:pt x="9478175" y="1402555"/>
                </a:cubicBezTo>
                <a:cubicBezTo>
                  <a:pt x="9422876" y="1431159"/>
                  <a:pt x="9439082" y="1422574"/>
                  <a:pt x="9376152" y="1440694"/>
                </a:cubicBezTo>
                <a:cubicBezTo>
                  <a:pt x="9312273" y="1459762"/>
                  <a:pt x="9209295" y="1526505"/>
                  <a:pt x="9144461" y="1555109"/>
                </a:cubicBezTo>
                <a:cubicBezTo>
                  <a:pt x="8996674" y="1620897"/>
                  <a:pt x="8853653" y="1685731"/>
                  <a:pt x="8704911" y="1751521"/>
                </a:cubicBezTo>
                <a:cubicBezTo>
                  <a:pt x="8576193" y="1807778"/>
                  <a:pt x="8433173" y="1842099"/>
                  <a:pt x="8321620" y="1928866"/>
                </a:cubicBezTo>
                <a:lnTo>
                  <a:pt x="8343548" y="1941264"/>
                </a:lnTo>
                <a:cubicBezTo>
                  <a:pt x="8365476" y="1923144"/>
                  <a:pt x="8393130" y="1917427"/>
                  <a:pt x="8417916" y="1905029"/>
                </a:cubicBezTo>
                <a:cubicBezTo>
                  <a:pt x="8458918" y="1884056"/>
                  <a:pt x="8514217" y="1872612"/>
                  <a:pt x="8561891" y="1850684"/>
                </a:cubicBezTo>
                <a:cubicBezTo>
                  <a:pt x="8626730" y="1821126"/>
                  <a:pt x="8662005" y="1774407"/>
                  <a:pt x="8749726" y="1748661"/>
                </a:cubicBezTo>
                <a:cubicBezTo>
                  <a:pt x="8780234" y="1740081"/>
                  <a:pt x="8821236" y="1749616"/>
                  <a:pt x="8854608" y="1727684"/>
                </a:cubicBezTo>
                <a:lnTo>
                  <a:pt x="8826958" y="1718150"/>
                </a:lnTo>
                <a:cubicBezTo>
                  <a:pt x="8840306" y="1684778"/>
                  <a:pt x="8874631" y="1711477"/>
                  <a:pt x="8902281" y="1705755"/>
                </a:cubicBezTo>
                <a:cubicBezTo>
                  <a:pt x="8911816" y="1704801"/>
                  <a:pt x="8945187" y="1666662"/>
                  <a:pt x="8965211" y="1656174"/>
                </a:cubicBezTo>
                <a:cubicBezTo>
                  <a:pt x="9003350" y="1636155"/>
                  <a:pt x="9038625" y="1640921"/>
                  <a:pt x="9074860" y="1625665"/>
                </a:cubicBezTo>
                <a:cubicBezTo>
                  <a:pt x="9153996" y="1592293"/>
                  <a:pt x="9247434" y="1536990"/>
                  <a:pt x="9331342" y="1498851"/>
                </a:cubicBezTo>
                <a:cubicBezTo>
                  <a:pt x="9365668" y="1482644"/>
                  <a:pt x="9435269" y="1469297"/>
                  <a:pt x="9464828" y="1447365"/>
                </a:cubicBezTo>
                <a:cubicBezTo>
                  <a:pt x="9477221" y="1437830"/>
                  <a:pt x="9472454" y="1420669"/>
                  <a:pt x="9481034" y="1413993"/>
                </a:cubicBezTo>
                <a:cubicBezTo>
                  <a:pt x="9514405" y="1391111"/>
                  <a:pt x="9718451" y="1343438"/>
                  <a:pt x="9783285" y="1313880"/>
                </a:cubicBezTo>
                <a:cubicBezTo>
                  <a:pt x="9820470" y="1297673"/>
                  <a:pt x="9838585" y="1259535"/>
                  <a:pt x="9884354" y="1270018"/>
                </a:cubicBezTo>
                <a:cubicBezTo>
                  <a:pt x="9885308" y="1238557"/>
                  <a:pt x="9852887" y="1229976"/>
                  <a:pt x="9828100" y="1232835"/>
                </a:cubicBezTo>
                <a:cubicBezTo>
                  <a:pt x="9831913" y="1180394"/>
                  <a:pt x="9889121" y="1221396"/>
                  <a:pt x="9921538" y="1205185"/>
                </a:cubicBezTo>
                <a:cubicBezTo>
                  <a:pt x="9926306" y="1211861"/>
                  <a:pt x="9911049" y="1239511"/>
                  <a:pt x="9935840" y="1232835"/>
                </a:cubicBezTo>
                <a:cubicBezTo>
                  <a:pt x="9975888" y="1223300"/>
                  <a:pt x="9957768" y="1198508"/>
                  <a:pt x="9959677" y="1196605"/>
                </a:cubicBezTo>
                <a:cubicBezTo>
                  <a:pt x="9973979" y="1187070"/>
                  <a:pt x="10045489" y="1192792"/>
                  <a:pt x="10075048" y="1176581"/>
                </a:cubicBezTo>
                <a:cubicBezTo>
                  <a:pt x="10098884" y="1163233"/>
                  <a:pt x="10101743" y="1135583"/>
                  <a:pt x="10118908" y="1117463"/>
                </a:cubicBezTo>
                <a:cubicBezTo>
                  <a:pt x="10174207" y="1060256"/>
                  <a:pt x="10407807" y="1038327"/>
                  <a:pt x="10494574" y="1016399"/>
                </a:cubicBezTo>
                <a:cubicBezTo>
                  <a:pt x="10649987" y="978260"/>
                  <a:pt x="10815890" y="928678"/>
                  <a:pt x="10980843" y="891494"/>
                </a:cubicBezTo>
                <a:lnTo>
                  <a:pt x="10980843" y="917235"/>
                </a:lnTo>
                <a:lnTo>
                  <a:pt x="10874053" y="937258"/>
                </a:lnTo>
                <a:lnTo>
                  <a:pt x="10848312" y="963004"/>
                </a:lnTo>
                <a:cubicBezTo>
                  <a:pt x="10890263" y="945839"/>
                  <a:pt x="10935074" y="941071"/>
                  <a:pt x="10980843" y="936304"/>
                </a:cubicBezTo>
                <a:lnTo>
                  <a:pt x="10980843" y="995421"/>
                </a:lnTo>
                <a:cubicBezTo>
                  <a:pt x="10808264" y="1044049"/>
                  <a:pt x="10629014" y="1074558"/>
                  <a:pt x="10457390" y="1128908"/>
                </a:cubicBezTo>
                <a:cubicBezTo>
                  <a:pt x="10448805" y="1131765"/>
                  <a:pt x="10347741" y="1158466"/>
                  <a:pt x="10370623" y="1178490"/>
                </a:cubicBezTo>
                <a:cubicBezTo>
                  <a:pt x="10444992" y="1168955"/>
                  <a:pt x="10491711" y="1123186"/>
                  <a:pt x="10567038" y="1160369"/>
                </a:cubicBezTo>
                <a:cubicBezTo>
                  <a:pt x="10543202" y="1204231"/>
                  <a:pt x="10486943" y="1186116"/>
                  <a:pt x="10454526" y="1211861"/>
                </a:cubicBezTo>
                <a:lnTo>
                  <a:pt x="10520315" y="1216629"/>
                </a:lnTo>
                <a:lnTo>
                  <a:pt x="10464061" y="1253813"/>
                </a:lnTo>
                <a:cubicBezTo>
                  <a:pt x="10461202" y="1270018"/>
                  <a:pt x="10475505" y="1263348"/>
                  <a:pt x="10485039" y="1261439"/>
                </a:cubicBezTo>
                <a:cubicBezTo>
                  <a:pt x="10540339" y="1250000"/>
                  <a:pt x="10628060" y="1229976"/>
                  <a:pt x="10679546" y="1211861"/>
                </a:cubicBezTo>
                <a:cubicBezTo>
                  <a:pt x="10699570" y="1205185"/>
                  <a:pt x="10716730" y="1193741"/>
                  <a:pt x="10735800" y="1188025"/>
                </a:cubicBezTo>
                <a:cubicBezTo>
                  <a:pt x="10738663" y="1171814"/>
                  <a:pt x="10702428" y="1177535"/>
                  <a:pt x="10693848" y="1178490"/>
                </a:cubicBezTo>
                <a:cubicBezTo>
                  <a:pt x="10655709" y="1184206"/>
                  <a:pt x="10618525" y="1212810"/>
                  <a:pt x="10577523" y="1192792"/>
                </a:cubicBezTo>
                <a:cubicBezTo>
                  <a:pt x="10577523" y="1192792"/>
                  <a:pt x="10680500" y="1155602"/>
                  <a:pt x="10680500" y="1155602"/>
                </a:cubicBezTo>
                <a:lnTo>
                  <a:pt x="10680500" y="1123186"/>
                </a:lnTo>
                <a:lnTo>
                  <a:pt x="10717685" y="1107928"/>
                </a:lnTo>
                <a:lnTo>
                  <a:pt x="10684313" y="1112697"/>
                </a:lnTo>
                <a:lnTo>
                  <a:pt x="10679546" y="1094582"/>
                </a:lnTo>
                <a:cubicBezTo>
                  <a:pt x="10726265" y="1069791"/>
                  <a:pt x="10750102" y="1087909"/>
                  <a:pt x="10792053" y="1085047"/>
                </a:cubicBezTo>
                <a:lnTo>
                  <a:pt x="10782519" y="1066931"/>
                </a:lnTo>
                <a:cubicBezTo>
                  <a:pt x="10846403" y="1053584"/>
                  <a:pt x="10914100" y="1036418"/>
                  <a:pt x="10980843" y="1022116"/>
                </a:cubicBezTo>
                <a:lnTo>
                  <a:pt x="10980843" y="1095536"/>
                </a:lnTo>
                <a:cubicBezTo>
                  <a:pt x="10979889" y="1095536"/>
                  <a:pt x="10978934" y="1095536"/>
                  <a:pt x="10978934" y="1095536"/>
                </a:cubicBezTo>
                <a:cubicBezTo>
                  <a:pt x="10982747" y="1115559"/>
                  <a:pt x="10977030" y="1120327"/>
                  <a:pt x="10959865" y="1127953"/>
                </a:cubicBezTo>
                <a:cubicBezTo>
                  <a:pt x="10959865" y="1142255"/>
                  <a:pt x="10969399" y="1148931"/>
                  <a:pt x="10980843" y="1150836"/>
                </a:cubicBezTo>
                <a:lnTo>
                  <a:pt x="10980843" y="1411134"/>
                </a:lnTo>
                <a:cubicBezTo>
                  <a:pt x="10967495" y="1400645"/>
                  <a:pt x="10951285" y="1393020"/>
                  <a:pt x="10932215" y="1394924"/>
                </a:cubicBezTo>
                <a:lnTo>
                  <a:pt x="10932215" y="1459762"/>
                </a:lnTo>
                <a:cubicBezTo>
                  <a:pt x="10941750" y="1465480"/>
                  <a:pt x="10964632" y="1453086"/>
                  <a:pt x="10980843" y="1440694"/>
                </a:cubicBezTo>
                <a:lnTo>
                  <a:pt x="10980843" y="1474064"/>
                </a:lnTo>
                <a:cubicBezTo>
                  <a:pt x="10949376" y="1476923"/>
                  <a:pt x="10919822" y="1484550"/>
                  <a:pt x="10904565" y="1512203"/>
                </a:cubicBezTo>
                <a:lnTo>
                  <a:pt x="10922680" y="1543667"/>
                </a:lnTo>
                <a:cubicBezTo>
                  <a:pt x="10906470" y="1542711"/>
                  <a:pt x="10881683" y="1546524"/>
                  <a:pt x="10885496" y="1571315"/>
                </a:cubicBezTo>
                <a:cubicBezTo>
                  <a:pt x="10916959" y="1562735"/>
                  <a:pt x="10948426" y="1553201"/>
                  <a:pt x="10980843" y="1545574"/>
                </a:cubicBezTo>
                <a:lnTo>
                  <a:pt x="10980843" y="1728638"/>
                </a:lnTo>
                <a:cubicBezTo>
                  <a:pt x="10978934" y="1728638"/>
                  <a:pt x="10977030" y="1728638"/>
                  <a:pt x="10974167" y="1728638"/>
                </a:cubicBezTo>
                <a:cubicBezTo>
                  <a:pt x="10951285" y="1733405"/>
                  <a:pt x="10955097" y="1754383"/>
                  <a:pt x="10944608" y="1757242"/>
                </a:cubicBezTo>
                <a:cubicBezTo>
                  <a:pt x="10922680" y="1762963"/>
                  <a:pt x="10886450" y="1754383"/>
                  <a:pt x="10861659" y="1757242"/>
                </a:cubicBezTo>
                <a:cubicBezTo>
                  <a:pt x="10826379" y="1762009"/>
                  <a:pt x="10786336" y="1779174"/>
                  <a:pt x="10745334" y="1776311"/>
                </a:cubicBezTo>
                <a:cubicBezTo>
                  <a:pt x="10752010" y="1802057"/>
                  <a:pt x="10811123" y="1764872"/>
                  <a:pt x="10801588" y="1803961"/>
                </a:cubicBezTo>
                <a:cubicBezTo>
                  <a:pt x="10773938" y="1800148"/>
                  <a:pt x="10740567" y="1817313"/>
                  <a:pt x="10731987" y="1784891"/>
                </a:cubicBezTo>
                <a:cubicBezTo>
                  <a:pt x="10711963" y="1803961"/>
                  <a:pt x="10691939" y="1812546"/>
                  <a:pt x="10708150" y="1841150"/>
                </a:cubicBezTo>
                <a:cubicBezTo>
                  <a:pt x="10670966" y="1834474"/>
                  <a:pt x="10642362" y="1824939"/>
                  <a:pt x="10605177" y="1841150"/>
                </a:cubicBezTo>
                <a:cubicBezTo>
                  <a:pt x="10597547" y="1870704"/>
                  <a:pt x="10648083" y="1867845"/>
                  <a:pt x="10651896" y="1883101"/>
                </a:cubicBezTo>
                <a:lnTo>
                  <a:pt x="10637594" y="1905984"/>
                </a:lnTo>
                <a:lnTo>
                  <a:pt x="10577523" y="1886914"/>
                </a:lnTo>
                <a:lnTo>
                  <a:pt x="10596592" y="1854497"/>
                </a:lnTo>
                <a:cubicBezTo>
                  <a:pt x="10598501" y="1841150"/>
                  <a:pt x="10595643" y="1836382"/>
                  <a:pt x="10582290" y="1840195"/>
                </a:cubicBezTo>
                <a:cubicBezTo>
                  <a:pt x="10560362" y="1847821"/>
                  <a:pt x="10511734" y="1887869"/>
                  <a:pt x="10483130" y="1900262"/>
                </a:cubicBezTo>
                <a:cubicBezTo>
                  <a:pt x="10467874" y="1906938"/>
                  <a:pt x="10433553" y="1906938"/>
                  <a:pt x="10418296" y="1912660"/>
                </a:cubicBezTo>
                <a:cubicBezTo>
                  <a:pt x="10299113" y="1959379"/>
                  <a:pt x="10167531" y="2007052"/>
                  <a:pt x="10051211" y="2057584"/>
                </a:cubicBezTo>
                <a:cubicBezTo>
                  <a:pt x="10039767" y="2062352"/>
                  <a:pt x="10033096" y="2069982"/>
                  <a:pt x="10025465" y="2078563"/>
                </a:cubicBezTo>
                <a:lnTo>
                  <a:pt x="10044535" y="2096678"/>
                </a:lnTo>
                <a:lnTo>
                  <a:pt x="9978746" y="2148163"/>
                </a:lnTo>
                <a:lnTo>
                  <a:pt x="9983514" y="2101444"/>
                </a:lnTo>
                <a:cubicBezTo>
                  <a:pt x="9963490" y="2118604"/>
                  <a:pt x="9835726" y="2170096"/>
                  <a:pt x="9830959" y="2177721"/>
                </a:cubicBezTo>
                <a:cubicBezTo>
                  <a:pt x="9823333" y="2190115"/>
                  <a:pt x="9835726" y="2214906"/>
                  <a:pt x="9827146" y="2230162"/>
                </a:cubicBezTo>
                <a:cubicBezTo>
                  <a:pt x="9809981" y="2261625"/>
                  <a:pt x="9716542" y="2294996"/>
                  <a:pt x="9707962" y="2312161"/>
                </a:cubicBezTo>
                <a:cubicBezTo>
                  <a:pt x="9710821" y="2350300"/>
                  <a:pt x="9768029" y="2293092"/>
                  <a:pt x="9787098" y="2297859"/>
                </a:cubicBezTo>
                <a:lnTo>
                  <a:pt x="9791866" y="2316929"/>
                </a:lnTo>
                <a:cubicBezTo>
                  <a:pt x="9767074" y="2338857"/>
                  <a:pt x="9689847" y="2354113"/>
                  <a:pt x="9675545" y="2373183"/>
                </a:cubicBezTo>
                <a:cubicBezTo>
                  <a:pt x="9665056" y="2388439"/>
                  <a:pt x="9664102" y="2419902"/>
                  <a:pt x="9643124" y="2434204"/>
                </a:cubicBezTo>
                <a:cubicBezTo>
                  <a:pt x="9639311" y="2453273"/>
                  <a:pt x="9659334" y="2440880"/>
                  <a:pt x="9662193" y="2460904"/>
                </a:cubicBezTo>
                <a:cubicBezTo>
                  <a:pt x="9670778" y="2535272"/>
                  <a:pt x="9624054" y="2531459"/>
                  <a:pt x="9584011" y="2568644"/>
                </a:cubicBezTo>
                <a:cubicBezTo>
                  <a:pt x="9573522" y="2578178"/>
                  <a:pt x="9577335" y="2594389"/>
                  <a:pt x="9562079" y="2605828"/>
                </a:cubicBezTo>
                <a:cubicBezTo>
                  <a:pt x="9550640" y="2613459"/>
                  <a:pt x="9530616" y="2606782"/>
                  <a:pt x="9514405" y="2613459"/>
                </a:cubicBezTo>
                <a:cubicBezTo>
                  <a:pt x="9501058" y="2619176"/>
                  <a:pt x="9415245" y="2668758"/>
                  <a:pt x="9410478" y="2674480"/>
                </a:cubicBezTo>
                <a:cubicBezTo>
                  <a:pt x="9404756" y="2681151"/>
                  <a:pt x="9386641" y="2730733"/>
                  <a:pt x="9412387" y="2727875"/>
                </a:cubicBezTo>
                <a:cubicBezTo>
                  <a:pt x="9470549" y="2721199"/>
                  <a:pt x="9550640" y="2653501"/>
                  <a:pt x="9602126" y="2645876"/>
                </a:cubicBezTo>
                <a:cubicBezTo>
                  <a:pt x="9621196" y="2643967"/>
                  <a:pt x="9629776" y="2640154"/>
                  <a:pt x="9642174" y="2658269"/>
                </a:cubicBezTo>
                <a:cubicBezTo>
                  <a:pt x="9642174" y="2684969"/>
                  <a:pt x="9445758" y="2705942"/>
                  <a:pt x="9474362" y="2775548"/>
                </a:cubicBezTo>
                <a:cubicBezTo>
                  <a:pt x="9445758" y="2753616"/>
                  <a:pt x="9420013" y="2790800"/>
                  <a:pt x="9413341" y="2756479"/>
                </a:cubicBezTo>
                <a:cubicBezTo>
                  <a:pt x="9396176" y="2754570"/>
                  <a:pt x="9349457" y="2791754"/>
                  <a:pt x="9361850" y="2803198"/>
                </a:cubicBezTo>
                <a:lnTo>
                  <a:pt x="9445758" y="2785083"/>
                </a:lnTo>
                <a:lnTo>
                  <a:pt x="9436224" y="2812733"/>
                </a:lnTo>
                <a:lnTo>
                  <a:pt x="9454339" y="2817500"/>
                </a:lnTo>
                <a:cubicBezTo>
                  <a:pt x="9433360" y="2867078"/>
                  <a:pt x="9402852" y="2835615"/>
                  <a:pt x="9360900" y="2859452"/>
                </a:cubicBezTo>
                <a:lnTo>
                  <a:pt x="9388550" y="2822267"/>
                </a:lnTo>
                <a:cubicBezTo>
                  <a:pt x="9366618" y="2837524"/>
                  <a:pt x="9337064" y="2812733"/>
                  <a:pt x="9329433" y="2813687"/>
                </a:cubicBezTo>
                <a:cubicBezTo>
                  <a:pt x="9312273" y="2816546"/>
                  <a:pt x="9278901" y="2887101"/>
                  <a:pt x="9238854" y="2878521"/>
                </a:cubicBezTo>
                <a:cubicBezTo>
                  <a:pt x="9235041" y="2909984"/>
                  <a:pt x="9274134" y="2894732"/>
                  <a:pt x="9266503" y="2929053"/>
                </a:cubicBezTo>
                <a:cubicBezTo>
                  <a:pt x="9261736" y="2952890"/>
                  <a:pt x="9170207" y="2964333"/>
                  <a:pt x="9182600" y="3004381"/>
                </a:cubicBezTo>
                <a:cubicBezTo>
                  <a:pt x="9188322" y="3024400"/>
                  <a:pt x="9228365" y="3007239"/>
                  <a:pt x="9219784" y="3037752"/>
                </a:cubicBezTo>
                <a:cubicBezTo>
                  <a:pt x="9187367" y="3022496"/>
                  <a:pt x="9187367" y="3032985"/>
                  <a:pt x="9182600" y="3065402"/>
                </a:cubicBezTo>
                <a:lnTo>
                  <a:pt x="9350411" y="3028217"/>
                </a:lnTo>
                <a:lnTo>
                  <a:pt x="9340877" y="3000563"/>
                </a:lnTo>
                <a:cubicBezTo>
                  <a:pt x="9401898" y="3006285"/>
                  <a:pt x="9439082" y="2963379"/>
                  <a:pt x="9500103" y="2972913"/>
                </a:cubicBezTo>
                <a:lnTo>
                  <a:pt x="9443849" y="3043469"/>
                </a:lnTo>
                <a:cubicBezTo>
                  <a:pt x="9441945" y="3059680"/>
                  <a:pt x="9443849" y="3057771"/>
                  <a:pt x="9458151" y="3057771"/>
                </a:cubicBezTo>
                <a:cubicBezTo>
                  <a:pt x="9481988" y="3057771"/>
                  <a:pt x="9627872" y="2989124"/>
                  <a:pt x="9652658" y="2971959"/>
                </a:cubicBezTo>
                <a:cubicBezTo>
                  <a:pt x="9673636" y="2957657"/>
                  <a:pt x="9685080" y="2930962"/>
                  <a:pt x="9693660" y="2926194"/>
                </a:cubicBezTo>
                <a:cubicBezTo>
                  <a:pt x="9714634" y="2913801"/>
                  <a:pt x="9751823" y="2920473"/>
                  <a:pt x="9774705" y="2899499"/>
                </a:cubicBezTo>
                <a:cubicBezTo>
                  <a:pt x="9782331" y="2893777"/>
                  <a:pt x="9772796" y="2883288"/>
                  <a:pt x="9780427" y="2876612"/>
                </a:cubicBezTo>
                <a:cubicBezTo>
                  <a:pt x="9827146" y="2834661"/>
                  <a:pt x="9842402" y="2874708"/>
                  <a:pt x="9867189" y="2870895"/>
                </a:cubicBezTo>
                <a:cubicBezTo>
                  <a:pt x="9889121" y="2868032"/>
                  <a:pt x="9955864" y="2817500"/>
                  <a:pt x="9993048" y="2808920"/>
                </a:cubicBezTo>
                <a:cubicBezTo>
                  <a:pt x="10021652" y="2802243"/>
                  <a:pt x="10100789" y="2789850"/>
                  <a:pt x="10131301" y="2787941"/>
                </a:cubicBezTo>
                <a:cubicBezTo>
                  <a:pt x="10170395" y="2785083"/>
                  <a:pt x="10207579" y="2796522"/>
                  <a:pt x="10245718" y="2789850"/>
                </a:cubicBezTo>
                <a:cubicBezTo>
                  <a:pt x="10266696" y="2786987"/>
                  <a:pt x="10257161" y="2794618"/>
                  <a:pt x="10258111" y="2806056"/>
                </a:cubicBezTo>
                <a:cubicBezTo>
                  <a:pt x="10201857" y="2816546"/>
                  <a:pt x="10091254" y="2871845"/>
                  <a:pt x="10038813" y="2862310"/>
                </a:cubicBezTo>
                <a:cubicBezTo>
                  <a:pt x="10005442" y="2856593"/>
                  <a:pt x="9995907" y="2822267"/>
                  <a:pt x="9967303" y="2886147"/>
                </a:cubicBezTo>
                <a:cubicBezTo>
                  <a:pt x="9959677" y="2911892"/>
                  <a:pt x="10016885" y="2894732"/>
                  <a:pt x="9995907" y="2918569"/>
                </a:cubicBezTo>
                <a:cubicBezTo>
                  <a:pt x="9993048" y="2922382"/>
                  <a:pt x="9932982" y="2959566"/>
                  <a:pt x="9924397" y="2964333"/>
                </a:cubicBezTo>
                <a:cubicBezTo>
                  <a:pt x="9857654" y="3000563"/>
                  <a:pt x="9714634" y="3058726"/>
                  <a:pt x="9642174" y="3084471"/>
                </a:cubicBezTo>
                <a:cubicBezTo>
                  <a:pt x="9610706" y="3095910"/>
                  <a:pt x="9554453" y="3079704"/>
                  <a:pt x="9548731" y="3112121"/>
                </a:cubicBezTo>
                <a:cubicBezTo>
                  <a:pt x="9546827" y="3123564"/>
                  <a:pt x="9561129" y="3140725"/>
                  <a:pt x="9555407" y="3151214"/>
                </a:cubicBezTo>
                <a:cubicBezTo>
                  <a:pt x="9553498" y="3154073"/>
                  <a:pt x="9514405" y="3169329"/>
                  <a:pt x="9509638" y="3185540"/>
                </a:cubicBezTo>
                <a:lnTo>
                  <a:pt x="9526803" y="3191257"/>
                </a:lnTo>
                <a:lnTo>
                  <a:pt x="9519173" y="3213189"/>
                </a:lnTo>
                <a:cubicBezTo>
                  <a:pt x="9519173" y="3220815"/>
                  <a:pt x="9554453" y="3215094"/>
                  <a:pt x="9528707" y="3232259"/>
                </a:cubicBezTo>
                <a:cubicBezTo>
                  <a:pt x="9520127" y="3237981"/>
                  <a:pt x="9420967" y="3264676"/>
                  <a:pt x="9410478" y="3264676"/>
                </a:cubicBezTo>
                <a:cubicBezTo>
                  <a:pt x="9390454" y="3265630"/>
                  <a:pt x="9382828" y="3250374"/>
                  <a:pt x="9372339" y="3248465"/>
                </a:cubicBezTo>
                <a:cubicBezTo>
                  <a:pt x="9336109" y="3241794"/>
                  <a:pt x="9333246" y="3282791"/>
                  <a:pt x="9353270" y="3299956"/>
                </a:cubicBezTo>
                <a:cubicBezTo>
                  <a:pt x="9363759" y="3308536"/>
                  <a:pt x="9451480" y="3309491"/>
                  <a:pt x="9425734" y="3348579"/>
                </a:cubicBezTo>
                <a:cubicBezTo>
                  <a:pt x="9423826" y="3351442"/>
                  <a:pt x="9357083" y="3370512"/>
                  <a:pt x="9346598" y="3372416"/>
                </a:cubicBezTo>
                <a:cubicBezTo>
                  <a:pt x="9295107" y="3381951"/>
                  <a:pt x="9194043" y="3392440"/>
                  <a:pt x="9140648" y="3395303"/>
                </a:cubicBezTo>
                <a:cubicBezTo>
                  <a:pt x="9113948" y="3397207"/>
                  <a:pt x="9088207" y="3382905"/>
                  <a:pt x="9067229" y="3385768"/>
                </a:cubicBezTo>
                <a:cubicBezTo>
                  <a:pt x="9043393" y="3388627"/>
                  <a:pt x="9030999" y="3421044"/>
                  <a:pt x="9006208" y="3428674"/>
                </a:cubicBezTo>
                <a:cubicBezTo>
                  <a:pt x="8979513" y="3436300"/>
                  <a:pt x="8951859" y="3427720"/>
                  <a:pt x="8928022" y="3434391"/>
                </a:cubicBezTo>
                <a:cubicBezTo>
                  <a:pt x="8916583" y="3437255"/>
                  <a:pt x="8877490" y="3470626"/>
                  <a:pt x="8852699" y="3481115"/>
                </a:cubicBezTo>
                <a:cubicBezTo>
                  <a:pt x="8833629" y="3489695"/>
                  <a:pt x="8756398" y="3514487"/>
                  <a:pt x="8743050" y="3498276"/>
                </a:cubicBezTo>
                <a:cubicBezTo>
                  <a:pt x="8749726" y="3477298"/>
                  <a:pt x="8781189" y="3463950"/>
                  <a:pt x="8789769" y="3446789"/>
                </a:cubicBezTo>
                <a:cubicBezTo>
                  <a:pt x="8802167" y="3421044"/>
                  <a:pt x="8762119" y="3451557"/>
                  <a:pt x="8752585" y="3427720"/>
                </a:cubicBezTo>
                <a:cubicBezTo>
                  <a:pt x="8776421" y="3403883"/>
                  <a:pt x="8815514" y="3381951"/>
                  <a:pt x="8808838" y="3432487"/>
                </a:cubicBezTo>
                <a:lnTo>
                  <a:pt x="8902281" y="3409605"/>
                </a:lnTo>
                <a:cubicBezTo>
                  <a:pt x="8925163" y="3394349"/>
                  <a:pt x="8887979" y="3389581"/>
                  <a:pt x="8885116" y="3384814"/>
                </a:cubicBezTo>
                <a:cubicBezTo>
                  <a:pt x="8867001" y="3353347"/>
                  <a:pt x="8913720" y="3347630"/>
                  <a:pt x="8939465" y="3349534"/>
                </a:cubicBezTo>
                <a:lnTo>
                  <a:pt x="8939465" y="3370512"/>
                </a:lnTo>
                <a:cubicBezTo>
                  <a:pt x="8936607" y="3381951"/>
                  <a:pt x="8966161" y="3378138"/>
                  <a:pt x="8967115" y="3377183"/>
                </a:cubicBezTo>
                <a:cubicBezTo>
                  <a:pt x="8987139" y="3359068"/>
                  <a:pt x="8942324" y="3344766"/>
                  <a:pt x="8949000" y="3339999"/>
                </a:cubicBezTo>
                <a:lnTo>
                  <a:pt x="9219784" y="3217957"/>
                </a:lnTo>
                <a:cubicBezTo>
                  <a:pt x="9222648" y="3201746"/>
                  <a:pt x="9198811" y="3209377"/>
                  <a:pt x="9189276" y="3211281"/>
                </a:cubicBezTo>
                <a:cubicBezTo>
                  <a:pt x="9161622" y="3217002"/>
                  <a:pt x="9139694" y="3235117"/>
                  <a:pt x="9112044" y="3237026"/>
                </a:cubicBezTo>
                <a:cubicBezTo>
                  <a:pt x="9091066" y="3229396"/>
                  <a:pt x="9110135" y="3202700"/>
                  <a:pt x="9107277" y="3199842"/>
                </a:cubicBezTo>
                <a:cubicBezTo>
                  <a:pt x="9106322" y="3197933"/>
                  <a:pt x="9069138" y="3192211"/>
                  <a:pt x="9060558" y="3194120"/>
                </a:cubicBezTo>
                <a:cubicBezTo>
                  <a:pt x="9027186" y="3200792"/>
                  <a:pt x="9004299" y="3241794"/>
                  <a:pt x="8976650" y="3251328"/>
                </a:cubicBezTo>
                <a:cubicBezTo>
                  <a:pt x="8964257" y="3256096"/>
                  <a:pt x="8950909" y="3249419"/>
                  <a:pt x="8944233" y="3251328"/>
                </a:cubicBezTo>
                <a:cubicBezTo>
                  <a:pt x="8846977" y="3282791"/>
                  <a:pt x="8753539" y="3318071"/>
                  <a:pt x="8662005" y="3356210"/>
                </a:cubicBezTo>
                <a:cubicBezTo>
                  <a:pt x="8628634" y="3370512"/>
                  <a:pt x="8612427" y="3405787"/>
                  <a:pt x="8603843" y="3409605"/>
                </a:cubicBezTo>
                <a:cubicBezTo>
                  <a:pt x="8592404" y="3415322"/>
                  <a:pt x="8569521" y="3397207"/>
                  <a:pt x="8542821" y="3415322"/>
                </a:cubicBezTo>
                <a:cubicBezTo>
                  <a:pt x="8523752" y="3428674"/>
                  <a:pt x="8527565" y="3449648"/>
                  <a:pt x="8511359" y="3461091"/>
                </a:cubicBezTo>
                <a:cubicBezTo>
                  <a:pt x="8475124" y="3487787"/>
                  <a:pt x="8434127" y="3475393"/>
                  <a:pt x="8407432" y="3484928"/>
                </a:cubicBezTo>
                <a:cubicBezTo>
                  <a:pt x="8373106" y="3497321"/>
                  <a:pt x="8360708" y="3541182"/>
                  <a:pt x="8340689" y="3549762"/>
                </a:cubicBezTo>
                <a:cubicBezTo>
                  <a:pt x="8294920" y="3569786"/>
                  <a:pt x="8248201" y="3537369"/>
                  <a:pt x="8274896" y="3628903"/>
                </a:cubicBezTo>
                <a:cubicBezTo>
                  <a:pt x="8247246" y="3635574"/>
                  <a:pt x="8263457" y="3594577"/>
                  <a:pt x="8245342" y="3584088"/>
                </a:cubicBezTo>
                <a:cubicBezTo>
                  <a:pt x="8202436" y="3559297"/>
                  <a:pt x="8193851" y="3624135"/>
                  <a:pt x="8190038" y="3627948"/>
                </a:cubicBezTo>
                <a:cubicBezTo>
                  <a:pt x="8181458" y="3635574"/>
                  <a:pt x="8135693" y="3619368"/>
                  <a:pt x="8110902" y="3637483"/>
                </a:cubicBezTo>
                <a:cubicBezTo>
                  <a:pt x="8093737" y="3649876"/>
                  <a:pt x="8083253" y="3700413"/>
                  <a:pt x="8055598" y="3712806"/>
                </a:cubicBezTo>
                <a:lnTo>
                  <a:pt x="8046064" y="3685157"/>
                </a:lnTo>
                <a:cubicBezTo>
                  <a:pt x="8008879" y="3713761"/>
                  <a:pt x="7888741" y="3722341"/>
                  <a:pt x="7909719" y="3787175"/>
                </a:cubicBezTo>
                <a:lnTo>
                  <a:pt x="7854420" y="3806244"/>
                </a:lnTo>
                <a:lnTo>
                  <a:pt x="7849653" y="3778595"/>
                </a:lnTo>
                <a:cubicBezTo>
                  <a:pt x="7839164" y="3780503"/>
                  <a:pt x="7684700" y="3834848"/>
                  <a:pt x="7677074" y="3839616"/>
                </a:cubicBezTo>
                <a:cubicBezTo>
                  <a:pt x="7656096" y="3852968"/>
                  <a:pt x="7660863" y="3875850"/>
                  <a:pt x="7656096" y="3879663"/>
                </a:cubicBezTo>
                <a:cubicBezTo>
                  <a:pt x="7648470" y="3886339"/>
                  <a:pt x="7630355" y="3879663"/>
                  <a:pt x="7619866" y="3886339"/>
                </a:cubicBezTo>
                <a:cubicBezTo>
                  <a:pt x="7612235" y="3892057"/>
                  <a:pt x="7614144" y="3909222"/>
                  <a:pt x="7604609" y="3919711"/>
                </a:cubicBezTo>
                <a:cubicBezTo>
                  <a:pt x="7593166" y="3932104"/>
                  <a:pt x="7557890" y="3939730"/>
                  <a:pt x="7548356" y="3949265"/>
                </a:cubicBezTo>
                <a:cubicBezTo>
                  <a:pt x="7532145" y="3966430"/>
                  <a:pt x="7543588" y="3995988"/>
                  <a:pt x="7490193" y="3994080"/>
                </a:cubicBezTo>
                <a:lnTo>
                  <a:pt x="7555982" y="4003614"/>
                </a:lnTo>
                <a:cubicBezTo>
                  <a:pt x="7555982" y="4003614"/>
                  <a:pt x="7546447" y="4022684"/>
                  <a:pt x="7546447" y="4022684"/>
                </a:cubicBezTo>
                <a:lnTo>
                  <a:pt x="7578864" y="4022684"/>
                </a:lnTo>
                <a:cubicBezTo>
                  <a:pt x="7577914" y="3979778"/>
                  <a:pt x="7633213" y="3983590"/>
                  <a:pt x="7645607" y="3966430"/>
                </a:cubicBezTo>
                <a:cubicBezTo>
                  <a:pt x="7655141" y="3953082"/>
                  <a:pt x="7632259" y="3923524"/>
                  <a:pt x="7663726" y="3910176"/>
                </a:cubicBezTo>
                <a:lnTo>
                  <a:pt x="7681841" y="3929246"/>
                </a:lnTo>
                <a:cubicBezTo>
                  <a:pt x="7713304" y="3920661"/>
                  <a:pt x="7762886" y="3882522"/>
                  <a:pt x="7789581" y="3876805"/>
                </a:cubicBezTo>
                <a:cubicBezTo>
                  <a:pt x="7805792" y="3872987"/>
                  <a:pt x="7821998" y="3885385"/>
                  <a:pt x="7836300" y="3877754"/>
                </a:cubicBezTo>
                <a:cubicBezTo>
                  <a:pt x="7850602" y="3871083"/>
                  <a:pt x="7852511" y="3847246"/>
                  <a:pt x="7855370" y="3845337"/>
                </a:cubicBezTo>
                <a:cubicBezTo>
                  <a:pt x="7862046" y="3840570"/>
                  <a:pt x="7902094" y="3873942"/>
                  <a:pt x="7942136" y="3845337"/>
                </a:cubicBezTo>
                <a:cubicBezTo>
                  <a:pt x="7954534" y="3836757"/>
                  <a:pt x="7955484" y="3811966"/>
                  <a:pt x="7971695" y="3797664"/>
                </a:cubicBezTo>
                <a:cubicBezTo>
                  <a:pt x="7975508" y="3793851"/>
                  <a:pt x="8035579" y="3751899"/>
                  <a:pt x="8039392" y="3750945"/>
                </a:cubicBezTo>
                <a:cubicBezTo>
                  <a:pt x="8060366" y="3744269"/>
                  <a:pt x="8085157" y="3757621"/>
                  <a:pt x="8107089" y="3731876"/>
                </a:cubicBezTo>
                <a:lnTo>
                  <a:pt x="8088970" y="3764293"/>
                </a:lnTo>
                <a:lnTo>
                  <a:pt x="8107089" y="3772873"/>
                </a:lnTo>
                <a:lnTo>
                  <a:pt x="8098504" y="3796710"/>
                </a:lnTo>
                <a:cubicBezTo>
                  <a:pt x="8148087" y="3812920"/>
                  <a:pt x="8201482" y="3741410"/>
                  <a:pt x="8153808" y="3717574"/>
                </a:cubicBezTo>
                <a:lnTo>
                  <a:pt x="8172878" y="3647972"/>
                </a:lnTo>
                <a:lnTo>
                  <a:pt x="8182412" y="3667042"/>
                </a:lnTo>
                <a:cubicBezTo>
                  <a:pt x="8204340" y="3659411"/>
                  <a:pt x="8248201" y="3695646"/>
                  <a:pt x="8252014" y="3695646"/>
                </a:cubicBezTo>
                <a:cubicBezTo>
                  <a:pt x="8284431" y="3690878"/>
                  <a:pt x="8286340" y="3610783"/>
                  <a:pt x="8344502" y="3630807"/>
                </a:cubicBezTo>
                <a:cubicBezTo>
                  <a:pt x="8346406" y="3630807"/>
                  <a:pt x="8375010" y="3657507"/>
                  <a:pt x="8375965" y="3659411"/>
                </a:cubicBezTo>
                <a:cubicBezTo>
                  <a:pt x="8377874" y="3662274"/>
                  <a:pt x="8371197" y="3671809"/>
                  <a:pt x="8373106" y="3678480"/>
                </a:cubicBezTo>
                <a:cubicBezTo>
                  <a:pt x="8375965" y="3688015"/>
                  <a:pt x="8385499" y="3695646"/>
                  <a:pt x="8386454" y="3701363"/>
                </a:cubicBezTo>
                <a:cubicBezTo>
                  <a:pt x="8387408" y="3705180"/>
                  <a:pt x="8364526" y="3760480"/>
                  <a:pt x="8360708" y="3765247"/>
                </a:cubicBezTo>
                <a:cubicBezTo>
                  <a:pt x="8344502" y="3782408"/>
                  <a:pt x="8074668" y="3885385"/>
                  <a:pt x="8033670" y="3896824"/>
                </a:cubicBezTo>
                <a:cubicBezTo>
                  <a:pt x="8026044" y="3898733"/>
                  <a:pt x="8016510" y="3896824"/>
                  <a:pt x="8009834" y="3892057"/>
                </a:cubicBezTo>
                <a:lnTo>
                  <a:pt x="8005066" y="3918756"/>
                </a:lnTo>
                <a:cubicBezTo>
                  <a:pt x="7985043" y="3916848"/>
                  <a:pt x="7988855" y="3884431"/>
                  <a:pt x="7995532" y="3872037"/>
                </a:cubicBezTo>
                <a:cubicBezTo>
                  <a:pt x="7965973" y="3869174"/>
                  <a:pt x="7960251" y="3869174"/>
                  <a:pt x="7948813" y="3895874"/>
                </a:cubicBezTo>
                <a:lnTo>
                  <a:pt x="7967882" y="3909222"/>
                </a:lnTo>
                <a:cubicBezTo>
                  <a:pt x="7891604" y="3945452"/>
                  <a:pt x="7828675" y="4013149"/>
                  <a:pt x="7740004" y="3965475"/>
                </a:cubicBezTo>
                <a:cubicBezTo>
                  <a:pt x="7689467" y="4052242"/>
                  <a:pt x="7595075" y="4097052"/>
                  <a:pt x="7500682" y="4123752"/>
                </a:cubicBezTo>
                <a:lnTo>
                  <a:pt x="7514984" y="4141867"/>
                </a:lnTo>
                <a:cubicBezTo>
                  <a:pt x="7853466" y="4001705"/>
                  <a:pt x="8190038" y="3860594"/>
                  <a:pt x="8524707" y="3711852"/>
                </a:cubicBezTo>
                <a:cubicBezTo>
                  <a:pt x="8580006" y="3687061"/>
                  <a:pt x="8643890" y="3667991"/>
                  <a:pt x="8694422" y="3647972"/>
                </a:cubicBezTo>
                <a:cubicBezTo>
                  <a:pt x="8715400" y="3640342"/>
                  <a:pt x="8720168" y="3616505"/>
                  <a:pt x="8745913" y="3606016"/>
                </a:cubicBezTo>
                <a:cubicBezTo>
                  <a:pt x="8790723" y="3588855"/>
                  <a:pt x="8846977" y="3578366"/>
                  <a:pt x="8894651" y="3558342"/>
                </a:cubicBezTo>
                <a:cubicBezTo>
                  <a:pt x="8949955" y="3534506"/>
                  <a:pt x="9080577" y="3454415"/>
                  <a:pt x="9126346" y="3443926"/>
                </a:cubicBezTo>
                <a:cubicBezTo>
                  <a:pt x="9197856" y="3427720"/>
                  <a:pt x="9235995" y="3421044"/>
                  <a:pt x="9308460" y="3401020"/>
                </a:cubicBezTo>
                <a:cubicBezTo>
                  <a:pt x="9385687" y="3379092"/>
                  <a:pt x="9466732" y="3366699"/>
                  <a:pt x="9540151" y="3338095"/>
                </a:cubicBezTo>
                <a:cubicBezTo>
                  <a:pt x="9575431" y="3373370"/>
                  <a:pt x="9353270" y="3438209"/>
                  <a:pt x="9343735" y="3445835"/>
                </a:cubicBezTo>
                <a:cubicBezTo>
                  <a:pt x="9326575" y="3460137"/>
                  <a:pt x="9337064" y="3504952"/>
                  <a:pt x="9310364" y="3524021"/>
                </a:cubicBezTo>
                <a:cubicBezTo>
                  <a:pt x="9268412" y="3553575"/>
                  <a:pt x="9268412" y="3516391"/>
                  <a:pt x="9262690" y="3515436"/>
                </a:cubicBezTo>
                <a:cubicBezTo>
                  <a:pt x="9232182" y="3507810"/>
                  <a:pt x="9104414" y="3564064"/>
                  <a:pt x="9082486" y="3585997"/>
                </a:cubicBezTo>
                <a:cubicBezTo>
                  <a:pt x="9071997" y="3597436"/>
                  <a:pt x="9074860" y="3615551"/>
                  <a:pt x="9057695" y="3626040"/>
                </a:cubicBezTo>
                <a:cubicBezTo>
                  <a:pt x="9037671" y="3639387"/>
                  <a:pt x="9006208" y="3632716"/>
                  <a:pt x="8986184" y="3639387"/>
                </a:cubicBezTo>
                <a:cubicBezTo>
                  <a:pt x="8921350" y="3661320"/>
                  <a:pt x="8826958" y="3714715"/>
                  <a:pt x="8754493" y="3744269"/>
                </a:cubicBezTo>
                <a:cubicBezTo>
                  <a:pt x="8645799" y="3788129"/>
                  <a:pt x="8480846" y="3832944"/>
                  <a:pt x="8381686" y="3885385"/>
                </a:cubicBezTo>
                <a:cubicBezTo>
                  <a:pt x="8252968" y="3953082"/>
                  <a:pt x="8132830" y="3958799"/>
                  <a:pt x="8009834" y="4017916"/>
                </a:cubicBezTo>
                <a:cubicBezTo>
                  <a:pt x="7946904" y="4048429"/>
                  <a:pt x="7870626" y="4112309"/>
                  <a:pt x="7807696" y="4143776"/>
                </a:cubicBezTo>
                <a:cubicBezTo>
                  <a:pt x="7777188" y="4159028"/>
                  <a:pt x="7692330" y="4178097"/>
                  <a:pt x="7669443" y="4193354"/>
                </a:cubicBezTo>
                <a:cubicBezTo>
                  <a:pt x="7654192" y="4203843"/>
                  <a:pt x="7676120" y="4229588"/>
                  <a:pt x="7658005" y="4251516"/>
                </a:cubicBezTo>
                <a:cubicBezTo>
                  <a:pt x="7653237" y="4256284"/>
                  <a:pt x="7536912" y="4321118"/>
                  <a:pt x="7530241" y="4323026"/>
                </a:cubicBezTo>
                <a:cubicBezTo>
                  <a:pt x="7515939" y="4326839"/>
                  <a:pt x="7496869" y="4318259"/>
                  <a:pt x="7473033" y="4323026"/>
                </a:cubicBezTo>
                <a:cubicBezTo>
                  <a:pt x="7432031" y="4331607"/>
                  <a:pt x="7193663" y="4438397"/>
                  <a:pt x="7174594" y="4422186"/>
                </a:cubicBezTo>
                <a:lnTo>
                  <a:pt x="7212733" y="4371654"/>
                </a:lnTo>
                <a:cubicBezTo>
                  <a:pt x="7250872" y="4362120"/>
                  <a:pt x="7298545" y="4348772"/>
                  <a:pt x="7296641" y="4301098"/>
                </a:cubicBezTo>
                <a:cubicBezTo>
                  <a:pt x="7262315" y="4287746"/>
                  <a:pt x="7230848" y="4338283"/>
                  <a:pt x="7207965" y="4338283"/>
                </a:cubicBezTo>
                <a:cubicBezTo>
                  <a:pt x="7187942" y="4338283"/>
                  <a:pt x="7185083" y="4307770"/>
                  <a:pt x="7144086" y="4310633"/>
                </a:cubicBezTo>
                <a:cubicBezTo>
                  <a:pt x="7090691" y="4314446"/>
                  <a:pt x="7003924" y="4378326"/>
                  <a:pt x="6951483" y="4390724"/>
                </a:cubicBezTo>
                <a:cubicBezTo>
                  <a:pt x="6873297" y="4409793"/>
                  <a:pt x="6813230" y="4431721"/>
                  <a:pt x="6733140" y="4441256"/>
                </a:cubicBezTo>
                <a:cubicBezTo>
                  <a:pt x="6695001" y="4445069"/>
                  <a:pt x="6619678" y="4468905"/>
                  <a:pt x="6592024" y="4496560"/>
                </a:cubicBezTo>
                <a:lnTo>
                  <a:pt x="6587256" y="4478440"/>
                </a:lnTo>
                <a:lnTo>
                  <a:pt x="6511933" y="4487975"/>
                </a:lnTo>
                <a:lnTo>
                  <a:pt x="6531003" y="4525164"/>
                </a:lnTo>
                <a:cubicBezTo>
                  <a:pt x="6503353" y="4524209"/>
                  <a:pt x="6478562" y="4535648"/>
                  <a:pt x="6454725" y="4547092"/>
                </a:cubicBezTo>
                <a:cubicBezTo>
                  <a:pt x="6394658" y="4576650"/>
                  <a:pt x="6374635" y="4630995"/>
                  <a:pt x="6307892" y="4591906"/>
                </a:cubicBezTo>
                <a:cubicBezTo>
                  <a:pt x="6276429" y="4675810"/>
                  <a:pt x="6161059" y="4657695"/>
                  <a:pt x="6110522" y="4717762"/>
                </a:cubicBezTo>
                <a:lnTo>
                  <a:pt x="6147711" y="4722529"/>
                </a:lnTo>
                <a:cubicBezTo>
                  <a:pt x="6154382" y="4789272"/>
                  <a:pt x="6111476" y="4769248"/>
                  <a:pt x="6072383" y="4782600"/>
                </a:cubicBezTo>
                <a:cubicBezTo>
                  <a:pt x="5974178" y="4815017"/>
                  <a:pt x="5916015" y="4840758"/>
                  <a:pt x="5806366" y="4844576"/>
                </a:cubicBezTo>
                <a:cubicBezTo>
                  <a:pt x="5714832" y="4848389"/>
                  <a:pt x="5739624" y="4804528"/>
                  <a:pt x="5695763" y="4785459"/>
                </a:cubicBezTo>
                <a:cubicBezTo>
                  <a:pt x="5676694" y="4777833"/>
                  <a:pt x="5656675" y="4790226"/>
                  <a:pt x="5639509" y="4779737"/>
                </a:cubicBezTo>
                <a:cubicBezTo>
                  <a:pt x="5632838" y="4775924"/>
                  <a:pt x="5580397" y="4706323"/>
                  <a:pt x="5578488" y="4697738"/>
                </a:cubicBezTo>
                <a:cubicBezTo>
                  <a:pt x="5571812" y="4672951"/>
                  <a:pt x="5575630" y="4647206"/>
                  <a:pt x="5567045" y="4615743"/>
                </a:cubicBezTo>
                <a:cubicBezTo>
                  <a:pt x="5529860" y="4486071"/>
                  <a:pt x="5430701" y="4489883"/>
                  <a:pt x="5538441" y="4325885"/>
                </a:cubicBezTo>
                <a:cubicBezTo>
                  <a:pt x="5547026" y="4312537"/>
                  <a:pt x="5568954" y="4281075"/>
                  <a:pt x="5580397" y="4265818"/>
                </a:cubicBezTo>
                <a:cubicBezTo>
                  <a:pt x="5611860" y="4221958"/>
                  <a:pt x="5661442" y="4219099"/>
                  <a:pt x="5668113" y="4157124"/>
                </a:cubicBezTo>
                <a:cubicBezTo>
                  <a:pt x="5675744" y="4085613"/>
                  <a:pt x="5620440" y="4052242"/>
                  <a:pt x="5586114" y="3996938"/>
                </a:cubicBezTo>
                <a:cubicBezTo>
                  <a:pt x="5450724" y="3778595"/>
                  <a:pt x="5271469" y="3442976"/>
                  <a:pt x="5247633" y="3184585"/>
                </a:cubicBezTo>
                <a:cubicBezTo>
                  <a:pt x="5244774" y="3159794"/>
                  <a:pt x="5259076" y="3134049"/>
                  <a:pt x="5257167" y="3121656"/>
                </a:cubicBezTo>
                <a:cubicBezTo>
                  <a:pt x="5256218" y="3114030"/>
                  <a:pt x="5237148" y="3114030"/>
                  <a:pt x="5230472" y="3099728"/>
                </a:cubicBezTo>
                <a:cubicBezTo>
                  <a:pt x="5216170" y="3070169"/>
                  <a:pt x="5206635" y="2890914"/>
                  <a:pt x="5186612" y="2890914"/>
                </a:cubicBezTo>
                <a:cubicBezTo>
                  <a:pt x="5165638" y="2920473"/>
                  <a:pt x="5120823" y="2948122"/>
                  <a:pt x="5144660" y="2984357"/>
                </a:cubicBezTo>
                <a:cubicBezTo>
                  <a:pt x="5123682" y="2987216"/>
                  <a:pt x="5116056" y="2966242"/>
                  <a:pt x="5097941" y="2960520"/>
                </a:cubicBezTo>
                <a:cubicBezTo>
                  <a:pt x="5057893" y="2948122"/>
                  <a:pt x="4996872" y="2945264"/>
                  <a:pt x="4953012" y="2936684"/>
                </a:cubicBezTo>
                <a:cubicBezTo>
                  <a:pt x="4941573" y="2934775"/>
                  <a:pt x="4929175" y="2922382"/>
                  <a:pt x="4924408" y="2922382"/>
                </a:cubicBezTo>
                <a:cubicBezTo>
                  <a:pt x="4917736" y="2922382"/>
                  <a:pt x="4894849" y="2944309"/>
                  <a:pt x="4879598" y="2949077"/>
                </a:cubicBezTo>
                <a:cubicBezTo>
                  <a:pt x="4770898" y="2983403"/>
                  <a:pt x="4678415" y="3045378"/>
                  <a:pt x="4580205" y="3098773"/>
                </a:cubicBezTo>
                <a:cubicBezTo>
                  <a:pt x="4520138" y="3131190"/>
                  <a:pt x="4424791" y="3168375"/>
                  <a:pt x="4385698" y="3232259"/>
                </a:cubicBezTo>
                <a:cubicBezTo>
                  <a:pt x="4376163" y="3248465"/>
                  <a:pt x="4383794" y="3260863"/>
                  <a:pt x="4379026" y="3271352"/>
                </a:cubicBezTo>
                <a:cubicBezTo>
                  <a:pt x="4356139" y="3316162"/>
                  <a:pt x="4191191" y="3512578"/>
                  <a:pt x="4146376" y="3515436"/>
                </a:cubicBezTo>
                <a:cubicBezTo>
                  <a:pt x="4134937" y="3516391"/>
                  <a:pt x="4123494" y="3500185"/>
                  <a:pt x="4110146" y="3498276"/>
                </a:cubicBezTo>
                <a:cubicBezTo>
                  <a:pt x="4092986" y="3495417"/>
                  <a:pt x="4062473" y="3507810"/>
                  <a:pt x="4058660" y="3503997"/>
                </a:cubicBezTo>
                <a:cubicBezTo>
                  <a:pt x="4047216" y="3493508"/>
                  <a:pt x="4055797" y="3462996"/>
                  <a:pt x="4011941" y="3461091"/>
                </a:cubicBezTo>
                <a:lnTo>
                  <a:pt x="4011941" y="3488741"/>
                </a:lnTo>
                <a:cubicBezTo>
                  <a:pt x="3962359" y="3481115"/>
                  <a:pt x="3978569" y="3507810"/>
                  <a:pt x="3956637" y="3531647"/>
                </a:cubicBezTo>
                <a:cubicBezTo>
                  <a:pt x="3926129" y="3564064"/>
                  <a:pt x="3867966" y="3600299"/>
                  <a:pt x="3834595" y="3633670"/>
                </a:cubicBezTo>
                <a:cubicBezTo>
                  <a:pt x="3788825" y="3678480"/>
                  <a:pt x="3807895" y="3674667"/>
                  <a:pt x="3747828" y="3712806"/>
                </a:cubicBezTo>
                <a:cubicBezTo>
                  <a:pt x="3694433" y="3747132"/>
                  <a:pt x="3701109" y="3756667"/>
                  <a:pt x="3666783" y="3802431"/>
                </a:cubicBezTo>
                <a:cubicBezTo>
                  <a:pt x="3641992" y="3836757"/>
                  <a:pt x="3618155" y="3844383"/>
                  <a:pt x="3586693" y="3862503"/>
                </a:cubicBezTo>
                <a:cubicBezTo>
                  <a:pt x="3559043" y="3877754"/>
                  <a:pt x="3541878" y="3922569"/>
                  <a:pt x="3507552" y="3914943"/>
                </a:cubicBezTo>
                <a:lnTo>
                  <a:pt x="3741152" y="3690878"/>
                </a:lnTo>
                <a:cubicBezTo>
                  <a:pt x="4039591" y="3327606"/>
                  <a:pt x="4431467" y="3085426"/>
                  <a:pt x="4806179" y="2811778"/>
                </a:cubicBezTo>
                <a:cubicBezTo>
                  <a:pt x="4959688" y="2700220"/>
                  <a:pt x="5106521" y="2566735"/>
                  <a:pt x="5241916" y="2434204"/>
                </a:cubicBezTo>
                <a:cubicBezTo>
                  <a:pt x="5250496" y="2411321"/>
                  <a:pt x="5229518" y="2428482"/>
                  <a:pt x="5222846" y="2434204"/>
                </a:cubicBezTo>
                <a:cubicBezTo>
                  <a:pt x="5188521" y="2462808"/>
                  <a:pt x="5158008" y="2502855"/>
                  <a:pt x="5124636" y="2532414"/>
                </a:cubicBezTo>
                <a:lnTo>
                  <a:pt x="5002594" y="2621084"/>
                </a:lnTo>
                <a:cubicBezTo>
                  <a:pt x="5078872" y="2537181"/>
                  <a:pt x="5175173" y="2466621"/>
                  <a:pt x="5236194" y="2369370"/>
                </a:cubicBezTo>
                <a:cubicBezTo>
                  <a:pt x="5221892" y="2355068"/>
                  <a:pt x="5193288" y="2413230"/>
                  <a:pt x="5179940" y="2392252"/>
                </a:cubicBezTo>
                <a:lnTo>
                  <a:pt x="5385886" y="2252090"/>
                </a:lnTo>
                <a:cubicBezTo>
                  <a:pt x="5380169" y="2239697"/>
                  <a:pt x="5360145" y="2251140"/>
                  <a:pt x="5351565" y="2254953"/>
                </a:cubicBezTo>
                <a:cubicBezTo>
                  <a:pt x="5323910" y="2267347"/>
                  <a:pt x="5154195" y="2387485"/>
                  <a:pt x="5142751" y="2377950"/>
                </a:cubicBezTo>
                <a:lnTo>
                  <a:pt x="5152286" y="2340766"/>
                </a:lnTo>
                <a:lnTo>
                  <a:pt x="5115102" y="2359835"/>
                </a:lnTo>
                <a:cubicBezTo>
                  <a:pt x="5096987" y="2294046"/>
                  <a:pt x="5183753" y="2258766"/>
                  <a:pt x="5203777" y="2219673"/>
                </a:cubicBezTo>
                <a:cubicBezTo>
                  <a:pt x="5221892" y="2184398"/>
                  <a:pt x="5186612" y="2193932"/>
                  <a:pt x="5189475" y="2187256"/>
                </a:cubicBezTo>
                <a:cubicBezTo>
                  <a:pt x="5195192" y="2180580"/>
                  <a:pt x="5200914" y="2173908"/>
                  <a:pt x="5207590" y="2168187"/>
                </a:cubicBezTo>
                <a:cubicBezTo>
                  <a:pt x="5344888" y="2042328"/>
                  <a:pt x="5618536" y="1947935"/>
                  <a:pt x="5768228" y="1831615"/>
                </a:cubicBezTo>
                <a:cubicBezTo>
                  <a:pt x="5793019" y="1812546"/>
                  <a:pt x="5790160" y="1788709"/>
                  <a:pt x="5801599" y="1782033"/>
                </a:cubicBezTo>
                <a:cubicBezTo>
                  <a:pt x="5837834" y="1760105"/>
                  <a:pt x="5929363" y="1760105"/>
                  <a:pt x="5974178" y="1734359"/>
                </a:cubicBezTo>
                <a:cubicBezTo>
                  <a:pt x="5981804" y="1700034"/>
                  <a:pt x="5941761" y="1725779"/>
                  <a:pt x="5927459" y="1711477"/>
                </a:cubicBezTo>
                <a:cubicBezTo>
                  <a:pt x="5952250" y="1681919"/>
                  <a:pt x="5996106" y="1682873"/>
                  <a:pt x="6030432" y="1669525"/>
                </a:cubicBezTo>
                <a:lnTo>
                  <a:pt x="6012317" y="1651406"/>
                </a:lnTo>
                <a:cubicBezTo>
                  <a:pt x="6070479" y="1645689"/>
                  <a:pt x="6127687" y="1625665"/>
                  <a:pt x="6171548" y="1585617"/>
                </a:cubicBezTo>
                <a:cubicBezTo>
                  <a:pt x="6144848" y="1583713"/>
                  <a:pt x="6117198" y="1603733"/>
                  <a:pt x="6091453" y="1603733"/>
                </a:cubicBezTo>
                <a:cubicBezTo>
                  <a:pt x="5977036" y="1607550"/>
                  <a:pt x="5748204" y="1678106"/>
                  <a:pt x="5641418" y="1732452"/>
                </a:cubicBezTo>
                <a:cubicBezTo>
                  <a:pt x="5625207" y="1740081"/>
                  <a:pt x="5624253" y="1757242"/>
                  <a:pt x="5610905" y="1767731"/>
                </a:cubicBezTo>
                <a:cubicBezTo>
                  <a:pt x="5593745" y="1779174"/>
                  <a:pt x="5552743" y="1783942"/>
                  <a:pt x="5545117" y="1804916"/>
                </a:cubicBezTo>
                <a:cubicBezTo>
                  <a:pt x="5535582" y="1830661"/>
                  <a:pt x="5576579" y="1807778"/>
                  <a:pt x="5572767" y="1827797"/>
                </a:cubicBezTo>
                <a:lnTo>
                  <a:pt x="5498398" y="1846867"/>
                </a:lnTo>
                <a:lnTo>
                  <a:pt x="5493631" y="1818263"/>
                </a:lnTo>
                <a:lnTo>
                  <a:pt x="5432609" y="1837332"/>
                </a:lnTo>
                <a:cubicBezTo>
                  <a:pt x="5424024" y="1879288"/>
                  <a:pt x="5472652" y="1828752"/>
                  <a:pt x="5479328" y="1855452"/>
                </a:cubicBezTo>
                <a:lnTo>
                  <a:pt x="5158962" y="1969868"/>
                </a:lnTo>
                <a:cubicBezTo>
                  <a:pt x="5093174" y="2034702"/>
                  <a:pt x="5000685" y="2068073"/>
                  <a:pt x="4915828" y="2110024"/>
                </a:cubicBezTo>
                <a:cubicBezTo>
                  <a:pt x="4880547" y="2159606"/>
                  <a:pt x="4664113" y="2271159"/>
                  <a:pt x="4647902" y="2309298"/>
                </a:cubicBezTo>
                <a:cubicBezTo>
                  <a:pt x="4640276" y="2325509"/>
                  <a:pt x="4651715" y="2326463"/>
                  <a:pt x="4666017" y="2318833"/>
                </a:cubicBezTo>
                <a:cubicBezTo>
                  <a:pt x="4728947" y="2285462"/>
                  <a:pt x="4776620" y="2245419"/>
                  <a:pt x="4846226" y="2218719"/>
                </a:cubicBezTo>
                <a:cubicBezTo>
                  <a:pt x="4853852" y="2215860"/>
                  <a:pt x="4876734" y="2198700"/>
                  <a:pt x="4867200" y="2220628"/>
                </a:cubicBezTo>
                <a:cubicBezTo>
                  <a:pt x="4749925" y="2274023"/>
                  <a:pt x="4650765" y="2400832"/>
                  <a:pt x="4540162" y="2454227"/>
                </a:cubicBezTo>
                <a:cubicBezTo>
                  <a:pt x="4529673" y="2458995"/>
                  <a:pt x="4370442" y="2508577"/>
                  <a:pt x="4360907" y="2508577"/>
                </a:cubicBezTo>
                <a:cubicBezTo>
                  <a:pt x="4348514" y="2508577"/>
                  <a:pt x="4341837" y="2493321"/>
                  <a:pt x="4329444" y="2495225"/>
                </a:cubicBezTo>
                <a:cubicBezTo>
                  <a:pt x="4316097" y="2497133"/>
                  <a:pt x="4228376" y="2558155"/>
                  <a:pt x="4209306" y="2571502"/>
                </a:cubicBezTo>
                <a:cubicBezTo>
                  <a:pt x="4107288" y="2642063"/>
                  <a:pt x="3991917" y="2740268"/>
                  <a:pt x="3905150" y="2827989"/>
                </a:cubicBezTo>
                <a:cubicBezTo>
                  <a:pt x="3804082" y="2929053"/>
                  <a:pt x="3736385" y="3092097"/>
                  <a:pt x="3633412" y="3182677"/>
                </a:cubicBezTo>
                <a:cubicBezTo>
                  <a:pt x="3085167" y="3666087"/>
                  <a:pt x="2577922" y="3017728"/>
                  <a:pt x="2184141" y="2678293"/>
                </a:cubicBezTo>
                <a:cubicBezTo>
                  <a:pt x="2158396" y="2646830"/>
                  <a:pt x="2142190" y="2606782"/>
                  <a:pt x="2142190" y="2565785"/>
                </a:cubicBezTo>
                <a:lnTo>
                  <a:pt x="2114540" y="2645876"/>
                </a:lnTo>
                <a:lnTo>
                  <a:pt x="2132655" y="2654456"/>
                </a:lnTo>
                <a:cubicBezTo>
                  <a:pt x="2116444" y="2668758"/>
                  <a:pt x="2102142" y="2687827"/>
                  <a:pt x="2085936" y="2701175"/>
                </a:cubicBezTo>
                <a:cubicBezTo>
                  <a:pt x="2008704" y="2762196"/>
                  <a:pt x="1905727" y="2779361"/>
                  <a:pt x="1838034" y="2836569"/>
                </a:cubicBezTo>
                <a:cubicBezTo>
                  <a:pt x="1737920" y="2920473"/>
                  <a:pt x="1629221" y="3101632"/>
                  <a:pt x="1509087" y="3161703"/>
                </a:cubicBezTo>
                <a:cubicBezTo>
                  <a:pt x="1458551" y="3186490"/>
                  <a:pt x="1362248" y="3153118"/>
                  <a:pt x="1341276" y="3106399"/>
                </a:cubicBezTo>
                <a:cubicBezTo>
                  <a:pt x="1330787" y="3082562"/>
                  <a:pt x="1397529" y="2997705"/>
                  <a:pt x="1416599" y="2975777"/>
                </a:cubicBezTo>
                <a:cubicBezTo>
                  <a:pt x="1461414" y="2922382"/>
                  <a:pt x="1589178" y="2791754"/>
                  <a:pt x="1643523" y="2751712"/>
                </a:cubicBezTo>
                <a:cubicBezTo>
                  <a:pt x="1686429" y="2720244"/>
                  <a:pt x="1756035" y="2703084"/>
                  <a:pt x="1785593" y="2671616"/>
                </a:cubicBezTo>
                <a:cubicBezTo>
                  <a:pt x="1795128" y="2662082"/>
                  <a:pt x="1788452" y="2645876"/>
                  <a:pt x="1799895" y="2630619"/>
                </a:cubicBezTo>
                <a:cubicBezTo>
                  <a:pt x="1812289" y="2614408"/>
                  <a:pt x="1917170" y="2489508"/>
                  <a:pt x="1935285" y="2508577"/>
                </a:cubicBezTo>
                <a:lnTo>
                  <a:pt x="1926705" y="2535272"/>
                </a:lnTo>
                <a:cubicBezTo>
                  <a:pt x="1958167" y="2539085"/>
                  <a:pt x="1949587" y="2560063"/>
                  <a:pt x="1958167" y="2582946"/>
                </a:cubicBezTo>
                <a:cubicBezTo>
                  <a:pt x="1996306" y="2566735"/>
                  <a:pt x="2023960" y="2507623"/>
                  <a:pt x="2051610" y="2489508"/>
                </a:cubicBezTo>
                <a:cubicBezTo>
                  <a:pt x="2095471" y="2461853"/>
                  <a:pt x="2108818" y="2495225"/>
                  <a:pt x="2108818" y="2421810"/>
                </a:cubicBezTo>
                <a:cubicBezTo>
                  <a:pt x="2106909" y="2260675"/>
                  <a:pt x="2085936" y="2198700"/>
                  <a:pt x="2162213" y="2039469"/>
                </a:cubicBezTo>
                <a:cubicBezTo>
                  <a:pt x="2168885" y="2025167"/>
                  <a:pt x="2220371" y="1951748"/>
                  <a:pt x="2215604" y="1947935"/>
                </a:cubicBezTo>
                <a:lnTo>
                  <a:pt x="2084982" y="2008957"/>
                </a:lnTo>
                <a:cubicBezTo>
                  <a:pt x="2021097" y="2105257"/>
                  <a:pt x="1859962" y="2192023"/>
                  <a:pt x="1797986" y="2274023"/>
                </a:cubicBezTo>
                <a:cubicBezTo>
                  <a:pt x="1784639" y="2292138"/>
                  <a:pt x="1797032" y="2304531"/>
                  <a:pt x="1785593" y="2315974"/>
                </a:cubicBezTo>
                <a:cubicBezTo>
                  <a:pt x="1753172" y="2349346"/>
                  <a:pt x="1634942" y="2393206"/>
                  <a:pt x="1620640" y="2439925"/>
                </a:cubicBezTo>
                <a:cubicBezTo>
                  <a:pt x="1618736" y="2446601"/>
                  <a:pt x="1626362" y="2458995"/>
                  <a:pt x="1625408" y="2460904"/>
                </a:cubicBezTo>
                <a:cubicBezTo>
                  <a:pt x="1621595" y="2465671"/>
                  <a:pt x="1572013" y="2474251"/>
                  <a:pt x="1555806" y="2518112"/>
                </a:cubicBezTo>
                <a:cubicBezTo>
                  <a:pt x="1551039" y="2530505"/>
                  <a:pt x="1560573" y="2543853"/>
                  <a:pt x="1560573" y="2544807"/>
                </a:cubicBezTo>
                <a:cubicBezTo>
                  <a:pt x="1557710" y="2549574"/>
                  <a:pt x="1504320" y="2552433"/>
                  <a:pt x="1494785" y="2567689"/>
                </a:cubicBezTo>
                <a:lnTo>
                  <a:pt x="1075259" y="3045378"/>
                </a:lnTo>
                <a:cubicBezTo>
                  <a:pt x="1073350" y="3052054"/>
                  <a:pt x="1084793" y="3052054"/>
                  <a:pt x="1089561" y="3050145"/>
                </a:cubicBezTo>
                <a:cubicBezTo>
                  <a:pt x="1115302" y="3038702"/>
                  <a:pt x="1195391" y="2940496"/>
                  <a:pt x="1221137" y="2929053"/>
                </a:cubicBezTo>
                <a:cubicBezTo>
                  <a:pt x="1232581" y="2923336"/>
                  <a:pt x="1238298" y="2930962"/>
                  <a:pt x="1234485" y="2942405"/>
                </a:cubicBezTo>
                <a:cubicBezTo>
                  <a:pt x="1094328" y="3102586"/>
                  <a:pt x="1032352" y="3244652"/>
                  <a:pt x="785401" y="3156936"/>
                </a:cubicBezTo>
                <a:lnTo>
                  <a:pt x="787310" y="3154073"/>
                </a:lnTo>
                <a:cubicBezTo>
                  <a:pt x="585172" y="3036798"/>
                  <a:pt x="358249" y="2968146"/>
                  <a:pt x="198068" y="2789850"/>
                </a:cubicBezTo>
                <a:cubicBezTo>
                  <a:pt x="-2161" y="2565785"/>
                  <a:pt x="-50789" y="2264488"/>
                  <a:pt x="53139" y="1982261"/>
                </a:cubicBezTo>
                <a:cubicBezTo>
                  <a:pt x="114160" y="1815404"/>
                  <a:pt x="425946" y="1477877"/>
                  <a:pt x="557523" y="1336762"/>
                </a:cubicBezTo>
                <a:cubicBezTo>
                  <a:pt x="596616" y="1294809"/>
                  <a:pt x="729147" y="1150836"/>
                  <a:pt x="768240" y="1127953"/>
                </a:cubicBezTo>
                <a:cubicBezTo>
                  <a:pt x="779684" y="1122230"/>
                  <a:pt x="833074" y="1106024"/>
                  <a:pt x="833074" y="1127953"/>
                </a:cubicBezTo>
                <a:cubicBezTo>
                  <a:pt x="811146" y="1153699"/>
                  <a:pt x="784451" y="1175627"/>
                  <a:pt x="753938" y="1189929"/>
                </a:cubicBezTo>
                <a:cubicBezTo>
                  <a:pt x="739636" y="1197559"/>
                  <a:pt x="720567" y="1189929"/>
                  <a:pt x="715799" y="1198508"/>
                </a:cubicBezTo>
                <a:cubicBezTo>
                  <a:pt x="709123" y="1208998"/>
                  <a:pt x="720567" y="1218533"/>
                  <a:pt x="717708" y="1224255"/>
                </a:cubicBezTo>
                <a:cubicBezTo>
                  <a:pt x="700543" y="1263348"/>
                  <a:pt x="639522" y="1306254"/>
                  <a:pt x="613776" y="1339625"/>
                </a:cubicBezTo>
                <a:cubicBezTo>
                  <a:pt x="589940" y="1371087"/>
                  <a:pt x="561336" y="1423528"/>
                  <a:pt x="537499" y="1459762"/>
                </a:cubicBezTo>
                <a:cubicBezTo>
                  <a:pt x="531782" y="1467388"/>
                  <a:pt x="514617" y="1479781"/>
                  <a:pt x="528919" y="1488366"/>
                </a:cubicBezTo>
                <a:cubicBezTo>
                  <a:pt x="595661" y="1414947"/>
                  <a:pt x="672893" y="1351064"/>
                  <a:pt x="742495" y="1281463"/>
                </a:cubicBezTo>
                <a:cubicBezTo>
                  <a:pt x="858820" y="1166092"/>
                  <a:pt x="915073" y="1070745"/>
                  <a:pt x="1080026" y="1002097"/>
                </a:cubicBezTo>
                <a:cubicBezTo>
                  <a:pt x="1124837" y="983028"/>
                  <a:pt x="1113398" y="997330"/>
                  <a:pt x="1156304" y="966817"/>
                </a:cubicBezTo>
                <a:cubicBezTo>
                  <a:pt x="1247833" y="901983"/>
                  <a:pt x="1335554" y="819984"/>
                  <a:pt x="1418507" y="746565"/>
                </a:cubicBezTo>
                <a:cubicBezTo>
                  <a:pt x="1474762" y="696033"/>
                  <a:pt x="1515759" y="615942"/>
                  <a:pt x="1599667" y="609266"/>
                </a:cubicBezTo>
                <a:cubicBezTo>
                  <a:pt x="1597758" y="618801"/>
                  <a:pt x="1590132" y="621659"/>
                  <a:pt x="1586315" y="633103"/>
                </a:cubicBezTo>
                <a:cubicBezTo>
                  <a:pt x="1583456" y="641683"/>
                  <a:pt x="1578690" y="681731"/>
                  <a:pt x="1576780" y="684589"/>
                </a:cubicBezTo>
                <a:cubicBezTo>
                  <a:pt x="1568200" y="697937"/>
                  <a:pt x="1530061" y="695078"/>
                  <a:pt x="1567245" y="749428"/>
                </a:cubicBezTo>
                <a:cubicBezTo>
                  <a:pt x="1599667" y="745610"/>
                  <a:pt x="1639710" y="685544"/>
                  <a:pt x="1655921" y="679822"/>
                </a:cubicBezTo>
                <a:cubicBezTo>
                  <a:pt x="1666410" y="676009"/>
                  <a:pt x="1679757" y="687452"/>
                  <a:pt x="1694059" y="679822"/>
                </a:cubicBezTo>
                <a:cubicBezTo>
                  <a:pt x="1701685" y="676009"/>
                  <a:pt x="1692151" y="635961"/>
                  <a:pt x="1736011" y="618801"/>
                </a:cubicBezTo>
                <a:lnTo>
                  <a:pt x="1745546" y="637870"/>
                </a:lnTo>
                <a:lnTo>
                  <a:pt x="1762706" y="635961"/>
                </a:lnTo>
                <a:lnTo>
                  <a:pt x="1843751" y="557780"/>
                </a:lnTo>
                <a:cubicBezTo>
                  <a:pt x="1829449" y="549199"/>
                  <a:pt x="1819914" y="558734"/>
                  <a:pt x="1824682" y="534897"/>
                </a:cubicBezTo>
                <a:cubicBezTo>
                  <a:pt x="1886657" y="553967"/>
                  <a:pt x="1936239" y="509152"/>
                  <a:pt x="1974378" y="464337"/>
                </a:cubicBezTo>
                <a:cubicBezTo>
                  <a:pt x="2006795" y="426198"/>
                  <a:pt x="1995356" y="405225"/>
                  <a:pt x="2067816" y="403316"/>
                </a:cubicBezTo>
                <a:cubicBezTo>
                  <a:pt x="2069725" y="420481"/>
                  <a:pt x="2059236" y="431920"/>
                  <a:pt x="2082118" y="431920"/>
                </a:cubicBezTo>
                <a:cubicBezTo>
                  <a:pt x="2125979" y="430966"/>
                  <a:pt x="2130746" y="409992"/>
                  <a:pt x="2146957" y="379479"/>
                </a:cubicBezTo>
                <a:cubicBezTo>
                  <a:pt x="2148861" y="375666"/>
                  <a:pt x="2162213" y="374712"/>
                  <a:pt x="2162213" y="369944"/>
                </a:cubicBezTo>
                <a:cubicBezTo>
                  <a:pt x="2165072" y="344204"/>
                  <a:pt x="2128842" y="331806"/>
                  <a:pt x="2152679" y="314645"/>
                </a:cubicBezTo>
                <a:cubicBezTo>
                  <a:pt x="2167931" y="304156"/>
                  <a:pt x="2207024" y="294621"/>
                  <a:pt x="2229906" y="280319"/>
                </a:cubicBezTo>
                <a:cubicBezTo>
                  <a:pt x="2288069" y="244089"/>
                  <a:pt x="2351953" y="191649"/>
                  <a:pt x="2404394" y="146834"/>
                </a:cubicBezTo>
                <a:cubicBezTo>
                  <a:pt x="2423463" y="138253"/>
                  <a:pt x="2438719" y="138253"/>
                  <a:pt x="2451113" y="156368"/>
                </a:cubicBezTo>
                <a:lnTo>
                  <a:pt x="2423463" y="184018"/>
                </a:lnTo>
                <a:cubicBezTo>
                  <a:pt x="2470182" y="184018"/>
                  <a:pt x="2535970" y="143021"/>
                  <a:pt x="2572206" y="108695"/>
                </a:cubicBezTo>
                <a:cubicBezTo>
                  <a:pt x="2581740" y="99160"/>
                  <a:pt x="2582689" y="82949"/>
                  <a:pt x="2592225" y="72465"/>
                </a:cubicBezTo>
                <a:cubicBezTo>
                  <a:pt x="2600809" y="62930"/>
                  <a:pt x="2647528" y="35276"/>
                  <a:pt x="2647528" y="24792"/>
                </a:cubicBezTo>
                <a:cubicBezTo>
                  <a:pt x="2648484" y="955"/>
                  <a:pt x="2607481" y="19070"/>
                  <a:pt x="2600809" y="2955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43" y="3007592"/>
            <a:ext cx="6225555" cy="187790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43" y="5051293"/>
            <a:ext cx="6225555" cy="85166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2E9FD275-FB17-2354-7803-AAA71327FAAB}"/>
              </a:ext>
            </a:extLst>
          </p:cNvPr>
          <p:cNvSpPr/>
          <p:nvPr userDrawn="1"/>
        </p:nvSpPr>
        <p:spPr>
          <a:xfrm>
            <a:off x="49898833" y="227885"/>
            <a:ext cx="10071595" cy="5501160"/>
          </a:xfrm>
          <a:custGeom>
            <a:avLst/>
            <a:gdLst>
              <a:gd name="connsiteX0" fmla="*/ 5911507 w 10071595"/>
              <a:gd name="connsiteY0" fmla="*/ 600679 h 5501160"/>
              <a:gd name="connsiteX1" fmla="*/ 5919132 w 10071595"/>
              <a:gd name="connsiteY1" fmla="*/ 560631 h 5501160"/>
              <a:gd name="connsiteX2" fmla="*/ 6001132 w 10071595"/>
              <a:gd name="connsiteY2" fmla="*/ 526310 h 5501160"/>
              <a:gd name="connsiteX3" fmla="*/ 6018292 w 10071595"/>
              <a:gd name="connsiteY3" fmla="*/ 520588 h 5501160"/>
              <a:gd name="connsiteX4" fmla="*/ 6126987 w 10071595"/>
              <a:gd name="connsiteY4" fmla="*/ 476728 h 5501160"/>
              <a:gd name="connsiteX5" fmla="*/ 6126987 w 10071595"/>
              <a:gd name="connsiteY5" fmla="*/ 456704 h 5501160"/>
              <a:gd name="connsiteX6" fmla="*/ 6183245 w 10071595"/>
              <a:gd name="connsiteY6" fmla="*/ 456704 h 5501160"/>
              <a:gd name="connsiteX7" fmla="*/ 6167034 w 10071595"/>
              <a:gd name="connsiteY7" fmla="*/ 440498 h 5501160"/>
              <a:gd name="connsiteX8" fmla="*/ 6225197 w 10071595"/>
              <a:gd name="connsiteY8" fmla="*/ 438589 h 5501160"/>
              <a:gd name="connsiteX9" fmla="*/ 6501703 w 10071595"/>
              <a:gd name="connsiteY9" fmla="*/ 338475 h 5501160"/>
              <a:gd name="connsiteX10" fmla="*/ 6623745 w 10071595"/>
              <a:gd name="connsiteY10" fmla="*/ 320360 h 5501160"/>
              <a:gd name="connsiteX11" fmla="*/ 6627558 w 10071595"/>
              <a:gd name="connsiteY11" fmla="*/ 344197 h 5501160"/>
              <a:gd name="connsiteX12" fmla="*/ 6735303 w 10071595"/>
              <a:gd name="connsiteY12" fmla="*/ 304149 h 5501160"/>
              <a:gd name="connsiteX13" fmla="*/ 6695255 w 10071595"/>
              <a:gd name="connsiteY13" fmla="*/ 291756 h 5501160"/>
              <a:gd name="connsiteX14" fmla="*/ 6759139 w 10071595"/>
              <a:gd name="connsiteY14" fmla="*/ 271732 h 5501160"/>
              <a:gd name="connsiteX15" fmla="*/ 6759139 w 10071595"/>
              <a:gd name="connsiteY15" fmla="*/ 315593 h 5501160"/>
              <a:gd name="connsiteX16" fmla="*/ 6863067 w 10071595"/>
              <a:gd name="connsiteY16" fmla="*/ 271732 h 5501160"/>
              <a:gd name="connsiteX17" fmla="*/ 6766765 w 10071595"/>
              <a:gd name="connsiteY17" fmla="*/ 279358 h 5501160"/>
              <a:gd name="connsiteX18" fmla="*/ 6886903 w 10071595"/>
              <a:gd name="connsiteY18" fmla="*/ 235502 h 5501160"/>
              <a:gd name="connsiteX19" fmla="*/ 7238732 w 10071595"/>
              <a:gd name="connsiteY19" fmla="*/ 167805 h 5501160"/>
              <a:gd name="connsiteX20" fmla="*/ 7212037 w 10071595"/>
              <a:gd name="connsiteY20" fmla="*/ 161129 h 5501160"/>
              <a:gd name="connsiteX21" fmla="*/ 7063295 w 10071595"/>
              <a:gd name="connsiteY21" fmla="*/ 184011 h 5501160"/>
              <a:gd name="connsiteX22" fmla="*/ 7149107 w 10071595"/>
              <a:gd name="connsiteY22" fmla="*/ 138246 h 5501160"/>
              <a:gd name="connsiteX23" fmla="*/ 7556240 w 10071595"/>
              <a:gd name="connsiteY23" fmla="*/ 44808 h 5501160"/>
              <a:gd name="connsiteX24" fmla="*/ 7563866 w 10071595"/>
              <a:gd name="connsiteY24" fmla="*/ 23830 h 5501160"/>
              <a:gd name="connsiteX25" fmla="*/ 7867067 w 10071595"/>
              <a:gd name="connsiteY25" fmla="*/ 8574 h 5501160"/>
              <a:gd name="connsiteX26" fmla="*/ 7891858 w 10071595"/>
              <a:gd name="connsiteY26" fmla="*/ 63878 h 5501160"/>
              <a:gd name="connsiteX27" fmla="*/ 8034879 w 10071595"/>
              <a:gd name="connsiteY27" fmla="*/ 57202 h 5501160"/>
              <a:gd name="connsiteX28" fmla="*/ 8106389 w 10071595"/>
              <a:gd name="connsiteY28" fmla="*/ 74362 h 5501160"/>
              <a:gd name="connsiteX29" fmla="*/ 8188388 w 10071595"/>
              <a:gd name="connsiteY29" fmla="*/ 76271 h 5501160"/>
              <a:gd name="connsiteX30" fmla="*/ 8191247 w 10071595"/>
              <a:gd name="connsiteY30" fmla="*/ 96295 h 5501160"/>
              <a:gd name="connsiteX31" fmla="*/ 8421988 w 10071595"/>
              <a:gd name="connsiteY31" fmla="*/ 114410 h 5501160"/>
              <a:gd name="connsiteX32" fmla="*/ 8409594 w 10071595"/>
              <a:gd name="connsiteY32" fmla="*/ 129666 h 5501160"/>
              <a:gd name="connsiteX33" fmla="*/ 8298037 w 10071595"/>
              <a:gd name="connsiteY33" fmla="*/ 138246 h 5501160"/>
              <a:gd name="connsiteX34" fmla="*/ 8278013 w 10071595"/>
              <a:gd name="connsiteY34" fmla="*/ 154457 h 5501160"/>
              <a:gd name="connsiteX35" fmla="*/ 8325687 w 10071595"/>
              <a:gd name="connsiteY35" fmla="*/ 162083 h 5501160"/>
              <a:gd name="connsiteX36" fmla="*/ 8301850 w 10071595"/>
              <a:gd name="connsiteY36" fmla="*/ 178294 h 5501160"/>
              <a:gd name="connsiteX37" fmla="*/ 8413407 w 10071595"/>
              <a:gd name="connsiteY37" fmla="*/ 185920 h 5501160"/>
              <a:gd name="connsiteX38" fmla="*/ 8397197 w 10071595"/>
              <a:gd name="connsiteY38" fmla="*/ 217382 h 5501160"/>
              <a:gd name="connsiteX39" fmla="*/ 8468707 w 10071595"/>
              <a:gd name="connsiteY39" fmla="*/ 225013 h 5501160"/>
              <a:gd name="connsiteX40" fmla="*/ 8337130 w 10071595"/>
              <a:gd name="connsiteY40" fmla="*/ 233593 h 5501160"/>
              <a:gd name="connsiteX41" fmla="*/ 8308526 w 10071595"/>
              <a:gd name="connsiteY41" fmla="*/ 248850 h 5501160"/>
              <a:gd name="connsiteX42" fmla="*/ 8488730 w 10071595"/>
              <a:gd name="connsiteY42" fmla="*/ 248850 h 5501160"/>
              <a:gd name="connsiteX43" fmla="*/ 8565008 w 10071595"/>
              <a:gd name="connsiteY43" fmla="*/ 265056 h 5501160"/>
              <a:gd name="connsiteX44" fmla="*/ 8444870 w 10071595"/>
              <a:gd name="connsiteY44" fmla="*/ 265056 h 5501160"/>
              <a:gd name="connsiteX45" fmla="*/ 8432477 w 10071595"/>
              <a:gd name="connsiteY45" fmla="*/ 287943 h 5501160"/>
              <a:gd name="connsiteX46" fmla="*/ 8371456 w 10071595"/>
              <a:gd name="connsiteY46" fmla="*/ 290801 h 5501160"/>
              <a:gd name="connsiteX47" fmla="*/ 8285644 w 10071595"/>
              <a:gd name="connsiteY47" fmla="*/ 352777 h 5501160"/>
              <a:gd name="connsiteX48" fmla="*/ 8423896 w 10071595"/>
              <a:gd name="connsiteY48" fmla="*/ 378522 h 5501160"/>
              <a:gd name="connsiteX49" fmla="*/ 8491589 w 10071595"/>
              <a:gd name="connsiteY49" fmla="*/ 408076 h 5501160"/>
              <a:gd name="connsiteX50" fmla="*/ 8574543 w 10071595"/>
              <a:gd name="connsiteY50" fmla="*/ 416661 h 5501160"/>
              <a:gd name="connsiteX51" fmla="*/ 8530682 w 10071595"/>
              <a:gd name="connsiteY51" fmla="*/ 416661 h 5501160"/>
              <a:gd name="connsiteX52" fmla="*/ 8534495 w 10071595"/>
              <a:gd name="connsiteY52" fmla="*/ 432867 h 5501160"/>
              <a:gd name="connsiteX53" fmla="*/ 8513522 w 10071595"/>
              <a:gd name="connsiteY53" fmla="*/ 416661 h 5501160"/>
              <a:gd name="connsiteX54" fmla="*/ 8350478 w 10071595"/>
              <a:gd name="connsiteY54" fmla="*/ 469102 h 5501160"/>
              <a:gd name="connsiteX55" fmla="*/ 8246551 w 10071595"/>
              <a:gd name="connsiteY55" fmla="*/ 520588 h 5501160"/>
              <a:gd name="connsiteX56" fmla="*/ 8379082 w 10071595"/>
              <a:gd name="connsiteY56" fmla="*/ 504378 h 5501160"/>
              <a:gd name="connsiteX57" fmla="*/ 8483009 w 10071595"/>
              <a:gd name="connsiteY57" fmla="*/ 511054 h 5501160"/>
              <a:gd name="connsiteX58" fmla="*/ 8545939 w 10071595"/>
              <a:gd name="connsiteY58" fmla="*/ 504378 h 5501160"/>
              <a:gd name="connsiteX59" fmla="*/ 8608868 w 10071595"/>
              <a:gd name="connsiteY59" fmla="*/ 558727 h 5501160"/>
              <a:gd name="connsiteX60" fmla="*/ 8682283 w 10071595"/>
              <a:gd name="connsiteY60" fmla="*/ 538703 h 5501160"/>
              <a:gd name="connsiteX61" fmla="*/ 8729006 w 10071595"/>
              <a:gd name="connsiteY61" fmla="*/ 544425 h 5501160"/>
              <a:gd name="connsiteX62" fmla="*/ 8953072 w 10071595"/>
              <a:gd name="connsiteY62" fmla="*/ 505332 h 5501160"/>
              <a:gd name="connsiteX63" fmla="*/ 9019814 w 10071595"/>
              <a:gd name="connsiteY63" fmla="*/ 535845 h 5501160"/>
              <a:gd name="connsiteX64" fmla="*/ 9097996 w 10071595"/>
              <a:gd name="connsiteY64" fmla="*/ 561586 h 5501160"/>
              <a:gd name="connsiteX65" fmla="*/ 9277251 w 10071595"/>
              <a:gd name="connsiteY65" fmla="*/ 561586 h 5501160"/>
              <a:gd name="connsiteX66" fmla="*/ 9277251 w 10071595"/>
              <a:gd name="connsiteY66" fmla="*/ 584468 h 5501160"/>
              <a:gd name="connsiteX67" fmla="*/ 9229578 w 10071595"/>
              <a:gd name="connsiteY67" fmla="*/ 609259 h 5501160"/>
              <a:gd name="connsiteX68" fmla="*/ 9322061 w 10071595"/>
              <a:gd name="connsiteY68" fmla="*/ 624516 h 5501160"/>
              <a:gd name="connsiteX69" fmla="*/ 9406919 w 10071595"/>
              <a:gd name="connsiteY69" fmla="*/ 633096 h 5501160"/>
              <a:gd name="connsiteX70" fmla="*/ 9442199 w 10071595"/>
              <a:gd name="connsiteY70" fmla="*/ 663609 h 5501160"/>
              <a:gd name="connsiteX71" fmla="*/ 9576639 w 10071595"/>
              <a:gd name="connsiteY71" fmla="*/ 649307 h 5501160"/>
              <a:gd name="connsiteX72" fmla="*/ 9591896 w 10071595"/>
              <a:gd name="connsiteY72" fmla="*/ 633096 h 5501160"/>
              <a:gd name="connsiteX73" fmla="*/ 9732053 w 10071595"/>
              <a:gd name="connsiteY73" fmla="*/ 656933 h 5501160"/>
              <a:gd name="connsiteX74" fmla="*/ 9708216 w 10071595"/>
              <a:gd name="connsiteY74" fmla="*/ 688400 h 5501160"/>
              <a:gd name="connsiteX75" fmla="*/ 9761611 w 10071595"/>
              <a:gd name="connsiteY75" fmla="*/ 701747 h 5501160"/>
              <a:gd name="connsiteX76" fmla="*/ 9790215 w 10071595"/>
              <a:gd name="connsiteY76" fmla="*/ 697935 h 5501160"/>
              <a:gd name="connsiteX77" fmla="*/ 9892238 w 10071595"/>
              <a:gd name="connsiteY77" fmla="*/ 712237 h 5501160"/>
              <a:gd name="connsiteX78" fmla="*/ 9795937 w 10071595"/>
              <a:gd name="connsiteY78" fmla="*/ 728443 h 5501160"/>
              <a:gd name="connsiteX79" fmla="*/ 9867447 w 10071595"/>
              <a:gd name="connsiteY79" fmla="*/ 764677 h 5501160"/>
              <a:gd name="connsiteX80" fmla="*/ 9835980 w 10071595"/>
              <a:gd name="connsiteY80" fmla="*/ 780884 h 5501160"/>
              <a:gd name="connsiteX81" fmla="*/ 9892238 w 10071595"/>
              <a:gd name="connsiteY81" fmla="*/ 860974 h 5501160"/>
              <a:gd name="connsiteX82" fmla="*/ 9781635 w 10071595"/>
              <a:gd name="connsiteY82" fmla="*/ 1064066 h 5501160"/>
              <a:gd name="connsiteX83" fmla="*/ 9638615 w 10071595"/>
              <a:gd name="connsiteY83" fmla="*/ 1126041 h 5501160"/>
              <a:gd name="connsiteX84" fmla="*/ 9590941 w 10071595"/>
              <a:gd name="connsiteY84" fmla="*/ 1112694 h 5501160"/>
              <a:gd name="connsiteX85" fmla="*/ 9404061 w 10071595"/>
              <a:gd name="connsiteY85" fmla="*/ 1144156 h 5501160"/>
              <a:gd name="connsiteX86" fmla="*/ 9427897 w 10071595"/>
              <a:gd name="connsiteY86" fmla="*/ 1160367 h 5501160"/>
              <a:gd name="connsiteX87" fmla="*/ 9344944 w 10071595"/>
              <a:gd name="connsiteY87" fmla="*/ 1160367 h 5501160"/>
              <a:gd name="connsiteX88" fmla="*/ 9284877 w 10071595"/>
              <a:gd name="connsiteY88" fmla="*/ 1188971 h 5501160"/>
              <a:gd name="connsiteX89" fmla="*/ 9124696 w 10071595"/>
              <a:gd name="connsiteY89" fmla="*/ 1208990 h 5501160"/>
              <a:gd name="connsiteX90" fmla="*/ 9138044 w 10071595"/>
              <a:gd name="connsiteY90" fmla="*/ 1187062 h 5501160"/>
              <a:gd name="connsiteX91" fmla="*/ 9540405 w 10071595"/>
              <a:gd name="connsiteY91" fmla="*/ 1097437 h 5501160"/>
              <a:gd name="connsiteX92" fmla="*/ 9512755 w 10071595"/>
              <a:gd name="connsiteY92" fmla="*/ 1065020 h 5501160"/>
              <a:gd name="connsiteX93" fmla="*/ 9463177 w 10071595"/>
              <a:gd name="connsiteY93" fmla="*/ 1090761 h 5501160"/>
              <a:gd name="connsiteX94" fmla="*/ 9394526 w 10071595"/>
              <a:gd name="connsiteY94" fmla="*/ 1084089 h 5501160"/>
              <a:gd name="connsiteX95" fmla="*/ 9167602 w 10071595"/>
              <a:gd name="connsiteY95" fmla="*/ 1153691 h 5501160"/>
              <a:gd name="connsiteX96" fmla="*/ 9044601 w 10071595"/>
              <a:gd name="connsiteY96" fmla="*/ 1214712 h 5501160"/>
              <a:gd name="connsiteX97" fmla="*/ 9060812 w 10071595"/>
              <a:gd name="connsiteY97" fmla="*/ 1226155 h 5501160"/>
              <a:gd name="connsiteX98" fmla="*/ 9020764 w 10071595"/>
              <a:gd name="connsiteY98" fmla="*/ 1226155 h 5501160"/>
              <a:gd name="connsiteX99" fmla="*/ 9044601 w 10071595"/>
              <a:gd name="connsiteY99" fmla="*/ 1189921 h 5501160"/>
              <a:gd name="connsiteX100" fmla="*/ 9016951 w 10071595"/>
              <a:gd name="connsiteY100" fmla="*/ 1169902 h 5501160"/>
              <a:gd name="connsiteX101" fmla="*/ 8994069 w 10071595"/>
              <a:gd name="connsiteY101" fmla="*/ 1215666 h 5501160"/>
              <a:gd name="connsiteX102" fmla="*/ 8974045 w 10071595"/>
              <a:gd name="connsiteY102" fmla="*/ 1230923 h 5501160"/>
              <a:gd name="connsiteX103" fmla="*/ 8980721 w 10071595"/>
              <a:gd name="connsiteY103" fmla="*/ 1261431 h 5501160"/>
              <a:gd name="connsiteX104" fmla="*/ 8957839 w 10071595"/>
              <a:gd name="connsiteY104" fmla="*/ 1275733 h 5501160"/>
              <a:gd name="connsiteX105" fmla="*/ 8963556 w 10071595"/>
              <a:gd name="connsiteY105" fmla="*/ 1301478 h 5501160"/>
              <a:gd name="connsiteX106" fmla="*/ 8941628 w 10071595"/>
              <a:gd name="connsiteY106" fmla="*/ 1338663 h 5501160"/>
              <a:gd name="connsiteX107" fmla="*/ 9059857 w 10071595"/>
              <a:gd name="connsiteY107" fmla="*/ 1356778 h 5501160"/>
              <a:gd name="connsiteX108" fmla="*/ 9061766 w 10071595"/>
              <a:gd name="connsiteY108" fmla="*/ 1394917 h 5501160"/>
              <a:gd name="connsiteX109" fmla="*/ 9144715 w 10071595"/>
              <a:gd name="connsiteY109" fmla="*/ 1394917 h 5501160"/>
              <a:gd name="connsiteX110" fmla="*/ 9187621 w 10071595"/>
              <a:gd name="connsiteY110" fmla="*/ 1409219 h 5501160"/>
              <a:gd name="connsiteX111" fmla="*/ 9340176 w 10071595"/>
              <a:gd name="connsiteY111" fmla="*/ 1372989 h 5501160"/>
              <a:gd name="connsiteX112" fmla="*/ 9553757 w 10071595"/>
              <a:gd name="connsiteY112" fmla="*/ 1371080 h 5501160"/>
              <a:gd name="connsiteX113" fmla="*/ 9748264 w 10071595"/>
              <a:gd name="connsiteY113" fmla="*/ 1409219 h 5501160"/>
              <a:gd name="connsiteX114" fmla="*/ 9790215 w 10071595"/>
              <a:gd name="connsiteY114" fmla="*/ 1418753 h 5501160"/>
              <a:gd name="connsiteX115" fmla="*/ 9753985 w 10071595"/>
              <a:gd name="connsiteY115" fmla="*/ 1426384 h 5501160"/>
              <a:gd name="connsiteX116" fmla="*/ 9734916 w 10071595"/>
              <a:gd name="connsiteY116" fmla="*/ 1474057 h 5501160"/>
              <a:gd name="connsiteX117" fmla="*/ 9886517 w 10071595"/>
              <a:gd name="connsiteY117" fmla="*/ 1514100 h 5501160"/>
              <a:gd name="connsiteX118" fmla="*/ 9862680 w 10071595"/>
              <a:gd name="connsiteY118" fmla="*/ 1594195 h 5501160"/>
              <a:gd name="connsiteX119" fmla="*/ 9933236 w 10071595"/>
              <a:gd name="connsiteY119" fmla="*/ 1619936 h 5501160"/>
              <a:gd name="connsiteX120" fmla="*/ 9971374 w 10071595"/>
              <a:gd name="connsiteY120" fmla="*/ 1754376 h 5501160"/>
              <a:gd name="connsiteX121" fmla="*/ 10039072 w 10071595"/>
              <a:gd name="connsiteY121" fmla="*/ 1738165 h 5501160"/>
              <a:gd name="connsiteX122" fmla="*/ 9982818 w 10071595"/>
              <a:gd name="connsiteY122" fmla="*/ 1762002 h 5501160"/>
              <a:gd name="connsiteX123" fmla="*/ 9999024 w 10071595"/>
              <a:gd name="connsiteY123" fmla="*/ 1909790 h 5501160"/>
              <a:gd name="connsiteX124" fmla="*/ 9995211 w 10071595"/>
              <a:gd name="connsiteY124" fmla="*/ 1970815 h 5501160"/>
              <a:gd name="connsiteX125" fmla="*/ 10020957 w 10071595"/>
              <a:gd name="connsiteY125" fmla="*/ 2015626 h 5501160"/>
              <a:gd name="connsiteX126" fmla="*/ 10026674 w 10071595"/>
              <a:gd name="connsiteY126" fmla="*/ 2073788 h 5501160"/>
              <a:gd name="connsiteX127" fmla="*/ 10071489 w 10071595"/>
              <a:gd name="connsiteY127" fmla="*/ 2149111 h 5501160"/>
              <a:gd name="connsiteX128" fmla="*/ 10019048 w 10071595"/>
              <a:gd name="connsiteY128" fmla="*/ 2305479 h 5501160"/>
              <a:gd name="connsiteX129" fmla="*/ 9950396 w 10071595"/>
              <a:gd name="connsiteY129" fmla="*/ 2316923 h 5501160"/>
              <a:gd name="connsiteX130" fmla="*/ 9855049 w 10071595"/>
              <a:gd name="connsiteY130" fmla="*/ 2350294 h 5501160"/>
              <a:gd name="connsiteX131" fmla="*/ 9815006 w 10071595"/>
              <a:gd name="connsiteY131" fmla="*/ 2349340 h 5501160"/>
              <a:gd name="connsiteX132" fmla="*/ 9777822 w 10071595"/>
              <a:gd name="connsiteY132" fmla="*/ 2392246 h 5501160"/>
              <a:gd name="connsiteX133" fmla="*/ 9739683 w 10071595"/>
              <a:gd name="connsiteY133" fmla="*/ 2385574 h 5501160"/>
              <a:gd name="connsiteX134" fmla="*/ 9602380 w 10071595"/>
              <a:gd name="connsiteY134" fmla="*/ 2408457 h 5501160"/>
              <a:gd name="connsiteX135" fmla="*/ 9507033 w 10071595"/>
              <a:gd name="connsiteY135" fmla="*/ 2440874 h 5501160"/>
              <a:gd name="connsiteX136" fmla="*/ 9491781 w 10071595"/>
              <a:gd name="connsiteY136" fmla="*/ 2440874 h 5501160"/>
              <a:gd name="connsiteX137" fmla="*/ 9484151 w 10071595"/>
              <a:gd name="connsiteY137" fmla="*/ 2425617 h 5501160"/>
              <a:gd name="connsiteX138" fmla="*/ 9464127 w 10071595"/>
              <a:gd name="connsiteY138" fmla="*/ 2434198 h 5501160"/>
              <a:gd name="connsiteX139" fmla="*/ 9471758 w 10071595"/>
              <a:gd name="connsiteY139" fmla="*/ 2449454 h 5501160"/>
              <a:gd name="connsiteX140" fmla="*/ 9204786 w 10071595"/>
              <a:gd name="connsiteY140" fmla="*/ 2554336 h 5501160"/>
              <a:gd name="connsiteX141" fmla="*/ 9177137 w 10071595"/>
              <a:gd name="connsiteY141" fmla="*/ 2570546 h 5501160"/>
              <a:gd name="connsiteX142" fmla="*/ 9155204 w 10071595"/>
              <a:gd name="connsiteY142" fmla="*/ 2599151 h 5501160"/>
              <a:gd name="connsiteX143" fmla="*/ 9063670 w 10071595"/>
              <a:gd name="connsiteY143" fmla="*/ 2601055 h 5501160"/>
              <a:gd name="connsiteX144" fmla="*/ 9143765 w 10071595"/>
              <a:gd name="connsiteY144" fmla="*/ 2568638 h 5501160"/>
              <a:gd name="connsiteX145" fmla="*/ 9118020 w 10071595"/>
              <a:gd name="connsiteY145" fmla="*/ 2562916 h 5501160"/>
              <a:gd name="connsiteX146" fmla="*/ 9024582 w 10071595"/>
              <a:gd name="connsiteY146" fmla="*/ 2593429 h 5501160"/>
              <a:gd name="connsiteX147" fmla="*/ 9048419 w 10071595"/>
              <a:gd name="connsiteY147" fmla="*/ 2617266 h 5501160"/>
              <a:gd name="connsiteX148" fmla="*/ 8960698 w 10071595"/>
              <a:gd name="connsiteY148" fmla="*/ 2617266 h 5501160"/>
              <a:gd name="connsiteX149" fmla="*/ 8969278 w 10071595"/>
              <a:gd name="connsiteY149" fmla="*/ 2641102 h 5501160"/>
              <a:gd name="connsiteX150" fmla="*/ 8892046 w 10071595"/>
              <a:gd name="connsiteY150" fmla="*/ 2664939 h 5501160"/>
              <a:gd name="connsiteX151" fmla="*/ 8896813 w 10071595"/>
              <a:gd name="connsiteY151" fmla="*/ 2649683 h 5501160"/>
              <a:gd name="connsiteX152" fmla="*/ 8832934 w 10071595"/>
              <a:gd name="connsiteY152" fmla="*/ 2665893 h 5501160"/>
              <a:gd name="connsiteX153" fmla="*/ 8840560 w 10071595"/>
              <a:gd name="connsiteY153" fmla="*/ 2681150 h 5501160"/>
              <a:gd name="connsiteX154" fmla="*/ 8796699 w 10071595"/>
              <a:gd name="connsiteY154" fmla="*/ 2697356 h 5501160"/>
              <a:gd name="connsiteX155" fmla="*/ 8782397 w 10071595"/>
              <a:gd name="connsiteY155" fmla="*/ 2682100 h 5501160"/>
              <a:gd name="connsiteX156" fmla="*/ 8745213 w 10071595"/>
              <a:gd name="connsiteY156" fmla="*/ 2721193 h 5501160"/>
              <a:gd name="connsiteX157" fmla="*/ 8789073 w 10071595"/>
              <a:gd name="connsiteY157" fmla="*/ 2704987 h 5501160"/>
              <a:gd name="connsiteX158" fmla="*/ 8714704 w 10071595"/>
              <a:gd name="connsiteY158" fmla="*/ 2751706 h 5501160"/>
              <a:gd name="connsiteX159" fmla="*/ 8469661 w 10071595"/>
              <a:gd name="connsiteY159" fmla="*/ 2826074 h 5501160"/>
              <a:gd name="connsiteX160" fmla="*/ 8402918 w 10071595"/>
              <a:gd name="connsiteY160" fmla="*/ 2864213 h 5501160"/>
              <a:gd name="connsiteX161" fmla="*/ 8333317 w 10071595"/>
              <a:gd name="connsiteY161" fmla="*/ 2881378 h 5501160"/>
              <a:gd name="connsiteX162" fmla="*/ 8218901 w 10071595"/>
              <a:gd name="connsiteY162" fmla="*/ 2959560 h 5501160"/>
              <a:gd name="connsiteX163" fmla="*/ 8150249 w 10071595"/>
              <a:gd name="connsiteY163" fmla="*/ 2961469 h 5501160"/>
              <a:gd name="connsiteX164" fmla="*/ 8117832 w 10071595"/>
              <a:gd name="connsiteY164" fmla="*/ 2970049 h 5501160"/>
              <a:gd name="connsiteX165" fmla="*/ 7950975 w 10071595"/>
              <a:gd name="connsiteY165" fmla="*/ 3067305 h 5501160"/>
              <a:gd name="connsiteX166" fmla="*/ 7816535 w 10071595"/>
              <a:gd name="connsiteY166" fmla="*/ 3121650 h 5501160"/>
              <a:gd name="connsiteX167" fmla="*/ 7824161 w 10071595"/>
              <a:gd name="connsiteY167" fmla="*/ 3137860 h 5501160"/>
              <a:gd name="connsiteX168" fmla="*/ 7751701 w 10071595"/>
              <a:gd name="connsiteY168" fmla="*/ 3157884 h 5501160"/>
              <a:gd name="connsiteX169" fmla="*/ 7695443 w 10071595"/>
              <a:gd name="connsiteY169" fmla="*/ 3216996 h 5501160"/>
              <a:gd name="connsiteX170" fmla="*/ 7664935 w 10071595"/>
              <a:gd name="connsiteY170" fmla="*/ 3229394 h 5501160"/>
              <a:gd name="connsiteX171" fmla="*/ 7568633 w 10071595"/>
              <a:gd name="connsiteY171" fmla="*/ 3270392 h 5501160"/>
              <a:gd name="connsiteX172" fmla="*/ 7546705 w 10071595"/>
              <a:gd name="connsiteY172" fmla="*/ 3296137 h 5501160"/>
              <a:gd name="connsiteX173" fmla="*/ 7463752 w 10071595"/>
              <a:gd name="connsiteY173" fmla="*/ 3310439 h 5501160"/>
              <a:gd name="connsiteX174" fmla="*/ 7461843 w 10071595"/>
              <a:gd name="connsiteY174" fmla="*/ 3328554 h 5501160"/>
              <a:gd name="connsiteX175" fmla="*/ 7415124 w 10071595"/>
              <a:gd name="connsiteY175" fmla="*/ 3358113 h 5501160"/>
              <a:gd name="connsiteX176" fmla="*/ 7368405 w 10071595"/>
              <a:gd name="connsiteY176" fmla="*/ 3362880 h 5501160"/>
              <a:gd name="connsiteX177" fmla="*/ 7366496 w 10071595"/>
              <a:gd name="connsiteY177" fmla="*/ 3392434 h 5501160"/>
              <a:gd name="connsiteX178" fmla="*/ 7315964 w 10071595"/>
              <a:gd name="connsiteY178" fmla="*/ 3418179 h 5501160"/>
              <a:gd name="connsiteX179" fmla="*/ 7307384 w 10071595"/>
              <a:gd name="connsiteY179" fmla="*/ 3409599 h 5501160"/>
              <a:gd name="connsiteX180" fmla="*/ 7357916 w 10071595"/>
              <a:gd name="connsiteY180" fmla="*/ 3346669 h 5501160"/>
              <a:gd name="connsiteX181" fmla="*/ 8039646 w 10071595"/>
              <a:gd name="connsiteY181" fmla="*/ 2958606 h 5501160"/>
              <a:gd name="connsiteX182" fmla="*/ 8031066 w 10071595"/>
              <a:gd name="connsiteY182" fmla="*/ 2950025 h 5501160"/>
              <a:gd name="connsiteX183" fmla="*/ 7943345 w 10071595"/>
              <a:gd name="connsiteY183" fmla="*/ 2986260 h 5501160"/>
              <a:gd name="connsiteX184" fmla="*/ 7989114 w 10071595"/>
              <a:gd name="connsiteY184" fmla="*/ 2948121 h 5501160"/>
              <a:gd name="connsiteX185" fmla="*/ 8391475 w 10071595"/>
              <a:gd name="connsiteY185" fmla="*/ 2750751 h 5501160"/>
              <a:gd name="connsiteX186" fmla="*/ 8491589 w 10071595"/>
              <a:gd name="connsiteY186" fmla="*/ 2706891 h 5501160"/>
              <a:gd name="connsiteX187" fmla="*/ 8495407 w 10071595"/>
              <a:gd name="connsiteY187" fmla="*/ 2666848 h 5501160"/>
              <a:gd name="connsiteX188" fmla="*/ 8471570 w 10071595"/>
              <a:gd name="connsiteY188" fmla="*/ 2654450 h 5501160"/>
              <a:gd name="connsiteX189" fmla="*/ 8511613 w 10071595"/>
              <a:gd name="connsiteY189" fmla="*/ 2626800 h 5501160"/>
              <a:gd name="connsiteX190" fmla="*/ 8495407 w 10071595"/>
              <a:gd name="connsiteY190" fmla="*/ 2610589 h 5501160"/>
              <a:gd name="connsiteX191" fmla="*/ 8029157 w 10071595"/>
              <a:gd name="connsiteY191" fmla="*/ 2802238 h 5501160"/>
              <a:gd name="connsiteX192" fmla="*/ 7860396 w 10071595"/>
              <a:gd name="connsiteY192" fmla="*/ 2883282 h 5501160"/>
              <a:gd name="connsiteX193" fmla="*/ 7670656 w 10071595"/>
              <a:gd name="connsiteY193" fmla="*/ 2961469 h 5501160"/>
              <a:gd name="connsiteX194" fmla="*/ 7729769 w 10071595"/>
              <a:gd name="connsiteY194" fmla="*/ 2929052 h 5501160"/>
              <a:gd name="connsiteX195" fmla="*/ 8203645 w 10071595"/>
              <a:gd name="connsiteY195" fmla="*/ 2683054 h 5501160"/>
              <a:gd name="connsiteX196" fmla="*/ 8246551 w 10071595"/>
              <a:gd name="connsiteY196" fmla="*/ 2673519 h 5501160"/>
              <a:gd name="connsiteX197" fmla="*/ 8243687 w 10071595"/>
              <a:gd name="connsiteY197" fmla="*/ 2658263 h 5501160"/>
              <a:gd name="connsiteX198" fmla="*/ 8311385 w 10071595"/>
              <a:gd name="connsiteY198" fmla="*/ 2638244 h 5501160"/>
              <a:gd name="connsiteX199" fmla="*/ 8422942 w 10071595"/>
              <a:gd name="connsiteY199" fmla="*/ 2585803 h 5501160"/>
              <a:gd name="connsiteX200" fmla="*/ 8406731 w 10071595"/>
              <a:gd name="connsiteY200" fmla="*/ 2561966 h 5501160"/>
              <a:gd name="connsiteX201" fmla="*/ 8454405 w 10071595"/>
              <a:gd name="connsiteY201" fmla="*/ 2541942 h 5501160"/>
              <a:gd name="connsiteX202" fmla="*/ 8446779 w 10071595"/>
              <a:gd name="connsiteY202" fmla="*/ 2518106 h 5501160"/>
              <a:gd name="connsiteX203" fmla="*/ 8435335 w 10071595"/>
              <a:gd name="connsiteY203" fmla="*/ 2514293 h 5501160"/>
              <a:gd name="connsiteX204" fmla="*/ 8255131 w 10071595"/>
              <a:gd name="connsiteY204" fmla="*/ 2585803 h 5501160"/>
              <a:gd name="connsiteX205" fmla="*/ 8415312 w 10071595"/>
              <a:gd name="connsiteY205" fmla="*/ 2501895 h 5501160"/>
              <a:gd name="connsiteX206" fmla="*/ 8403873 w 10071595"/>
              <a:gd name="connsiteY206" fmla="*/ 2490456 h 5501160"/>
              <a:gd name="connsiteX207" fmla="*/ 8173132 w 10071595"/>
              <a:gd name="connsiteY207" fmla="*/ 2603918 h 5501160"/>
              <a:gd name="connsiteX208" fmla="*/ 8134993 w 10071595"/>
              <a:gd name="connsiteY208" fmla="*/ 2610589 h 5501160"/>
              <a:gd name="connsiteX209" fmla="*/ 8145482 w 10071595"/>
              <a:gd name="connsiteY209" fmla="*/ 2624891 h 5501160"/>
              <a:gd name="connsiteX210" fmla="*/ 8246551 w 10071595"/>
              <a:gd name="connsiteY210" fmla="*/ 2585803 h 5501160"/>
              <a:gd name="connsiteX211" fmla="*/ 8159784 w 10071595"/>
              <a:gd name="connsiteY211" fmla="*/ 2648728 h 5501160"/>
              <a:gd name="connsiteX212" fmla="*/ 8118787 w 10071595"/>
              <a:gd name="connsiteY212" fmla="*/ 2657313 h 5501160"/>
              <a:gd name="connsiteX213" fmla="*/ 8134993 w 10071595"/>
              <a:gd name="connsiteY213" fmla="*/ 2633476 h 5501160"/>
              <a:gd name="connsiteX214" fmla="*/ 7974812 w 10071595"/>
              <a:gd name="connsiteY214" fmla="*/ 2685917 h 5501160"/>
              <a:gd name="connsiteX215" fmla="*/ 7897580 w 10071595"/>
              <a:gd name="connsiteY215" fmla="*/ 2721193 h 5501160"/>
              <a:gd name="connsiteX216" fmla="*/ 7734536 w 10071595"/>
              <a:gd name="connsiteY216" fmla="*/ 2806050 h 5501160"/>
              <a:gd name="connsiteX217" fmla="*/ 7766003 w 10071595"/>
              <a:gd name="connsiteY217" fmla="*/ 2818448 h 5501160"/>
              <a:gd name="connsiteX218" fmla="*/ 7749792 w 10071595"/>
              <a:gd name="connsiteY218" fmla="*/ 2849911 h 5501160"/>
              <a:gd name="connsiteX219" fmla="*/ 7846094 w 10071595"/>
              <a:gd name="connsiteY219" fmla="*/ 2802238 h 5501160"/>
              <a:gd name="connsiteX220" fmla="*/ 7829883 w 10071595"/>
              <a:gd name="connsiteY220" fmla="*/ 2794612 h 5501160"/>
              <a:gd name="connsiteX221" fmla="*/ 7950021 w 10071595"/>
              <a:gd name="connsiteY221" fmla="*/ 2770775 h 5501160"/>
              <a:gd name="connsiteX222" fmla="*/ 7920462 w 10071595"/>
              <a:gd name="connsiteY222" fmla="*/ 2809868 h 5501160"/>
              <a:gd name="connsiteX223" fmla="*/ 7685908 w 10071595"/>
              <a:gd name="connsiteY223" fmla="*/ 2903306 h 5501160"/>
              <a:gd name="connsiteX224" fmla="*/ 7607727 w 10071595"/>
              <a:gd name="connsiteY224" fmla="*/ 2946212 h 5501160"/>
              <a:gd name="connsiteX225" fmla="*/ 7565775 w 10071595"/>
              <a:gd name="connsiteY225" fmla="*/ 2982442 h 5501160"/>
              <a:gd name="connsiteX226" fmla="*/ 7496169 w 10071595"/>
              <a:gd name="connsiteY226" fmla="*/ 3016768 h 5501160"/>
              <a:gd name="connsiteX227" fmla="*/ 7373172 w 10071595"/>
              <a:gd name="connsiteY227" fmla="*/ 3114024 h 5501160"/>
              <a:gd name="connsiteX228" fmla="*/ 7344568 w 10071595"/>
              <a:gd name="connsiteY228" fmla="*/ 3089233 h 5501160"/>
              <a:gd name="connsiteX229" fmla="*/ 7316919 w 10071595"/>
              <a:gd name="connsiteY229" fmla="*/ 3097813 h 5501160"/>
              <a:gd name="connsiteX230" fmla="*/ 7364592 w 10071595"/>
              <a:gd name="connsiteY230" fmla="*/ 3050139 h 5501160"/>
              <a:gd name="connsiteX231" fmla="*/ 7203457 w 10071595"/>
              <a:gd name="connsiteY231" fmla="*/ 3141673 h 5501160"/>
              <a:gd name="connsiteX232" fmla="*/ 7196781 w 10071595"/>
              <a:gd name="connsiteY232" fmla="*/ 3174090 h 5501160"/>
              <a:gd name="connsiteX233" fmla="*/ 7009900 w 10071595"/>
              <a:gd name="connsiteY233" fmla="*/ 3282785 h 5501160"/>
              <a:gd name="connsiteX234" fmla="*/ 6924088 w 10071595"/>
              <a:gd name="connsiteY234" fmla="*/ 3364784 h 5501160"/>
              <a:gd name="connsiteX235" fmla="*/ 6726722 w 10071595"/>
              <a:gd name="connsiteY235" fmla="*/ 3487781 h 5501160"/>
              <a:gd name="connsiteX236" fmla="*/ 6235686 w 10071595"/>
              <a:gd name="connsiteY236" fmla="*/ 3844382 h 5501160"/>
              <a:gd name="connsiteX237" fmla="*/ 6126987 w 10071595"/>
              <a:gd name="connsiteY237" fmla="*/ 3914938 h 5501160"/>
              <a:gd name="connsiteX238" fmla="*/ 6085035 w 10071595"/>
              <a:gd name="connsiteY238" fmla="*/ 3948309 h 5501160"/>
              <a:gd name="connsiteX239" fmla="*/ 6185149 w 10071595"/>
              <a:gd name="connsiteY239" fmla="*/ 3776685 h 5501160"/>
              <a:gd name="connsiteX240" fmla="*/ 6077409 w 10071595"/>
              <a:gd name="connsiteY240" fmla="*/ 3852008 h 5501160"/>
              <a:gd name="connsiteX241" fmla="*/ 6053572 w 10071595"/>
              <a:gd name="connsiteY241" fmla="*/ 3892055 h 5501160"/>
              <a:gd name="connsiteX242" fmla="*/ 6005899 w 10071595"/>
              <a:gd name="connsiteY242" fmla="*/ 3908261 h 5501160"/>
              <a:gd name="connsiteX243" fmla="*/ 5996364 w 10071595"/>
              <a:gd name="connsiteY243" fmla="*/ 3951168 h 5501160"/>
              <a:gd name="connsiteX244" fmla="*/ 5974432 w 10071595"/>
              <a:gd name="connsiteY244" fmla="*/ 3964515 h 5501160"/>
              <a:gd name="connsiteX245" fmla="*/ 5640718 w 10071595"/>
              <a:gd name="connsiteY245" fmla="*/ 4235304 h 5501160"/>
              <a:gd name="connsiteX246" fmla="*/ 5605442 w 10071595"/>
              <a:gd name="connsiteY246" fmla="*/ 4283927 h 5501160"/>
              <a:gd name="connsiteX247" fmla="*/ 5526301 w 10071595"/>
              <a:gd name="connsiteY247" fmla="*/ 4324929 h 5501160"/>
              <a:gd name="connsiteX248" fmla="*/ 5511050 w 10071595"/>
              <a:gd name="connsiteY248" fmla="*/ 4357346 h 5501160"/>
              <a:gd name="connsiteX249" fmla="*/ 5430955 w 10071595"/>
              <a:gd name="connsiteY249" fmla="*/ 4401207 h 5501160"/>
              <a:gd name="connsiteX250" fmla="*/ 5467189 w 10071595"/>
              <a:gd name="connsiteY250" fmla="*/ 4401207 h 5501160"/>
              <a:gd name="connsiteX251" fmla="*/ 5390912 w 10071595"/>
              <a:gd name="connsiteY251" fmla="*/ 4460319 h 5501160"/>
              <a:gd name="connsiteX252" fmla="*/ 5354677 w 10071595"/>
              <a:gd name="connsiteY252" fmla="*/ 4472717 h 5501160"/>
              <a:gd name="connsiteX253" fmla="*/ 5331795 w 10071595"/>
              <a:gd name="connsiteY253" fmla="*/ 4512760 h 5501160"/>
              <a:gd name="connsiteX254" fmla="*/ 5266961 w 10071595"/>
              <a:gd name="connsiteY254" fmla="*/ 4544227 h 5501160"/>
              <a:gd name="connsiteX255" fmla="*/ 5266961 w 10071595"/>
              <a:gd name="connsiteY255" fmla="*/ 4584270 h 5501160"/>
              <a:gd name="connsiteX256" fmla="*/ 5202122 w 10071595"/>
              <a:gd name="connsiteY256" fmla="*/ 4679617 h 5501160"/>
              <a:gd name="connsiteX257" fmla="*/ 5134430 w 10071595"/>
              <a:gd name="connsiteY257" fmla="*/ 4739688 h 5501160"/>
              <a:gd name="connsiteX258" fmla="*/ 5129662 w 10071595"/>
              <a:gd name="connsiteY258" fmla="*/ 4773060 h 5501160"/>
              <a:gd name="connsiteX259" fmla="*/ 5101058 w 10071595"/>
              <a:gd name="connsiteY259" fmla="*/ 4820733 h 5501160"/>
              <a:gd name="connsiteX260" fmla="*/ 5030498 w 10071595"/>
              <a:gd name="connsiteY260" fmla="*/ 4886521 h 5501160"/>
              <a:gd name="connsiteX261" fmla="*/ 4958988 w 10071595"/>
              <a:gd name="connsiteY261" fmla="*/ 4902732 h 5501160"/>
              <a:gd name="connsiteX262" fmla="*/ 4922758 w 10071595"/>
              <a:gd name="connsiteY262" fmla="*/ 4847428 h 5501160"/>
              <a:gd name="connsiteX263" fmla="*/ 4828365 w 10071595"/>
              <a:gd name="connsiteY263" fmla="*/ 4926569 h 5501160"/>
              <a:gd name="connsiteX264" fmla="*/ 4766390 w 10071595"/>
              <a:gd name="connsiteY264" fmla="*/ 4979010 h 5501160"/>
              <a:gd name="connsiteX265" fmla="*/ 4786413 w 10071595"/>
              <a:gd name="connsiteY265" fmla="*/ 4878896 h 5501160"/>
              <a:gd name="connsiteX266" fmla="*/ 4757809 w 10071595"/>
              <a:gd name="connsiteY266" fmla="*/ 4915126 h 5501160"/>
              <a:gd name="connsiteX267" fmla="*/ 4733973 w 10071595"/>
              <a:gd name="connsiteY267" fmla="*/ 4915126 h 5501160"/>
              <a:gd name="connsiteX268" fmla="*/ 4686299 w 10071595"/>
              <a:gd name="connsiteY268" fmla="*/ 4974242 h 5501160"/>
              <a:gd name="connsiteX269" fmla="*/ 4710136 w 10071595"/>
              <a:gd name="connsiteY269" fmla="*/ 4958032 h 5501160"/>
              <a:gd name="connsiteX270" fmla="*/ 4726342 w 10071595"/>
              <a:gd name="connsiteY270" fmla="*/ 4969475 h 5501160"/>
              <a:gd name="connsiteX271" fmla="*/ 4610022 w 10071595"/>
              <a:gd name="connsiteY271" fmla="*/ 5084841 h 5501160"/>
              <a:gd name="connsiteX272" fmla="*/ 4547092 w 10071595"/>
              <a:gd name="connsiteY272" fmla="*/ 5182097 h 5501160"/>
              <a:gd name="connsiteX273" fmla="*/ 4464138 w 10071595"/>
              <a:gd name="connsiteY273" fmla="*/ 5289837 h 5501160"/>
              <a:gd name="connsiteX274" fmla="*/ 4510857 w 10071595"/>
              <a:gd name="connsiteY274" fmla="*/ 5317491 h 5501160"/>
              <a:gd name="connsiteX275" fmla="*/ 4430767 w 10071595"/>
              <a:gd name="connsiteY275" fmla="*/ 5306048 h 5501160"/>
              <a:gd name="connsiteX276" fmla="*/ 4399304 w 10071595"/>
              <a:gd name="connsiteY276" fmla="*/ 5173517 h 5501160"/>
              <a:gd name="connsiteX277" fmla="*/ 4375467 w 10071595"/>
              <a:gd name="connsiteY277" fmla="*/ 5125843 h 5501160"/>
              <a:gd name="connsiteX278" fmla="*/ 4329698 w 10071595"/>
              <a:gd name="connsiteY278" fmla="*/ 5163982 h 5501160"/>
              <a:gd name="connsiteX279" fmla="*/ 4215282 w 10071595"/>
              <a:gd name="connsiteY279" fmla="*/ 5169704 h 5501160"/>
              <a:gd name="connsiteX280" fmla="*/ 4239119 w 10071595"/>
              <a:gd name="connsiteY280" fmla="*/ 5142049 h 5501160"/>
              <a:gd name="connsiteX281" fmla="*/ 4195263 w 10071595"/>
              <a:gd name="connsiteY281" fmla="*/ 5157306 h 5501160"/>
              <a:gd name="connsiteX282" fmla="*/ 4207656 w 10071595"/>
              <a:gd name="connsiteY282" fmla="*/ 5117263 h 5501160"/>
              <a:gd name="connsiteX283" fmla="*/ 4119935 w 10071595"/>
              <a:gd name="connsiteY283" fmla="*/ 5049566 h 5501160"/>
              <a:gd name="connsiteX284" fmla="*/ 4175239 w 10071595"/>
              <a:gd name="connsiteY284" fmla="*/ 4925615 h 5501160"/>
              <a:gd name="connsiteX285" fmla="*/ 4108496 w 10071595"/>
              <a:gd name="connsiteY285" fmla="*/ 4925615 h 5501160"/>
              <a:gd name="connsiteX286" fmla="*/ 4095148 w 10071595"/>
              <a:gd name="connsiteY286" fmla="*/ 4853150 h 5501160"/>
              <a:gd name="connsiteX287" fmla="*/ 4071312 w 10071595"/>
              <a:gd name="connsiteY287" fmla="*/ 4857917 h 5501160"/>
              <a:gd name="connsiteX288" fmla="*/ 4046521 w 10071595"/>
              <a:gd name="connsiteY288" fmla="*/ 4800709 h 5501160"/>
              <a:gd name="connsiteX289" fmla="*/ 4022684 w 10071595"/>
              <a:gd name="connsiteY289" fmla="*/ 4813103 h 5501160"/>
              <a:gd name="connsiteX290" fmla="*/ 4055101 w 10071595"/>
              <a:gd name="connsiteY290" fmla="*/ 4733012 h 5501160"/>
              <a:gd name="connsiteX291" fmla="*/ 3998847 w 10071595"/>
              <a:gd name="connsiteY291" fmla="*/ 4716806 h 5501160"/>
              <a:gd name="connsiteX292" fmla="*/ 3975010 w 10071595"/>
              <a:gd name="connsiteY292" fmla="*/ 4745410 h 5501160"/>
              <a:gd name="connsiteX293" fmla="*/ 3959754 w 10071595"/>
              <a:gd name="connsiteY293" fmla="*/ 4776873 h 5501160"/>
              <a:gd name="connsiteX294" fmla="*/ 3898733 w 10071595"/>
              <a:gd name="connsiteY294" fmla="*/ 4818824 h 5501160"/>
              <a:gd name="connsiteX295" fmla="*/ 3878709 w 10071595"/>
              <a:gd name="connsiteY295" fmla="*/ 4788316 h 5501160"/>
              <a:gd name="connsiteX296" fmla="*/ 3798619 w 10071595"/>
              <a:gd name="connsiteY296" fmla="*/ 4804522 h 5501160"/>
              <a:gd name="connsiteX297" fmla="*/ 3862498 w 10071595"/>
              <a:gd name="connsiteY297" fmla="*/ 4669132 h 5501160"/>
              <a:gd name="connsiteX298" fmla="*/ 3782408 w 10071595"/>
              <a:gd name="connsiteY298" fmla="*/ 4749223 h 5501160"/>
              <a:gd name="connsiteX299" fmla="*/ 3895870 w 10071595"/>
              <a:gd name="connsiteY299" fmla="*/ 4466995 h 5501160"/>
              <a:gd name="connsiteX300" fmla="*/ 4294423 w 10071595"/>
              <a:gd name="connsiteY300" fmla="*/ 3921609 h 5501160"/>
              <a:gd name="connsiteX301" fmla="*/ 4278212 w 10071595"/>
              <a:gd name="connsiteY301" fmla="*/ 3913983 h 5501160"/>
              <a:gd name="connsiteX302" fmla="*/ 4294423 w 10071595"/>
              <a:gd name="connsiteY302" fmla="*/ 3890146 h 5501160"/>
              <a:gd name="connsiteX303" fmla="*/ 4158074 w 10071595"/>
              <a:gd name="connsiteY303" fmla="*/ 3974050 h 5501160"/>
              <a:gd name="connsiteX304" fmla="*/ 4282025 w 10071595"/>
              <a:gd name="connsiteY304" fmla="*/ 3814823 h 5501160"/>
              <a:gd name="connsiteX305" fmla="*/ 4926571 w 10071595"/>
              <a:gd name="connsiteY305" fmla="*/ 3212229 h 5501160"/>
              <a:gd name="connsiteX306" fmla="*/ 4958038 w 10071595"/>
              <a:gd name="connsiteY306" fmla="*/ 3199836 h 5501160"/>
              <a:gd name="connsiteX307" fmla="*/ 4945640 w 10071595"/>
              <a:gd name="connsiteY307" fmla="*/ 3247509 h 5501160"/>
              <a:gd name="connsiteX308" fmla="*/ 5020963 w 10071595"/>
              <a:gd name="connsiteY308" fmla="*/ 3202694 h 5501160"/>
              <a:gd name="connsiteX309" fmla="*/ 5141101 w 10071595"/>
              <a:gd name="connsiteY309" fmla="*/ 3091141 h 5501160"/>
              <a:gd name="connsiteX310" fmla="*/ 5670276 w 10071595"/>
              <a:gd name="connsiteY310" fmla="*/ 2707845 h 5501160"/>
              <a:gd name="connsiteX311" fmla="*/ 6424471 w 10071595"/>
              <a:gd name="connsiteY311" fmla="*/ 2237787 h 5501160"/>
              <a:gd name="connsiteX312" fmla="*/ 6513142 w 10071595"/>
              <a:gd name="connsiteY312" fmla="*/ 2214900 h 5501160"/>
              <a:gd name="connsiteX313" fmla="*/ 6583702 w 10071595"/>
              <a:gd name="connsiteY313" fmla="*/ 2183437 h 5501160"/>
              <a:gd name="connsiteX314" fmla="*/ 6605630 w 10071595"/>
              <a:gd name="connsiteY314" fmla="*/ 2143390 h 5501160"/>
              <a:gd name="connsiteX315" fmla="*/ 6633280 w 10071595"/>
              <a:gd name="connsiteY315" fmla="*/ 2167226 h 5501160"/>
              <a:gd name="connsiteX316" fmla="*/ 6749605 w 10071595"/>
              <a:gd name="connsiteY316" fmla="*/ 2106205 h 5501160"/>
              <a:gd name="connsiteX317" fmla="*/ 6797278 w 10071595"/>
              <a:gd name="connsiteY317" fmla="*/ 2110973 h 5501160"/>
              <a:gd name="connsiteX318" fmla="*/ 6789648 w 10071595"/>
              <a:gd name="connsiteY318" fmla="*/ 2088090 h 5501160"/>
              <a:gd name="connsiteX319" fmla="*/ 6824928 w 10071595"/>
              <a:gd name="connsiteY319" fmla="*/ 2063299 h 5501160"/>
              <a:gd name="connsiteX320" fmla="*/ 6841139 w 10071595"/>
              <a:gd name="connsiteY320" fmla="*/ 2087136 h 5501160"/>
              <a:gd name="connsiteX321" fmla="*/ 6870692 w 10071595"/>
              <a:gd name="connsiteY321" fmla="*/ 2048043 h 5501160"/>
              <a:gd name="connsiteX322" fmla="*/ 6925996 w 10071595"/>
              <a:gd name="connsiteY322" fmla="*/ 2043275 h 5501160"/>
              <a:gd name="connsiteX323" fmla="*/ 7069971 w 10071595"/>
              <a:gd name="connsiteY323" fmla="*/ 1926955 h 5501160"/>
              <a:gd name="connsiteX324" fmla="*/ 7093808 w 10071595"/>
              <a:gd name="connsiteY324" fmla="*/ 1926955 h 5501160"/>
              <a:gd name="connsiteX325" fmla="*/ 7165318 w 10071595"/>
              <a:gd name="connsiteY325" fmla="*/ 1946979 h 5501160"/>
              <a:gd name="connsiteX326" fmla="*/ 7176757 w 10071595"/>
              <a:gd name="connsiteY326" fmla="*/ 1910744 h 5501160"/>
              <a:gd name="connsiteX327" fmla="*/ 7216804 w 10071595"/>
              <a:gd name="connsiteY327" fmla="*/ 1894538 h 5501160"/>
              <a:gd name="connsiteX328" fmla="*/ 7233011 w 10071595"/>
              <a:gd name="connsiteY328" fmla="*/ 1918375 h 5501160"/>
              <a:gd name="connsiteX329" fmla="*/ 7273058 w 10071595"/>
              <a:gd name="connsiteY329" fmla="*/ 1854490 h 5501160"/>
              <a:gd name="connsiteX330" fmla="*/ 7293082 w 10071595"/>
              <a:gd name="connsiteY330" fmla="*/ 1870701 h 5501160"/>
              <a:gd name="connsiteX331" fmla="*/ 7285451 w 10071595"/>
              <a:gd name="connsiteY331" fmla="*/ 1847814 h 5501160"/>
              <a:gd name="connsiteX332" fmla="*/ 7340755 w 10071595"/>
              <a:gd name="connsiteY332" fmla="*/ 1895488 h 5501160"/>
              <a:gd name="connsiteX333" fmla="*/ 7369359 w 10071595"/>
              <a:gd name="connsiteY333" fmla="*/ 1848769 h 5501160"/>
              <a:gd name="connsiteX334" fmla="*/ 7389383 w 10071595"/>
              <a:gd name="connsiteY334" fmla="*/ 1812539 h 5501160"/>
              <a:gd name="connsiteX335" fmla="*/ 7417987 w 10071595"/>
              <a:gd name="connsiteY335" fmla="*/ 1800141 h 5501160"/>
              <a:gd name="connsiteX336" fmla="*/ 7484730 w 10071595"/>
              <a:gd name="connsiteY336" fmla="*/ 1752467 h 5501160"/>
              <a:gd name="connsiteX337" fmla="*/ 7473287 w 10071595"/>
              <a:gd name="connsiteY337" fmla="*/ 1784889 h 5501160"/>
              <a:gd name="connsiteX338" fmla="*/ 7604863 w 10071595"/>
              <a:gd name="connsiteY338" fmla="*/ 1740074 h 5501160"/>
              <a:gd name="connsiteX339" fmla="*/ 7701165 w 10071595"/>
              <a:gd name="connsiteY339" fmla="*/ 1716237 h 5501160"/>
              <a:gd name="connsiteX340" fmla="*/ 7677328 w 10071595"/>
              <a:gd name="connsiteY340" fmla="*/ 1696214 h 5501160"/>
              <a:gd name="connsiteX341" fmla="*/ 7925230 w 10071595"/>
              <a:gd name="connsiteY341" fmla="*/ 1608497 h 5501160"/>
              <a:gd name="connsiteX342" fmla="*/ 7867067 w 10071595"/>
              <a:gd name="connsiteY342" fmla="*/ 1592286 h 5501160"/>
              <a:gd name="connsiteX343" fmla="*/ 7856583 w 10071595"/>
              <a:gd name="connsiteY343" fmla="*/ 1576076 h 5501160"/>
              <a:gd name="connsiteX344" fmla="*/ 7805092 w 10071595"/>
              <a:gd name="connsiteY344" fmla="*/ 1600867 h 5501160"/>
              <a:gd name="connsiteX345" fmla="*/ 7821303 w 10071595"/>
              <a:gd name="connsiteY345" fmla="*/ 1617078 h 5501160"/>
              <a:gd name="connsiteX346" fmla="*/ 7797466 w 10071595"/>
              <a:gd name="connsiteY346" fmla="*/ 1617078 h 5501160"/>
              <a:gd name="connsiteX347" fmla="*/ 7805092 w 10071595"/>
              <a:gd name="connsiteY347" fmla="*/ 1569404 h 5501160"/>
              <a:gd name="connsiteX348" fmla="*/ 7741212 w 10071595"/>
              <a:gd name="connsiteY348" fmla="*/ 1617078 h 5501160"/>
              <a:gd name="connsiteX349" fmla="*/ 7677328 w 10071595"/>
              <a:gd name="connsiteY349" fmla="*/ 1600867 h 5501160"/>
              <a:gd name="connsiteX350" fmla="*/ 7669702 w 10071595"/>
              <a:gd name="connsiteY350" fmla="*/ 1617078 h 5501160"/>
              <a:gd name="connsiteX351" fmla="*/ 7662071 w 10071595"/>
              <a:gd name="connsiteY351" fmla="*/ 1597054 h 5501160"/>
              <a:gd name="connsiteX352" fmla="*/ 7773629 w 10071595"/>
              <a:gd name="connsiteY352" fmla="*/ 1553193 h 5501160"/>
              <a:gd name="connsiteX353" fmla="*/ 7757418 w 10071595"/>
              <a:gd name="connsiteY353" fmla="*/ 1536987 h 5501160"/>
              <a:gd name="connsiteX354" fmla="*/ 7805092 w 10071595"/>
              <a:gd name="connsiteY354" fmla="*/ 1513150 h 5501160"/>
              <a:gd name="connsiteX355" fmla="*/ 7824161 w 10071595"/>
              <a:gd name="connsiteY355" fmla="*/ 1536033 h 5501160"/>
              <a:gd name="connsiteX356" fmla="*/ 7933810 w 10071595"/>
              <a:gd name="connsiteY356" fmla="*/ 1465477 h 5501160"/>
              <a:gd name="connsiteX357" fmla="*/ 7861350 w 10071595"/>
              <a:gd name="connsiteY357" fmla="*/ 1505520 h 5501160"/>
              <a:gd name="connsiteX358" fmla="*/ 7841326 w 10071595"/>
              <a:gd name="connsiteY358" fmla="*/ 1474057 h 5501160"/>
              <a:gd name="connsiteX359" fmla="*/ 7821303 w 10071595"/>
              <a:gd name="connsiteY359" fmla="*/ 1497894 h 5501160"/>
              <a:gd name="connsiteX360" fmla="*/ 7765049 w 10071595"/>
              <a:gd name="connsiteY360" fmla="*/ 1481683 h 5501160"/>
              <a:gd name="connsiteX361" fmla="*/ 7765049 w 10071595"/>
              <a:gd name="connsiteY361" fmla="*/ 1521731 h 5501160"/>
              <a:gd name="connsiteX362" fmla="*/ 7727865 w 10071595"/>
              <a:gd name="connsiteY362" fmla="*/ 1544613 h 5501160"/>
              <a:gd name="connsiteX363" fmla="*/ 7580077 w 10071595"/>
              <a:gd name="connsiteY363" fmla="*/ 1580843 h 5501160"/>
              <a:gd name="connsiteX364" fmla="*/ 7533353 w 10071595"/>
              <a:gd name="connsiteY364" fmla="*/ 1605634 h 5501160"/>
              <a:gd name="connsiteX365" fmla="*/ 7509516 w 10071595"/>
              <a:gd name="connsiteY365" fmla="*/ 1597054 h 5501160"/>
              <a:gd name="connsiteX366" fmla="*/ 7480912 w 10071595"/>
              <a:gd name="connsiteY366" fmla="*/ 1623749 h 5501160"/>
              <a:gd name="connsiteX367" fmla="*/ 7405589 w 10071595"/>
              <a:gd name="connsiteY367" fmla="*/ 1633284 h 5501160"/>
              <a:gd name="connsiteX368" fmla="*/ 7465661 w 10071595"/>
              <a:gd name="connsiteY368" fmla="*/ 1577030 h 5501160"/>
              <a:gd name="connsiteX369" fmla="*/ 7308338 w 10071595"/>
              <a:gd name="connsiteY369" fmla="*/ 1611356 h 5501160"/>
              <a:gd name="connsiteX370" fmla="*/ 7147198 w 10071595"/>
              <a:gd name="connsiteY370" fmla="*/ 1657120 h 5501160"/>
              <a:gd name="connsiteX371" fmla="*/ 7136714 w 10071595"/>
              <a:gd name="connsiteY371" fmla="*/ 1640914 h 5501160"/>
              <a:gd name="connsiteX372" fmla="*/ 6989876 w 10071595"/>
              <a:gd name="connsiteY372" fmla="*/ 1672377 h 5501160"/>
              <a:gd name="connsiteX373" fmla="*/ 7029924 w 10071595"/>
              <a:gd name="connsiteY373" fmla="*/ 1632334 h 5501160"/>
              <a:gd name="connsiteX374" fmla="*/ 6942203 w 10071595"/>
              <a:gd name="connsiteY374" fmla="*/ 1648540 h 5501160"/>
              <a:gd name="connsiteX375" fmla="*/ 6998461 w 10071595"/>
              <a:gd name="connsiteY375" fmla="*/ 1597054 h 5501160"/>
              <a:gd name="connsiteX376" fmla="*/ 6934577 w 10071595"/>
              <a:gd name="connsiteY376" fmla="*/ 1593241 h 5501160"/>
              <a:gd name="connsiteX377" fmla="*/ 6990830 w 10071595"/>
              <a:gd name="connsiteY377" fmla="*/ 1545567 h 5501160"/>
              <a:gd name="connsiteX378" fmla="*/ 7047084 w 10071595"/>
              <a:gd name="connsiteY378" fmla="*/ 1577030 h 5501160"/>
              <a:gd name="connsiteX379" fmla="*/ 7023247 w 10071595"/>
              <a:gd name="connsiteY379" fmla="*/ 1560824 h 5501160"/>
              <a:gd name="connsiteX380" fmla="*/ 7077597 w 10071595"/>
              <a:gd name="connsiteY380" fmla="*/ 1551289 h 5501160"/>
              <a:gd name="connsiteX381" fmla="*/ 7107155 w 10071595"/>
              <a:gd name="connsiteY381" fmla="*/ 1489314 h 5501160"/>
              <a:gd name="connsiteX382" fmla="*/ 7110968 w 10071595"/>
              <a:gd name="connsiteY382" fmla="*/ 1513150 h 5501160"/>
              <a:gd name="connsiteX383" fmla="*/ 7162455 w 10071595"/>
              <a:gd name="connsiteY383" fmla="*/ 1504565 h 5501160"/>
              <a:gd name="connsiteX384" fmla="*/ 7340755 w 10071595"/>
              <a:gd name="connsiteY384" fmla="*/ 1434964 h 5501160"/>
              <a:gd name="connsiteX385" fmla="*/ 7499032 w 10071595"/>
              <a:gd name="connsiteY385" fmla="*/ 1377756 h 5501160"/>
              <a:gd name="connsiteX386" fmla="*/ 7490447 w 10071595"/>
              <a:gd name="connsiteY386" fmla="*/ 1361545 h 5501160"/>
              <a:gd name="connsiteX387" fmla="*/ 6670464 w 10071595"/>
              <a:gd name="connsiteY387" fmla="*/ 1605634 h 5501160"/>
              <a:gd name="connsiteX388" fmla="*/ 6670464 w 10071595"/>
              <a:gd name="connsiteY388" fmla="*/ 1649495 h 5501160"/>
              <a:gd name="connsiteX389" fmla="*/ 6606584 w 10071595"/>
              <a:gd name="connsiteY389" fmla="*/ 1678099 h 5501160"/>
              <a:gd name="connsiteX390" fmla="*/ 6653303 w 10071595"/>
              <a:gd name="connsiteY390" fmla="*/ 1687633 h 5501160"/>
              <a:gd name="connsiteX391" fmla="*/ 6662838 w 10071595"/>
              <a:gd name="connsiteY391" fmla="*/ 1665705 h 5501160"/>
              <a:gd name="connsiteX392" fmla="*/ 6719092 w 10071595"/>
              <a:gd name="connsiteY392" fmla="*/ 1689542 h 5501160"/>
              <a:gd name="connsiteX393" fmla="*/ 6702886 w 10071595"/>
              <a:gd name="connsiteY393" fmla="*/ 1761052 h 5501160"/>
              <a:gd name="connsiteX394" fmla="*/ 6663792 w 10071595"/>
              <a:gd name="connsiteY394" fmla="*/ 1794424 h 5501160"/>
              <a:gd name="connsiteX395" fmla="*/ 6671418 w 10071595"/>
              <a:gd name="connsiteY395" fmla="*/ 1824932 h 5501160"/>
              <a:gd name="connsiteX396" fmla="*/ 6319589 w 10071595"/>
              <a:gd name="connsiteY396" fmla="*/ 1972720 h 5501160"/>
              <a:gd name="connsiteX397" fmla="*/ 5855248 w 10071595"/>
              <a:gd name="connsiteY397" fmla="*/ 2200598 h 5501160"/>
              <a:gd name="connsiteX398" fmla="*/ 5882902 w 10071595"/>
              <a:gd name="connsiteY398" fmla="*/ 2208228 h 5501160"/>
              <a:gd name="connsiteX399" fmla="*/ 5879085 w 10071595"/>
              <a:gd name="connsiteY399" fmla="*/ 2224435 h 5501160"/>
              <a:gd name="connsiteX400" fmla="*/ 5950595 w 10071595"/>
              <a:gd name="connsiteY400" fmla="*/ 2204415 h 5501160"/>
              <a:gd name="connsiteX401" fmla="*/ 5975386 w 10071595"/>
              <a:gd name="connsiteY401" fmla="*/ 2209183 h 5501160"/>
              <a:gd name="connsiteX402" fmla="*/ 5883852 w 10071595"/>
              <a:gd name="connsiteY402" fmla="*/ 2250180 h 5501160"/>
              <a:gd name="connsiteX403" fmla="*/ 5865737 w 10071595"/>
              <a:gd name="connsiteY403" fmla="*/ 2281643 h 5501160"/>
              <a:gd name="connsiteX404" fmla="*/ 5831411 w 10071595"/>
              <a:gd name="connsiteY404" fmla="*/ 2329316 h 5501160"/>
              <a:gd name="connsiteX405" fmla="*/ 5791369 w 10071595"/>
              <a:gd name="connsiteY405" fmla="*/ 2341714 h 5501160"/>
              <a:gd name="connsiteX406" fmla="*/ 5862879 w 10071595"/>
              <a:gd name="connsiteY406" fmla="*/ 2345527 h 5501160"/>
              <a:gd name="connsiteX407" fmla="*/ 5846668 w 10071595"/>
              <a:gd name="connsiteY407" fmla="*/ 2373177 h 5501160"/>
              <a:gd name="connsiteX408" fmla="*/ 5555860 w 10071595"/>
              <a:gd name="connsiteY408" fmla="*/ 2514293 h 5501160"/>
              <a:gd name="connsiteX409" fmla="*/ 5542512 w 10071595"/>
              <a:gd name="connsiteY409" fmla="*/ 2537175 h 5501160"/>
              <a:gd name="connsiteX410" fmla="*/ 5603533 w 10071595"/>
              <a:gd name="connsiteY410" fmla="*/ 2514293 h 5501160"/>
              <a:gd name="connsiteX411" fmla="*/ 5646439 w 10071595"/>
              <a:gd name="connsiteY411" fmla="*/ 2521919 h 5501160"/>
              <a:gd name="connsiteX412" fmla="*/ 5499606 w 10071595"/>
              <a:gd name="connsiteY412" fmla="*/ 2595338 h 5501160"/>
              <a:gd name="connsiteX413" fmla="*/ 5477678 w 10071595"/>
              <a:gd name="connsiteY413" fmla="*/ 2622033 h 5501160"/>
              <a:gd name="connsiteX414" fmla="*/ 5409981 w 10071595"/>
              <a:gd name="connsiteY414" fmla="*/ 2650637 h 5501160"/>
              <a:gd name="connsiteX415" fmla="*/ 5386144 w 10071595"/>
              <a:gd name="connsiteY415" fmla="*/ 2626800 h 5501160"/>
              <a:gd name="connsiteX416" fmla="*/ 5313680 w 10071595"/>
              <a:gd name="connsiteY416" fmla="*/ 2682100 h 5501160"/>
              <a:gd name="connsiteX417" fmla="*/ 5065778 w 10071595"/>
              <a:gd name="connsiteY417" fmla="*/ 2842285 h 5501160"/>
              <a:gd name="connsiteX418" fmla="*/ 5049567 w 10071595"/>
              <a:gd name="connsiteY418" fmla="*/ 2873748 h 5501160"/>
              <a:gd name="connsiteX419" fmla="*/ 5162079 w 10071595"/>
              <a:gd name="connsiteY419" fmla="*/ 2802238 h 5501160"/>
              <a:gd name="connsiteX420" fmla="*/ 5173518 w 10071595"/>
              <a:gd name="connsiteY420" fmla="*/ 2806050 h 5501160"/>
              <a:gd name="connsiteX421" fmla="*/ 4982824 w 10071595"/>
              <a:gd name="connsiteY421" fmla="*/ 2915699 h 5501160"/>
              <a:gd name="connsiteX422" fmla="*/ 4956129 w 10071595"/>
              <a:gd name="connsiteY422" fmla="*/ 2992931 h 5501160"/>
              <a:gd name="connsiteX423" fmla="*/ 4774016 w 10071595"/>
              <a:gd name="connsiteY423" fmla="*/ 3094000 h 5501160"/>
              <a:gd name="connsiteX424" fmla="*/ 4715853 w 10071595"/>
              <a:gd name="connsiteY424" fmla="*/ 3159788 h 5501160"/>
              <a:gd name="connsiteX425" fmla="*/ 4658645 w 10071595"/>
              <a:gd name="connsiteY425" fmla="*/ 3186488 h 5501160"/>
              <a:gd name="connsiteX426" fmla="*/ 4414561 w 10071595"/>
              <a:gd name="connsiteY426" fmla="*/ 3414366 h 5501160"/>
              <a:gd name="connsiteX427" fmla="*/ 4318259 w 10071595"/>
              <a:gd name="connsiteY427" fmla="*/ 3557387 h 5501160"/>
              <a:gd name="connsiteX428" fmla="*/ 4203843 w 10071595"/>
              <a:gd name="connsiteY428" fmla="*/ 3670849 h 5501160"/>
              <a:gd name="connsiteX429" fmla="*/ 4070357 w 10071595"/>
              <a:gd name="connsiteY429" fmla="*/ 3789078 h 5501160"/>
              <a:gd name="connsiteX430" fmla="*/ 4062727 w 10071595"/>
              <a:gd name="connsiteY430" fmla="*/ 3825312 h 5501160"/>
              <a:gd name="connsiteX431" fmla="*/ 4022684 w 10071595"/>
              <a:gd name="connsiteY431" fmla="*/ 3816727 h 5501160"/>
              <a:gd name="connsiteX432" fmla="*/ 3962613 w 10071595"/>
              <a:gd name="connsiteY432" fmla="*/ 3889192 h 5501160"/>
              <a:gd name="connsiteX433" fmla="*/ 3958800 w 10071595"/>
              <a:gd name="connsiteY433" fmla="*/ 3877753 h 5501160"/>
              <a:gd name="connsiteX434" fmla="*/ 3993125 w 10071595"/>
              <a:gd name="connsiteY434" fmla="*/ 3820545 h 5501160"/>
              <a:gd name="connsiteX435" fmla="*/ 4095148 w 10071595"/>
              <a:gd name="connsiteY435" fmla="*/ 3724244 h 5501160"/>
              <a:gd name="connsiteX436" fmla="*/ 4166659 w 10071595"/>
              <a:gd name="connsiteY436" fmla="*/ 3622221 h 5501160"/>
              <a:gd name="connsiteX437" fmla="*/ 4115168 w 10071595"/>
              <a:gd name="connsiteY437" fmla="*/ 3642245 h 5501160"/>
              <a:gd name="connsiteX438" fmla="*/ 4111355 w 10071595"/>
              <a:gd name="connsiteY438" fmla="*/ 3630801 h 5501160"/>
              <a:gd name="connsiteX439" fmla="*/ 4231493 w 10071595"/>
              <a:gd name="connsiteY439" fmla="*/ 3501133 h 5501160"/>
              <a:gd name="connsiteX440" fmla="*/ 4278212 w 10071595"/>
              <a:gd name="connsiteY440" fmla="*/ 3449642 h 5501160"/>
              <a:gd name="connsiteX441" fmla="*/ 4289655 w 10071595"/>
              <a:gd name="connsiteY441" fmla="*/ 3416271 h 5501160"/>
              <a:gd name="connsiteX442" fmla="*/ 4316351 w 10071595"/>
              <a:gd name="connsiteY442" fmla="*/ 3355249 h 5501160"/>
              <a:gd name="connsiteX443" fmla="*/ 4232447 w 10071595"/>
              <a:gd name="connsiteY443" fmla="*/ 3422947 h 5501160"/>
              <a:gd name="connsiteX444" fmla="*/ 3931150 w 10071595"/>
              <a:gd name="connsiteY444" fmla="*/ 3741404 h 5501160"/>
              <a:gd name="connsiteX445" fmla="*/ 3633666 w 10071595"/>
              <a:gd name="connsiteY445" fmla="*/ 4096097 h 5501160"/>
              <a:gd name="connsiteX446" fmla="*/ 3496367 w 10071595"/>
              <a:gd name="connsiteY446" fmla="*/ 4302997 h 5501160"/>
              <a:gd name="connsiteX447" fmla="*/ 3296139 w 10071595"/>
              <a:gd name="connsiteY447" fmla="*/ 4486065 h 5501160"/>
              <a:gd name="connsiteX448" fmla="*/ 3280882 w 10071595"/>
              <a:gd name="connsiteY448" fmla="*/ 4522295 h 5501160"/>
              <a:gd name="connsiteX449" fmla="*/ 3264676 w 10071595"/>
              <a:gd name="connsiteY449" fmla="*/ 4506088 h 5501160"/>
              <a:gd name="connsiteX450" fmla="*/ 3196025 w 10071595"/>
              <a:gd name="connsiteY450" fmla="*/ 4617641 h 5501160"/>
              <a:gd name="connsiteX451" fmla="*/ 3248465 w 10071595"/>
              <a:gd name="connsiteY451" fmla="*/ 4486065 h 5501160"/>
              <a:gd name="connsiteX452" fmla="*/ 3189353 w 10071595"/>
              <a:gd name="connsiteY452" fmla="*/ 4554716 h 5501160"/>
              <a:gd name="connsiteX453" fmla="*/ 3152164 w 10071595"/>
              <a:gd name="connsiteY453" fmla="*/ 4641478 h 5501160"/>
              <a:gd name="connsiteX454" fmla="*/ 3148351 w 10071595"/>
              <a:gd name="connsiteY454" fmla="*/ 4617641 h 5501160"/>
              <a:gd name="connsiteX455" fmla="*/ 3176955 w 10071595"/>
              <a:gd name="connsiteY455" fmla="*/ 4537551 h 5501160"/>
              <a:gd name="connsiteX456" fmla="*/ 3113076 w 10071595"/>
              <a:gd name="connsiteY456" fmla="*/ 4585224 h 5501160"/>
              <a:gd name="connsiteX457" fmla="*/ 3140725 w 10071595"/>
              <a:gd name="connsiteY457" fmla="*/ 4497508 h 5501160"/>
              <a:gd name="connsiteX458" fmla="*/ 3044424 w 10071595"/>
              <a:gd name="connsiteY458" fmla="*/ 4589992 h 5501160"/>
              <a:gd name="connsiteX459" fmla="*/ 3000564 w 10071595"/>
              <a:gd name="connsiteY459" fmla="*/ 4585224 h 5501160"/>
              <a:gd name="connsiteX460" fmla="*/ 3020587 w 10071595"/>
              <a:gd name="connsiteY460" fmla="*/ 4537551 h 5501160"/>
              <a:gd name="connsiteX461" fmla="*/ 2893778 w 10071595"/>
              <a:gd name="connsiteY461" fmla="*/ 4630994 h 5501160"/>
              <a:gd name="connsiteX462" fmla="*/ 2874708 w 10071595"/>
              <a:gd name="connsiteY462" fmla="*/ 4635761 h 5501160"/>
              <a:gd name="connsiteX463" fmla="*/ 2843241 w 10071595"/>
              <a:gd name="connsiteY463" fmla="*/ 4689152 h 5501160"/>
              <a:gd name="connsiteX464" fmla="*/ 2807966 w 10071595"/>
              <a:gd name="connsiteY464" fmla="*/ 4669132 h 5501160"/>
              <a:gd name="connsiteX465" fmla="*/ 2756475 w 10071595"/>
              <a:gd name="connsiteY465" fmla="*/ 4729199 h 5501160"/>
              <a:gd name="connsiteX466" fmla="*/ 2736455 w 10071595"/>
              <a:gd name="connsiteY466" fmla="*/ 4709175 h 5501160"/>
              <a:gd name="connsiteX467" fmla="*/ 2648734 w 10071595"/>
              <a:gd name="connsiteY467" fmla="*/ 4821687 h 5501160"/>
              <a:gd name="connsiteX468" fmla="*/ 2512390 w 10071595"/>
              <a:gd name="connsiteY468" fmla="*/ 4840757 h 5501160"/>
              <a:gd name="connsiteX469" fmla="*/ 2560064 w 10071595"/>
              <a:gd name="connsiteY469" fmla="*/ 4589037 h 5501160"/>
              <a:gd name="connsiteX470" fmla="*/ 2543853 w 10071595"/>
              <a:gd name="connsiteY470" fmla="*/ 4572831 h 5501160"/>
              <a:gd name="connsiteX471" fmla="*/ 2631574 w 10071595"/>
              <a:gd name="connsiteY471" fmla="*/ 4390718 h 5501160"/>
              <a:gd name="connsiteX472" fmla="*/ 2654456 w 10071595"/>
              <a:gd name="connsiteY472" fmla="*/ 4371648 h 5501160"/>
              <a:gd name="connsiteX473" fmla="*/ 2797477 w 10071595"/>
              <a:gd name="connsiteY473" fmla="*/ 4130422 h 5501160"/>
              <a:gd name="connsiteX474" fmla="*/ 2799381 w 10071595"/>
              <a:gd name="connsiteY474" fmla="*/ 4112303 h 5501160"/>
              <a:gd name="connsiteX475" fmla="*/ 2766964 w 10071595"/>
              <a:gd name="connsiteY475" fmla="*/ 4159976 h 5501160"/>
              <a:gd name="connsiteX476" fmla="*/ 2773640 w 10071595"/>
              <a:gd name="connsiteY476" fmla="*/ 4106586 h 5501160"/>
              <a:gd name="connsiteX477" fmla="*/ 2910938 w 10071595"/>
              <a:gd name="connsiteY477" fmla="*/ 3811960 h 5501160"/>
              <a:gd name="connsiteX478" fmla="*/ 2895682 w 10071595"/>
              <a:gd name="connsiteY478" fmla="*/ 3811960 h 5501160"/>
              <a:gd name="connsiteX479" fmla="*/ 2823217 w 10071595"/>
              <a:gd name="connsiteY479" fmla="*/ 3892055 h 5501160"/>
              <a:gd name="connsiteX480" fmla="*/ 2839428 w 10071595"/>
              <a:gd name="connsiteY480" fmla="*/ 3919705 h 5501160"/>
              <a:gd name="connsiteX481" fmla="*/ 2795568 w 10071595"/>
              <a:gd name="connsiteY481" fmla="*/ 3927331 h 5501160"/>
              <a:gd name="connsiteX482" fmla="*/ 2703084 w 10071595"/>
              <a:gd name="connsiteY482" fmla="*/ 4075118 h 5501160"/>
              <a:gd name="connsiteX483" fmla="*/ 2591526 w 10071595"/>
              <a:gd name="connsiteY483" fmla="*/ 4211467 h 5501160"/>
              <a:gd name="connsiteX484" fmla="*/ 2639200 w 10071595"/>
              <a:gd name="connsiteY484" fmla="*/ 4139003 h 5501160"/>
              <a:gd name="connsiteX485" fmla="*/ 2622989 w 10071595"/>
              <a:gd name="connsiteY485" fmla="*/ 4123746 h 5501160"/>
              <a:gd name="connsiteX486" fmla="*/ 2700221 w 10071595"/>
              <a:gd name="connsiteY486" fmla="*/ 4024586 h 5501160"/>
              <a:gd name="connsiteX487" fmla="*/ 2768872 w 10071595"/>
              <a:gd name="connsiteY487" fmla="*/ 3852962 h 5501160"/>
              <a:gd name="connsiteX488" fmla="*/ 2898545 w 10071595"/>
              <a:gd name="connsiteY488" fmla="*/ 3638432 h 5501160"/>
              <a:gd name="connsiteX489" fmla="*/ 2909984 w 10071595"/>
              <a:gd name="connsiteY489" fmla="*/ 3539272 h 5501160"/>
              <a:gd name="connsiteX490" fmla="*/ 2966238 w 10071595"/>
              <a:gd name="connsiteY490" fmla="*/ 3462994 h 5501160"/>
              <a:gd name="connsiteX491" fmla="*/ 2910938 w 10071595"/>
              <a:gd name="connsiteY491" fmla="*/ 3474433 h 5501160"/>
              <a:gd name="connsiteX492" fmla="*/ 2883289 w 10071595"/>
              <a:gd name="connsiteY492" fmla="*/ 3478246 h 5501160"/>
              <a:gd name="connsiteX493" fmla="*/ 2857543 w 10071595"/>
              <a:gd name="connsiteY493" fmla="*/ 3535454 h 5501160"/>
              <a:gd name="connsiteX494" fmla="*/ 2841337 w 10071595"/>
              <a:gd name="connsiteY494" fmla="*/ 3519248 h 5501160"/>
              <a:gd name="connsiteX495" fmla="*/ 2813683 w 10071595"/>
              <a:gd name="connsiteY495" fmla="*/ 3543085 h 5501160"/>
              <a:gd name="connsiteX496" fmla="*/ 2801289 w 10071595"/>
              <a:gd name="connsiteY496" fmla="*/ 3519248 h 5501160"/>
              <a:gd name="connsiteX497" fmla="*/ 2748849 w 10071595"/>
              <a:gd name="connsiteY497" fmla="*/ 3579315 h 5501160"/>
              <a:gd name="connsiteX498" fmla="*/ 2772685 w 10071595"/>
              <a:gd name="connsiteY498" fmla="*/ 3586945 h 5501160"/>
              <a:gd name="connsiteX499" fmla="*/ 2724058 w 10071595"/>
              <a:gd name="connsiteY499" fmla="*/ 3642245 h 5501160"/>
              <a:gd name="connsiteX500" fmla="*/ 2684964 w 10071595"/>
              <a:gd name="connsiteY500" fmla="*/ 3650825 h 5501160"/>
              <a:gd name="connsiteX501" fmla="*/ 2621085 w 10071595"/>
              <a:gd name="connsiteY501" fmla="*/ 3670849 h 5501160"/>
              <a:gd name="connsiteX502" fmla="*/ 2628711 w 10071595"/>
              <a:gd name="connsiteY502" fmla="*/ 3630801 h 5501160"/>
              <a:gd name="connsiteX503" fmla="*/ 2597248 w 10071595"/>
              <a:gd name="connsiteY503" fmla="*/ 3638432 h 5501160"/>
              <a:gd name="connsiteX504" fmla="*/ 2644922 w 10071595"/>
              <a:gd name="connsiteY504" fmla="*/ 3576456 h 5501160"/>
              <a:gd name="connsiteX505" fmla="*/ 2694499 w 10071595"/>
              <a:gd name="connsiteY505" fmla="*/ 3488735 h 5501160"/>
              <a:gd name="connsiteX506" fmla="*/ 2721199 w 10071595"/>
              <a:gd name="connsiteY506" fmla="*/ 3479200 h 5501160"/>
              <a:gd name="connsiteX507" fmla="*/ 2717386 w 10071595"/>
              <a:gd name="connsiteY507" fmla="*/ 3439158 h 5501160"/>
              <a:gd name="connsiteX508" fmla="*/ 2584850 w 10071595"/>
              <a:gd name="connsiteY508" fmla="*/ 3495411 h 5501160"/>
              <a:gd name="connsiteX509" fmla="*/ 2568644 w 10071595"/>
              <a:gd name="connsiteY509" fmla="*/ 3480155 h 5501160"/>
              <a:gd name="connsiteX510" fmla="*/ 2513340 w 10071595"/>
              <a:gd name="connsiteY510" fmla="*/ 3560245 h 5501160"/>
              <a:gd name="connsiteX511" fmla="*/ 2425624 w 10071595"/>
              <a:gd name="connsiteY511" fmla="*/ 3631755 h 5501160"/>
              <a:gd name="connsiteX512" fmla="*/ 2390344 w 10071595"/>
              <a:gd name="connsiteY512" fmla="*/ 3611732 h 5501160"/>
              <a:gd name="connsiteX513" fmla="*/ 2430391 w 10071595"/>
              <a:gd name="connsiteY513" fmla="*/ 3575502 h 5501160"/>
              <a:gd name="connsiteX514" fmla="*/ 2382718 w 10071595"/>
              <a:gd name="connsiteY514" fmla="*/ 3567876 h 5501160"/>
              <a:gd name="connsiteX515" fmla="*/ 2390344 w 10071595"/>
              <a:gd name="connsiteY515" fmla="*/ 3590758 h 5501160"/>
              <a:gd name="connsiteX516" fmla="*/ 2286416 w 10071595"/>
              <a:gd name="connsiteY516" fmla="*/ 3667990 h 5501160"/>
              <a:gd name="connsiteX517" fmla="*/ 2310253 w 10071595"/>
              <a:gd name="connsiteY517" fmla="*/ 3667990 h 5501160"/>
              <a:gd name="connsiteX518" fmla="*/ 2374137 w 10071595"/>
              <a:gd name="connsiteY518" fmla="*/ 3631755 h 5501160"/>
              <a:gd name="connsiteX519" fmla="*/ 2369370 w 10071595"/>
              <a:gd name="connsiteY519" fmla="*/ 3671803 h 5501160"/>
              <a:gd name="connsiteX520" fmla="*/ 2285462 w 10071595"/>
              <a:gd name="connsiteY520" fmla="*/ 3730915 h 5501160"/>
              <a:gd name="connsiteX521" fmla="*/ 2261625 w 10071595"/>
              <a:gd name="connsiteY521" fmla="*/ 3728057 h 5501160"/>
              <a:gd name="connsiteX522" fmla="*/ 2258767 w 10071595"/>
              <a:gd name="connsiteY522" fmla="*/ 3749035 h 5501160"/>
              <a:gd name="connsiteX523" fmla="*/ 2209184 w 10071595"/>
              <a:gd name="connsiteY523" fmla="*/ 3791941 h 5501160"/>
              <a:gd name="connsiteX524" fmla="*/ 2205372 w 10071595"/>
              <a:gd name="connsiteY524" fmla="*/ 3768104 h 5501160"/>
              <a:gd name="connsiteX525" fmla="*/ 2172954 w 10071595"/>
              <a:gd name="connsiteY525" fmla="*/ 3775730 h 5501160"/>
              <a:gd name="connsiteX526" fmla="*/ 2169142 w 10071595"/>
              <a:gd name="connsiteY526" fmla="*/ 3759519 h 5501160"/>
              <a:gd name="connsiteX527" fmla="*/ 2125281 w 10071595"/>
              <a:gd name="connsiteY527" fmla="*/ 3828171 h 5501160"/>
              <a:gd name="connsiteX528" fmla="*/ 2141487 w 10071595"/>
              <a:gd name="connsiteY528" fmla="*/ 3871077 h 5501160"/>
              <a:gd name="connsiteX529" fmla="*/ 2098581 w 10071595"/>
              <a:gd name="connsiteY529" fmla="*/ 3853916 h 5501160"/>
              <a:gd name="connsiteX530" fmla="*/ 2073795 w 10071595"/>
              <a:gd name="connsiteY530" fmla="*/ 3822449 h 5501160"/>
              <a:gd name="connsiteX531" fmla="*/ 2053771 w 10071595"/>
              <a:gd name="connsiteY531" fmla="*/ 3877753 h 5501160"/>
              <a:gd name="connsiteX532" fmla="*/ 2071886 w 10071595"/>
              <a:gd name="connsiteY532" fmla="*/ 3877753 h 5501160"/>
              <a:gd name="connsiteX533" fmla="*/ 2044236 w 10071595"/>
              <a:gd name="connsiteY533" fmla="*/ 3932098 h 5501160"/>
              <a:gd name="connsiteX534" fmla="*/ 1978448 w 10071595"/>
              <a:gd name="connsiteY534" fmla="*/ 3934961 h 5501160"/>
              <a:gd name="connsiteX535" fmla="*/ 1966050 w 10071595"/>
              <a:gd name="connsiteY535" fmla="*/ 3910170 h 5501160"/>
              <a:gd name="connsiteX536" fmla="*/ 1886914 w 10071595"/>
              <a:gd name="connsiteY536" fmla="*/ 3975004 h 5501160"/>
              <a:gd name="connsiteX537" fmla="*/ 1894540 w 10071595"/>
              <a:gd name="connsiteY537" fmla="*/ 4009330 h 5501160"/>
              <a:gd name="connsiteX538" fmla="*/ 1854497 w 10071595"/>
              <a:gd name="connsiteY538" fmla="*/ 4016956 h 5501160"/>
              <a:gd name="connsiteX539" fmla="*/ 1836377 w 10071595"/>
              <a:gd name="connsiteY539" fmla="*/ 4067493 h 5501160"/>
              <a:gd name="connsiteX540" fmla="*/ 1793471 w 10071595"/>
              <a:gd name="connsiteY540" fmla="*/ 4100864 h 5501160"/>
              <a:gd name="connsiteX541" fmla="*/ 1763917 w 10071595"/>
              <a:gd name="connsiteY541" fmla="*/ 4094188 h 5501160"/>
              <a:gd name="connsiteX542" fmla="*/ 1752474 w 10071595"/>
              <a:gd name="connsiteY542" fmla="*/ 4109444 h 5501160"/>
              <a:gd name="connsiteX543" fmla="*/ 1710522 w 10071595"/>
              <a:gd name="connsiteY543" fmla="*/ 4141861 h 5501160"/>
              <a:gd name="connsiteX544" fmla="*/ 1741985 w 10071595"/>
              <a:gd name="connsiteY544" fmla="*/ 4129468 h 5501160"/>
              <a:gd name="connsiteX545" fmla="*/ 1681918 w 10071595"/>
              <a:gd name="connsiteY545" fmla="*/ 4189535 h 5501160"/>
              <a:gd name="connsiteX546" fmla="*/ 1694311 w 10071595"/>
              <a:gd name="connsiteY546" fmla="*/ 4149492 h 5501160"/>
              <a:gd name="connsiteX547" fmla="*/ 1654268 w 10071595"/>
              <a:gd name="connsiteY547" fmla="*/ 4185722 h 5501160"/>
              <a:gd name="connsiteX548" fmla="*/ 1666662 w 10071595"/>
              <a:gd name="connsiteY548" fmla="*/ 4205746 h 5501160"/>
              <a:gd name="connsiteX549" fmla="*/ 1338669 w 10071595"/>
              <a:gd name="connsiteY549" fmla="*/ 4445067 h 5501160"/>
              <a:gd name="connsiteX550" fmla="*/ 1334856 w 10071595"/>
              <a:gd name="connsiteY550" fmla="*/ 4432669 h 5501160"/>
              <a:gd name="connsiteX551" fmla="*/ 1561780 w 10071595"/>
              <a:gd name="connsiteY551" fmla="*/ 4213372 h 5501160"/>
              <a:gd name="connsiteX552" fmla="*/ 1566547 w 10071595"/>
              <a:gd name="connsiteY552" fmla="*/ 4172374 h 5501160"/>
              <a:gd name="connsiteX553" fmla="*/ 1654268 w 10071595"/>
              <a:gd name="connsiteY553" fmla="*/ 4128514 h 5501160"/>
              <a:gd name="connsiteX554" fmla="*/ 1630432 w 10071595"/>
              <a:gd name="connsiteY554" fmla="*/ 4119933 h 5501160"/>
              <a:gd name="connsiteX555" fmla="*/ 1630432 w 10071595"/>
              <a:gd name="connsiteY555" fmla="*/ 4096097 h 5501160"/>
              <a:gd name="connsiteX556" fmla="*/ 1696220 w 10071595"/>
              <a:gd name="connsiteY556" fmla="*/ 4107535 h 5501160"/>
              <a:gd name="connsiteX557" fmla="*/ 1716244 w 10071595"/>
              <a:gd name="connsiteY557" fmla="*/ 4088466 h 5501160"/>
              <a:gd name="connsiteX558" fmla="*/ 1690498 w 10071595"/>
              <a:gd name="connsiteY558" fmla="*/ 4044610 h 5501160"/>
              <a:gd name="connsiteX559" fmla="*/ 1714335 w 10071595"/>
              <a:gd name="connsiteY559" fmla="*/ 4028399 h 5501160"/>
              <a:gd name="connsiteX560" fmla="*/ 1758196 w 10071595"/>
              <a:gd name="connsiteY560" fmla="*/ 4044610 h 5501160"/>
              <a:gd name="connsiteX561" fmla="*/ 1758196 w 10071595"/>
              <a:gd name="connsiteY561" fmla="*/ 3988352 h 5501160"/>
              <a:gd name="connsiteX562" fmla="*/ 1710522 w 10071595"/>
              <a:gd name="connsiteY562" fmla="*/ 4004563 h 5501160"/>
              <a:gd name="connsiteX563" fmla="*/ 1778219 w 10071595"/>
              <a:gd name="connsiteY563" fmla="*/ 3940678 h 5501160"/>
              <a:gd name="connsiteX564" fmla="*/ 1774402 w 10071595"/>
              <a:gd name="connsiteY564" fmla="*/ 3964515 h 5501160"/>
              <a:gd name="connsiteX565" fmla="*/ 1878334 w 10071595"/>
              <a:gd name="connsiteY565" fmla="*/ 3896823 h 5501160"/>
              <a:gd name="connsiteX566" fmla="*/ 1798238 w 10071595"/>
              <a:gd name="connsiteY566" fmla="*/ 3929240 h 5501160"/>
              <a:gd name="connsiteX567" fmla="*/ 1877379 w 10071595"/>
              <a:gd name="connsiteY567" fmla="*/ 3868219 h 5501160"/>
              <a:gd name="connsiteX568" fmla="*/ 1918376 w 10071595"/>
              <a:gd name="connsiteY568" fmla="*/ 3790032 h 5501160"/>
              <a:gd name="connsiteX569" fmla="*/ 1803006 w 10071595"/>
              <a:gd name="connsiteY569" fmla="*/ 3886333 h 5501160"/>
              <a:gd name="connsiteX570" fmla="*/ 1846866 w 10071595"/>
              <a:gd name="connsiteY570" fmla="*/ 3813869 h 5501160"/>
              <a:gd name="connsiteX571" fmla="*/ 1782987 w 10071595"/>
              <a:gd name="connsiteY571" fmla="*/ 3790032 h 5501160"/>
              <a:gd name="connsiteX572" fmla="*/ 1837332 w 10071595"/>
              <a:gd name="connsiteY572" fmla="*/ 3775730 h 5501160"/>
              <a:gd name="connsiteX573" fmla="*/ 1839240 w 10071595"/>
              <a:gd name="connsiteY573" fmla="*/ 3790032 h 5501160"/>
              <a:gd name="connsiteX574" fmla="*/ 1886914 w 10071595"/>
              <a:gd name="connsiteY574" fmla="*/ 3787174 h 5501160"/>
              <a:gd name="connsiteX575" fmla="*/ 1910751 w 10071595"/>
              <a:gd name="connsiteY575" fmla="*/ 3694685 h 5501160"/>
              <a:gd name="connsiteX576" fmla="*/ 1958424 w 10071595"/>
              <a:gd name="connsiteY576" fmla="*/ 3722335 h 5501160"/>
              <a:gd name="connsiteX577" fmla="*/ 1993700 w 10071595"/>
              <a:gd name="connsiteY577" fmla="*/ 3669894 h 5501160"/>
              <a:gd name="connsiteX578" fmla="*/ 2062351 w 10071595"/>
              <a:gd name="connsiteY578" fmla="*/ 3618408 h 5501160"/>
              <a:gd name="connsiteX579" fmla="*/ 2046140 w 10071595"/>
              <a:gd name="connsiteY579" fmla="*/ 3610782 h 5501160"/>
              <a:gd name="connsiteX580" fmla="*/ 1949844 w 10071595"/>
              <a:gd name="connsiteY580" fmla="*/ 3674662 h 5501160"/>
              <a:gd name="connsiteX581" fmla="*/ 1973680 w 10071595"/>
              <a:gd name="connsiteY581" fmla="*/ 3622221 h 5501160"/>
              <a:gd name="connsiteX582" fmla="*/ 1946026 w 10071595"/>
              <a:gd name="connsiteY582" fmla="*/ 3630801 h 5501160"/>
              <a:gd name="connsiteX583" fmla="*/ 1893585 w 10071595"/>
              <a:gd name="connsiteY583" fmla="*/ 3658455 h 5501160"/>
              <a:gd name="connsiteX584" fmla="*/ 1861168 w 10071595"/>
              <a:gd name="connsiteY584" fmla="*/ 3698498 h 5501160"/>
              <a:gd name="connsiteX585" fmla="*/ 1900261 w 10071595"/>
              <a:gd name="connsiteY585" fmla="*/ 3723289 h 5501160"/>
              <a:gd name="connsiteX586" fmla="*/ 1844962 w 10071595"/>
              <a:gd name="connsiteY586" fmla="*/ 3766195 h 5501160"/>
              <a:gd name="connsiteX587" fmla="*/ 1836377 w 10071595"/>
              <a:gd name="connsiteY587" fmla="*/ 3678474 h 5501160"/>
              <a:gd name="connsiteX588" fmla="*/ 1817308 w 10071595"/>
              <a:gd name="connsiteY588" fmla="*/ 3687059 h 5501160"/>
              <a:gd name="connsiteX589" fmla="*/ 1808728 w 10071595"/>
              <a:gd name="connsiteY589" fmla="*/ 3669894 h 5501160"/>
              <a:gd name="connsiteX590" fmla="*/ 1794425 w 10071595"/>
              <a:gd name="connsiteY590" fmla="*/ 3671803 h 5501160"/>
              <a:gd name="connsiteX591" fmla="*/ 1745798 w 10071595"/>
              <a:gd name="connsiteY591" fmla="*/ 3715663 h 5501160"/>
              <a:gd name="connsiteX592" fmla="*/ 1725779 w 10071595"/>
              <a:gd name="connsiteY592" fmla="*/ 3718522 h 5501160"/>
              <a:gd name="connsiteX593" fmla="*/ 1717194 w 10071595"/>
              <a:gd name="connsiteY593" fmla="*/ 3762383 h 5501160"/>
              <a:gd name="connsiteX594" fmla="*/ 1663803 w 10071595"/>
              <a:gd name="connsiteY594" fmla="*/ 3773821 h 5501160"/>
              <a:gd name="connsiteX595" fmla="*/ 1667616 w 10071595"/>
              <a:gd name="connsiteY595" fmla="*/ 3817682 h 5501160"/>
              <a:gd name="connsiteX596" fmla="*/ 1642825 w 10071595"/>
              <a:gd name="connsiteY596" fmla="*/ 3826262 h 5501160"/>
              <a:gd name="connsiteX597" fmla="*/ 1623755 w 10071595"/>
              <a:gd name="connsiteY597" fmla="*/ 3806243 h 5501160"/>
              <a:gd name="connsiteX598" fmla="*/ 1519828 w 10071595"/>
              <a:gd name="connsiteY598" fmla="*/ 3886333 h 5501160"/>
              <a:gd name="connsiteX599" fmla="*/ 1551291 w 10071595"/>
              <a:gd name="connsiteY599" fmla="*/ 3919705 h 5501160"/>
              <a:gd name="connsiteX600" fmla="*/ 1596106 w 10071595"/>
              <a:gd name="connsiteY600" fmla="*/ 3951168 h 5501160"/>
              <a:gd name="connsiteX601" fmla="*/ 1572269 w 10071595"/>
              <a:gd name="connsiteY601" fmla="*/ 3986448 h 5501160"/>
              <a:gd name="connsiteX602" fmla="*/ 1605641 w 10071595"/>
              <a:gd name="connsiteY602" fmla="*/ 4020774 h 5501160"/>
              <a:gd name="connsiteX603" fmla="*/ 1636149 w 10071595"/>
              <a:gd name="connsiteY603" fmla="*/ 4038888 h 5501160"/>
              <a:gd name="connsiteX604" fmla="*/ 1596106 w 10071595"/>
              <a:gd name="connsiteY604" fmla="*/ 4055095 h 5501160"/>
              <a:gd name="connsiteX605" fmla="*/ 1566547 w 10071595"/>
              <a:gd name="connsiteY605" fmla="*/ 4020774 h 5501160"/>
              <a:gd name="connsiteX606" fmla="*/ 1548432 w 10071595"/>
              <a:gd name="connsiteY606" fmla="*/ 3995982 h 5501160"/>
              <a:gd name="connsiteX607" fmla="*/ 1564639 w 10071595"/>
              <a:gd name="connsiteY607" fmla="*/ 3959748 h 5501160"/>
              <a:gd name="connsiteX608" fmla="*/ 1540802 w 10071595"/>
              <a:gd name="connsiteY608" fmla="*/ 3959748 h 5501160"/>
              <a:gd name="connsiteX609" fmla="*/ 1540802 w 10071595"/>
              <a:gd name="connsiteY609" fmla="*/ 3936865 h 5501160"/>
              <a:gd name="connsiteX610" fmla="*/ 1469292 w 10071595"/>
              <a:gd name="connsiteY610" fmla="*/ 3943542 h 5501160"/>
              <a:gd name="connsiteX611" fmla="*/ 1540802 w 10071595"/>
              <a:gd name="connsiteY611" fmla="*/ 3959748 h 5501160"/>
              <a:gd name="connsiteX612" fmla="*/ 1509339 w 10071595"/>
              <a:gd name="connsiteY612" fmla="*/ 3999795 h 5501160"/>
              <a:gd name="connsiteX613" fmla="*/ 1509339 w 10071595"/>
              <a:gd name="connsiteY613" fmla="*/ 3975959 h 5501160"/>
              <a:gd name="connsiteX614" fmla="*/ 1440688 w 10071595"/>
              <a:gd name="connsiteY614" fmla="*/ 3968333 h 5501160"/>
              <a:gd name="connsiteX615" fmla="*/ 1417805 w 10071595"/>
              <a:gd name="connsiteY615" fmla="*/ 3920659 h 5501160"/>
              <a:gd name="connsiteX616" fmla="*/ 1357739 w 10071595"/>
              <a:gd name="connsiteY616" fmla="*/ 3944496 h 5501160"/>
              <a:gd name="connsiteX617" fmla="*/ 1381575 w 10071595"/>
              <a:gd name="connsiteY617" fmla="*/ 3968333 h 5501160"/>
              <a:gd name="connsiteX618" fmla="*/ 1333902 w 10071595"/>
              <a:gd name="connsiteY618" fmla="*/ 4008376 h 5501160"/>
              <a:gd name="connsiteX619" fmla="*/ 1337715 w 10071595"/>
              <a:gd name="connsiteY619" fmla="*/ 3976913 h 5501160"/>
              <a:gd name="connsiteX620" fmla="*/ 1224253 w 10071595"/>
              <a:gd name="connsiteY620" fmla="*/ 4071306 h 5501160"/>
              <a:gd name="connsiteX621" fmla="*/ 1209951 w 10071595"/>
              <a:gd name="connsiteY621" fmla="*/ 4073214 h 5501160"/>
              <a:gd name="connsiteX622" fmla="*/ 1193740 w 10071595"/>
              <a:gd name="connsiteY622" fmla="*/ 4057003 h 5501160"/>
              <a:gd name="connsiteX623" fmla="*/ 1157510 w 10071595"/>
              <a:gd name="connsiteY623" fmla="*/ 4080840 h 5501160"/>
              <a:gd name="connsiteX624" fmla="*/ 1153697 w 10071595"/>
              <a:gd name="connsiteY624" fmla="*/ 4049378 h 5501160"/>
              <a:gd name="connsiteX625" fmla="*/ 1037372 w 10071595"/>
              <a:gd name="connsiteY625" fmla="*/ 4180954 h 5501160"/>
              <a:gd name="connsiteX626" fmla="*/ 841911 w 10071595"/>
              <a:gd name="connsiteY626" fmla="*/ 4401207 h 5501160"/>
              <a:gd name="connsiteX627" fmla="*/ 557779 w 10071595"/>
              <a:gd name="connsiteY627" fmla="*/ 4600481 h 5501160"/>
              <a:gd name="connsiteX628" fmla="*/ 626426 w 10071595"/>
              <a:gd name="connsiteY628" fmla="*/ 4505134 h 5501160"/>
              <a:gd name="connsiteX629" fmla="*/ 617846 w 10071595"/>
              <a:gd name="connsiteY629" fmla="*/ 4481297 h 5501160"/>
              <a:gd name="connsiteX630" fmla="*/ 526312 w 10071595"/>
              <a:gd name="connsiteY630" fmla="*/ 4548994 h 5501160"/>
              <a:gd name="connsiteX631" fmla="*/ 566360 w 10071595"/>
              <a:gd name="connsiteY631" fmla="*/ 4497508 h 5501160"/>
              <a:gd name="connsiteX632" fmla="*/ 486269 w 10071595"/>
              <a:gd name="connsiteY632" fmla="*/ 4497508 h 5501160"/>
              <a:gd name="connsiteX633" fmla="*/ 566360 w 10071595"/>
              <a:gd name="connsiteY633" fmla="*/ 4446017 h 5501160"/>
              <a:gd name="connsiteX634" fmla="*/ 534892 w 10071595"/>
              <a:gd name="connsiteY634" fmla="*/ 4422180 h 5501160"/>
              <a:gd name="connsiteX635" fmla="*/ 562547 w 10071595"/>
              <a:gd name="connsiteY635" fmla="*/ 4393576 h 5501160"/>
              <a:gd name="connsiteX636" fmla="*/ 825700 w 10071595"/>
              <a:gd name="connsiteY636" fmla="*/ 4064629 h 5501160"/>
              <a:gd name="connsiteX637" fmla="*/ 975397 w 10071595"/>
              <a:gd name="connsiteY637" fmla="*/ 3847240 h 5501160"/>
              <a:gd name="connsiteX638" fmla="*/ 954419 w 10071595"/>
              <a:gd name="connsiteY638" fmla="*/ 3827217 h 5501160"/>
              <a:gd name="connsiteX639" fmla="*/ 939167 w 10071595"/>
              <a:gd name="connsiteY639" fmla="*/ 3867264 h 5501160"/>
              <a:gd name="connsiteX640" fmla="*/ 1031650 w 10071595"/>
              <a:gd name="connsiteY640" fmla="*/ 3719476 h 5501160"/>
              <a:gd name="connsiteX641" fmla="*/ 1097439 w 10071595"/>
              <a:gd name="connsiteY641" fmla="*/ 3625084 h 5501160"/>
              <a:gd name="connsiteX642" fmla="*/ 1119371 w 10071595"/>
              <a:gd name="connsiteY642" fmla="*/ 3531641 h 5501160"/>
              <a:gd name="connsiteX643" fmla="*/ 1143208 w 10071595"/>
              <a:gd name="connsiteY643" fmla="*/ 3555478 h 5501160"/>
              <a:gd name="connsiteX644" fmla="*/ 1135578 w 10071595"/>
              <a:gd name="connsiteY644" fmla="*/ 3519248 h 5501160"/>
              <a:gd name="connsiteX645" fmla="*/ 1126997 w 10071595"/>
              <a:gd name="connsiteY645" fmla="*/ 3507804 h 5501160"/>
              <a:gd name="connsiteX646" fmla="*/ 1143208 w 10071595"/>
              <a:gd name="connsiteY646" fmla="*/ 3456318 h 5501160"/>
              <a:gd name="connsiteX647" fmla="*/ 1143208 w 10071595"/>
              <a:gd name="connsiteY647" fmla="*/ 3378132 h 5501160"/>
              <a:gd name="connsiteX648" fmla="*/ 1229020 w 10071595"/>
              <a:gd name="connsiteY648" fmla="*/ 3306622 h 5501160"/>
              <a:gd name="connsiteX649" fmla="*/ 1247135 w 10071595"/>
              <a:gd name="connsiteY649" fmla="*/ 3253231 h 5501160"/>
              <a:gd name="connsiteX650" fmla="*/ 1198507 w 10071595"/>
              <a:gd name="connsiteY650" fmla="*/ 3232253 h 5501160"/>
              <a:gd name="connsiteX651" fmla="*/ 1223299 w 10071595"/>
              <a:gd name="connsiteY651" fmla="*/ 3180767 h 5501160"/>
              <a:gd name="connsiteX652" fmla="*/ 1189927 w 10071595"/>
              <a:gd name="connsiteY652" fmla="*/ 3219860 h 5501160"/>
              <a:gd name="connsiteX653" fmla="*/ 1159414 w 10071595"/>
              <a:gd name="connsiteY653" fmla="*/ 3216042 h 5501160"/>
              <a:gd name="connsiteX654" fmla="*/ 1141299 w 10071595"/>
              <a:gd name="connsiteY654" fmla="*/ 3241788 h 5501160"/>
              <a:gd name="connsiteX655" fmla="*/ 1112695 w 10071595"/>
              <a:gd name="connsiteY655" fmla="*/ 3257044 h 5501160"/>
              <a:gd name="connsiteX656" fmla="*/ 1079324 w 10071595"/>
              <a:gd name="connsiteY656" fmla="*/ 3368597 h 5501160"/>
              <a:gd name="connsiteX657" fmla="*/ 1088859 w 10071595"/>
              <a:gd name="connsiteY657" fmla="*/ 3408645 h 5501160"/>
              <a:gd name="connsiteX658" fmla="*/ 996375 w 10071595"/>
              <a:gd name="connsiteY658" fmla="*/ 3388621 h 5501160"/>
              <a:gd name="connsiteX659" fmla="*/ 920097 w 10071595"/>
              <a:gd name="connsiteY659" fmla="*/ 3468711 h 5501160"/>
              <a:gd name="connsiteX660" fmla="*/ 923910 w 10071595"/>
              <a:gd name="connsiteY660" fmla="*/ 3508759 h 5501160"/>
              <a:gd name="connsiteX661" fmla="*/ 888630 w 10071595"/>
              <a:gd name="connsiteY661" fmla="*/ 3500179 h 5501160"/>
              <a:gd name="connsiteX662" fmla="*/ 912467 w 10071595"/>
              <a:gd name="connsiteY662" fmla="*/ 3432481 h 5501160"/>
              <a:gd name="connsiteX663" fmla="*/ 958236 w 10071595"/>
              <a:gd name="connsiteY663" fmla="*/ 3426760 h 5501160"/>
              <a:gd name="connsiteX664" fmla="*/ 967771 w 10071595"/>
              <a:gd name="connsiteY664" fmla="*/ 3332367 h 5501160"/>
              <a:gd name="connsiteX665" fmla="*/ 1016394 w 10071595"/>
              <a:gd name="connsiteY665" fmla="*/ 3268483 h 5501160"/>
              <a:gd name="connsiteX666" fmla="*/ 1024025 w 10071595"/>
              <a:gd name="connsiteY666" fmla="*/ 3299950 h 5501160"/>
              <a:gd name="connsiteX667" fmla="*/ 1063118 w 10071595"/>
              <a:gd name="connsiteY667" fmla="*/ 3275159 h 5501160"/>
              <a:gd name="connsiteX668" fmla="*/ 1047861 w 10071595"/>
              <a:gd name="connsiteY668" fmla="*/ 3247509 h 5501160"/>
              <a:gd name="connsiteX669" fmla="*/ 1061209 w 10071595"/>
              <a:gd name="connsiteY669" fmla="*/ 3242742 h 5501160"/>
              <a:gd name="connsiteX670" fmla="*/ 1106974 w 10071595"/>
              <a:gd name="connsiteY670" fmla="*/ 3187438 h 5501160"/>
              <a:gd name="connsiteX671" fmla="*/ 1218531 w 10071595"/>
              <a:gd name="connsiteY671" fmla="*/ 3051094 h 5501160"/>
              <a:gd name="connsiteX672" fmla="*/ 1243322 w 10071595"/>
              <a:gd name="connsiteY672" fmla="*/ 2994840 h 5501160"/>
              <a:gd name="connsiteX673" fmla="*/ 1287183 w 10071595"/>
              <a:gd name="connsiteY673" fmla="*/ 2994840 h 5501160"/>
              <a:gd name="connsiteX674" fmla="*/ 1311020 w 10071595"/>
              <a:gd name="connsiteY674" fmla="*/ 2923330 h 5501160"/>
              <a:gd name="connsiteX675" fmla="*/ 1231879 w 10071595"/>
              <a:gd name="connsiteY675" fmla="*/ 2991027 h 5501160"/>
              <a:gd name="connsiteX676" fmla="*/ 1039281 w 10071595"/>
              <a:gd name="connsiteY676" fmla="*/ 3182671 h 5501160"/>
              <a:gd name="connsiteX677" fmla="*/ 975397 w 10071595"/>
              <a:gd name="connsiteY677" fmla="*/ 3238929 h 5501160"/>
              <a:gd name="connsiteX678" fmla="*/ 1195649 w 10071595"/>
              <a:gd name="connsiteY678" fmla="*/ 2987210 h 5501160"/>
              <a:gd name="connsiteX679" fmla="*/ 1230925 w 10071595"/>
              <a:gd name="connsiteY679" fmla="*/ 2927143 h 5501160"/>
              <a:gd name="connsiteX680" fmla="*/ 1325322 w 10071595"/>
              <a:gd name="connsiteY680" fmla="*/ 2798425 h 5501160"/>
              <a:gd name="connsiteX681" fmla="*/ 1352017 w 10071595"/>
              <a:gd name="connsiteY681" fmla="*/ 2748842 h 5501160"/>
              <a:gd name="connsiteX682" fmla="*/ 1385388 w 10071595"/>
              <a:gd name="connsiteY682" fmla="*/ 2726914 h 5501160"/>
              <a:gd name="connsiteX683" fmla="*/ 1534130 w 10071595"/>
              <a:gd name="connsiteY683" fmla="*/ 2575314 h 5501160"/>
              <a:gd name="connsiteX684" fmla="*/ 1566547 w 10071595"/>
              <a:gd name="connsiteY684" fmla="*/ 2563870 h 5501160"/>
              <a:gd name="connsiteX685" fmla="*/ 1558921 w 10071595"/>
              <a:gd name="connsiteY685" fmla="*/ 2540034 h 5501160"/>
              <a:gd name="connsiteX686" fmla="*/ 1611362 w 10071595"/>
              <a:gd name="connsiteY686" fmla="*/ 2516197 h 5501160"/>
              <a:gd name="connsiteX687" fmla="*/ 1615175 w 10071595"/>
              <a:gd name="connsiteY687" fmla="*/ 2527640 h 5501160"/>
              <a:gd name="connsiteX688" fmla="*/ 1538898 w 10071595"/>
              <a:gd name="connsiteY688" fmla="*/ 2603918 h 5501160"/>
              <a:gd name="connsiteX689" fmla="*/ 1541756 w 10071595"/>
              <a:gd name="connsiteY689" fmla="*/ 2625846 h 5501160"/>
              <a:gd name="connsiteX690" fmla="*/ 1519828 w 10071595"/>
              <a:gd name="connsiteY690" fmla="*/ 2639193 h 5501160"/>
              <a:gd name="connsiteX691" fmla="*/ 1531267 w 10071595"/>
              <a:gd name="connsiteY691" fmla="*/ 2650637 h 5501160"/>
              <a:gd name="connsiteX692" fmla="*/ 1576082 w 10071595"/>
              <a:gd name="connsiteY692" fmla="*/ 2606776 h 5501160"/>
              <a:gd name="connsiteX693" fmla="*/ 1728637 w 10071595"/>
              <a:gd name="connsiteY693" fmla="*/ 2499036 h 5501160"/>
              <a:gd name="connsiteX694" fmla="*/ 1800147 w 10071595"/>
              <a:gd name="connsiteY694" fmla="*/ 2514293 h 5501160"/>
              <a:gd name="connsiteX695" fmla="*/ 1796334 w 10071595"/>
              <a:gd name="connsiteY695" fmla="*/ 2481871 h 5501160"/>
              <a:gd name="connsiteX696" fmla="*/ 1832564 w 10071595"/>
              <a:gd name="connsiteY696" fmla="*/ 2466619 h 5501160"/>
              <a:gd name="connsiteX697" fmla="*/ 1824938 w 10071595"/>
              <a:gd name="connsiteY697" fmla="*/ 2506662 h 5501160"/>
              <a:gd name="connsiteX698" fmla="*/ 1872612 w 10071595"/>
              <a:gd name="connsiteY698" fmla="*/ 2506662 h 5501160"/>
              <a:gd name="connsiteX699" fmla="*/ 1842099 w 10071595"/>
              <a:gd name="connsiteY699" fmla="*/ 2463756 h 5501160"/>
              <a:gd name="connsiteX700" fmla="*/ 1901216 w 10071595"/>
              <a:gd name="connsiteY700" fmla="*/ 2401781 h 5501160"/>
              <a:gd name="connsiteX701" fmla="*/ 1945076 w 10071595"/>
              <a:gd name="connsiteY701" fmla="*/ 2398922 h 5501160"/>
              <a:gd name="connsiteX702" fmla="*/ 1981306 w 10071595"/>
              <a:gd name="connsiteY702" fmla="*/ 2361738 h 5501160"/>
              <a:gd name="connsiteX703" fmla="*/ 2015632 w 10071595"/>
              <a:gd name="connsiteY703" fmla="*/ 2351249 h 5501160"/>
              <a:gd name="connsiteX704" fmla="*/ 2110979 w 10071595"/>
              <a:gd name="connsiteY704" fmla="*/ 2281643 h 5501160"/>
              <a:gd name="connsiteX705" fmla="*/ 2143396 w 10071595"/>
              <a:gd name="connsiteY705" fmla="*/ 2287364 h 5501160"/>
              <a:gd name="connsiteX706" fmla="*/ 2157698 w 10071595"/>
              <a:gd name="connsiteY706" fmla="*/ 2268295 h 5501160"/>
              <a:gd name="connsiteX707" fmla="*/ 2211093 w 10071595"/>
              <a:gd name="connsiteY707" fmla="*/ 2221576 h 5501160"/>
              <a:gd name="connsiteX708" fmla="*/ 2194882 w 10071595"/>
              <a:gd name="connsiteY708" fmla="*/ 2205365 h 5501160"/>
              <a:gd name="connsiteX709" fmla="*/ 2258767 w 10071595"/>
              <a:gd name="connsiteY709" fmla="*/ 2137673 h 5501160"/>
              <a:gd name="connsiteX710" fmla="*/ 2110979 w 10071595"/>
              <a:gd name="connsiteY710" fmla="*/ 2241600 h 5501160"/>
              <a:gd name="connsiteX711" fmla="*/ 2090955 w 10071595"/>
              <a:gd name="connsiteY711" fmla="*/ 2221576 h 5501160"/>
              <a:gd name="connsiteX712" fmla="*/ 2157698 w 10071595"/>
              <a:gd name="connsiteY712" fmla="*/ 2192018 h 5501160"/>
              <a:gd name="connsiteX713" fmla="*/ 2192978 w 10071595"/>
              <a:gd name="connsiteY713" fmla="*/ 2145298 h 5501160"/>
              <a:gd name="connsiteX714" fmla="*/ 2281649 w 10071595"/>
              <a:gd name="connsiteY714" fmla="*/ 2111927 h 5501160"/>
              <a:gd name="connsiteX715" fmla="*/ 2286416 w 10071595"/>
              <a:gd name="connsiteY715" fmla="*/ 2089045 h 5501160"/>
              <a:gd name="connsiteX716" fmla="*/ 2314066 w 10071595"/>
              <a:gd name="connsiteY716" fmla="*/ 2089045 h 5501160"/>
              <a:gd name="connsiteX717" fmla="*/ 2297860 w 10071595"/>
              <a:gd name="connsiteY717" fmla="*/ 2112881 h 5501160"/>
              <a:gd name="connsiteX718" fmla="*/ 2337903 w 10071595"/>
              <a:gd name="connsiteY718" fmla="*/ 2105251 h 5501160"/>
              <a:gd name="connsiteX719" fmla="*/ 2321697 w 10071595"/>
              <a:gd name="connsiteY719" fmla="*/ 2073788 h 5501160"/>
              <a:gd name="connsiteX720" fmla="*/ 2349346 w 10071595"/>
              <a:gd name="connsiteY720" fmla="*/ 2097625 h 5501160"/>
              <a:gd name="connsiteX721" fmla="*/ 2397974 w 10071595"/>
              <a:gd name="connsiteY721" fmla="*/ 2065208 h 5501160"/>
              <a:gd name="connsiteX722" fmla="*/ 2402741 w 10071595"/>
              <a:gd name="connsiteY722" fmla="*/ 2042326 h 5501160"/>
              <a:gd name="connsiteX723" fmla="*/ 2432295 w 10071595"/>
              <a:gd name="connsiteY723" fmla="*/ 2028973 h 5501160"/>
              <a:gd name="connsiteX724" fmla="*/ 2424669 w 10071595"/>
              <a:gd name="connsiteY724" fmla="*/ 1993698 h 5501160"/>
              <a:gd name="connsiteX725" fmla="*/ 2459950 w 10071595"/>
              <a:gd name="connsiteY725" fmla="*/ 2017535 h 5501160"/>
              <a:gd name="connsiteX726" fmla="*/ 2492367 w 10071595"/>
              <a:gd name="connsiteY726" fmla="*/ 1962231 h 5501160"/>
              <a:gd name="connsiteX727" fmla="*/ 2503805 w 10071595"/>
              <a:gd name="connsiteY727" fmla="*/ 1986067 h 5501160"/>
              <a:gd name="connsiteX728" fmla="*/ 2542899 w 10071595"/>
              <a:gd name="connsiteY728" fmla="*/ 1965094 h 5501160"/>
              <a:gd name="connsiteX729" fmla="*/ 2530505 w 10071595"/>
              <a:gd name="connsiteY729" fmla="*/ 1938394 h 5501160"/>
              <a:gd name="connsiteX730" fmla="*/ 2587713 w 10071595"/>
              <a:gd name="connsiteY730" fmla="*/ 1899305 h 5501160"/>
              <a:gd name="connsiteX731" fmla="*/ 2603920 w 10071595"/>
              <a:gd name="connsiteY731" fmla="*/ 1915511 h 5501160"/>
              <a:gd name="connsiteX732" fmla="*/ 2639200 w 10071595"/>
              <a:gd name="connsiteY732" fmla="*/ 1906931 h 5501160"/>
              <a:gd name="connsiteX733" fmla="*/ 2622989 w 10071595"/>
              <a:gd name="connsiteY733" fmla="*/ 1895488 h 5501160"/>
              <a:gd name="connsiteX734" fmla="*/ 2663037 w 10071595"/>
              <a:gd name="connsiteY734" fmla="*/ 1859258 h 5501160"/>
              <a:gd name="connsiteX735" fmla="*/ 2643013 w 10071595"/>
              <a:gd name="connsiteY735" fmla="*/ 1883094 h 5501160"/>
              <a:gd name="connsiteX736" fmla="*/ 2679247 w 10071595"/>
              <a:gd name="connsiteY736" fmla="*/ 1843047 h 5501160"/>
              <a:gd name="connsiteX737" fmla="*/ 2693549 w 10071595"/>
              <a:gd name="connsiteY737" fmla="*/ 1834467 h 5501160"/>
              <a:gd name="connsiteX738" fmla="*/ 2687828 w 10071595"/>
              <a:gd name="connsiteY738" fmla="*/ 1820165 h 5501160"/>
              <a:gd name="connsiteX739" fmla="*/ 2855639 w 10071595"/>
              <a:gd name="connsiteY739" fmla="*/ 1739120 h 5501160"/>
              <a:gd name="connsiteX740" fmla="*/ 2847054 w 10071595"/>
              <a:gd name="connsiteY740" fmla="*/ 1755331 h 5501160"/>
              <a:gd name="connsiteX741" fmla="*/ 2947168 w 10071595"/>
              <a:gd name="connsiteY741" fmla="*/ 1707657 h 5501160"/>
              <a:gd name="connsiteX742" fmla="*/ 2962425 w 10071595"/>
              <a:gd name="connsiteY742" fmla="*/ 1731494 h 5501160"/>
              <a:gd name="connsiteX743" fmla="*/ 3082563 w 10071595"/>
              <a:gd name="connsiteY743" fmla="*/ 1659984 h 5501160"/>
              <a:gd name="connsiteX744" fmla="*/ 3082563 w 10071595"/>
              <a:gd name="connsiteY744" fmla="*/ 1643773 h 5501160"/>
              <a:gd name="connsiteX745" fmla="*/ 2971005 w 10071595"/>
              <a:gd name="connsiteY745" fmla="*/ 1716237 h 5501160"/>
              <a:gd name="connsiteX746" fmla="*/ 2968147 w 10071595"/>
              <a:gd name="connsiteY746" fmla="*/ 1660938 h 5501160"/>
              <a:gd name="connsiteX747" fmla="*/ 3036798 w 10071595"/>
              <a:gd name="connsiteY747" fmla="*/ 1612310 h 5501160"/>
              <a:gd name="connsiteX748" fmla="*/ 3074937 w 10071595"/>
              <a:gd name="connsiteY748" fmla="*/ 1612310 h 5501160"/>
              <a:gd name="connsiteX749" fmla="*/ 3159795 w 10071595"/>
              <a:gd name="connsiteY749" fmla="*/ 1580843 h 5501160"/>
              <a:gd name="connsiteX750" fmla="*/ 3135958 w 10071595"/>
              <a:gd name="connsiteY750" fmla="*/ 1569404 h 5501160"/>
              <a:gd name="connsiteX751" fmla="*/ 3199838 w 10071595"/>
              <a:gd name="connsiteY751" fmla="*/ 1533170 h 5501160"/>
              <a:gd name="connsiteX752" fmla="*/ 3184586 w 10071595"/>
              <a:gd name="connsiteY752" fmla="*/ 1521731 h 5501160"/>
              <a:gd name="connsiteX753" fmla="*/ 3128327 w 10071595"/>
              <a:gd name="connsiteY753" fmla="*/ 1549380 h 5501160"/>
              <a:gd name="connsiteX754" fmla="*/ 3192212 w 10071595"/>
              <a:gd name="connsiteY754" fmla="*/ 1493127 h 5501160"/>
              <a:gd name="connsiteX755" fmla="*/ 3159795 w 10071595"/>
              <a:gd name="connsiteY755" fmla="*/ 1449266 h 5501160"/>
              <a:gd name="connsiteX756" fmla="*/ 3232259 w 10071595"/>
              <a:gd name="connsiteY756" fmla="*/ 1421616 h 5501160"/>
              <a:gd name="connsiteX757" fmla="*/ 3216048 w 10071595"/>
              <a:gd name="connsiteY757" fmla="*/ 1461659 h 5501160"/>
              <a:gd name="connsiteX758" fmla="*/ 3296139 w 10071595"/>
              <a:gd name="connsiteY758" fmla="*/ 1417804 h 5501160"/>
              <a:gd name="connsiteX759" fmla="*/ 3272302 w 10071595"/>
              <a:gd name="connsiteY759" fmla="*/ 1397780 h 5501160"/>
              <a:gd name="connsiteX760" fmla="*/ 3393395 w 10071595"/>
              <a:gd name="connsiteY760" fmla="*/ 1330083 h 5501160"/>
              <a:gd name="connsiteX761" fmla="*/ 3437255 w 10071595"/>
              <a:gd name="connsiteY761" fmla="*/ 1317689 h 5501160"/>
              <a:gd name="connsiteX762" fmla="*/ 3465859 w 10071595"/>
              <a:gd name="connsiteY762" fmla="*/ 1286222 h 5501160"/>
              <a:gd name="connsiteX763" fmla="*/ 3490646 w 10071595"/>
              <a:gd name="connsiteY763" fmla="*/ 1290989 h 5501160"/>
              <a:gd name="connsiteX764" fmla="*/ 3647968 w 10071595"/>
              <a:gd name="connsiteY764" fmla="*/ 1224247 h 5501160"/>
              <a:gd name="connsiteX765" fmla="*/ 3672759 w 10071595"/>
              <a:gd name="connsiteY765" fmla="*/ 1232827 h 5501160"/>
              <a:gd name="connsiteX766" fmla="*/ 3716619 w 10071595"/>
              <a:gd name="connsiteY766" fmla="*/ 1196597 h 5501160"/>
              <a:gd name="connsiteX767" fmla="*/ 3721387 w 10071595"/>
              <a:gd name="connsiteY767" fmla="*/ 1211853 h 5501160"/>
              <a:gd name="connsiteX768" fmla="*/ 3736643 w 10071595"/>
              <a:gd name="connsiteY768" fmla="*/ 1220434 h 5501160"/>
              <a:gd name="connsiteX769" fmla="*/ 3712807 w 10071595"/>
              <a:gd name="connsiteY769" fmla="*/ 1236644 h 5501160"/>
              <a:gd name="connsiteX770" fmla="*/ 3763339 w 10071595"/>
              <a:gd name="connsiteY770" fmla="*/ 1212808 h 5501160"/>
              <a:gd name="connsiteX771" fmla="*/ 3752849 w 10071595"/>
              <a:gd name="connsiteY771" fmla="*/ 1196597 h 5501160"/>
              <a:gd name="connsiteX772" fmla="*/ 3809108 w 10071595"/>
              <a:gd name="connsiteY772" fmla="*/ 1167993 h 5501160"/>
              <a:gd name="connsiteX773" fmla="*/ 3792897 w 10071595"/>
              <a:gd name="connsiteY773" fmla="*/ 1156549 h 5501160"/>
              <a:gd name="connsiteX774" fmla="*/ 3883477 w 10071595"/>
              <a:gd name="connsiteY774" fmla="*/ 1114598 h 5501160"/>
              <a:gd name="connsiteX775" fmla="*/ 3954987 w 10071595"/>
              <a:gd name="connsiteY775" fmla="*/ 1099341 h 5501160"/>
              <a:gd name="connsiteX776" fmla="*/ 3991217 w 10071595"/>
              <a:gd name="connsiteY776" fmla="*/ 1052622 h 5501160"/>
              <a:gd name="connsiteX777" fmla="*/ 4040799 w 10071595"/>
              <a:gd name="connsiteY777" fmla="*/ 1048809 h 5501160"/>
              <a:gd name="connsiteX778" fmla="*/ 4104683 w 10071595"/>
              <a:gd name="connsiteY778" fmla="*/ 1020205 h 5501160"/>
              <a:gd name="connsiteX779" fmla="*/ 4097053 w 10071595"/>
              <a:gd name="connsiteY779" fmla="*/ 997323 h 5501160"/>
              <a:gd name="connsiteX780" fmla="*/ 4124702 w 10071595"/>
              <a:gd name="connsiteY780" fmla="*/ 1013529 h 5501160"/>
              <a:gd name="connsiteX781" fmla="*/ 4179052 w 10071595"/>
              <a:gd name="connsiteY781" fmla="*/ 980158 h 5501160"/>
              <a:gd name="connsiteX782" fmla="*/ 4240073 w 10071595"/>
              <a:gd name="connsiteY782" fmla="*/ 928671 h 5501160"/>
              <a:gd name="connsiteX783" fmla="*/ 4298236 w 10071595"/>
              <a:gd name="connsiteY783" fmla="*/ 895300 h 5501160"/>
              <a:gd name="connsiteX784" fmla="*/ 4367837 w 10071595"/>
              <a:gd name="connsiteY784" fmla="*/ 864792 h 5501160"/>
              <a:gd name="connsiteX785" fmla="*/ 4351631 w 10071595"/>
              <a:gd name="connsiteY785" fmla="*/ 848581 h 5501160"/>
              <a:gd name="connsiteX786" fmla="*/ 4367837 w 10071595"/>
              <a:gd name="connsiteY786" fmla="*/ 820931 h 5501160"/>
              <a:gd name="connsiteX787" fmla="*/ 4336374 w 10071595"/>
              <a:gd name="connsiteY787" fmla="*/ 800907 h 5501160"/>
              <a:gd name="connsiteX788" fmla="*/ 4407884 w 10071595"/>
              <a:gd name="connsiteY788" fmla="*/ 768490 h 5501160"/>
              <a:gd name="connsiteX789" fmla="*/ 4384048 w 10071595"/>
              <a:gd name="connsiteY789" fmla="*/ 819977 h 5501160"/>
              <a:gd name="connsiteX790" fmla="*/ 4427908 w 10071595"/>
              <a:gd name="connsiteY790" fmla="*/ 812351 h 5501160"/>
              <a:gd name="connsiteX791" fmla="*/ 4459371 w 10071595"/>
              <a:gd name="connsiteY791" fmla="*/ 827603 h 5501160"/>
              <a:gd name="connsiteX792" fmla="*/ 4480349 w 10071595"/>
              <a:gd name="connsiteY792" fmla="*/ 739886 h 5501160"/>
              <a:gd name="connsiteX793" fmla="*/ 4507999 w 10071595"/>
              <a:gd name="connsiteY793" fmla="*/ 756092 h 5501160"/>
              <a:gd name="connsiteX794" fmla="*/ 4524210 w 10071595"/>
              <a:gd name="connsiteY794" fmla="*/ 732256 h 5501160"/>
              <a:gd name="connsiteX795" fmla="*/ 4512766 w 10071595"/>
              <a:gd name="connsiteY795" fmla="*/ 783747 h 5501160"/>
              <a:gd name="connsiteX796" fmla="*/ 4520392 w 10071595"/>
              <a:gd name="connsiteY796" fmla="*/ 819977 h 5501160"/>
              <a:gd name="connsiteX797" fmla="*/ 4539461 w 10071595"/>
              <a:gd name="connsiteY797" fmla="*/ 819977 h 5501160"/>
              <a:gd name="connsiteX798" fmla="*/ 4678669 w 10071595"/>
              <a:gd name="connsiteY798" fmla="*/ 742745 h 5501160"/>
              <a:gd name="connsiteX799" fmla="*/ 4693925 w 10071595"/>
              <a:gd name="connsiteY799" fmla="*/ 724630 h 5501160"/>
              <a:gd name="connsiteX800" fmla="*/ 4728251 w 10071595"/>
              <a:gd name="connsiteY800" fmla="*/ 700793 h 5501160"/>
              <a:gd name="connsiteX801" fmla="*/ 4735877 w 10071595"/>
              <a:gd name="connsiteY801" fmla="*/ 717004 h 5501160"/>
              <a:gd name="connsiteX802" fmla="*/ 4752088 w 10071595"/>
              <a:gd name="connsiteY802" fmla="*/ 717004 h 5501160"/>
              <a:gd name="connsiteX803" fmla="*/ 4843622 w 10071595"/>
              <a:gd name="connsiteY803" fmla="*/ 660746 h 5501160"/>
              <a:gd name="connsiteX804" fmla="*/ 4853156 w 10071595"/>
              <a:gd name="connsiteY804" fmla="*/ 677911 h 5501160"/>
              <a:gd name="connsiteX805" fmla="*/ 4888432 w 10071595"/>
              <a:gd name="connsiteY805" fmla="*/ 669330 h 5501160"/>
              <a:gd name="connsiteX806" fmla="*/ 4864595 w 10071595"/>
              <a:gd name="connsiteY806" fmla="*/ 645494 h 5501160"/>
              <a:gd name="connsiteX807" fmla="*/ 5118219 w 10071595"/>
              <a:gd name="connsiteY807" fmla="*/ 542516 h 5501160"/>
              <a:gd name="connsiteX808" fmla="*/ 5160170 w 10071595"/>
              <a:gd name="connsiteY808" fmla="*/ 556818 h 5501160"/>
              <a:gd name="connsiteX809" fmla="*/ 5215474 w 10071595"/>
              <a:gd name="connsiteY809" fmla="*/ 517725 h 5501160"/>
              <a:gd name="connsiteX810" fmla="*/ 5224055 w 10071595"/>
              <a:gd name="connsiteY810" fmla="*/ 532982 h 5501160"/>
              <a:gd name="connsiteX811" fmla="*/ 5238357 w 10071595"/>
              <a:gd name="connsiteY811" fmla="*/ 514867 h 5501160"/>
              <a:gd name="connsiteX812" fmla="*/ 5249796 w 10071595"/>
              <a:gd name="connsiteY812" fmla="*/ 498656 h 5501160"/>
              <a:gd name="connsiteX813" fmla="*/ 5355631 w 10071595"/>
              <a:gd name="connsiteY813" fmla="*/ 452891 h 5501160"/>
              <a:gd name="connsiteX814" fmla="*/ 5343238 w 10071595"/>
              <a:gd name="connsiteY814" fmla="*/ 476728 h 5501160"/>
              <a:gd name="connsiteX815" fmla="*/ 5390912 w 10071595"/>
              <a:gd name="connsiteY815" fmla="*/ 500565 h 5501160"/>
              <a:gd name="connsiteX816" fmla="*/ 5350864 w 10071595"/>
              <a:gd name="connsiteY816" fmla="*/ 492939 h 5501160"/>
              <a:gd name="connsiteX817" fmla="*/ 5318447 w 10071595"/>
              <a:gd name="connsiteY817" fmla="*/ 556818 h 5501160"/>
              <a:gd name="connsiteX818" fmla="*/ 5483395 w 10071595"/>
              <a:gd name="connsiteY818" fmla="*/ 533936 h 5501160"/>
              <a:gd name="connsiteX819" fmla="*/ 5579697 w 10071595"/>
              <a:gd name="connsiteY819" fmla="*/ 486263 h 5501160"/>
              <a:gd name="connsiteX820" fmla="*/ 5645485 w 10071595"/>
              <a:gd name="connsiteY820" fmla="*/ 468148 h 5501160"/>
              <a:gd name="connsiteX821" fmla="*/ 5614977 w 10071595"/>
              <a:gd name="connsiteY821" fmla="*/ 497706 h 5501160"/>
              <a:gd name="connsiteX822" fmla="*/ 5553001 w 10071595"/>
              <a:gd name="connsiteY822" fmla="*/ 515821 h 5501160"/>
              <a:gd name="connsiteX823" fmla="*/ 5524397 w 10071595"/>
              <a:gd name="connsiteY823" fmla="*/ 552051 h 5501160"/>
              <a:gd name="connsiteX824" fmla="*/ 5436676 w 10071595"/>
              <a:gd name="connsiteY824" fmla="*/ 620703 h 5501160"/>
              <a:gd name="connsiteX825" fmla="*/ 5473861 w 10071595"/>
              <a:gd name="connsiteY825" fmla="*/ 636909 h 5501160"/>
              <a:gd name="connsiteX826" fmla="*/ 5536791 w 10071595"/>
              <a:gd name="connsiteY826" fmla="*/ 588286 h 5501160"/>
              <a:gd name="connsiteX827" fmla="*/ 5556814 w 10071595"/>
              <a:gd name="connsiteY827" fmla="*/ 604492 h 5501160"/>
              <a:gd name="connsiteX828" fmla="*/ 5596862 w 10071595"/>
              <a:gd name="connsiteY828" fmla="*/ 573029 h 5501160"/>
              <a:gd name="connsiteX829" fmla="*/ 5569208 w 10071595"/>
              <a:gd name="connsiteY829" fmla="*/ 605446 h 5501160"/>
              <a:gd name="connsiteX830" fmla="*/ 5620699 w 10071595"/>
              <a:gd name="connsiteY830" fmla="*/ 557773 h 5501160"/>
              <a:gd name="connsiteX831" fmla="*/ 5644535 w 10071595"/>
              <a:gd name="connsiteY831" fmla="*/ 589235 h 5501160"/>
              <a:gd name="connsiteX832" fmla="*/ 5724626 w 10071595"/>
              <a:gd name="connsiteY832" fmla="*/ 557773 h 5501160"/>
              <a:gd name="connsiteX833" fmla="*/ 5701743 w 10071595"/>
              <a:gd name="connsiteY833" fmla="*/ 573984 h 5501160"/>
              <a:gd name="connsiteX834" fmla="*/ 5701743 w 10071595"/>
              <a:gd name="connsiteY834" fmla="*/ 605446 h 5501160"/>
              <a:gd name="connsiteX835" fmla="*/ 5643581 w 10071595"/>
              <a:gd name="connsiteY835" fmla="*/ 632141 h 5501160"/>
              <a:gd name="connsiteX836" fmla="*/ 5557769 w 10071595"/>
              <a:gd name="connsiteY836" fmla="*/ 685537 h 5501160"/>
              <a:gd name="connsiteX837" fmla="*/ 5589231 w 10071595"/>
              <a:gd name="connsiteY837" fmla="*/ 681724 h 5501160"/>
              <a:gd name="connsiteX838" fmla="*/ 5532978 w 10071595"/>
              <a:gd name="connsiteY838" fmla="*/ 749421 h 5501160"/>
              <a:gd name="connsiteX839" fmla="*/ 5578742 w 10071595"/>
              <a:gd name="connsiteY839" fmla="*/ 709373 h 5501160"/>
              <a:gd name="connsiteX840" fmla="*/ 5661696 w 10071595"/>
              <a:gd name="connsiteY840" fmla="*/ 677911 h 5501160"/>
              <a:gd name="connsiteX841" fmla="*/ 5701743 w 10071595"/>
              <a:gd name="connsiteY841" fmla="*/ 694117 h 5501160"/>
              <a:gd name="connsiteX842" fmla="*/ 5753230 w 10071595"/>
              <a:gd name="connsiteY842" fmla="*/ 614026 h 5501160"/>
              <a:gd name="connsiteX843" fmla="*/ 5789460 w 10071595"/>
              <a:gd name="connsiteY843" fmla="*/ 553960 h 5501160"/>
              <a:gd name="connsiteX844" fmla="*/ 5774203 w 10071595"/>
              <a:gd name="connsiteY844" fmla="*/ 542516 h 5501160"/>
              <a:gd name="connsiteX845" fmla="*/ 5814251 w 10071595"/>
              <a:gd name="connsiteY845" fmla="*/ 526310 h 5501160"/>
              <a:gd name="connsiteX846" fmla="*/ 5798040 w 10071595"/>
              <a:gd name="connsiteY846" fmla="*/ 614026 h 5501160"/>
              <a:gd name="connsiteX847" fmla="*/ 5781834 w 10071595"/>
              <a:gd name="connsiteY847" fmla="*/ 630237 h 5501160"/>
              <a:gd name="connsiteX848" fmla="*/ 5798040 w 10071595"/>
              <a:gd name="connsiteY848" fmla="*/ 634050 h 5501160"/>
              <a:gd name="connsiteX849" fmla="*/ 5773254 w 10071595"/>
              <a:gd name="connsiteY849" fmla="*/ 676956 h 5501160"/>
              <a:gd name="connsiteX850" fmla="*/ 5750367 w 10071595"/>
              <a:gd name="connsiteY850" fmla="*/ 676956 h 5501160"/>
              <a:gd name="connsiteX851" fmla="*/ 5757997 w 10071595"/>
              <a:gd name="connsiteY851" fmla="*/ 654074 h 5501160"/>
              <a:gd name="connsiteX852" fmla="*/ 5717950 w 10071595"/>
              <a:gd name="connsiteY852" fmla="*/ 661700 h 5501160"/>
              <a:gd name="connsiteX853" fmla="*/ 5734160 w 10071595"/>
              <a:gd name="connsiteY853" fmla="*/ 709373 h 5501160"/>
              <a:gd name="connsiteX854" fmla="*/ 5781834 w 10071595"/>
              <a:gd name="connsiteY854" fmla="*/ 701747 h 5501160"/>
              <a:gd name="connsiteX855" fmla="*/ 5781834 w 10071595"/>
              <a:gd name="connsiteY855" fmla="*/ 677911 h 5501160"/>
              <a:gd name="connsiteX856" fmla="*/ 5816160 w 10071595"/>
              <a:gd name="connsiteY856" fmla="*/ 686491 h 5501160"/>
              <a:gd name="connsiteX857" fmla="*/ 5845713 w 10071595"/>
              <a:gd name="connsiteY857" fmla="*/ 654074 h 5501160"/>
              <a:gd name="connsiteX858" fmla="*/ 5866692 w 10071595"/>
              <a:gd name="connsiteY858" fmla="*/ 664563 h 5501160"/>
              <a:gd name="connsiteX859" fmla="*/ 5893387 w 10071595"/>
              <a:gd name="connsiteY859" fmla="*/ 694117 h 5501160"/>
              <a:gd name="connsiteX860" fmla="*/ 5925809 w 10071595"/>
              <a:gd name="connsiteY860" fmla="*/ 730352 h 5501160"/>
              <a:gd name="connsiteX861" fmla="*/ 5893387 w 10071595"/>
              <a:gd name="connsiteY861" fmla="*/ 674098 h 5501160"/>
              <a:gd name="connsiteX862" fmla="*/ 5941060 w 10071595"/>
              <a:gd name="connsiteY862" fmla="*/ 646443 h 5501160"/>
              <a:gd name="connsiteX863" fmla="*/ 5877181 w 10071595"/>
              <a:gd name="connsiteY863" fmla="*/ 658841 h 5501160"/>
              <a:gd name="connsiteX864" fmla="*/ 5948691 w 10071595"/>
              <a:gd name="connsiteY864" fmla="*/ 591144 h 5501160"/>
              <a:gd name="connsiteX865" fmla="*/ 5908643 w 10071595"/>
              <a:gd name="connsiteY865" fmla="*/ 607355 h 5501160"/>
              <a:gd name="connsiteX866" fmla="*/ 7566725 w 10071595"/>
              <a:gd name="connsiteY866" fmla="*/ 152548 h 5501160"/>
              <a:gd name="connsiteX867" fmla="*/ 7389383 w 10071595"/>
              <a:gd name="connsiteY867" fmla="*/ 170663 h 5501160"/>
              <a:gd name="connsiteX868" fmla="*/ 7351244 w 10071595"/>
              <a:gd name="connsiteY868" fmla="*/ 191642 h 5501160"/>
              <a:gd name="connsiteX869" fmla="*/ 7537171 w 10071595"/>
              <a:gd name="connsiteY869" fmla="*/ 164942 h 5501160"/>
              <a:gd name="connsiteX870" fmla="*/ 7567679 w 10071595"/>
              <a:gd name="connsiteY870" fmla="*/ 151594 h 5501160"/>
              <a:gd name="connsiteX871" fmla="*/ 7271149 w 10071595"/>
              <a:gd name="connsiteY871" fmla="*/ 201176 h 5501160"/>
              <a:gd name="connsiteX872" fmla="*/ 7073784 w 10071595"/>
              <a:gd name="connsiteY872" fmla="*/ 231685 h 5501160"/>
              <a:gd name="connsiteX873" fmla="*/ 7055669 w 10071595"/>
              <a:gd name="connsiteY873" fmla="*/ 248850 h 5501160"/>
              <a:gd name="connsiteX874" fmla="*/ 7271149 w 10071595"/>
              <a:gd name="connsiteY874" fmla="*/ 201176 h 5501160"/>
              <a:gd name="connsiteX875" fmla="*/ 5200218 w 10071595"/>
              <a:gd name="connsiteY875" fmla="*/ 607355 h 5501160"/>
              <a:gd name="connsiteX876" fmla="*/ 5279354 w 10071595"/>
              <a:gd name="connsiteY876" fmla="*/ 552051 h 5501160"/>
              <a:gd name="connsiteX877" fmla="*/ 5151590 w 10071595"/>
              <a:gd name="connsiteY877" fmla="*/ 608305 h 5501160"/>
              <a:gd name="connsiteX878" fmla="*/ 5195451 w 10071595"/>
              <a:gd name="connsiteY878" fmla="*/ 592099 h 5501160"/>
              <a:gd name="connsiteX879" fmla="*/ 5200218 w 10071595"/>
              <a:gd name="connsiteY879" fmla="*/ 607355 h 5501160"/>
              <a:gd name="connsiteX880" fmla="*/ 6030690 w 10071595"/>
              <a:gd name="connsiteY880" fmla="*/ 568262 h 5501160"/>
              <a:gd name="connsiteX881" fmla="*/ 5991597 w 10071595"/>
              <a:gd name="connsiteY881" fmla="*/ 600679 h 5501160"/>
              <a:gd name="connsiteX882" fmla="*/ 5999223 w 10071595"/>
              <a:gd name="connsiteY882" fmla="*/ 618794 h 5501160"/>
              <a:gd name="connsiteX883" fmla="*/ 5983017 w 10071595"/>
              <a:gd name="connsiteY883" fmla="*/ 639772 h 5501160"/>
              <a:gd name="connsiteX884" fmla="*/ 6030690 w 10071595"/>
              <a:gd name="connsiteY884" fmla="*/ 639772 h 5501160"/>
              <a:gd name="connsiteX885" fmla="*/ 6030690 w 10071595"/>
              <a:gd name="connsiteY885" fmla="*/ 568262 h 5501160"/>
              <a:gd name="connsiteX886" fmla="*/ 5789460 w 10071595"/>
              <a:gd name="connsiteY886" fmla="*/ 730352 h 5501160"/>
              <a:gd name="connsiteX887" fmla="*/ 5742741 w 10071595"/>
              <a:gd name="connsiteY887" fmla="*/ 748467 h 5501160"/>
              <a:gd name="connsiteX888" fmla="*/ 5775158 w 10071595"/>
              <a:gd name="connsiteY888" fmla="*/ 773258 h 5501160"/>
              <a:gd name="connsiteX889" fmla="*/ 5822831 w 10071595"/>
              <a:gd name="connsiteY889" fmla="*/ 748467 h 5501160"/>
              <a:gd name="connsiteX890" fmla="*/ 5789460 w 10071595"/>
              <a:gd name="connsiteY890" fmla="*/ 730352 h 5501160"/>
              <a:gd name="connsiteX891" fmla="*/ 5614977 w 10071595"/>
              <a:gd name="connsiteY891" fmla="*/ 744654 h 5501160"/>
              <a:gd name="connsiteX892" fmla="*/ 5575884 w 10071595"/>
              <a:gd name="connsiteY892" fmla="*/ 756092 h 5501160"/>
              <a:gd name="connsiteX893" fmla="*/ 5599720 w 10071595"/>
              <a:gd name="connsiteY893" fmla="*/ 763723 h 5501160"/>
              <a:gd name="connsiteX894" fmla="*/ 5583510 w 10071595"/>
              <a:gd name="connsiteY894" fmla="*/ 772303 h 5501160"/>
              <a:gd name="connsiteX895" fmla="*/ 5592095 w 10071595"/>
              <a:gd name="connsiteY895" fmla="*/ 807583 h 5501160"/>
              <a:gd name="connsiteX896" fmla="*/ 5623557 w 10071595"/>
              <a:gd name="connsiteY896" fmla="*/ 794231 h 5501160"/>
              <a:gd name="connsiteX897" fmla="*/ 5615931 w 10071595"/>
              <a:gd name="connsiteY897" fmla="*/ 743699 h 5501160"/>
              <a:gd name="connsiteX898" fmla="*/ 8846281 w 10071595"/>
              <a:gd name="connsiteY898" fmla="*/ 792327 h 5501160"/>
              <a:gd name="connsiteX899" fmla="*/ 8822445 w 10071595"/>
              <a:gd name="connsiteY899" fmla="*/ 779929 h 5501160"/>
              <a:gd name="connsiteX900" fmla="*/ 8734724 w 10071595"/>
              <a:gd name="connsiteY900" fmla="*/ 799953 h 5501160"/>
              <a:gd name="connsiteX901" fmla="*/ 8846281 w 10071595"/>
              <a:gd name="connsiteY901" fmla="*/ 792327 h 5501160"/>
              <a:gd name="connsiteX902" fmla="*/ 5534886 w 10071595"/>
              <a:gd name="connsiteY902" fmla="*/ 784696 h 5501160"/>
              <a:gd name="connsiteX903" fmla="*/ 5511050 w 10071595"/>
              <a:gd name="connsiteY903" fmla="*/ 784696 h 5501160"/>
              <a:gd name="connsiteX904" fmla="*/ 5518676 w 10071595"/>
              <a:gd name="connsiteY904" fmla="*/ 808533 h 5501160"/>
              <a:gd name="connsiteX905" fmla="*/ 5446211 w 10071595"/>
              <a:gd name="connsiteY905" fmla="*/ 828557 h 5501160"/>
              <a:gd name="connsiteX906" fmla="*/ 5430005 w 10071595"/>
              <a:gd name="connsiteY906" fmla="*/ 848581 h 5501160"/>
              <a:gd name="connsiteX907" fmla="*/ 5493884 w 10071595"/>
              <a:gd name="connsiteY907" fmla="*/ 824744 h 5501160"/>
              <a:gd name="connsiteX908" fmla="*/ 5506282 w 10071595"/>
              <a:gd name="connsiteY908" fmla="*/ 872417 h 5501160"/>
              <a:gd name="connsiteX909" fmla="*/ 5533932 w 10071595"/>
              <a:gd name="connsiteY909" fmla="*/ 784696 h 5501160"/>
              <a:gd name="connsiteX910" fmla="*/ 8780493 w 10071595"/>
              <a:gd name="connsiteY910" fmla="*/ 850490 h 5501160"/>
              <a:gd name="connsiteX911" fmla="*/ 8674657 w 10071595"/>
              <a:gd name="connsiteY911" fmla="*/ 873372 h 5501160"/>
              <a:gd name="connsiteX912" fmla="*/ 8654633 w 10071595"/>
              <a:gd name="connsiteY912" fmla="*/ 892441 h 5501160"/>
              <a:gd name="connsiteX913" fmla="*/ 8681333 w 10071595"/>
              <a:gd name="connsiteY913" fmla="*/ 910556 h 5501160"/>
              <a:gd name="connsiteX914" fmla="*/ 8838655 w 10071595"/>
              <a:gd name="connsiteY914" fmla="*/ 872417 h 5501160"/>
              <a:gd name="connsiteX915" fmla="*/ 8788119 w 10071595"/>
              <a:gd name="connsiteY915" fmla="*/ 864792 h 5501160"/>
              <a:gd name="connsiteX916" fmla="*/ 8780493 w 10071595"/>
              <a:gd name="connsiteY916" fmla="*/ 850490 h 5501160"/>
              <a:gd name="connsiteX917" fmla="*/ 8583123 w 10071595"/>
              <a:gd name="connsiteY917" fmla="*/ 856207 h 5501160"/>
              <a:gd name="connsiteX918" fmla="*/ 8501124 w 10071595"/>
              <a:gd name="connsiteY918" fmla="*/ 856207 h 5501160"/>
              <a:gd name="connsiteX919" fmla="*/ 8489685 w 10071595"/>
              <a:gd name="connsiteY919" fmla="*/ 871463 h 5501160"/>
              <a:gd name="connsiteX920" fmla="*/ 8409594 w 10071595"/>
              <a:gd name="connsiteY920" fmla="*/ 894345 h 5501160"/>
              <a:gd name="connsiteX921" fmla="*/ 8375269 w 10071595"/>
              <a:gd name="connsiteY921" fmla="*/ 888628 h 5501160"/>
              <a:gd name="connsiteX922" fmla="*/ 8420079 w 10071595"/>
              <a:gd name="connsiteY922" fmla="*/ 881952 h 5501160"/>
              <a:gd name="connsiteX923" fmla="*/ 8419129 w 10071595"/>
              <a:gd name="connsiteY923" fmla="*/ 873372 h 5501160"/>
              <a:gd name="connsiteX924" fmla="*/ 8271342 w 10071595"/>
              <a:gd name="connsiteY924" fmla="*/ 909602 h 5501160"/>
              <a:gd name="connsiteX925" fmla="*/ 8330454 w 10071595"/>
              <a:gd name="connsiteY925" fmla="*/ 928671 h 5501160"/>
              <a:gd name="connsiteX926" fmla="*/ 8528778 w 10071595"/>
              <a:gd name="connsiteY926" fmla="*/ 885765 h 5501160"/>
              <a:gd name="connsiteX927" fmla="*/ 8615540 w 10071595"/>
              <a:gd name="connsiteY927" fmla="*/ 880998 h 5501160"/>
              <a:gd name="connsiteX928" fmla="*/ 8567867 w 10071595"/>
              <a:gd name="connsiteY928" fmla="*/ 873372 h 5501160"/>
              <a:gd name="connsiteX929" fmla="*/ 8584077 w 10071595"/>
              <a:gd name="connsiteY929" fmla="*/ 857161 h 5501160"/>
              <a:gd name="connsiteX930" fmla="*/ 7934764 w 10071595"/>
              <a:gd name="connsiteY930" fmla="*/ 904834 h 5501160"/>
              <a:gd name="connsiteX931" fmla="*/ 7878511 w 10071595"/>
              <a:gd name="connsiteY931" fmla="*/ 904834 h 5501160"/>
              <a:gd name="connsiteX932" fmla="*/ 7894722 w 10071595"/>
              <a:gd name="connsiteY932" fmla="*/ 921045 h 5501160"/>
              <a:gd name="connsiteX933" fmla="*/ 7887091 w 10071595"/>
              <a:gd name="connsiteY933" fmla="*/ 961088 h 5501160"/>
              <a:gd name="connsiteX934" fmla="*/ 7823211 w 10071595"/>
              <a:gd name="connsiteY934" fmla="*/ 984925 h 5501160"/>
              <a:gd name="connsiteX935" fmla="*/ 7991018 w 10071595"/>
              <a:gd name="connsiteY935" fmla="*/ 944882 h 5501160"/>
              <a:gd name="connsiteX936" fmla="*/ 7962414 w 10071595"/>
              <a:gd name="connsiteY936" fmla="*/ 936302 h 5501160"/>
              <a:gd name="connsiteX937" fmla="*/ 7894722 w 10071595"/>
              <a:gd name="connsiteY937" fmla="*/ 944882 h 5501160"/>
              <a:gd name="connsiteX938" fmla="*/ 7934764 w 10071595"/>
              <a:gd name="connsiteY938" fmla="*/ 928671 h 5501160"/>
              <a:gd name="connsiteX939" fmla="*/ 7934764 w 10071595"/>
              <a:gd name="connsiteY939" fmla="*/ 904834 h 5501160"/>
              <a:gd name="connsiteX940" fmla="*/ 8558332 w 10071595"/>
              <a:gd name="connsiteY940" fmla="*/ 912465 h 5501160"/>
              <a:gd name="connsiteX941" fmla="*/ 8446779 w 10071595"/>
              <a:gd name="connsiteY941" fmla="*/ 936302 h 5501160"/>
              <a:gd name="connsiteX942" fmla="*/ 8484918 w 10071595"/>
              <a:gd name="connsiteY942" fmla="*/ 938206 h 5501160"/>
              <a:gd name="connsiteX943" fmla="*/ 8534495 w 10071595"/>
              <a:gd name="connsiteY943" fmla="*/ 932484 h 5501160"/>
              <a:gd name="connsiteX944" fmla="*/ 8446779 w 10071595"/>
              <a:gd name="connsiteY944" fmla="*/ 972532 h 5501160"/>
              <a:gd name="connsiteX945" fmla="*/ 8592658 w 10071595"/>
              <a:gd name="connsiteY945" fmla="*/ 961088 h 5501160"/>
              <a:gd name="connsiteX946" fmla="*/ 8606005 w 10071595"/>
              <a:gd name="connsiteY946" fmla="*/ 921045 h 5501160"/>
              <a:gd name="connsiteX947" fmla="*/ 8549752 w 10071595"/>
              <a:gd name="connsiteY947" fmla="*/ 937251 h 5501160"/>
              <a:gd name="connsiteX948" fmla="*/ 8557382 w 10071595"/>
              <a:gd name="connsiteY948" fmla="*/ 913415 h 5501160"/>
              <a:gd name="connsiteX949" fmla="*/ 5301287 w 10071595"/>
              <a:gd name="connsiteY949" fmla="*/ 938206 h 5501160"/>
              <a:gd name="connsiteX950" fmla="*/ 5279354 w 10071595"/>
              <a:gd name="connsiteY950" fmla="*/ 980158 h 5501160"/>
              <a:gd name="connsiteX951" fmla="*/ 5263148 w 10071595"/>
              <a:gd name="connsiteY951" fmla="*/ 1016392 h 5501160"/>
              <a:gd name="connsiteX952" fmla="*/ 5327982 w 10071595"/>
              <a:gd name="connsiteY952" fmla="*/ 1004949 h 5501160"/>
              <a:gd name="connsiteX953" fmla="*/ 5391866 w 10071595"/>
              <a:gd name="connsiteY953" fmla="*/ 984925 h 5501160"/>
              <a:gd name="connsiteX954" fmla="*/ 5375655 w 10071595"/>
              <a:gd name="connsiteY954" fmla="*/ 1008762 h 5501160"/>
              <a:gd name="connsiteX955" fmla="*/ 5403305 w 10071595"/>
              <a:gd name="connsiteY955" fmla="*/ 1001136 h 5501160"/>
              <a:gd name="connsiteX956" fmla="*/ 5364212 w 10071595"/>
              <a:gd name="connsiteY956" fmla="*/ 945836 h 5501160"/>
              <a:gd name="connsiteX957" fmla="*/ 5311771 w 10071595"/>
              <a:gd name="connsiteY957" fmla="*/ 984925 h 5501160"/>
              <a:gd name="connsiteX958" fmla="*/ 5304145 w 10071595"/>
              <a:gd name="connsiteY958" fmla="*/ 962997 h 5501160"/>
              <a:gd name="connsiteX959" fmla="*/ 5301287 w 10071595"/>
              <a:gd name="connsiteY959" fmla="*/ 939160 h 5501160"/>
              <a:gd name="connsiteX960" fmla="*/ 7670656 w 10071595"/>
              <a:gd name="connsiteY960" fmla="*/ 983975 h 5501160"/>
              <a:gd name="connsiteX961" fmla="*/ 7626796 w 10071595"/>
              <a:gd name="connsiteY961" fmla="*/ 967764 h 5501160"/>
              <a:gd name="connsiteX962" fmla="*/ 7419891 w 10071595"/>
              <a:gd name="connsiteY962" fmla="*/ 1017347 h 5501160"/>
              <a:gd name="connsiteX963" fmla="*/ 7407498 w 10071595"/>
              <a:gd name="connsiteY963" fmla="*/ 1029740 h 5501160"/>
              <a:gd name="connsiteX964" fmla="*/ 7407498 w 10071595"/>
              <a:gd name="connsiteY964" fmla="*/ 1072646 h 5501160"/>
              <a:gd name="connsiteX965" fmla="*/ 7462797 w 10071595"/>
              <a:gd name="connsiteY965" fmla="*/ 1080272 h 5501160"/>
              <a:gd name="connsiteX966" fmla="*/ 7466610 w 10071595"/>
              <a:gd name="connsiteY966" fmla="*/ 1056435 h 5501160"/>
              <a:gd name="connsiteX967" fmla="*/ 7478054 w 10071595"/>
              <a:gd name="connsiteY967" fmla="*/ 1072646 h 5501160"/>
              <a:gd name="connsiteX968" fmla="*/ 7510471 w 10071595"/>
              <a:gd name="connsiteY968" fmla="*/ 1056435 h 5501160"/>
              <a:gd name="connsiteX969" fmla="*/ 7494265 w 10071595"/>
              <a:gd name="connsiteY969" fmla="*/ 1048809 h 5501160"/>
              <a:gd name="connsiteX970" fmla="*/ 7530495 w 10071595"/>
              <a:gd name="connsiteY970" fmla="*/ 1032598 h 5501160"/>
              <a:gd name="connsiteX971" fmla="*/ 7538121 w 10071595"/>
              <a:gd name="connsiteY971" fmla="*/ 1056435 h 5501160"/>
              <a:gd name="connsiteX972" fmla="*/ 7733582 w 10071595"/>
              <a:gd name="connsiteY972" fmla="*/ 1020205 h 5501160"/>
              <a:gd name="connsiteX973" fmla="*/ 7761236 w 10071595"/>
              <a:gd name="connsiteY973" fmla="*/ 983975 h 5501160"/>
              <a:gd name="connsiteX974" fmla="*/ 7714512 w 10071595"/>
              <a:gd name="connsiteY974" fmla="*/ 983975 h 5501160"/>
              <a:gd name="connsiteX975" fmla="*/ 7704028 w 10071595"/>
              <a:gd name="connsiteY975" fmla="*/ 999227 h 5501160"/>
              <a:gd name="connsiteX976" fmla="*/ 7597237 w 10071595"/>
              <a:gd name="connsiteY976" fmla="*/ 1015438 h 5501160"/>
              <a:gd name="connsiteX977" fmla="*/ 7668748 w 10071595"/>
              <a:gd name="connsiteY977" fmla="*/ 983021 h 5501160"/>
              <a:gd name="connsiteX978" fmla="*/ 8007229 w 10071595"/>
              <a:gd name="connsiteY978" fmla="*/ 968719 h 5501160"/>
              <a:gd name="connsiteX979" fmla="*/ 7889954 w 10071595"/>
              <a:gd name="connsiteY979" fmla="*/ 991601 h 5501160"/>
              <a:gd name="connsiteX980" fmla="*/ 7870885 w 10071595"/>
              <a:gd name="connsiteY980" fmla="*/ 1008762 h 5501160"/>
              <a:gd name="connsiteX981" fmla="*/ 8006275 w 10071595"/>
              <a:gd name="connsiteY981" fmla="*/ 968719 h 5501160"/>
              <a:gd name="connsiteX982" fmla="*/ 8118787 w 10071595"/>
              <a:gd name="connsiteY982" fmla="*/ 983975 h 5501160"/>
              <a:gd name="connsiteX983" fmla="*/ 8038692 w 10071595"/>
              <a:gd name="connsiteY983" fmla="*/ 979208 h 5501160"/>
              <a:gd name="connsiteX984" fmla="*/ 7717375 w 10071595"/>
              <a:gd name="connsiteY984" fmla="*/ 1065020 h 5501160"/>
              <a:gd name="connsiteX985" fmla="*/ 7704028 w 10071595"/>
              <a:gd name="connsiteY985" fmla="*/ 1086948 h 5501160"/>
              <a:gd name="connsiteX986" fmla="*/ 8119736 w 10071595"/>
              <a:gd name="connsiteY986" fmla="*/ 983021 h 5501160"/>
              <a:gd name="connsiteX987" fmla="*/ 8310430 w 10071595"/>
              <a:gd name="connsiteY987" fmla="*/ 968719 h 5501160"/>
              <a:gd name="connsiteX988" fmla="*/ 8158830 w 10071595"/>
              <a:gd name="connsiteY988" fmla="*/ 1040229 h 5501160"/>
              <a:gd name="connsiteX989" fmla="*/ 8280876 w 10071595"/>
              <a:gd name="connsiteY989" fmla="*/ 1005903 h 5501160"/>
              <a:gd name="connsiteX990" fmla="*/ 8311385 w 10071595"/>
              <a:gd name="connsiteY990" fmla="*/ 968719 h 5501160"/>
              <a:gd name="connsiteX991" fmla="*/ 5295565 w 10071595"/>
              <a:gd name="connsiteY991" fmla="*/ 1024018 h 5501160"/>
              <a:gd name="connsiteX992" fmla="*/ 5199264 w 10071595"/>
              <a:gd name="connsiteY992" fmla="*/ 1055485 h 5501160"/>
              <a:gd name="connsiteX993" fmla="*/ 5285076 w 10071595"/>
              <a:gd name="connsiteY993" fmla="*/ 1041183 h 5501160"/>
              <a:gd name="connsiteX994" fmla="*/ 5295565 w 10071595"/>
              <a:gd name="connsiteY994" fmla="*/ 1023064 h 5501160"/>
              <a:gd name="connsiteX995" fmla="*/ 8350478 w 10071595"/>
              <a:gd name="connsiteY995" fmla="*/ 1048809 h 5501160"/>
              <a:gd name="connsiteX996" fmla="*/ 8230340 w 10071595"/>
              <a:gd name="connsiteY996" fmla="*/ 1100296 h 5501160"/>
              <a:gd name="connsiteX997" fmla="*/ 8252272 w 10071595"/>
              <a:gd name="connsiteY997" fmla="*/ 1119365 h 5501160"/>
              <a:gd name="connsiteX998" fmla="*/ 8282781 w 10071595"/>
              <a:gd name="connsiteY998" fmla="*/ 1107926 h 5501160"/>
              <a:gd name="connsiteX999" fmla="*/ 8342852 w 10071595"/>
              <a:gd name="connsiteY999" fmla="*/ 1120319 h 5501160"/>
              <a:gd name="connsiteX1000" fmla="*/ 8231294 w 10071595"/>
              <a:gd name="connsiteY1000" fmla="*/ 1152736 h 5501160"/>
              <a:gd name="connsiteX1001" fmla="*/ 8375269 w 10071595"/>
              <a:gd name="connsiteY1001" fmla="*/ 1121274 h 5501160"/>
              <a:gd name="connsiteX1002" fmla="*/ 8359058 w 10071595"/>
              <a:gd name="connsiteY1002" fmla="*/ 1113643 h 5501160"/>
              <a:gd name="connsiteX1003" fmla="*/ 8382895 w 10071595"/>
              <a:gd name="connsiteY1003" fmla="*/ 1097437 h 5501160"/>
              <a:gd name="connsiteX1004" fmla="*/ 8319015 w 10071595"/>
              <a:gd name="connsiteY1004" fmla="*/ 1105063 h 5501160"/>
              <a:gd name="connsiteX1005" fmla="*/ 8351432 w 10071595"/>
              <a:gd name="connsiteY1005" fmla="*/ 1048809 h 5501160"/>
              <a:gd name="connsiteX1006" fmla="*/ 8047277 w 10071595"/>
              <a:gd name="connsiteY1006" fmla="*/ 1056435 h 5501160"/>
              <a:gd name="connsiteX1007" fmla="*/ 7887091 w 10071595"/>
              <a:gd name="connsiteY1007" fmla="*/ 1120319 h 5501160"/>
              <a:gd name="connsiteX1008" fmla="*/ 7949066 w 10071595"/>
              <a:gd name="connsiteY1008" fmla="*/ 1098391 h 5501160"/>
              <a:gd name="connsiteX1009" fmla="*/ 7991018 w 10071595"/>
              <a:gd name="connsiteY1009" fmla="*/ 1071692 h 5501160"/>
              <a:gd name="connsiteX1010" fmla="*/ 8002462 w 10071595"/>
              <a:gd name="connsiteY1010" fmla="*/ 1087902 h 5501160"/>
              <a:gd name="connsiteX1011" fmla="*/ 8046322 w 10071595"/>
              <a:gd name="connsiteY1011" fmla="*/ 1056435 h 5501160"/>
              <a:gd name="connsiteX1012" fmla="*/ 7622983 w 10071595"/>
              <a:gd name="connsiteY1012" fmla="*/ 1072646 h 5501160"/>
              <a:gd name="connsiteX1013" fmla="*/ 7466610 w 10071595"/>
              <a:gd name="connsiteY1013" fmla="*/ 1095528 h 5501160"/>
              <a:gd name="connsiteX1014" fmla="*/ 7447541 w 10071595"/>
              <a:gd name="connsiteY1014" fmla="*/ 1121274 h 5501160"/>
              <a:gd name="connsiteX1015" fmla="*/ 7503799 w 10071595"/>
              <a:gd name="connsiteY1015" fmla="*/ 1117461 h 5501160"/>
              <a:gd name="connsiteX1016" fmla="*/ 7622983 w 10071595"/>
              <a:gd name="connsiteY1016" fmla="*/ 1072646 h 5501160"/>
              <a:gd name="connsiteX1017" fmla="*/ 7455172 w 10071595"/>
              <a:gd name="connsiteY1017" fmla="*/ 1176573 h 5501160"/>
              <a:gd name="connsiteX1018" fmla="*/ 7484730 w 10071595"/>
              <a:gd name="connsiteY1018" fmla="*/ 1163225 h 5501160"/>
              <a:gd name="connsiteX1019" fmla="*/ 7520006 w 10071595"/>
              <a:gd name="connsiteY1019" fmla="*/ 1165134 h 5501160"/>
              <a:gd name="connsiteX1020" fmla="*/ 7687817 w 10071595"/>
              <a:gd name="connsiteY1020" fmla="*/ 1092670 h 5501160"/>
              <a:gd name="connsiteX1021" fmla="*/ 7657304 w 10071595"/>
              <a:gd name="connsiteY1021" fmla="*/ 1085994 h 5501160"/>
              <a:gd name="connsiteX1022" fmla="*/ 7543842 w 10071595"/>
              <a:gd name="connsiteY1022" fmla="*/ 1116506 h 5501160"/>
              <a:gd name="connsiteX1023" fmla="*/ 7456126 w 10071595"/>
              <a:gd name="connsiteY1023" fmla="*/ 1176573 h 5501160"/>
              <a:gd name="connsiteX1024" fmla="*/ 7750747 w 10071595"/>
              <a:gd name="connsiteY1024" fmla="*/ 1144156 h 5501160"/>
              <a:gd name="connsiteX1025" fmla="*/ 7830837 w 10071595"/>
              <a:gd name="connsiteY1025" fmla="*/ 1124132 h 5501160"/>
              <a:gd name="connsiteX1026" fmla="*/ 7769816 w 10071595"/>
              <a:gd name="connsiteY1026" fmla="*/ 1126996 h 5501160"/>
              <a:gd name="connsiteX1027" fmla="*/ 7750747 w 10071595"/>
              <a:gd name="connsiteY1027" fmla="*/ 1144156 h 5501160"/>
              <a:gd name="connsiteX1028" fmla="*/ 8031066 w 10071595"/>
              <a:gd name="connsiteY1028" fmla="*/ 1144156 h 5501160"/>
              <a:gd name="connsiteX1029" fmla="*/ 7964323 w 10071595"/>
              <a:gd name="connsiteY1029" fmla="*/ 1137480 h 5501160"/>
              <a:gd name="connsiteX1030" fmla="*/ 7903302 w 10071595"/>
              <a:gd name="connsiteY1030" fmla="*/ 1216621 h 5501160"/>
              <a:gd name="connsiteX1031" fmla="*/ 8009138 w 10071595"/>
              <a:gd name="connsiteY1031" fmla="*/ 1184204 h 5501160"/>
              <a:gd name="connsiteX1032" fmla="*/ 8032020 w 10071595"/>
              <a:gd name="connsiteY1032" fmla="*/ 1152736 h 5501160"/>
              <a:gd name="connsiteX1033" fmla="*/ 8008183 w 10071595"/>
              <a:gd name="connsiteY1033" fmla="*/ 1148923 h 5501160"/>
              <a:gd name="connsiteX1034" fmla="*/ 8032020 w 10071595"/>
              <a:gd name="connsiteY1034" fmla="*/ 1145111 h 5501160"/>
              <a:gd name="connsiteX1035" fmla="*/ 7743116 w 10071595"/>
              <a:gd name="connsiteY1035" fmla="*/ 1136530 h 5501160"/>
              <a:gd name="connsiteX1036" fmla="*/ 7606772 w 10071595"/>
              <a:gd name="connsiteY1036" fmla="*/ 1172760 h 5501160"/>
              <a:gd name="connsiteX1037" fmla="*/ 7590561 w 10071595"/>
              <a:gd name="connsiteY1037" fmla="*/ 1191830 h 5501160"/>
              <a:gd name="connsiteX1038" fmla="*/ 7649678 w 10071595"/>
              <a:gd name="connsiteY1038" fmla="*/ 1190875 h 5501160"/>
              <a:gd name="connsiteX1039" fmla="*/ 7668748 w 10071595"/>
              <a:gd name="connsiteY1039" fmla="*/ 1167993 h 5501160"/>
              <a:gd name="connsiteX1040" fmla="*/ 7728814 w 10071595"/>
              <a:gd name="connsiteY1040" fmla="*/ 1160367 h 5501160"/>
              <a:gd name="connsiteX1041" fmla="*/ 7742167 w 10071595"/>
              <a:gd name="connsiteY1041" fmla="*/ 1136530 h 5501160"/>
              <a:gd name="connsiteX1042" fmla="*/ 7943345 w 10071595"/>
              <a:gd name="connsiteY1042" fmla="*/ 1136530 h 5501160"/>
              <a:gd name="connsiteX1043" fmla="*/ 7821303 w 10071595"/>
              <a:gd name="connsiteY1043" fmla="*/ 1162271 h 5501160"/>
              <a:gd name="connsiteX1044" fmla="*/ 7265432 w 10071595"/>
              <a:gd name="connsiteY1044" fmla="*/ 1326270 h 5501160"/>
              <a:gd name="connsiteX1045" fmla="*/ 7169131 w 10071595"/>
              <a:gd name="connsiteY1045" fmla="*/ 1341526 h 5501160"/>
              <a:gd name="connsiteX1046" fmla="*/ 6987017 w 10071595"/>
              <a:gd name="connsiteY1046" fmla="*/ 1430197 h 5501160"/>
              <a:gd name="connsiteX1047" fmla="*/ 6857345 w 10071595"/>
              <a:gd name="connsiteY1047" fmla="*/ 1476916 h 5501160"/>
              <a:gd name="connsiteX1048" fmla="*/ 6781067 w 10071595"/>
              <a:gd name="connsiteY1048" fmla="*/ 1489314 h 5501160"/>
              <a:gd name="connsiteX1049" fmla="*/ 6761043 w 10071595"/>
              <a:gd name="connsiteY1049" fmla="*/ 1518868 h 5501160"/>
              <a:gd name="connsiteX1050" fmla="*/ 6796324 w 10071595"/>
              <a:gd name="connsiteY1050" fmla="*/ 1540800 h 5501160"/>
              <a:gd name="connsiteX1051" fmla="*/ 7668748 w 10071595"/>
              <a:gd name="connsiteY1051" fmla="*/ 1280500 h 5501160"/>
              <a:gd name="connsiteX1052" fmla="*/ 7763140 w 10071595"/>
              <a:gd name="connsiteY1052" fmla="*/ 1263340 h 5501160"/>
              <a:gd name="connsiteX1053" fmla="*/ 7800324 w 10071595"/>
              <a:gd name="connsiteY1053" fmla="*/ 1224247 h 5501160"/>
              <a:gd name="connsiteX1054" fmla="*/ 7768862 w 10071595"/>
              <a:gd name="connsiteY1054" fmla="*/ 1208040 h 5501160"/>
              <a:gd name="connsiteX1055" fmla="*/ 7840372 w 10071595"/>
              <a:gd name="connsiteY1055" fmla="*/ 1191830 h 5501160"/>
              <a:gd name="connsiteX1056" fmla="*/ 7864209 w 10071595"/>
              <a:gd name="connsiteY1056" fmla="*/ 1215666 h 5501160"/>
              <a:gd name="connsiteX1057" fmla="*/ 7847998 w 10071595"/>
              <a:gd name="connsiteY1057" fmla="*/ 1191830 h 5501160"/>
              <a:gd name="connsiteX1058" fmla="*/ 7881369 w 10071595"/>
              <a:gd name="connsiteY1058" fmla="*/ 1181340 h 5501160"/>
              <a:gd name="connsiteX1059" fmla="*/ 7943345 w 10071595"/>
              <a:gd name="connsiteY1059" fmla="*/ 1135576 h 5501160"/>
              <a:gd name="connsiteX1060" fmla="*/ 4135191 w 10071595"/>
              <a:gd name="connsiteY1060" fmla="*/ 1160367 h 5501160"/>
              <a:gd name="connsiteX1061" fmla="*/ 4084659 w 10071595"/>
              <a:gd name="connsiteY1061" fmla="*/ 1181340 h 5501160"/>
              <a:gd name="connsiteX1062" fmla="*/ 4062727 w 10071595"/>
              <a:gd name="connsiteY1062" fmla="*/ 1195643 h 5501160"/>
              <a:gd name="connsiteX1063" fmla="*/ 4110400 w 10071595"/>
              <a:gd name="connsiteY1063" fmla="*/ 1226155 h 5501160"/>
              <a:gd name="connsiteX1064" fmla="*/ 4118985 w 10071595"/>
              <a:gd name="connsiteY1064" fmla="*/ 1167038 h 5501160"/>
              <a:gd name="connsiteX1065" fmla="*/ 4135191 w 10071595"/>
              <a:gd name="connsiteY1065" fmla="*/ 1159413 h 5501160"/>
              <a:gd name="connsiteX1066" fmla="*/ 7271149 w 10071595"/>
              <a:gd name="connsiteY1066" fmla="*/ 1231877 h 5501160"/>
              <a:gd name="connsiteX1067" fmla="*/ 7201548 w 10071595"/>
              <a:gd name="connsiteY1067" fmla="*/ 1236644 h 5501160"/>
              <a:gd name="connsiteX1068" fmla="*/ 7146249 w 10071595"/>
              <a:gd name="connsiteY1068" fmla="*/ 1250946 h 5501160"/>
              <a:gd name="connsiteX1069" fmla="*/ 7171035 w 10071595"/>
              <a:gd name="connsiteY1069" fmla="*/ 1293853 h 5501160"/>
              <a:gd name="connsiteX1070" fmla="*/ 7192968 w 10071595"/>
              <a:gd name="connsiteY1070" fmla="*/ 1265249 h 5501160"/>
              <a:gd name="connsiteX1071" fmla="*/ 7271149 w 10071595"/>
              <a:gd name="connsiteY1071" fmla="*/ 1230923 h 5501160"/>
              <a:gd name="connsiteX1072" fmla="*/ 7694493 w 10071595"/>
              <a:gd name="connsiteY1072" fmla="*/ 1311968 h 5501160"/>
              <a:gd name="connsiteX1073" fmla="*/ 7598192 w 10071595"/>
              <a:gd name="connsiteY1073" fmla="*/ 1331991 h 5501160"/>
              <a:gd name="connsiteX1074" fmla="*/ 7526682 w 10071595"/>
              <a:gd name="connsiteY1074" fmla="*/ 1359641 h 5501160"/>
              <a:gd name="connsiteX1075" fmla="*/ 7575310 w 10071595"/>
              <a:gd name="connsiteY1075" fmla="*/ 1355828 h 5501160"/>
              <a:gd name="connsiteX1076" fmla="*/ 7694493 w 10071595"/>
              <a:gd name="connsiteY1076" fmla="*/ 1311968 h 5501160"/>
              <a:gd name="connsiteX1077" fmla="*/ 3695641 w 10071595"/>
              <a:gd name="connsiteY1077" fmla="*/ 1328174 h 5501160"/>
              <a:gd name="connsiteX1078" fmla="*/ 3616505 w 10071595"/>
              <a:gd name="connsiteY1078" fmla="*/ 1336759 h 5501160"/>
              <a:gd name="connsiteX1079" fmla="*/ 3606971 w 10071595"/>
              <a:gd name="connsiteY1079" fmla="*/ 1367267 h 5501160"/>
              <a:gd name="connsiteX1080" fmla="*/ 3671805 w 10071595"/>
              <a:gd name="connsiteY1080" fmla="*/ 1346293 h 5501160"/>
              <a:gd name="connsiteX1081" fmla="*/ 3694692 w 10071595"/>
              <a:gd name="connsiteY1081" fmla="*/ 1327224 h 5501160"/>
              <a:gd name="connsiteX1082" fmla="*/ 8446779 w 10071595"/>
              <a:gd name="connsiteY1082" fmla="*/ 1328174 h 5501160"/>
              <a:gd name="connsiteX1083" fmla="*/ 8430568 w 10071595"/>
              <a:gd name="connsiteY1083" fmla="*/ 1328174 h 5501160"/>
              <a:gd name="connsiteX1084" fmla="*/ 8406731 w 10071595"/>
              <a:gd name="connsiteY1084" fmla="*/ 1364408 h 5501160"/>
              <a:gd name="connsiteX1085" fmla="*/ 8423896 w 10071595"/>
              <a:gd name="connsiteY1085" fmla="*/ 1403502 h 5501160"/>
              <a:gd name="connsiteX1086" fmla="*/ 8399105 w 10071595"/>
              <a:gd name="connsiteY1086" fmla="*/ 1419708 h 5501160"/>
              <a:gd name="connsiteX1087" fmla="*/ 8435335 w 10071595"/>
              <a:gd name="connsiteY1087" fmla="*/ 1423521 h 5501160"/>
              <a:gd name="connsiteX1088" fmla="*/ 8439148 w 10071595"/>
              <a:gd name="connsiteY1088" fmla="*/ 1439731 h 5501160"/>
              <a:gd name="connsiteX1089" fmla="*/ 8335221 w 10071595"/>
              <a:gd name="connsiteY1089" fmla="*/ 1455942 h 5501160"/>
              <a:gd name="connsiteX1090" fmla="*/ 8359058 w 10071595"/>
              <a:gd name="connsiteY1090" fmla="*/ 1448312 h 5501160"/>
              <a:gd name="connsiteX1091" fmla="*/ 8302804 w 10071595"/>
              <a:gd name="connsiteY1091" fmla="*/ 1448312 h 5501160"/>
              <a:gd name="connsiteX1092" fmla="*/ 8295178 w 10071595"/>
              <a:gd name="connsiteY1092" fmla="*/ 1400638 h 5501160"/>
              <a:gd name="connsiteX1093" fmla="*/ 8335221 w 10071595"/>
              <a:gd name="connsiteY1093" fmla="*/ 1384432 h 5501160"/>
              <a:gd name="connsiteX1094" fmla="*/ 8223668 w 10071595"/>
              <a:gd name="connsiteY1094" fmla="*/ 1408269 h 5501160"/>
              <a:gd name="connsiteX1095" fmla="*/ 8239874 w 10071595"/>
              <a:gd name="connsiteY1095" fmla="*/ 1428288 h 5501160"/>
              <a:gd name="connsiteX1096" fmla="*/ 8183621 w 10071595"/>
              <a:gd name="connsiteY1096" fmla="*/ 1448312 h 5501160"/>
              <a:gd name="connsiteX1097" fmla="*/ 8203645 w 10071595"/>
              <a:gd name="connsiteY1097" fmla="*/ 1415895 h 5501160"/>
              <a:gd name="connsiteX1098" fmla="*/ 8074926 w 10071595"/>
              <a:gd name="connsiteY1098" fmla="*/ 1446408 h 5501160"/>
              <a:gd name="connsiteX1099" fmla="*/ 8024390 w 10071595"/>
              <a:gd name="connsiteY1099" fmla="*/ 1455942 h 5501160"/>
              <a:gd name="connsiteX1100" fmla="*/ 8053948 w 10071595"/>
              <a:gd name="connsiteY1100" fmla="*/ 1437823 h 5501160"/>
              <a:gd name="connsiteX1101" fmla="*/ 8072063 w 10071595"/>
              <a:gd name="connsiteY1101" fmla="*/ 1408269 h 5501160"/>
              <a:gd name="connsiteX1102" fmla="*/ 7979579 w 10071595"/>
              <a:gd name="connsiteY1102" fmla="*/ 1439731 h 5501160"/>
              <a:gd name="connsiteX1103" fmla="*/ 7871835 w 10071595"/>
              <a:gd name="connsiteY1103" fmla="*/ 1455942 h 5501160"/>
              <a:gd name="connsiteX1104" fmla="*/ 7975766 w 10071595"/>
              <a:gd name="connsiteY1104" fmla="*/ 1452125 h 5501160"/>
              <a:gd name="connsiteX1105" fmla="*/ 7944299 w 10071595"/>
              <a:gd name="connsiteY1105" fmla="*/ 1516963 h 5501160"/>
              <a:gd name="connsiteX1106" fmla="*/ 7895671 w 10071595"/>
              <a:gd name="connsiteY1106" fmla="*/ 1532220 h 5501160"/>
              <a:gd name="connsiteX1107" fmla="*/ 7927139 w 10071595"/>
              <a:gd name="connsiteY1107" fmla="*/ 1539846 h 5501160"/>
              <a:gd name="connsiteX1108" fmla="*/ 7879465 w 10071595"/>
              <a:gd name="connsiteY1108" fmla="*/ 1576076 h 5501160"/>
              <a:gd name="connsiteX1109" fmla="*/ 7995786 w 10071595"/>
              <a:gd name="connsiteY1109" fmla="*/ 1512196 h 5501160"/>
              <a:gd name="connsiteX1110" fmla="*/ 7999603 w 10071595"/>
              <a:gd name="connsiteY1110" fmla="*/ 1576076 h 5501160"/>
              <a:gd name="connsiteX1111" fmla="*/ 8067296 w 10071595"/>
              <a:gd name="connsiteY1111" fmla="*/ 1539846 h 5501160"/>
              <a:gd name="connsiteX1112" fmla="*/ 8108298 w 10071595"/>
              <a:gd name="connsiteY1112" fmla="*/ 1569404 h 5501160"/>
              <a:gd name="connsiteX1113" fmla="*/ 8155971 w 10071595"/>
              <a:gd name="connsiteY1113" fmla="*/ 1529357 h 5501160"/>
              <a:gd name="connsiteX1114" fmla="*/ 8179808 w 10071595"/>
              <a:gd name="connsiteY1114" fmla="*/ 1544613 h 5501160"/>
              <a:gd name="connsiteX1115" fmla="*/ 8199832 w 10071595"/>
              <a:gd name="connsiteY1115" fmla="*/ 1516963 h 5501160"/>
              <a:gd name="connsiteX1116" fmla="*/ 8135947 w 10071595"/>
              <a:gd name="connsiteY1116" fmla="*/ 1520776 h 5501160"/>
              <a:gd name="connsiteX1117" fmla="*/ 8279922 w 10071595"/>
              <a:gd name="connsiteY1117" fmla="*/ 1476916 h 5501160"/>
              <a:gd name="connsiteX1118" fmla="*/ 8223668 w 10071595"/>
              <a:gd name="connsiteY1118" fmla="*/ 1509333 h 5501160"/>
              <a:gd name="connsiteX1119" fmla="*/ 8295178 w 10071595"/>
              <a:gd name="connsiteY1119" fmla="*/ 1500753 h 5501160"/>
              <a:gd name="connsiteX1120" fmla="*/ 8705170 w 10071595"/>
              <a:gd name="connsiteY1120" fmla="*/ 1438777 h 5501160"/>
              <a:gd name="connsiteX1121" fmla="*/ 8823399 w 10071595"/>
              <a:gd name="connsiteY1121" fmla="*/ 1409219 h 5501160"/>
              <a:gd name="connsiteX1122" fmla="*/ 8797653 w 10071595"/>
              <a:gd name="connsiteY1122" fmla="*/ 1394917 h 5501160"/>
              <a:gd name="connsiteX1123" fmla="*/ 8535450 w 10071595"/>
              <a:gd name="connsiteY1123" fmla="*/ 1416849 h 5501160"/>
              <a:gd name="connsiteX1124" fmla="*/ 8503033 w 10071595"/>
              <a:gd name="connsiteY1124" fmla="*/ 1329128 h 5501160"/>
              <a:gd name="connsiteX1125" fmla="*/ 8451546 w 10071595"/>
              <a:gd name="connsiteY1125" fmla="*/ 1345339 h 5501160"/>
              <a:gd name="connsiteX1126" fmla="*/ 8446779 w 10071595"/>
              <a:gd name="connsiteY1126" fmla="*/ 1329128 h 5501160"/>
              <a:gd name="connsiteX1127" fmla="*/ 8670844 w 10071595"/>
              <a:gd name="connsiteY1127" fmla="*/ 1352010 h 5501160"/>
              <a:gd name="connsiteX1128" fmla="*/ 8570730 w 10071595"/>
              <a:gd name="connsiteY1128" fmla="*/ 1352010 h 5501160"/>
              <a:gd name="connsiteX1129" fmla="*/ 8650820 w 10071595"/>
              <a:gd name="connsiteY1129" fmla="*/ 1368221 h 5501160"/>
              <a:gd name="connsiteX1130" fmla="*/ 8670844 w 10071595"/>
              <a:gd name="connsiteY1130" fmla="*/ 1352010 h 5501160"/>
              <a:gd name="connsiteX1131" fmla="*/ 8087319 w 10071595"/>
              <a:gd name="connsiteY1131" fmla="*/ 1415895 h 5501160"/>
              <a:gd name="connsiteX1132" fmla="*/ 8215083 w 10071595"/>
              <a:gd name="connsiteY1132" fmla="*/ 1388245 h 5501160"/>
              <a:gd name="connsiteX1133" fmla="*/ 8185530 w 10071595"/>
              <a:gd name="connsiteY1133" fmla="*/ 1382523 h 5501160"/>
              <a:gd name="connsiteX1134" fmla="*/ 8107343 w 10071595"/>
              <a:gd name="connsiteY1134" fmla="*/ 1400638 h 5501160"/>
              <a:gd name="connsiteX1135" fmla="*/ 8087319 w 10071595"/>
              <a:gd name="connsiteY1135" fmla="*/ 1415895 h 5501160"/>
              <a:gd name="connsiteX1136" fmla="*/ 3375280 w 10071595"/>
              <a:gd name="connsiteY1136" fmla="*/ 1464523 h 5501160"/>
              <a:gd name="connsiteX1137" fmla="*/ 3319021 w 10071595"/>
              <a:gd name="connsiteY1137" fmla="*/ 1492172 h 5501160"/>
              <a:gd name="connsiteX1138" fmla="*/ 3342858 w 10071595"/>
              <a:gd name="connsiteY1138" fmla="*/ 1488359 h 5501160"/>
              <a:gd name="connsiteX1139" fmla="*/ 3326652 w 10071595"/>
              <a:gd name="connsiteY1139" fmla="*/ 1520776 h 5501160"/>
              <a:gd name="connsiteX1140" fmla="*/ 3366695 w 10071595"/>
              <a:gd name="connsiteY1140" fmla="*/ 1528402 h 5501160"/>
              <a:gd name="connsiteX1141" fmla="*/ 3374325 w 10071595"/>
              <a:gd name="connsiteY1141" fmla="*/ 1464523 h 5501160"/>
              <a:gd name="connsiteX1142" fmla="*/ 7262569 w 10071595"/>
              <a:gd name="connsiteY1142" fmla="*/ 1503616 h 5501160"/>
              <a:gd name="connsiteX1143" fmla="*/ 7189155 w 10071595"/>
              <a:gd name="connsiteY1143" fmla="*/ 1505520 h 5501160"/>
              <a:gd name="connsiteX1144" fmla="*/ 7151016 w 10071595"/>
              <a:gd name="connsiteY1144" fmla="*/ 1543659 h 5501160"/>
              <a:gd name="connsiteX1145" fmla="*/ 7262569 w 10071595"/>
              <a:gd name="connsiteY1145" fmla="*/ 1503616 h 5501160"/>
              <a:gd name="connsiteX1146" fmla="*/ 7639189 w 10071595"/>
              <a:gd name="connsiteY1146" fmla="*/ 1528402 h 5501160"/>
              <a:gd name="connsiteX1147" fmla="*/ 7532403 w 10071595"/>
              <a:gd name="connsiteY1147" fmla="*/ 1553193 h 5501160"/>
              <a:gd name="connsiteX1148" fmla="*/ 7519051 w 10071595"/>
              <a:gd name="connsiteY1148" fmla="*/ 1583706 h 5501160"/>
              <a:gd name="connsiteX1149" fmla="*/ 7591516 w 10071595"/>
              <a:gd name="connsiteY1149" fmla="*/ 1538891 h 5501160"/>
              <a:gd name="connsiteX1150" fmla="*/ 7639189 w 10071595"/>
              <a:gd name="connsiteY1150" fmla="*/ 1527452 h 5501160"/>
              <a:gd name="connsiteX1151" fmla="*/ 3111167 w 10071595"/>
              <a:gd name="connsiteY1151" fmla="*/ 1632334 h 5501160"/>
              <a:gd name="connsiteX1152" fmla="*/ 3262767 w 10071595"/>
              <a:gd name="connsiteY1152" fmla="*/ 1556057 h 5501160"/>
              <a:gd name="connsiteX1153" fmla="*/ 3215094 w 10071595"/>
              <a:gd name="connsiteY1153" fmla="*/ 1528402 h 5501160"/>
              <a:gd name="connsiteX1154" fmla="*/ 3231305 w 10071595"/>
              <a:gd name="connsiteY1154" fmla="*/ 1559869 h 5501160"/>
              <a:gd name="connsiteX1155" fmla="*/ 3183631 w 10071595"/>
              <a:gd name="connsiteY1155" fmla="*/ 1579893 h 5501160"/>
              <a:gd name="connsiteX1156" fmla="*/ 3111167 w 10071595"/>
              <a:gd name="connsiteY1156" fmla="*/ 1631380 h 5501160"/>
              <a:gd name="connsiteX1157" fmla="*/ 2861356 w 10071595"/>
              <a:gd name="connsiteY1157" fmla="*/ 1769633 h 5501160"/>
              <a:gd name="connsiteX1158" fmla="*/ 2839428 w 10071595"/>
              <a:gd name="connsiteY1158" fmla="*/ 1759144 h 5501160"/>
              <a:gd name="connsiteX1159" fmla="*/ 2815592 w 10071595"/>
              <a:gd name="connsiteY1159" fmla="*/ 1830654 h 5501160"/>
              <a:gd name="connsiteX1160" fmla="*/ 2848009 w 10071595"/>
              <a:gd name="connsiteY1160" fmla="*/ 1833512 h 5501160"/>
              <a:gd name="connsiteX1161" fmla="*/ 2868032 w 10071595"/>
              <a:gd name="connsiteY1161" fmla="*/ 1790606 h 5501160"/>
              <a:gd name="connsiteX1162" fmla="*/ 2862311 w 10071595"/>
              <a:gd name="connsiteY1162" fmla="*/ 1769633 h 5501160"/>
              <a:gd name="connsiteX1163" fmla="*/ 2655411 w 10071595"/>
              <a:gd name="connsiteY1163" fmla="*/ 1927909 h 5501160"/>
              <a:gd name="connsiteX1164" fmla="*/ 2606783 w 10071595"/>
              <a:gd name="connsiteY1164" fmla="*/ 1963185 h 5501160"/>
              <a:gd name="connsiteX1165" fmla="*/ 2551479 w 10071595"/>
              <a:gd name="connsiteY1165" fmla="*/ 1987976 h 5501160"/>
              <a:gd name="connsiteX1166" fmla="*/ 2576270 w 10071595"/>
              <a:gd name="connsiteY1166" fmla="*/ 2005137 h 5501160"/>
              <a:gd name="connsiteX1167" fmla="*/ 2584850 w 10071595"/>
              <a:gd name="connsiteY1167" fmla="*/ 2030882 h 5501160"/>
              <a:gd name="connsiteX1168" fmla="*/ 2608687 w 10071595"/>
              <a:gd name="connsiteY1168" fmla="*/ 2040417 h 5501160"/>
              <a:gd name="connsiteX1169" fmla="*/ 2654456 w 10071595"/>
              <a:gd name="connsiteY1169" fmla="*/ 1997511 h 5501160"/>
              <a:gd name="connsiteX1170" fmla="*/ 2630619 w 10071595"/>
              <a:gd name="connsiteY1170" fmla="*/ 1980350 h 5501160"/>
              <a:gd name="connsiteX1171" fmla="*/ 2654456 w 10071595"/>
              <a:gd name="connsiteY1171" fmla="*/ 1927909 h 5501160"/>
              <a:gd name="connsiteX1172" fmla="*/ 2770777 w 10071595"/>
              <a:gd name="connsiteY1172" fmla="*/ 2027069 h 5501160"/>
              <a:gd name="connsiteX1173" fmla="*/ 2790800 w 10071595"/>
              <a:gd name="connsiteY1173" fmla="*/ 2011813 h 5501160"/>
              <a:gd name="connsiteX1174" fmla="*/ 2703084 w 10071595"/>
              <a:gd name="connsiteY1174" fmla="*/ 2048043 h 5501160"/>
              <a:gd name="connsiteX1175" fmla="*/ 2730734 w 10071595"/>
              <a:gd name="connsiteY1175" fmla="*/ 2035649 h 5501160"/>
              <a:gd name="connsiteX1176" fmla="*/ 2770777 w 10071595"/>
              <a:gd name="connsiteY1176" fmla="*/ 2028024 h 5501160"/>
              <a:gd name="connsiteX1177" fmla="*/ 2453273 w 10071595"/>
              <a:gd name="connsiteY1177" fmla="*/ 2165322 h 5501160"/>
              <a:gd name="connsiteX1178" fmla="*/ 2467575 w 10071595"/>
              <a:gd name="connsiteY1178" fmla="*/ 2128138 h 5501160"/>
              <a:gd name="connsiteX1179" fmla="*/ 2367461 w 10071595"/>
              <a:gd name="connsiteY1179" fmla="*/ 2215854 h 5501160"/>
              <a:gd name="connsiteX1180" fmla="*/ 2453273 w 10071595"/>
              <a:gd name="connsiteY1180" fmla="*/ 2165322 h 5501160"/>
              <a:gd name="connsiteX1181" fmla="*/ 9318248 w 10071595"/>
              <a:gd name="connsiteY1181" fmla="*/ 2151975 h 5501160"/>
              <a:gd name="connsiteX1182" fmla="*/ 9158067 w 10071595"/>
              <a:gd name="connsiteY1182" fmla="*/ 2183437 h 5501160"/>
              <a:gd name="connsiteX1183" fmla="*/ 9158067 w 10071595"/>
              <a:gd name="connsiteY1183" fmla="*/ 2207274 h 5501160"/>
              <a:gd name="connsiteX1184" fmla="*/ 9318248 w 10071595"/>
              <a:gd name="connsiteY1184" fmla="*/ 2151020 h 5501160"/>
              <a:gd name="connsiteX1185" fmla="*/ 9390713 w 10071595"/>
              <a:gd name="connsiteY1185" fmla="*/ 2159600 h 5501160"/>
              <a:gd name="connsiteX1186" fmla="*/ 9196206 w 10071595"/>
              <a:gd name="connsiteY1186" fmla="*/ 2225389 h 5501160"/>
              <a:gd name="connsiteX1187" fmla="*/ 9110394 w 10071595"/>
              <a:gd name="connsiteY1187" fmla="*/ 2251134 h 5501160"/>
              <a:gd name="connsiteX1188" fmla="*/ 9001695 w 10071595"/>
              <a:gd name="connsiteY1188" fmla="*/ 2294995 h 5501160"/>
              <a:gd name="connsiteX1189" fmla="*/ 9005512 w 10071595"/>
              <a:gd name="connsiteY1189" fmla="*/ 2319781 h 5501160"/>
              <a:gd name="connsiteX1190" fmla="*/ 8941628 w 10071595"/>
              <a:gd name="connsiteY1190" fmla="*/ 2331225 h 5501160"/>
              <a:gd name="connsiteX1191" fmla="*/ 8974045 w 10071595"/>
              <a:gd name="connsiteY1191" fmla="*/ 2339805 h 5501160"/>
              <a:gd name="connsiteX1192" fmla="*/ 9084648 w 10071595"/>
              <a:gd name="connsiteY1192" fmla="*/ 2289273 h 5501160"/>
              <a:gd name="connsiteX1193" fmla="*/ 9141857 w 10071595"/>
              <a:gd name="connsiteY1193" fmla="*/ 2254947 h 5501160"/>
              <a:gd name="connsiteX1194" fmla="*/ 9268666 w 10071595"/>
              <a:gd name="connsiteY1194" fmla="*/ 2225389 h 5501160"/>
              <a:gd name="connsiteX1195" fmla="*/ 9389758 w 10071595"/>
              <a:gd name="connsiteY1195" fmla="*/ 2158646 h 5501160"/>
              <a:gd name="connsiteX1196" fmla="*/ 8758560 w 10071595"/>
              <a:gd name="connsiteY1196" fmla="*/ 2199648 h 5501160"/>
              <a:gd name="connsiteX1197" fmla="*/ 8718517 w 10071595"/>
              <a:gd name="connsiteY1197" fmla="*/ 2195830 h 5501160"/>
              <a:gd name="connsiteX1198" fmla="*/ 8690868 w 10071595"/>
              <a:gd name="connsiteY1198" fmla="*/ 2199648 h 5501160"/>
              <a:gd name="connsiteX1199" fmla="*/ 8654633 w 10071595"/>
              <a:gd name="connsiteY1199" fmla="*/ 2232065 h 5501160"/>
              <a:gd name="connsiteX1200" fmla="*/ 8758560 w 10071595"/>
              <a:gd name="connsiteY1200" fmla="*/ 2199648 h 5501160"/>
              <a:gd name="connsiteX1201" fmla="*/ 8798608 w 10071595"/>
              <a:gd name="connsiteY1201" fmla="*/ 2231111 h 5501160"/>
              <a:gd name="connsiteX1202" fmla="*/ 8662264 w 10071595"/>
              <a:gd name="connsiteY1202" fmla="*/ 2278784 h 5501160"/>
              <a:gd name="connsiteX1203" fmla="*/ 8757611 w 10071595"/>
              <a:gd name="connsiteY1203" fmla="*/ 2258760 h 5501160"/>
              <a:gd name="connsiteX1204" fmla="*/ 8797653 w 10071595"/>
              <a:gd name="connsiteY1204" fmla="*/ 2231111 h 5501160"/>
              <a:gd name="connsiteX1205" fmla="*/ 2111933 w 10071595"/>
              <a:gd name="connsiteY1205" fmla="*/ 2343618 h 5501160"/>
              <a:gd name="connsiteX1206" fmla="*/ 2208230 w 10071595"/>
              <a:gd name="connsiteY1206" fmla="*/ 2283551 h 5501160"/>
              <a:gd name="connsiteX1207" fmla="*/ 2184393 w 10071595"/>
              <a:gd name="connsiteY1207" fmla="*/ 2274971 h 5501160"/>
              <a:gd name="connsiteX1208" fmla="*/ 2168187 w 10071595"/>
              <a:gd name="connsiteY1208" fmla="*/ 2298808 h 5501160"/>
              <a:gd name="connsiteX1209" fmla="*/ 2112883 w 10071595"/>
              <a:gd name="connsiteY1209" fmla="*/ 2343618 h 5501160"/>
              <a:gd name="connsiteX1210" fmla="*/ 8902535 w 10071595"/>
              <a:gd name="connsiteY1210" fmla="*/ 2295945 h 5501160"/>
              <a:gd name="connsiteX1211" fmla="*/ 8638427 w 10071595"/>
              <a:gd name="connsiteY1211" fmla="*/ 2379853 h 5501160"/>
              <a:gd name="connsiteX1212" fmla="*/ 8670844 w 10071595"/>
              <a:gd name="connsiteY1212" fmla="*/ 2388433 h 5501160"/>
              <a:gd name="connsiteX1213" fmla="*/ 8864396 w 10071595"/>
              <a:gd name="connsiteY1213" fmla="*/ 2317877 h 5501160"/>
              <a:gd name="connsiteX1214" fmla="*/ 8902535 w 10071595"/>
              <a:gd name="connsiteY1214" fmla="*/ 2295945 h 5501160"/>
              <a:gd name="connsiteX1215" fmla="*/ 8860583 w 10071595"/>
              <a:gd name="connsiteY1215" fmla="*/ 2380807 h 5501160"/>
              <a:gd name="connsiteX1216" fmla="*/ 8867259 w 10071595"/>
              <a:gd name="connsiteY1216" fmla="*/ 2343618 h 5501160"/>
              <a:gd name="connsiteX1217" fmla="*/ 8845327 w 10071595"/>
              <a:gd name="connsiteY1217" fmla="*/ 2370318 h 5501160"/>
              <a:gd name="connsiteX1218" fmla="*/ 8655588 w 10071595"/>
              <a:gd name="connsiteY1218" fmla="*/ 2423713 h 5501160"/>
              <a:gd name="connsiteX1219" fmla="*/ 8647962 w 10071595"/>
              <a:gd name="connsiteY1219" fmla="*/ 2462802 h 5501160"/>
              <a:gd name="connsiteX1220" fmla="*/ 8861538 w 10071595"/>
              <a:gd name="connsiteY1220" fmla="*/ 2380807 h 5501160"/>
              <a:gd name="connsiteX1221" fmla="*/ 1807773 w 10071595"/>
              <a:gd name="connsiteY1221" fmla="*/ 2599151 h 5501160"/>
              <a:gd name="connsiteX1222" fmla="*/ 1743893 w 10071595"/>
              <a:gd name="connsiteY1222" fmla="*/ 2670661 h 5501160"/>
              <a:gd name="connsiteX1223" fmla="*/ 1767730 w 10071595"/>
              <a:gd name="connsiteY1223" fmla="*/ 2626800 h 5501160"/>
              <a:gd name="connsiteX1224" fmla="*/ 1807773 w 10071595"/>
              <a:gd name="connsiteY1224" fmla="*/ 2630613 h 5501160"/>
              <a:gd name="connsiteX1225" fmla="*/ 1807773 w 10071595"/>
              <a:gd name="connsiteY1225" fmla="*/ 2599151 h 5501160"/>
              <a:gd name="connsiteX1226" fmla="*/ 1472155 w 10071595"/>
              <a:gd name="connsiteY1226" fmla="*/ 2734540 h 5501160"/>
              <a:gd name="connsiteX1227" fmla="*/ 1384434 w 10071595"/>
              <a:gd name="connsiteY1227" fmla="*/ 2790799 h 5501160"/>
              <a:gd name="connsiteX1228" fmla="*/ 1472155 w 10071595"/>
              <a:gd name="connsiteY1228" fmla="*/ 2734540 h 5501160"/>
              <a:gd name="connsiteX1229" fmla="*/ 1799193 w 10071595"/>
              <a:gd name="connsiteY1229" fmla="*/ 2766962 h 5501160"/>
              <a:gd name="connsiteX1230" fmla="*/ 1771543 w 10071595"/>
              <a:gd name="connsiteY1230" fmla="*/ 2830842 h 5501160"/>
              <a:gd name="connsiteX1231" fmla="*/ 1803006 w 10071595"/>
              <a:gd name="connsiteY1231" fmla="*/ 2807959 h 5501160"/>
              <a:gd name="connsiteX1232" fmla="*/ 1799193 w 10071595"/>
              <a:gd name="connsiteY1232" fmla="*/ 2767912 h 5501160"/>
              <a:gd name="connsiteX1233" fmla="*/ 1760100 w 10071595"/>
              <a:gd name="connsiteY1233" fmla="*/ 2839422 h 5501160"/>
              <a:gd name="connsiteX1234" fmla="*/ 1688590 w 10071595"/>
              <a:gd name="connsiteY1234" fmla="*/ 2879469 h 5501160"/>
              <a:gd name="connsiteX1235" fmla="*/ 1724824 w 10071595"/>
              <a:gd name="connsiteY1235" fmla="*/ 2863259 h 5501160"/>
              <a:gd name="connsiteX1236" fmla="*/ 1732450 w 10071595"/>
              <a:gd name="connsiteY1236" fmla="*/ 2879469 h 5501160"/>
              <a:gd name="connsiteX1237" fmla="*/ 1760100 w 10071595"/>
              <a:gd name="connsiteY1237" fmla="*/ 2839422 h 5501160"/>
              <a:gd name="connsiteX1238" fmla="*/ 1238555 w 10071595"/>
              <a:gd name="connsiteY1238" fmla="*/ 3156930 h 5501160"/>
              <a:gd name="connsiteX1239" fmla="*/ 1251903 w 10071595"/>
              <a:gd name="connsiteY1239" fmla="*/ 3134997 h 5501160"/>
              <a:gd name="connsiteX1240" fmla="*/ 1276694 w 10071595"/>
              <a:gd name="connsiteY1240" fmla="*/ 3150254 h 5501160"/>
              <a:gd name="connsiteX1241" fmla="*/ 1294809 w 10071595"/>
              <a:gd name="connsiteY1241" fmla="*/ 3138815 h 5501160"/>
              <a:gd name="connsiteX1242" fmla="*/ 1274785 w 10071595"/>
              <a:gd name="connsiteY1242" fmla="*/ 3087324 h 5501160"/>
              <a:gd name="connsiteX1243" fmla="*/ 1254761 w 10071595"/>
              <a:gd name="connsiteY1243" fmla="*/ 3114978 h 5501160"/>
              <a:gd name="connsiteX1244" fmla="*/ 1214718 w 10071595"/>
              <a:gd name="connsiteY1244" fmla="*/ 3147395 h 5501160"/>
              <a:gd name="connsiteX1245" fmla="*/ 1237601 w 10071595"/>
              <a:gd name="connsiteY1245" fmla="*/ 3156930 h 5501160"/>
              <a:gd name="connsiteX1246" fmla="*/ 2704034 w 10071595"/>
              <a:gd name="connsiteY1246" fmla="*/ 3350482 h 5501160"/>
              <a:gd name="connsiteX1247" fmla="*/ 2651593 w 10071595"/>
              <a:gd name="connsiteY1247" fmla="*/ 3369552 h 5501160"/>
              <a:gd name="connsiteX1248" fmla="*/ 2576270 w 10071595"/>
              <a:gd name="connsiteY1248" fmla="*/ 3445829 h 5501160"/>
              <a:gd name="connsiteX1249" fmla="*/ 2628711 w 10071595"/>
              <a:gd name="connsiteY1249" fmla="*/ 3415321 h 5501160"/>
              <a:gd name="connsiteX1250" fmla="*/ 2656360 w 10071595"/>
              <a:gd name="connsiteY1250" fmla="*/ 3421992 h 5501160"/>
              <a:gd name="connsiteX1251" fmla="*/ 2648734 w 10071595"/>
              <a:gd name="connsiteY1251" fmla="*/ 3399110 h 5501160"/>
              <a:gd name="connsiteX1252" fmla="*/ 2704034 w 10071595"/>
              <a:gd name="connsiteY1252" fmla="*/ 3350482 h 5501160"/>
              <a:gd name="connsiteX1253" fmla="*/ 2359835 w 10071595"/>
              <a:gd name="connsiteY1253" fmla="*/ 3430573 h 5501160"/>
              <a:gd name="connsiteX1254" fmla="*/ 2249232 w 10071595"/>
              <a:gd name="connsiteY1254" fmla="*/ 3495411 h 5501160"/>
              <a:gd name="connsiteX1255" fmla="*/ 2249232 w 10071595"/>
              <a:gd name="connsiteY1255" fmla="*/ 3525919 h 5501160"/>
              <a:gd name="connsiteX1256" fmla="*/ 2283558 w 10071595"/>
              <a:gd name="connsiteY1256" fmla="*/ 3542130 h 5501160"/>
              <a:gd name="connsiteX1257" fmla="*/ 2311207 w 10071595"/>
              <a:gd name="connsiteY1257" fmla="*/ 3518294 h 5501160"/>
              <a:gd name="connsiteX1258" fmla="*/ 2315020 w 10071595"/>
              <a:gd name="connsiteY1258" fmla="*/ 3542130 h 5501160"/>
              <a:gd name="connsiteX1259" fmla="*/ 2359835 w 10071595"/>
              <a:gd name="connsiteY1259" fmla="*/ 3514481 h 5501160"/>
              <a:gd name="connsiteX1260" fmla="*/ 2366507 w 10071595"/>
              <a:gd name="connsiteY1260" fmla="*/ 3482064 h 5501160"/>
              <a:gd name="connsiteX1261" fmla="*/ 2398924 w 10071595"/>
              <a:gd name="connsiteY1261" fmla="*/ 3462994 h 5501160"/>
              <a:gd name="connsiteX1262" fmla="*/ 2358881 w 10071595"/>
              <a:gd name="connsiteY1262" fmla="*/ 3430573 h 5501160"/>
              <a:gd name="connsiteX1263" fmla="*/ 2143396 w 10071595"/>
              <a:gd name="connsiteY1263" fmla="*/ 3573593 h 5501160"/>
              <a:gd name="connsiteX1264" fmla="*/ 2215861 w 10071595"/>
              <a:gd name="connsiteY1264" fmla="*/ 3494457 h 5501160"/>
              <a:gd name="connsiteX1265" fmla="*/ 2104303 w 10071595"/>
              <a:gd name="connsiteY1265" fmla="*/ 3562154 h 5501160"/>
              <a:gd name="connsiteX1266" fmla="*/ 2143396 w 10071595"/>
              <a:gd name="connsiteY1266" fmla="*/ 3573593 h 5501160"/>
              <a:gd name="connsiteX1267" fmla="*/ 2039469 w 10071595"/>
              <a:gd name="connsiteY1267" fmla="*/ 3503037 h 5501160"/>
              <a:gd name="connsiteX1268" fmla="*/ 2015632 w 10071595"/>
              <a:gd name="connsiteY1268" fmla="*/ 3526874 h 5501160"/>
              <a:gd name="connsiteX1269" fmla="*/ 1995608 w 10071595"/>
              <a:gd name="connsiteY1269" fmla="*/ 3513526 h 5501160"/>
              <a:gd name="connsiteX1270" fmla="*/ 1951748 w 10071595"/>
              <a:gd name="connsiteY1270" fmla="*/ 3550711 h 5501160"/>
              <a:gd name="connsiteX1271" fmla="*/ 2002284 w 10071595"/>
              <a:gd name="connsiteY1271" fmla="*/ 3550711 h 5501160"/>
              <a:gd name="connsiteX1272" fmla="*/ 2039469 w 10071595"/>
              <a:gd name="connsiteY1272" fmla="*/ 3503037 h 5501160"/>
              <a:gd name="connsiteX1273" fmla="*/ 2135770 w 10071595"/>
              <a:gd name="connsiteY1273" fmla="*/ 3670849 h 5501160"/>
              <a:gd name="connsiteX1274" fmla="*/ 2085233 w 10071595"/>
              <a:gd name="connsiteY1274" fmla="*/ 3715663 h 5501160"/>
              <a:gd name="connsiteX1275" fmla="*/ 2028025 w 10071595"/>
              <a:gd name="connsiteY1275" fmla="*/ 3790032 h 5501160"/>
              <a:gd name="connsiteX1276" fmla="*/ 2104303 w 10071595"/>
              <a:gd name="connsiteY1276" fmla="*/ 3746172 h 5501160"/>
              <a:gd name="connsiteX1277" fmla="*/ 2108116 w 10071595"/>
              <a:gd name="connsiteY1277" fmla="*/ 3718522 h 5501160"/>
              <a:gd name="connsiteX1278" fmla="*/ 2135770 w 10071595"/>
              <a:gd name="connsiteY1278" fmla="*/ 3669894 h 5501160"/>
              <a:gd name="connsiteX1279" fmla="*/ 5852390 w 10071595"/>
              <a:gd name="connsiteY1279" fmla="*/ 615935 h 5501160"/>
              <a:gd name="connsiteX1280" fmla="*/ 5835229 w 10071595"/>
              <a:gd name="connsiteY1280" fmla="*/ 584468 h 5501160"/>
              <a:gd name="connsiteX1281" fmla="*/ 5847622 w 10071595"/>
              <a:gd name="connsiteY1281" fmla="*/ 648352 h 5501160"/>
              <a:gd name="connsiteX1282" fmla="*/ 5911507 w 10071595"/>
              <a:gd name="connsiteY1282" fmla="*/ 600679 h 5501160"/>
              <a:gd name="connsiteX1283" fmla="*/ 5852390 w 10071595"/>
              <a:gd name="connsiteY1283" fmla="*/ 615935 h 5501160"/>
              <a:gd name="connsiteX1284" fmla="*/ 896261 w 10071595"/>
              <a:gd name="connsiteY1284" fmla="*/ 2890913 h 5501160"/>
              <a:gd name="connsiteX1285" fmla="*/ 940117 w 10071595"/>
              <a:gd name="connsiteY1285" fmla="*/ 2790799 h 5501160"/>
              <a:gd name="connsiteX1286" fmla="*/ 867657 w 10071595"/>
              <a:gd name="connsiteY1286" fmla="*/ 2854678 h 5501160"/>
              <a:gd name="connsiteX1287" fmla="*/ 860026 w 10071595"/>
              <a:gd name="connsiteY1287" fmla="*/ 2838472 h 5501160"/>
              <a:gd name="connsiteX1288" fmla="*/ 796146 w 10071595"/>
              <a:gd name="connsiteY1288" fmla="*/ 2894726 h 5501160"/>
              <a:gd name="connsiteX1289" fmla="*/ 796146 w 10071595"/>
              <a:gd name="connsiteY1289" fmla="*/ 2854678 h 5501160"/>
              <a:gd name="connsiteX1290" fmla="*/ 651217 w 10071595"/>
              <a:gd name="connsiteY1290" fmla="*/ 3013909 h 5501160"/>
              <a:gd name="connsiteX1291" fmla="*/ 609266 w 10071595"/>
              <a:gd name="connsiteY1291" fmla="*/ 3011046 h 5501160"/>
              <a:gd name="connsiteX1292" fmla="*/ 476734 w 10071595"/>
              <a:gd name="connsiteY1292" fmla="*/ 3134048 h 5501160"/>
              <a:gd name="connsiteX1293" fmla="*/ 391872 w 10071595"/>
              <a:gd name="connsiteY1293" fmla="*/ 3193160 h 5501160"/>
              <a:gd name="connsiteX1294" fmla="*/ 283177 w 10071595"/>
              <a:gd name="connsiteY1294" fmla="*/ 3356204 h 5501160"/>
              <a:gd name="connsiteX1295" fmla="*/ 91529 w 10071595"/>
              <a:gd name="connsiteY1295" fmla="*/ 3596480 h 5501160"/>
              <a:gd name="connsiteX1296" fmla="*/ 0 w 10071595"/>
              <a:gd name="connsiteY1296" fmla="*/ 3872986 h 5501160"/>
              <a:gd name="connsiteX1297" fmla="*/ 31463 w 10071595"/>
              <a:gd name="connsiteY1297" fmla="*/ 3885379 h 5501160"/>
              <a:gd name="connsiteX1298" fmla="*/ 91529 w 10071595"/>
              <a:gd name="connsiteY1298" fmla="*/ 3980726 h 5501160"/>
              <a:gd name="connsiteX1299" fmla="*/ 166857 w 10071595"/>
              <a:gd name="connsiteY1299" fmla="*/ 4064629 h 5501160"/>
              <a:gd name="connsiteX1300" fmla="*/ 248852 w 10071595"/>
              <a:gd name="connsiteY1300" fmla="*/ 4162839 h 5501160"/>
              <a:gd name="connsiteX1301" fmla="*/ 348016 w 10071595"/>
              <a:gd name="connsiteY1301" fmla="*/ 4105631 h 5501160"/>
              <a:gd name="connsiteX1302" fmla="*/ 406174 w 10071595"/>
              <a:gd name="connsiteY1302" fmla="*/ 4032212 h 5501160"/>
              <a:gd name="connsiteX1303" fmla="*/ 422385 w 10071595"/>
              <a:gd name="connsiteY1303" fmla="*/ 3953076 h 5501160"/>
              <a:gd name="connsiteX1304" fmla="*/ 473871 w 10071595"/>
              <a:gd name="connsiteY1304" fmla="*/ 3932098 h 5501160"/>
              <a:gd name="connsiteX1305" fmla="*/ 543477 w 10071595"/>
              <a:gd name="connsiteY1305" fmla="*/ 3770008 h 5501160"/>
              <a:gd name="connsiteX1306" fmla="*/ 611170 w 10071595"/>
              <a:gd name="connsiteY1306" fmla="*/ 3669894 h 5501160"/>
              <a:gd name="connsiteX1307" fmla="*/ 758008 w 10071595"/>
              <a:gd name="connsiteY1307" fmla="*/ 3477296 h 5501160"/>
              <a:gd name="connsiteX1308" fmla="*/ 726540 w 10071595"/>
              <a:gd name="connsiteY1308" fmla="*/ 3481109 h 5501160"/>
              <a:gd name="connsiteX1309" fmla="*/ 820933 w 10071595"/>
              <a:gd name="connsiteY1309" fmla="*/ 3343811 h 5501160"/>
              <a:gd name="connsiteX1310" fmla="*/ 876237 w 10071595"/>
              <a:gd name="connsiteY1310" fmla="*/ 3143582 h 5501160"/>
              <a:gd name="connsiteX1311" fmla="*/ 863839 w 10071595"/>
              <a:gd name="connsiteY1311" fmla="*/ 3114978 h 5501160"/>
              <a:gd name="connsiteX1312" fmla="*/ 898165 w 10071595"/>
              <a:gd name="connsiteY1312" fmla="*/ 3021535 h 5501160"/>
              <a:gd name="connsiteX1313" fmla="*/ 974442 w 10071595"/>
              <a:gd name="connsiteY1313" fmla="*/ 2913795 h 5501160"/>
              <a:gd name="connsiteX1314" fmla="*/ 934399 w 10071595"/>
              <a:gd name="connsiteY1314" fmla="*/ 2929052 h 5501160"/>
              <a:gd name="connsiteX1315" fmla="*/ 901978 w 10071595"/>
              <a:gd name="connsiteY1315" fmla="*/ 2937632 h 5501160"/>
              <a:gd name="connsiteX1316" fmla="*/ 890539 w 10071595"/>
              <a:gd name="connsiteY1316" fmla="*/ 2965282 h 5501160"/>
              <a:gd name="connsiteX1317" fmla="*/ 881959 w 10071595"/>
              <a:gd name="connsiteY1317" fmla="*/ 2949071 h 5501160"/>
              <a:gd name="connsiteX1318" fmla="*/ 854304 w 10071595"/>
              <a:gd name="connsiteY1318" fmla="*/ 2957656 h 5501160"/>
              <a:gd name="connsiteX1319" fmla="*/ 894352 w 10071595"/>
              <a:gd name="connsiteY1319" fmla="*/ 2889959 h 5501160"/>
              <a:gd name="connsiteX1320" fmla="*/ 3700409 w 10071595"/>
              <a:gd name="connsiteY1320" fmla="*/ 889578 h 5501160"/>
              <a:gd name="connsiteX1321" fmla="*/ 3388627 w 10071595"/>
              <a:gd name="connsiteY1321" fmla="*/ 1017347 h 5501160"/>
              <a:gd name="connsiteX1322" fmla="*/ 3233209 w 10071595"/>
              <a:gd name="connsiteY1322" fmla="*/ 1089807 h 5501160"/>
              <a:gd name="connsiteX1323" fmla="*/ 3235118 w 10071595"/>
              <a:gd name="connsiteY1323" fmla="*/ 1111739 h 5501160"/>
              <a:gd name="connsiteX1324" fmla="*/ 3189353 w 10071595"/>
              <a:gd name="connsiteY1324" fmla="*/ 1134621 h 5501160"/>
              <a:gd name="connsiteX1325" fmla="*/ 3176001 w 10071595"/>
              <a:gd name="connsiteY1325" fmla="*/ 1154645 h 5501160"/>
              <a:gd name="connsiteX1326" fmla="*/ 3112121 w 10071595"/>
              <a:gd name="connsiteY1326" fmla="*/ 1170851 h 5501160"/>
              <a:gd name="connsiteX1327" fmla="*/ 3119747 w 10071595"/>
              <a:gd name="connsiteY1327" fmla="*/ 1186108 h 5501160"/>
              <a:gd name="connsiteX1328" fmla="*/ 3088285 w 10071595"/>
              <a:gd name="connsiteY1328" fmla="*/ 1213757 h 5501160"/>
              <a:gd name="connsiteX1329" fmla="*/ 3154073 w 10071595"/>
              <a:gd name="connsiteY1329" fmla="*/ 1197551 h 5501160"/>
              <a:gd name="connsiteX1330" fmla="*/ 3273257 w 10071595"/>
              <a:gd name="connsiteY1330" fmla="*/ 1130808 h 5501160"/>
              <a:gd name="connsiteX1331" fmla="*/ 3384814 w 10071595"/>
              <a:gd name="connsiteY1331" fmla="*/ 1085994 h 5501160"/>
              <a:gd name="connsiteX1332" fmla="*/ 3377184 w 10071595"/>
              <a:gd name="connsiteY1332" fmla="*/ 1062157 h 5501160"/>
              <a:gd name="connsiteX1333" fmla="*/ 3401020 w 10071595"/>
              <a:gd name="connsiteY1333" fmla="*/ 1062157 h 5501160"/>
              <a:gd name="connsiteX1334" fmla="*/ 3404833 w 10071595"/>
              <a:gd name="connsiteY1334" fmla="*/ 1078368 h 5501160"/>
              <a:gd name="connsiteX1335" fmla="*/ 3464905 w 10071595"/>
              <a:gd name="connsiteY1335" fmla="*/ 1054531 h 5501160"/>
              <a:gd name="connsiteX1336" fmla="*/ 3461092 w 10071595"/>
              <a:gd name="connsiteY1336" fmla="*/ 1078368 h 5501160"/>
              <a:gd name="connsiteX1337" fmla="*/ 3343812 w 10071595"/>
              <a:gd name="connsiteY1337" fmla="*/ 1129854 h 5501160"/>
              <a:gd name="connsiteX1338" fmla="*/ 3224629 w 10071595"/>
              <a:gd name="connsiteY1338" fmla="*/ 1182295 h 5501160"/>
              <a:gd name="connsiteX1339" fmla="*/ 3236072 w 10071595"/>
              <a:gd name="connsiteY1339" fmla="*/ 1205177 h 5501160"/>
              <a:gd name="connsiteX1340" fmla="*/ 3632716 w 10071595"/>
              <a:gd name="connsiteY1340" fmla="*/ 1018296 h 5501160"/>
              <a:gd name="connsiteX1341" fmla="*/ 3621273 w 10071595"/>
              <a:gd name="connsiteY1341" fmla="*/ 1006858 h 5501160"/>
              <a:gd name="connsiteX1342" fmla="*/ 3489696 w 10071595"/>
              <a:gd name="connsiteY1342" fmla="*/ 1070737 h 5501160"/>
              <a:gd name="connsiteX1343" fmla="*/ 3514482 w 10071595"/>
              <a:gd name="connsiteY1343" fmla="*/ 1011625 h 5501160"/>
              <a:gd name="connsiteX1344" fmla="*/ 3498276 w 10071595"/>
              <a:gd name="connsiteY1344" fmla="*/ 1003045 h 5501160"/>
              <a:gd name="connsiteX1345" fmla="*/ 3567877 w 10071595"/>
              <a:gd name="connsiteY1345" fmla="*/ 969673 h 5501160"/>
              <a:gd name="connsiteX1346" fmla="*/ 4027451 w 10071595"/>
              <a:gd name="connsiteY1346" fmla="*/ 764677 h 5501160"/>
              <a:gd name="connsiteX1347" fmla="*/ 4057959 w 10071595"/>
              <a:gd name="connsiteY1347" fmla="*/ 742745 h 5501160"/>
              <a:gd name="connsiteX1348" fmla="*/ 3703272 w 10071595"/>
              <a:gd name="connsiteY1348" fmla="*/ 887674 h 5501160"/>
              <a:gd name="connsiteX1349" fmla="*/ 4719671 w 10071595"/>
              <a:gd name="connsiteY1349" fmla="*/ 5266000 h 5501160"/>
              <a:gd name="connsiteX1350" fmla="*/ 4602391 w 10071595"/>
              <a:gd name="connsiteY1350" fmla="*/ 5357534 h 5501160"/>
              <a:gd name="connsiteX1351" fmla="*/ 4610971 w 10071595"/>
              <a:gd name="connsiteY1351" fmla="*/ 5397582 h 5501160"/>
              <a:gd name="connsiteX1352" fmla="*/ 4610022 w 10071595"/>
              <a:gd name="connsiteY1352" fmla="*/ 5500554 h 5501160"/>
              <a:gd name="connsiteX1353" fmla="*/ 4741599 w 10071595"/>
              <a:gd name="connsiteY1353" fmla="*/ 5359443 h 5501160"/>
              <a:gd name="connsiteX1354" fmla="*/ 4858873 w 10071595"/>
              <a:gd name="connsiteY1354" fmla="*/ 5149680 h 5501160"/>
              <a:gd name="connsiteX1355" fmla="*/ 4858873 w 10071595"/>
              <a:gd name="connsiteY1355" fmla="*/ 5125843 h 5501160"/>
              <a:gd name="connsiteX1356" fmla="*/ 4819785 w 10071595"/>
              <a:gd name="connsiteY1356" fmla="*/ 5162073 h 5501160"/>
              <a:gd name="connsiteX1357" fmla="*/ 4719671 w 10071595"/>
              <a:gd name="connsiteY1357" fmla="*/ 5266000 h 5501160"/>
              <a:gd name="connsiteX1358" fmla="*/ 4538512 w 10071595"/>
              <a:gd name="connsiteY1358" fmla="*/ 3453460 h 5501160"/>
              <a:gd name="connsiteX1359" fmla="*/ 4487975 w 10071595"/>
              <a:gd name="connsiteY1359" fmla="*/ 3466807 h 5501160"/>
              <a:gd name="connsiteX1360" fmla="*/ 4599533 w 10071595"/>
              <a:gd name="connsiteY1360" fmla="*/ 3346669 h 5501160"/>
              <a:gd name="connsiteX1361" fmla="*/ 4531835 w 10071595"/>
              <a:gd name="connsiteY1361" fmla="*/ 3382899 h 5501160"/>
              <a:gd name="connsiteX1362" fmla="*/ 4259142 w 10071595"/>
              <a:gd name="connsiteY1362" fmla="*/ 3646057 h 5501160"/>
              <a:gd name="connsiteX1363" fmla="*/ 4175239 w 10071595"/>
              <a:gd name="connsiteY1363" fmla="*/ 3749985 h 5501160"/>
              <a:gd name="connsiteX1364" fmla="*/ 4214332 w 10071595"/>
              <a:gd name="connsiteY1364" fmla="*/ 3729011 h 5501160"/>
              <a:gd name="connsiteX1365" fmla="*/ 4419328 w 10071595"/>
              <a:gd name="connsiteY1365" fmla="*/ 3533550 h 5501160"/>
              <a:gd name="connsiteX1366" fmla="*/ 4503231 w 10071595"/>
              <a:gd name="connsiteY1366" fmla="*/ 3493502 h 5501160"/>
              <a:gd name="connsiteX1367" fmla="*/ 4490838 w 10071595"/>
              <a:gd name="connsiteY1367" fmla="*/ 3533550 h 5501160"/>
              <a:gd name="connsiteX1368" fmla="*/ 4694879 w 10071595"/>
              <a:gd name="connsiteY1368" fmla="*/ 3334276 h 5501160"/>
              <a:gd name="connsiteX1369" fmla="*/ 4537557 w 10071595"/>
              <a:gd name="connsiteY1369" fmla="*/ 3453460 h 5501160"/>
              <a:gd name="connsiteX1370" fmla="*/ 8616494 w 10071595"/>
              <a:gd name="connsiteY1370" fmla="*/ 2862309 h 5501160"/>
              <a:gd name="connsiteX1371" fmla="*/ 8407686 w 10071595"/>
              <a:gd name="connsiteY1371" fmla="*/ 2936678 h 5501160"/>
              <a:gd name="connsiteX1372" fmla="*/ 8407686 w 10071595"/>
              <a:gd name="connsiteY1372" fmla="*/ 2958606 h 5501160"/>
              <a:gd name="connsiteX1373" fmla="*/ 8306617 w 10071595"/>
              <a:gd name="connsiteY1373" fmla="*/ 2974816 h 5501160"/>
              <a:gd name="connsiteX1374" fmla="*/ 7902347 w 10071595"/>
              <a:gd name="connsiteY1374" fmla="*/ 3178858 h 5501160"/>
              <a:gd name="connsiteX1375" fmla="*/ 7878511 w 10071595"/>
              <a:gd name="connsiteY1375" fmla="*/ 3198882 h 5501160"/>
              <a:gd name="connsiteX1376" fmla="*/ 8007229 w 10071595"/>
              <a:gd name="connsiteY1376" fmla="*/ 3139765 h 5501160"/>
              <a:gd name="connsiteX1377" fmla="*/ 8294224 w 10071595"/>
              <a:gd name="connsiteY1377" fmla="*/ 3019631 h 5501160"/>
              <a:gd name="connsiteX1378" fmla="*/ 8469661 w 10071595"/>
              <a:gd name="connsiteY1378" fmla="*/ 2939536 h 5501160"/>
              <a:gd name="connsiteX1379" fmla="*/ 8453450 w 10071595"/>
              <a:gd name="connsiteY1379" fmla="*/ 2928097 h 5501160"/>
              <a:gd name="connsiteX1380" fmla="*/ 8594566 w 10071595"/>
              <a:gd name="connsiteY1380" fmla="*/ 2889004 h 5501160"/>
              <a:gd name="connsiteX1381" fmla="*/ 8589799 w 10071595"/>
              <a:gd name="connsiteY1381" fmla="*/ 2904261 h 5501160"/>
              <a:gd name="connsiteX1382" fmla="*/ 8629842 w 10071595"/>
              <a:gd name="connsiteY1382" fmla="*/ 2891863 h 5501160"/>
              <a:gd name="connsiteX1383" fmla="*/ 8677515 w 10071595"/>
              <a:gd name="connsiteY1383" fmla="*/ 2848007 h 5501160"/>
              <a:gd name="connsiteX1384" fmla="*/ 8614590 w 10071595"/>
              <a:gd name="connsiteY1384" fmla="*/ 2863259 h 5501160"/>
              <a:gd name="connsiteX1385" fmla="*/ 5948691 w 10071595"/>
              <a:gd name="connsiteY1385" fmla="*/ 4319208 h 5501160"/>
              <a:gd name="connsiteX1386" fmla="*/ 5847622 w 10071595"/>
              <a:gd name="connsiteY1386" fmla="*/ 4414554 h 5501160"/>
              <a:gd name="connsiteX1387" fmla="*/ 5892437 w 10071595"/>
              <a:gd name="connsiteY1387" fmla="*/ 4384042 h 5501160"/>
              <a:gd name="connsiteX1388" fmla="*/ 5975386 w 10071595"/>
              <a:gd name="connsiteY1388" fmla="*/ 4310627 h 5501160"/>
              <a:gd name="connsiteX1389" fmla="*/ 6482633 w 10071595"/>
              <a:gd name="connsiteY1389" fmla="*/ 3926376 h 5501160"/>
              <a:gd name="connsiteX1390" fmla="*/ 6582748 w 10071595"/>
              <a:gd name="connsiteY1390" fmla="*/ 3831029 h 5501160"/>
              <a:gd name="connsiteX1391" fmla="*/ 6407310 w 10071595"/>
              <a:gd name="connsiteY1391" fmla="*/ 3947355 h 5501160"/>
              <a:gd name="connsiteX1392" fmla="*/ 5974432 w 10071595"/>
              <a:gd name="connsiteY1392" fmla="*/ 4310627 h 5501160"/>
              <a:gd name="connsiteX1393" fmla="*/ 5947737 w 10071595"/>
              <a:gd name="connsiteY1393" fmla="*/ 4319208 h 5501160"/>
              <a:gd name="connsiteX1394" fmla="*/ 3913035 w 10071595"/>
              <a:gd name="connsiteY1394" fmla="*/ 677911 h 5501160"/>
              <a:gd name="connsiteX1395" fmla="*/ 3439159 w 10071595"/>
              <a:gd name="connsiteY1395" fmla="*/ 868605 h 5501160"/>
              <a:gd name="connsiteX1396" fmla="*/ 3246561 w 10071595"/>
              <a:gd name="connsiteY1396" fmla="*/ 967764 h 5501160"/>
              <a:gd name="connsiteX1397" fmla="*/ 3934008 w 10071595"/>
              <a:gd name="connsiteY1397" fmla="*/ 687445 h 5501160"/>
              <a:gd name="connsiteX1398" fmla="*/ 3912081 w 10071595"/>
              <a:gd name="connsiteY1398" fmla="*/ 676956 h 5501160"/>
              <a:gd name="connsiteX1399" fmla="*/ 7763140 w 10071595"/>
              <a:gd name="connsiteY1399" fmla="*/ 2974816 h 5501160"/>
              <a:gd name="connsiteX1400" fmla="*/ 7734536 w 10071595"/>
              <a:gd name="connsiteY1400" fmla="*/ 2998653 h 5501160"/>
              <a:gd name="connsiteX1401" fmla="*/ 7708795 w 10071595"/>
              <a:gd name="connsiteY1401" fmla="*/ 3024399 h 5501160"/>
              <a:gd name="connsiteX1402" fmla="*/ 7559099 w 10071595"/>
              <a:gd name="connsiteY1402" fmla="*/ 3110211 h 5501160"/>
              <a:gd name="connsiteX1403" fmla="*/ 7932860 w 10071595"/>
              <a:gd name="connsiteY1403" fmla="*/ 2935723 h 5501160"/>
              <a:gd name="connsiteX1404" fmla="*/ 7998649 w 10071595"/>
              <a:gd name="connsiteY1404" fmla="*/ 2878515 h 5501160"/>
              <a:gd name="connsiteX1405" fmla="*/ 7936673 w 10071595"/>
              <a:gd name="connsiteY1405" fmla="*/ 2909028 h 5501160"/>
              <a:gd name="connsiteX1406" fmla="*/ 7734536 w 10071595"/>
              <a:gd name="connsiteY1406" fmla="*/ 2998653 h 5501160"/>
              <a:gd name="connsiteX1407" fmla="*/ 7763140 w 10071595"/>
              <a:gd name="connsiteY1407" fmla="*/ 2974816 h 5501160"/>
              <a:gd name="connsiteX1408" fmla="*/ 2871845 w 10071595"/>
              <a:gd name="connsiteY1408" fmla="*/ 1240457 h 5501160"/>
              <a:gd name="connsiteX1409" fmla="*/ 2911893 w 10071595"/>
              <a:gd name="connsiteY1409" fmla="*/ 1240457 h 5501160"/>
              <a:gd name="connsiteX1410" fmla="*/ 2848009 w 10071595"/>
              <a:gd name="connsiteY1410" fmla="*/ 1271920 h 5501160"/>
              <a:gd name="connsiteX1411" fmla="*/ 2856589 w 10071595"/>
              <a:gd name="connsiteY1411" fmla="*/ 1255714 h 5501160"/>
              <a:gd name="connsiteX1412" fmla="*/ 2840383 w 10071595"/>
              <a:gd name="connsiteY1412" fmla="*/ 1255714 h 5501160"/>
              <a:gd name="connsiteX1413" fmla="*/ 2792709 w 10071595"/>
              <a:gd name="connsiteY1413" fmla="*/ 1288131 h 5501160"/>
              <a:gd name="connsiteX1414" fmla="*/ 2816546 w 10071595"/>
              <a:gd name="connsiteY1414" fmla="*/ 1308155 h 5501160"/>
              <a:gd name="connsiteX1415" fmla="*/ 2800335 w 10071595"/>
              <a:gd name="connsiteY1415" fmla="*/ 1328174 h 5501160"/>
              <a:gd name="connsiteX1416" fmla="*/ 2831802 w 10071595"/>
              <a:gd name="connsiteY1416" fmla="*/ 1336759 h 5501160"/>
              <a:gd name="connsiteX1417" fmla="*/ 2839428 w 10071595"/>
              <a:gd name="connsiteY1417" fmla="*/ 1308155 h 5501160"/>
              <a:gd name="connsiteX1418" fmla="*/ 2871845 w 10071595"/>
              <a:gd name="connsiteY1418" fmla="*/ 1312922 h 5501160"/>
              <a:gd name="connsiteX1419" fmla="*/ 2919519 w 10071595"/>
              <a:gd name="connsiteY1419" fmla="*/ 1275733 h 5501160"/>
              <a:gd name="connsiteX1420" fmla="*/ 3031076 w 10071595"/>
              <a:gd name="connsiteY1420" fmla="*/ 1225201 h 5501160"/>
              <a:gd name="connsiteX1421" fmla="*/ 2974823 w 10071595"/>
              <a:gd name="connsiteY1421" fmla="*/ 1225201 h 5501160"/>
              <a:gd name="connsiteX1422" fmla="*/ 2980540 w 10071595"/>
              <a:gd name="connsiteY1422" fmla="*/ 1201364 h 5501160"/>
              <a:gd name="connsiteX1423" fmla="*/ 3022496 w 10071595"/>
              <a:gd name="connsiteY1423" fmla="*/ 1168947 h 5501160"/>
              <a:gd name="connsiteX1424" fmla="*/ 2870891 w 10071595"/>
              <a:gd name="connsiteY1424" fmla="*/ 1241412 h 5501160"/>
              <a:gd name="connsiteX1425" fmla="*/ 947747 w 10071595"/>
              <a:gd name="connsiteY1425" fmla="*/ 2502849 h 5501160"/>
              <a:gd name="connsiteX1426" fmla="*/ 896261 w 10071595"/>
              <a:gd name="connsiteY1426" fmla="*/ 2555290 h 5501160"/>
              <a:gd name="connsiteX1427" fmla="*/ 840002 w 10071595"/>
              <a:gd name="connsiteY1427" fmla="*/ 2611544 h 5501160"/>
              <a:gd name="connsiteX1428" fmla="*/ 856213 w 10071595"/>
              <a:gd name="connsiteY1428" fmla="*/ 2619174 h 5501160"/>
              <a:gd name="connsiteX1429" fmla="*/ 824751 w 10071595"/>
              <a:gd name="connsiteY1429" fmla="*/ 2639193 h 5501160"/>
              <a:gd name="connsiteX1430" fmla="*/ 860980 w 10071595"/>
              <a:gd name="connsiteY1430" fmla="*/ 2631568 h 5501160"/>
              <a:gd name="connsiteX1431" fmla="*/ 973488 w 10071595"/>
              <a:gd name="connsiteY1431" fmla="*/ 2524777 h 5501160"/>
              <a:gd name="connsiteX1432" fmla="*/ 1056442 w 10071595"/>
              <a:gd name="connsiteY1432" fmla="*/ 2399877 h 5501160"/>
              <a:gd name="connsiteX1433" fmla="*/ 947747 w 10071595"/>
              <a:gd name="connsiteY1433" fmla="*/ 2502849 h 5501160"/>
              <a:gd name="connsiteX1434" fmla="*/ 811398 w 10071595"/>
              <a:gd name="connsiteY1434" fmla="*/ 3543085 h 5501160"/>
              <a:gd name="connsiteX1435" fmla="*/ 717960 w 10071595"/>
              <a:gd name="connsiteY1435" fmla="*/ 3693731 h 5501160"/>
              <a:gd name="connsiteX1436" fmla="*/ 667428 w 10071595"/>
              <a:gd name="connsiteY1436" fmla="*/ 3702311 h 5501160"/>
              <a:gd name="connsiteX1437" fmla="*/ 631194 w 10071595"/>
              <a:gd name="connsiteY1437" fmla="*/ 3782406 h 5501160"/>
              <a:gd name="connsiteX1438" fmla="*/ 695078 w 10071595"/>
              <a:gd name="connsiteY1438" fmla="*/ 3729966 h 5501160"/>
              <a:gd name="connsiteX1439" fmla="*/ 724636 w 10071595"/>
              <a:gd name="connsiteY1439" fmla="*/ 3708033 h 5501160"/>
              <a:gd name="connsiteX1440" fmla="*/ 807585 w 10071595"/>
              <a:gd name="connsiteY1440" fmla="*/ 3630801 h 5501160"/>
              <a:gd name="connsiteX1441" fmla="*/ 811398 w 10071595"/>
              <a:gd name="connsiteY1441" fmla="*/ 3543085 h 5501160"/>
              <a:gd name="connsiteX1442" fmla="*/ 6838275 w 10071595"/>
              <a:gd name="connsiteY1442" fmla="*/ 1627567 h 5501160"/>
              <a:gd name="connsiteX1443" fmla="*/ 6742929 w 10071595"/>
              <a:gd name="connsiteY1443" fmla="*/ 1680007 h 5501160"/>
              <a:gd name="connsiteX1444" fmla="*/ 6830650 w 10071595"/>
              <a:gd name="connsiteY1444" fmla="*/ 1652353 h 5501160"/>
              <a:gd name="connsiteX1445" fmla="*/ 6799182 w 10071595"/>
              <a:gd name="connsiteY1445" fmla="*/ 1680007 h 5501160"/>
              <a:gd name="connsiteX1446" fmla="*/ 6895484 w 10071595"/>
              <a:gd name="connsiteY1446" fmla="*/ 1648540 h 5501160"/>
              <a:gd name="connsiteX1447" fmla="*/ 6855441 w 10071595"/>
              <a:gd name="connsiteY1447" fmla="*/ 1639960 h 5501160"/>
              <a:gd name="connsiteX1448" fmla="*/ 6879277 w 10071595"/>
              <a:gd name="connsiteY1448" fmla="*/ 1576076 h 5501160"/>
              <a:gd name="connsiteX1449" fmla="*/ 6839230 w 10071595"/>
              <a:gd name="connsiteY1449" fmla="*/ 1627567 h 5501160"/>
              <a:gd name="connsiteX1450" fmla="*/ 6799182 w 10071595"/>
              <a:gd name="connsiteY1450" fmla="*/ 1711470 h 5501160"/>
              <a:gd name="connsiteX1451" fmla="*/ 6807767 w 10071595"/>
              <a:gd name="connsiteY1451" fmla="*/ 1695259 h 5501160"/>
              <a:gd name="connsiteX1452" fmla="*/ 6754372 w 10071595"/>
              <a:gd name="connsiteY1452" fmla="*/ 1719096 h 5501160"/>
              <a:gd name="connsiteX1453" fmla="*/ 6749605 w 10071595"/>
              <a:gd name="connsiteY1453" fmla="*/ 1739120 h 5501160"/>
              <a:gd name="connsiteX1454" fmla="*/ 6735303 w 10071595"/>
              <a:gd name="connsiteY1454" fmla="*/ 1750563 h 5501160"/>
              <a:gd name="connsiteX1455" fmla="*/ 6931718 w 10071595"/>
              <a:gd name="connsiteY1455" fmla="*/ 1707657 h 5501160"/>
              <a:gd name="connsiteX1456" fmla="*/ 6959368 w 10071595"/>
              <a:gd name="connsiteY1456" fmla="*/ 1679053 h 5501160"/>
              <a:gd name="connsiteX1457" fmla="*/ 6799182 w 10071595"/>
              <a:gd name="connsiteY1457" fmla="*/ 1710516 h 5501160"/>
              <a:gd name="connsiteX1458" fmla="*/ 2019445 w 10071595"/>
              <a:gd name="connsiteY1458" fmla="*/ 1743887 h 5501160"/>
              <a:gd name="connsiteX1459" fmla="*/ 1884051 w 10071595"/>
              <a:gd name="connsiteY1459" fmla="*/ 1830654 h 5501160"/>
              <a:gd name="connsiteX1460" fmla="*/ 1863077 w 10071595"/>
              <a:gd name="connsiteY1460" fmla="*/ 1852582 h 5501160"/>
              <a:gd name="connsiteX1461" fmla="*/ 1690498 w 10071595"/>
              <a:gd name="connsiteY1461" fmla="*/ 1990835 h 5501160"/>
              <a:gd name="connsiteX1462" fmla="*/ 1566547 w 10071595"/>
              <a:gd name="connsiteY1462" fmla="*/ 2087136 h 5501160"/>
              <a:gd name="connsiteX1463" fmla="*/ 1770589 w 10071595"/>
              <a:gd name="connsiteY1463" fmla="*/ 1951746 h 5501160"/>
              <a:gd name="connsiteX1464" fmla="*/ 2084279 w 10071595"/>
              <a:gd name="connsiteY1464" fmla="*/ 1721959 h 5501160"/>
              <a:gd name="connsiteX1465" fmla="*/ 2093814 w 10071595"/>
              <a:gd name="connsiteY1465" fmla="*/ 1695259 h 5501160"/>
              <a:gd name="connsiteX1466" fmla="*/ 2017536 w 10071595"/>
              <a:gd name="connsiteY1466" fmla="*/ 1742933 h 5501160"/>
              <a:gd name="connsiteX1467" fmla="*/ 7438961 w 10071595"/>
              <a:gd name="connsiteY1467" fmla="*/ 1683820 h 5501160"/>
              <a:gd name="connsiteX1468" fmla="*/ 7446591 w 10071595"/>
              <a:gd name="connsiteY1468" fmla="*/ 1703844 h 5501160"/>
              <a:gd name="connsiteX1469" fmla="*/ 7406544 w 10071595"/>
              <a:gd name="connsiteY1469" fmla="*/ 1727681 h 5501160"/>
              <a:gd name="connsiteX1470" fmla="*/ 7518101 w 10071595"/>
              <a:gd name="connsiteY1470" fmla="*/ 1719096 h 5501160"/>
              <a:gd name="connsiteX1471" fmla="*/ 7518101 w 10071595"/>
              <a:gd name="connsiteY1471" fmla="*/ 1687633 h 5501160"/>
              <a:gd name="connsiteX1472" fmla="*/ 7486634 w 10071595"/>
              <a:gd name="connsiteY1472" fmla="*/ 1687633 h 5501160"/>
              <a:gd name="connsiteX1473" fmla="*/ 7502845 w 10071595"/>
              <a:gd name="connsiteY1473" fmla="*/ 1663797 h 5501160"/>
              <a:gd name="connsiteX1474" fmla="*/ 7438961 w 10071595"/>
              <a:gd name="connsiteY1474" fmla="*/ 1683820 h 5501160"/>
              <a:gd name="connsiteX1475" fmla="*/ 5479582 w 10071595"/>
              <a:gd name="connsiteY1475" fmla="*/ 108688 h 5501160"/>
              <a:gd name="connsiteX1476" fmla="*/ 5367075 w 10071595"/>
              <a:gd name="connsiteY1476" fmla="*/ 168759 h 5501160"/>
              <a:gd name="connsiteX1477" fmla="*/ 5556814 w 10071595"/>
              <a:gd name="connsiteY1477" fmla="*/ 98199 h 5501160"/>
              <a:gd name="connsiteX1478" fmla="*/ 5655020 w 10071595"/>
              <a:gd name="connsiteY1478" fmla="*/ 48621 h 5501160"/>
              <a:gd name="connsiteX1479" fmla="*/ 5479582 w 10071595"/>
              <a:gd name="connsiteY1479" fmla="*/ 108688 h 5501160"/>
              <a:gd name="connsiteX1480" fmla="*/ 5507232 w 10071595"/>
              <a:gd name="connsiteY1480" fmla="*/ 4429811 h 5501160"/>
              <a:gd name="connsiteX1481" fmla="*/ 5407118 w 10071595"/>
              <a:gd name="connsiteY1481" fmla="*/ 4526112 h 5501160"/>
              <a:gd name="connsiteX1482" fmla="*/ 5453842 w 10071595"/>
              <a:gd name="connsiteY1482" fmla="*/ 4497508 h 5501160"/>
              <a:gd name="connsiteX1483" fmla="*/ 5606397 w 10071595"/>
              <a:gd name="connsiteY1483" fmla="*/ 4350670 h 5501160"/>
              <a:gd name="connsiteX1484" fmla="*/ 5506282 w 10071595"/>
              <a:gd name="connsiteY1484" fmla="*/ 4430765 h 5501160"/>
              <a:gd name="connsiteX1485" fmla="*/ 7540984 w 10071595"/>
              <a:gd name="connsiteY1485" fmla="*/ 3030116 h 5501160"/>
              <a:gd name="connsiteX1486" fmla="*/ 7466610 w 10071595"/>
              <a:gd name="connsiteY1486" fmla="*/ 3047281 h 5501160"/>
              <a:gd name="connsiteX1487" fmla="*/ 7454217 w 10071595"/>
              <a:gd name="connsiteY1487" fmla="*/ 3063487 h 5501160"/>
              <a:gd name="connsiteX1488" fmla="*/ 7590561 w 10071595"/>
              <a:gd name="connsiteY1488" fmla="*/ 3023444 h 5501160"/>
              <a:gd name="connsiteX1489" fmla="*/ 7540984 w 10071595"/>
              <a:gd name="connsiteY1489" fmla="*/ 3030116 h 5501160"/>
              <a:gd name="connsiteX1490" fmla="*/ 5899109 w 10071595"/>
              <a:gd name="connsiteY1490" fmla="*/ 4094188 h 5501160"/>
              <a:gd name="connsiteX1491" fmla="*/ 5695067 w 10071595"/>
              <a:gd name="connsiteY1491" fmla="*/ 4269625 h 5501160"/>
              <a:gd name="connsiteX1492" fmla="*/ 5734160 w 10071595"/>
              <a:gd name="connsiteY1492" fmla="*/ 4248652 h 5501160"/>
              <a:gd name="connsiteX1493" fmla="*/ 5892437 w 10071595"/>
              <a:gd name="connsiteY1493" fmla="*/ 4122792 h 5501160"/>
              <a:gd name="connsiteX1494" fmla="*/ 5899109 w 10071595"/>
              <a:gd name="connsiteY1494" fmla="*/ 4093233 h 5501160"/>
              <a:gd name="connsiteX1495" fmla="*/ 3378138 w 10071595"/>
              <a:gd name="connsiteY1495" fmla="*/ 974441 h 5501160"/>
              <a:gd name="connsiteX1496" fmla="*/ 3351443 w 10071595"/>
              <a:gd name="connsiteY1496" fmla="*/ 1000181 h 5501160"/>
              <a:gd name="connsiteX1497" fmla="*/ 3528784 w 10071595"/>
              <a:gd name="connsiteY1497" fmla="*/ 917232 h 5501160"/>
              <a:gd name="connsiteX1498" fmla="*/ 3544041 w 10071595"/>
              <a:gd name="connsiteY1498" fmla="*/ 896254 h 5501160"/>
              <a:gd name="connsiteX1499" fmla="*/ 3378138 w 10071595"/>
              <a:gd name="connsiteY1499" fmla="*/ 974441 h 5501160"/>
              <a:gd name="connsiteX1500" fmla="*/ 8459172 w 10071595"/>
              <a:gd name="connsiteY1500" fmla="*/ 184965 h 5501160"/>
              <a:gd name="connsiteX1501" fmla="*/ 8446779 w 10071595"/>
              <a:gd name="connsiteY1501" fmla="*/ 201176 h 5501160"/>
              <a:gd name="connsiteX1502" fmla="*/ 8539262 w 10071595"/>
              <a:gd name="connsiteY1502" fmla="*/ 204989 h 5501160"/>
              <a:gd name="connsiteX1503" fmla="*/ 8559286 w 10071595"/>
              <a:gd name="connsiteY1503" fmla="*/ 197363 h 5501160"/>
              <a:gd name="connsiteX1504" fmla="*/ 8647007 w 10071595"/>
              <a:gd name="connsiteY1504" fmla="*/ 204989 h 5501160"/>
              <a:gd name="connsiteX1505" fmla="*/ 8626983 w 10071595"/>
              <a:gd name="connsiteY1505" fmla="*/ 184965 h 5501160"/>
              <a:gd name="connsiteX1506" fmla="*/ 8459172 w 10071595"/>
              <a:gd name="connsiteY1506" fmla="*/ 184965 h 5501160"/>
              <a:gd name="connsiteX1507" fmla="*/ 3096865 w 10071595"/>
              <a:gd name="connsiteY1507" fmla="*/ 1484546 h 5501160"/>
              <a:gd name="connsiteX1508" fmla="*/ 3103541 w 10071595"/>
              <a:gd name="connsiteY1508" fmla="*/ 1536033 h 5501160"/>
              <a:gd name="connsiteX1509" fmla="*/ 3047283 w 10071595"/>
              <a:gd name="connsiteY1509" fmla="*/ 1576076 h 5501160"/>
              <a:gd name="connsiteX1510" fmla="*/ 3023446 w 10071595"/>
              <a:gd name="connsiteY1510" fmla="*/ 1567495 h 5501160"/>
              <a:gd name="connsiteX1511" fmla="*/ 3015820 w 10071595"/>
              <a:gd name="connsiteY1511" fmla="*/ 1591332 h 5501160"/>
              <a:gd name="connsiteX1512" fmla="*/ 3103541 w 10071595"/>
              <a:gd name="connsiteY1512" fmla="*/ 1567495 h 5501160"/>
              <a:gd name="connsiteX1513" fmla="*/ 3113076 w 10071595"/>
              <a:gd name="connsiteY1513" fmla="*/ 1499798 h 5501160"/>
              <a:gd name="connsiteX1514" fmla="*/ 3135958 w 10071595"/>
              <a:gd name="connsiteY1514" fmla="*/ 1471194 h 5501160"/>
              <a:gd name="connsiteX1515" fmla="*/ 3096865 w 10071595"/>
              <a:gd name="connsiteY1515" fmla="*/ 1483592 h 5501160"/>
              <a:gd name="connsiteX1516" fmla="*/ 2068073 w 10071595"/>
              <a:gd name="connsiteY1516" fmla="*/ 2247321 h 5501160"/>
              <a:gd name="connsiteX1517" fmla="*/ 1969863 w 10071595"/>
              <a:gd name="connsiteY1517" fmla="*/ 2312156 h 5501160"/>
              <a:gd name="connsiteX1518" fmla="*/ 1973680 w 10071595"/>
              <a:gd name="connsiteY1518" fmla="*/ 2324549 h 5501160"/>
              <a:gd name="connsiteX1519" fmla="*/ 1936491 w 10071595"/>
              <a:gd name="connsiteY1519" fmla="*/ 2354107 h 5501160"/>
              <a:gd name="connsiteX1520" fmla="*/ 1960328 w 10071595"/>
              <a:gd name="connsiteY1520" fmla="*/ 2354107 h 5501160"/>
              <a:gd name="connsiteX1521" fmla="*/ 2050908 w 10071595"/>
              <a:gd name="connsiteY1521" fmla="*/ 2273062 h 5501160"/>
              <a:gd name="connsiteX1522" fmla="*/ 2068073 w 10071595"/>
              <a:gd name="connsiteY1522" fmla="*/ 2246367 h 5501160"/>
              <a:gd name="connsiteX1523" fmla="*/ 1687640 w 10071595"/>
              <a:gd name="connsiteY1523" fmla="*/ 3918750 h 5501160"/>
              <a:gd name="connsiteX1524" fmla="*/ 1687640 w 10071595"/>
              <a:gd name="connsiteY1524" fmla="*/ 3934961 h 5501160"/>
              <a:gd name="connsiteX1525" fmla="*/ 1731496 w 10071595"/>
              <a:gd name="connsiteY1525" fmla="*/ 3951168 h 5501160"/>
              <a:gd name="connsiteX1526" fmla="*/ 1743893 w 10071595"/>
              <a:gd name="connsiteY1526" fmla="*/ 3934961 h 5501160"/>
              <a:gd name="connsiteX1527" fmla="*/ 1720057 w 10071595"/>
              <a:gd name="connsiteY1527" fmla="*/ 3918750 h 5501160"/>
              <a:gd name="connsiteX1528" fmla="*/ 1752474 w 10071595"/>
              <a:gd name="connsiteY1528" fmla="*/ 3891101 h 5501160"/>
              <a:gd name="connsiteX1529" fmla="*/ 1728637 w 10071595"/>
              <a:gd name="connsiteY1529" fmla="*/ 3878703 h 5501160"/>
              <a:gd name="connsiteX1530" fmla="*/ 1736263 w 10071595"/>
              <a:gd name="connsiteY1530" fmla="*/ 3854866 h 5501160"/>
              <a:gd name="connsiteX1531" fmla="*/ 1688590 w 10071595"/>
              <a:gd name="connsiteY1531" fmla="*/ 3918750 h 5501160"/>
              <a:gd name="connsiteX1532" fmla="*/ 3759526 w 10071595"/>
              <a:gd name="connsiteY1532" fmla="*/ 928671 h 5501160"/>
              <a:gd name="connsiteX1533" fmla="*/ 3767151 w 10071595"/>
              <a:gd name="connsiteY1533" fmla="*/ 952508 h 5501160"/>
              <a:gd name="connsiteX1534" fmla="*/ 3719478 w 10071595"/>
              <a:gd name="connsiteY1534" fmla="*/ 968719 h 5501160"/>
              <a:gd name="connsiteX1535" fmla="*/ 3815779 w 10071595"/>
              <a:gd name="connsiteY1535" fmla="*/ 948695 h 5501160"/>
              <a:gd name="connsiteX1536" fmla="*/ 3799573 w 10071595"/>
              <a:gd name="connsiteY1536" fmla="*/ 937251 h 5501160"/>
              <a:gd name="connsiteX1537" fmla="*/ 3831036 w 10071595"/>
              <a:gd name="connsiteY1537" fmla="*/ 913415 h 5501160"/>
              <a:gd name="connsiteX1538" fmla="*/ 3758571 w 10071595"/>
              <a:gd name="connsiteY1538" fmla="*/ 929626 h 5501160"/>
              <a:gd name="connsiteX1539" fmla="*/ 1225207 w 10071595"/>
              <a:gd name="connsiteY1539" fmla="*/ 2721193 h 5501160"/>
              <a:gd name="connsiteX1540" fmla="*/ 1167999 w 10071595"/>
              <a:gd name="connsiteY1540" fmla="*/ 2815585 h 5501160"/>
              <a:gd name="connsiteX1541" fmla="*/ 1254761 w 10071595"/>
              <a:gd name="connsiteY1541" fmla="*/ 2750751 h 5501160"/>
              <a:gd name="connsiteX1542" fmla="*/ 1254761 w 10071595"/>
              <a:gd name="connsiteY1542" fmla="*/ 2720238 h 5501160"/>
              <a:gd name="connsiteX1543" fmla="*/ 1226157 w 10071595"/>
              <a:gd name="connsiteY1543" fmla="*/ 2722147 h 5501160"/>
              <a:gd name="connsiteX1544" fmla="*/ 835235 w 10071595"/>
              <a:gd name="connsiteY1544" fmla="*/ 2718334 h 5501160"/>
              <a:gd name="connsiteX1545" fmla="*/ 835235 w 10071595"/>
              <a:gd name="connsiteY1545" fmla="*/ 2686867 h 5501160"/>
              <a:gd name="connsiteX1546" fmla="*/ 743706 w 10071595"/>
              <a:gd name="connsiteY1546" fmla="*/ 2814635 h 5501160"/>
              <a:gd name="connsiteX1547" fmla="*/ 835235 w 10071595"/>
              <a:gd name="connsiteY1547" fmla="*/ 2718334 h 5501160"/>
              <a:gd name="connsiteX1548" fmla="*/ 3871083 w 10071595"/>
              <a:gd name="connsiteY1548" fmla="*/ 4949451 h 5501160"/>
              <a:gd name="connsiteX1549" fmla="*/ 3927337 w 10071595"/>
              <a:gd name="connsiteY1549" fmla="*/ 4877941 h 5501160"/>
              <a:gd name="connsiteX1550" fmla="*/ 3871083 w 10071595"/>
              <a:gd name="connsiteY1550" fmla="*/ 4949451 h 5501160"/>
              <a:gd name="connsiteX1551" fmla="*/ 1495992 w 10071595"/>
              <a:gd name="connsiteY1551" fmla="*/ 2415128 h 5501160"/>
              <a:gd name="connsiteX1552" fmla="*/ 1488361 w 10071595"/>
              <a:gd name="connsiteY1552" fmla="*/ 2462802 h 5501160"/>
              <a:gd name="connsiteX1553" fmla="*/ 1528409 w 10071595"/>
              <a:gd name="connsiteY1553" fmla="*/ 2450408 h 5501160"/>
              <a:gd name="connsiteX1554" fmla="*/ 1504572 w 10071595"/>
              <a:gd name="connsiteY1554" fmla="*/ 2434198 h 5501160"/>
              <a:gd name="connsiteX1555" fmla="*/ 1528409 w 10071595"/>
              <a:gd name="connsiteY1555" fmla="*/ 2406548 h 5501160"/>
              <a:gd name="connsiteX1556" fmla="*/ 1505526 w 10071595"/>
              <a:gd name="connsiteY1556" fmla="*/ 2414179 h 5501160"/>
              <a:gd name="connsiteX1557" fmla="*/ 1496946 w 10071595"/>
              <a:gd name="connsiteY1557" fmla="*/ 2414179 h 5501160"/>
              <a:gd name="connsiteX1558" fmla="*/ 4331607 w 10071595"/>
              <a:gd name="connsiteY1558" fmla="*/ 3702311 h 5501160"/>
              <a:gd name="connsiteX1559" fmla="*/ 4415510 w 10071595"/>
              <a:gd name="connsiteY1559" fmla="*/ 3618408 h 5501160"/>
              <a:gd name="connsiteX1560" fmla="*/ 4431721 w 10071595"/>
              <a:gd name="connsiteY1560" fmla="*/ 3590758 h 5501160"/>
              <a:gd name="connsiteX1561" fmla="*/ 4303957 w 10071595"/>
              <a:gd name="connsiteY1561" fmla="*/ 3718522 h 5501160"/>
              <a:gd name="connsiteX1562" fmla="*/ 4331607 w 10071595"/>
              <a:gd name="connsiteY1562" fmla="*/ 3702311 h 5501160"/>
              <a:gd name="connsiteX1563" fmla="*/ 3083517 w 10071595"/>
              <a:gd name="connsiteY1563" fmla="*/ 1264294 h 5501160"/>
              <a:gd name="connsiteX1564" fmla="*/ 2951936 w 10071595"/>
              <a:gd name="connsiteY1564" fmla="*/ 1335804 h 5501160"/>
              <a:gd name="connsiteX1565" fmla="*/ 3088285 w 10071595"/>
              <a:gd name="connsiteY1565" fmla="*/ 1279551 h 5501160"/>
              <a:gd name="connsiteX1566" fmla="*/ 3084472 w 10071595"/>
              <a:gd name="connsiteY1566" fmla="*/ 1263340 h 5501160"/>
              <a:gd name="connsiteX1567" fmla="*/ 4239119 w 10071595"/>
              <a:gd name="connsiteY1567" fmla="*/ 688400 h 5501160"/>
              <a:gd name="connsiteX1568" fmla="*/ 4234351 w 10071595"/>
              <a:gd name="connsiteY1568" fmla="*/ 712237 h 5501160"/>
              <a:gd name="connsiteX1569" fmla="*/ 4214332 w 10071595"/>
              <a:gd name="connsiteY1569" fmla="*/ 736073 h 5501160"/>
              <a:gd name="connsiteX1570" fmla="*/ 4302048 w 10071595"/>
              <a:gd name="connsiteY1570" fmla="*/ 688400 h 5501160"/>
              <a:gd name="connsiteX1571" fmla="*/ 4238169 w 10071595"/>
              <a:gd name="connsiteY1571" fmla="*/ 688400 h 5501160"/>
              <a:gd name="connsiteX1572" fmla="*/ 1384434 w 10071595"/>
              <a:gd name="connsiteY1572" fmla="*/ 4026491 h 5501160"/>
              <a:gd name="connsiteX1573" fmla="*/ 1367273 w 10071595"/>
              <a:gd name="connsiteY1573" fmla="*/ 4077982 h 5501160"/>
              <a:gd name="connsiteX1574" fmla="*/ 1385388 w 10071595"/>
              <a:gd name="connsiteY1574" fmla="*/ 4060816 h 5501160"/>
              <a:gd name="connsiteX1575" fmla="*/ 1423527 w 10071595"/>
              <a:gd name="connsiteY1575" fmla="*/ 3990261 h 5501160"/>
              <a:gd name="connsiteX1576" fmla="*/ 1384434 w 10071595"/>
              <a:gd name="connsiteY1576" fmla="*/ 4026491 h 5501160"/>
              <a:gd name="connsiteX1577" fmla="*/ 1064067 w 10071595"/>
              <a:gd name="connsiteY1577" fmla="*/ 3446783 h 5501160"/>
              <a:gd name="connsiteX1578" fmla="*/ 1064067 w 10071595"/>
              <a:gd name="connsiteY1578" fmla="*/ 3510668 h 5501160"/>
              <a:gd name="connsiteX1579" fmla="*/ 1093626 w 10071595"/>
              <a:gd name="connsiteY1579" fmla="*/ 3492548 h 5501160"/>
              <a:gd name="connsiteX1580" fmla="*/ 1064067 w 10071595"/>
              <a:gd name="connsiteY1580" fmla="*/ 3446783 h 5501160"/>
              <a:gd name="connsiteX1581" fmla="*/ 7023247 w 10071595"/>
              <a:gd name="connsiteY1581" fmla="*/ 1935535 h 5501160"/>
              <a:gd name="connsiteX1582" fmla="*/ 7110968 w 10071595"/>
              <a:gd name="connsiteY1582" fmla="*/ 1887862 h 5501160"/>
              <a:gd name="connsiteX1583" fmla="*/ 7023247 w 10071595"/>
              <a:gd name="connsiteY1583" fmla="*/ 1935535 h 5501160"/>
              <a:gd name="connsiteX1584" fmla="*/ 6686675 w 10071595"/>
              <a:gd name="connsiteY1584" fmla="*/ 2095716 h 5501160"/>
              <a:gd name="connsiteX1585" fmla="*/ 6741974 w 10071595"/>
              <a:gd name="connsiteY1585" fmla="*/ 2083323 h 5501160"/>
              <a:gd name="connsiteX1586" fmla="*/ 6774396 w 10071595"/>
              <a:gd name="connsiteY1586" fmla="*/ 2048043 h 5501160"/>
              <a:gd name="connsiteX1587" fmla="*/ 6686675 w 10071595"/>
              <a:gd name="connsiteY1587" fmla="*/ 2095716 h 5501160"/>
              <a:gd name="connsiteX1588" fmla="*/ 9870306 w 10071595"/>
              <a:gd name="connsiteY1588" fmla="*/ 656933 h 5501160"/>
              <a:gd name="connsiteX1589" fmla="*/ 9894143 w 10071595"/>
              <a:gd name="connsiteY1589" fmla="*/ 676956 h 5501160"/>
              <a:gd name="connsiteX1590" fmla="*/ 9830263 w 10071595"/>
              <a:gd name="connsiteY1590" fmla="*/ 704606 h 5501160"/>
              <a:gd name="connsiteX1591" fmla="*/ 9917979 w 10071595"/>
              <a:gd name="connsiteY1591" fmla="*/ 680769 h 5501160"/>
              <a:gd name="connsiteX1592" fmla="*/ 9870306 w 10071595"/>
              <a:gd name="connsiteY1592" fmla="*/ 656933 h 5501160"/>
              <a:gd name="connsiteX1593" fmla="*/ 7984347 w 10071595"/>
              <a:gd name="connsiteY1593" fmla="*/ 1456892 h 5501160"/>
              <a:gd name="connsiteX1594" fmla="*/ 7959556 w 10071595"/>
              <a:gd name="connsiteY1594" fmla="*/ 1503616 h 5501160"/>
              <a:gd name="connsiteX1595" fmla="*/ 8039646 w 10071595"/>
              <a:gd name="connsiteY1595" fmla="*/ 1472148 h 5501160"/>
              <a:gd name="connsiteX1596" fmla="*/ 8012951 w 10071595"/>
              <a:gd name="connsiteY1596" fmla="*/ 1458801 h 5501160"/>
              <a:gd name="connsiteX1597" fmla="*/ 7984347 w 10071595"/>
              <a:gd name="connsiteY1597" fmla="*/ 1456892 h 5501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</a:cxnLst>
            <a:rect l="l" t="t" r="r" b="b"/>
            <a:pathLst>
              <a:path w="10071595" h="5501160">
                <a:moveTo>
                  <a:pt x="5911507" y="600679"/>
                </a:moveTo>
                <a:cubicBezTo>
                  <a:pt x="5916274" y="597820"/>
                  <a:pt x="5931526" y="568262"/>
                  <a:pt x="5919132" y="560631"/>
                </a:cubicBezTo>
                <a:cubicBezTo>
                  <a:pt x="5959180" y="582564"/>
                  <a:pt x="5984921" y="563495"/>
                  <a:pt x="6001132" y="526310"/>
                </a:cubicBezTo>
                <a:cubicBezTo>
                  <a:pt x="6003990" y="518680"/>
                  <a:pt x="5996364" y="474819"/>
                  <a:pt x="6018292" y="520588"/>
                </a:cubicBezTo>
                <a:cubicBezTo>
                  <a:pt x="6046896" y="503423"/>
                  <a:pt x="6104104" y="499610"/>
                  <a:pt x="6126987" y="476728"/>
                </a:cubicBezTo>
                <a:cubicBezTo>
                  <a:pt x="6134617" y="469102"/>
                  <a:pt x="6125083" y="457659"/>
                  <a:pt x="6126987" y="456704"/>
                </a:cubicBezTo>
                <a:cubicBezTo>
                  <a:pt x="6129850" y="454800"/>
                  <a:pt x="6168943" y="470052"/>
                  <a:pt x="6183245" y="456704"/>
                </a:cubicBezTo>
                <a:lnTo>
                  <a:pt x="6167034" y="440498"/>
                </a:lnTo>
                <a:cubicBezTo>
                  <a:pt x="6185149" y="430963"/>
                  <a:pt x="6210895" y="441448"/>
                  <a:pt x="6225197" y="438589"/>
                </a:cubicBezTo>
                <a:cubicBezTo>
                  <a:pt x="6307196" y="420474"/>
                  <a:pt x="6410169" y="359453"/>
                  <a:pt x="6501703" y="338475"/>
                </a:cubicBezTo>
                <a:cubicBezTo>
                  <a:pt x="6593237" y="317497"/>
                  <a:pt x="6584652" y="330849"/>
                  <a:pt x="6623745" y="320360"/>
                </a:cubicBezTo>
                <a:cubicBezTo>
                  <a:pt x="6623745" y="329895"/>
                  <a:pt x="6603721" y="346101"/>
                  <a:pt x="6627558" y="344197"/>
                </a:cubicBezTo>
                <a:cubicBezTo>
                  <a:pt x="6652349" y="343242"/>
                  <a:pt x="6718137" y="323218"/>
                  <a:pt x="6735303" y="304149"/>
                </a:cubicBezTo>
                <a:lnTo>
                  <a:pt x="6695255" y="291756"/>
                </a:lnTo>
                <a:cubicBezTo>
                  <a:pt x="6711466" y="272686"/>
                  <a:pt x="6735303" y="269823"/>
                  <a:pt x="6759139" y="271732"/>
                </a:cubicBezTo>
                <a:cubicBezTo>
                  <a:pt x="6767720" y="279358"/>
                  <a:pt x="6727672" y="302245"/>
                  <a:pt x="6759139" y="315593"/>
                </a:cubicBezTo>
                <a:cubicBezTo>
                  <a:pt x="6774396" y="322264"/>
                  <a:pt x="6881181" y="288893"/>
                  <a:pt x="6863067" y="271732"/>
                </a:cubicBezTo>
                <a:lnTo>
                  <a:pt x="6766765" y="279358"/>
                </a:lnTo>
                <a:cubicBezTo>
                  <a:pt x="6753418" y="268874"/>
                  <a:pt x="6875460" y="237406"/>
                  <a:pt x="6886903" y="235502"/>
                </a:cubicBezTo>
                <a:cubicBezTo>
                  <a:pt x="7003228" y="208802"/>
                  <a:pt x="7122412" y="191642"/>
                  <a:pt x="7238732" y="167805"/>
                </a:cubicBezTo>
                <a:cubicBezTo>
                  <a:pt x="7240641" y="153503"/>
                  <a:pt x="7220617" y="160174"/>
                  <a:pt x="7212037" y="161129"/>
                </a:cubicBezTo>
                <a:cubicBezTo>
                  <a:pt x="7161500" y="165896"/>
                  <a:pt x="7112877" y="181153"/>
                  <a:pt x="7063295" y="184011"/>
                </a:cubicBezTo>
                <a:cubicBezTo>
                  <a:pt x="7075688" y="162083"/>
                  <a:pt x="7125270" y="142059"/>
                  <a:pt x="7149107" y="138246"/>
                </a:cubicBezTo>
                <a:cubicBezTo>
                  <a:pt x="7254943" y="120131"/>
                  <a:pt x="7483776" y="130621"/>
                  <a:pt x="7556240" y="44808"/>
                </a:cubicBezTo>
                <a:cubicBezTo>
                  <a:pt x="7561008" y="40041"/>
                  <a:pt x="7556240" y="25739"/>
                  <a:pt x="7563866" y="23830"/>
                </a:cubicBezTo>
                <a:cubicBezTo>
                  <a:pt x="7614398" y="40041"/>
                  <a:pt x="7842281" y="-21934"/>
                  <a:pt x="7867067" y="8574"/>
                </a:cubicBezTo>
                <a:cubicBezTo>
                  <a:pt x="7877556" y="20972"/>
                  <a:pt x="7872789" y="57202"/>
                  <a:pt x="7891858" y="63878"/>
                </a:cubicBezTo>
                <a:cubicBezTo>
                  <a:pt x="7940486" y="65782"/>
                  <a:pt x="7985301" y="51480"/>
                  <a:pt x="8034879" y="57202"/>
                </a:cubicBezTo>
                <a:cubicBezTo>
                  <a:pt x="8059670" y="60060"/>
                  <a:pt x="8080648" y="73412"/>
                  <a:pt x="8106389" y="74362"/>
                </a:cubicBezTo>
                <a:cubicBezTo>
                  <a:pt x="8126413" y="74362"/>
                  <a:pt x="8171228" y="57202"/>
                  <a:pt x="8188388" y="76271"/>
                </a:cubicBezTo>
                <a:cubicBezTo>
                  <a:pt x="8192201" y="80084"/>
                  <a:pt x="8188388" y="91527"/>
                  <a:pt x="8191247" y="96295"/>
                </a:cubicBezTo>
                <a:cubicBezTo>
                  <a:pt x="8204599" y="115364"/>
                  <a:pt x="8385758" y="99153"/>
                  <a:pt x="8421988" y="114410"/>
                </a:cubicBezTo>
                <a:cubicBezTo>
                  <a:pt x="8423896" y="135388"/>
                  <a:pt x="8421988" y="127757"/>
                  <a:pt x="8409594" y="129666"/>
                </a:cubicBezTo>
                <a:cubicBezTo>
                  <a:pt x="8370502" y="137292"/>
                  <a:pt x="8336176" y="135388"/>
                  <a:pt x="8298037" y="138246"/>
                </a:cubicBezTo>
                <a:cubicBezTo>
                  <a:pt x="8281826" y="138246"/>
                  <a:pt x="8275155" y="132525"/>
                  <a:pt x="8278013" y="154457"/>
                </a:cubicBezTo>
                <a:cubicBezTo>
                  <a:pt x="8296128" y="157316"/>
                  <a:pt x="8319015" y="138246"/>
                  <a:pt x="8325687" y="162083"/>
                </a:cubicBezTo>
                <a:lnTo>
                  <a:pt x="8301850" y="178294"/>
                </a:lnTo>
                <a:lnTo>
                  <a:pt x="8413407" y="185920"/>
                </a:lnTo>
                <a:lnTo>
                  <a:pt x="8397197" y="217382"/>
                </a:lnTo>
                <a:cubicBezTo>
                  <a:pt x="8400060" y="220246"/>
                  <a:pt x="8461081" y="192596"/>
                  <a:pt x="8468707" y="225013"/>
                </a:cubicBezTo>
                <a:cubicBezTo>
                  <a:pt x="8426755" y="225013"/>
                  <a:pt x="8378127" y="226917"/>
                  <a:pt x="8337130" y="233593"/>
                </a:cubicBezTo>
                <a:cubicBezTo>
                  <a:pt x="8296128" y="240269"/>
                  <a:pt x="8307572" y="236452"/>
                  <a:pt x="8308526" y="248850"/>
                </a:cubicBezTo>
                <a:lnTo>
                  <a:pt x="8488730" y="248850"/>
                </a:lnTo>
                <a:cubicBezTo>
                  <a:pt x="8488730" y="248850"/>
                  <a:pt x="8565008" y="265056"/>
                  <a:pt x="8565008" y="265056"/>
                </a:cubicBezTo>
                <a:lnTo>
                  <a:pt x="8444870" y="265056"/>
                </a:lnTo>
                <a:cubicBezTo>
                  <a:pt x="8443916" y="265056"/>
                  <a:pt x="8444870" y="284125"/>
                  <a:pt x="8432477" y="287943"/>
                </a:cubicBezTo>
                <a:cubicBezTo>
                  <a:pt x="8420079" y="291756"/>
                  <a:pt x="8391475" y="286989"/>
                  <a:pt x="8371456" y="290801"/>
                </a:cubicBezTo>
                <a:cubicBezTo>
                  <a:pt x="8351432" y="294614"/>
                  <a:pt x="8274200" y="336566"/>
                  <a:pt x="8285644" y="352777"/>
                </a:cubicBezTo>
                <a:cubicBezTo>
                  <a:pt x="8331408" y="388057"/>
                  <a:pt x="8375269" y="369938"/>
                  <a:pt x="8423896" y="378522"/>
                </a:cubicBezTo>
                <a:cubicBezTo>
                  <a:pt x="8472520" y="387103"/>
                  <a:pt x="8483963" y="397592"/>
                  <a:pt x="8491589" y="408076"/>
                </a:cubicBezTo>
                <a:lnTo>
                  <a:pt x="8574543" y="416661"/>
                </a:lnTo>
                <a:lnTo>
                  <a:pt x="8530682" y="416661"/>
                </a:lnTo>
                <a:cubicBezTo>
                  <a:pt x="8530682" y="416661"/>
                  <a:pt x="8534495" y="432867"/>
                  <a:pt x="8534495" y="432867"/>
                </a:cubicBezTo>
                <a:cubicBezTo>
                  <a:pt x="8514476" y="442402"/>
                  <a:pt x="8520193" y="416661"/>
                  <a:pt x="8513522" y="416661"/>
                </a:cubicBezTo>
                <a:cubicBezTo>
                  <a:pt x="8460126" y="411894"/>
                  <a:pt x="8398151" y="454800"/>
                  <a:pt x="8350478" y="469102"/>
                </a:cubicBezTo>
                <a:cubicBezTo>
                  <a:pt x="8302804" y="483404"/>
                  <a:pt x="8262757" y="462426"/>
                  <a:pt x="8246551" y="520588"/>
                </a:cubicBezTo>
                <a:cubicBezTo>
                  <a:pt x="8256085" y="527260"/>
                  <a:pt x="8356200" y="506286"/>
                  <a:pt x="8379082" y="504378"/>
                </a:cubicBezTo>
                <a:cubicBezTo>
                  <a:pt x="8417220" y="502473"/>
                  <a:pt x="8448683" y="510099"/>
                  <a:pt x="8483009" y="511054"/>
                </a:cubicBezTo>
                <a:cubicBezTo>
                  <a:pt x="8501124" y="511054"/>
                  <a:pt x="8526869" y="498656"/>
                  <a:pt x="8545939" y="504378"/>
                </a:cubicBezTo>
                <a:cubicBezTo>
                  <a:pt x="8565008" y="510099"/>
                  <a:pt x="8558332" y="556818"/>
                  <a:pt x="8608868" y="558727"/>
                </a:cubicBezTo>
                <a:cubicBezTo>
                  <a:pt x="8637473" y="559682"/>
                  <a:pt x="8661309" y="541562"/>
                  <a:pt x="8682283" y="538703"/>
                </a:cubicBezTo>
                <a:cubicBezTo>
                  <a:pt x="8694681" y="536795"/>
                  <a:pt x="8713750" y="546329"/>
                  <a:pt x="8729006" y="544425"/>
                </a:cubicBezTo>
                <a:cubicBezTo>
                  <a:pt x="8788119" y="537749"/>
                  <a:pt x="8899676" y="497706"/>
                  <a:pt x="8953072" y="505332"/>
                </a:cubicBezTo>
                <a:cubicBezTo>
                  <a:pt x="8977858" y="509145"/>
                  <a:pt x="8999791" y="532982"/>
                  <a:pt x="9019814" y="535845"/>
                </a:cubicBezTo>
                <a:cubicBezTo>
                  <a:pt x="9049368" y="540612"/>
                  <a:pt x="9089416" y="508191"/>
                  <a:pt x="9097996" y="561586"/>
                </a:cubicBezTo>
                <a:cubicBezTo>
                  <a:pt x="9162835" y="559682"/>
                  <a:pt x="9213367" y="532982"/>
                  <a:pt x="9277251" y="561586"/>
                </a:cubicBezTo>
                <a:lnTo>
                  <a:pt x="9277251" y="584468"/>
                </a:lnTo>
                <a:cubicBezTo>
                  <a:pt x="9277251" y="584468"/>
                  <a:pt x="9229578" y="609259"/>
                  <a:pt x="9229578" y="609259"/>
                </a:cubicBezTo>
                <a:cubicBezTo>
                  <a:pt x="9266762" y="597820"/>
                  <a:pt x="9295366" y="619748"/>
                  <a:pt x="9322061" y="624516"/>
                </a:cubicBezTo>
                <a:cubicBezTo>
                  <a:pt x="9345898" y="629283"/>
                  <a:pt x="9384991" y="624516"/>
                  <a:pt x="9406919" y="633096"/>
                </a:cubicBezTo>
                <a:cubicBezTo>
                  <a:pt x="9428852" y="641676"/>
                  <a:pt x="9421221" y="661700"/>
                  <a:pt x="9442199" y="663609"/>
                </a:cubicBezTo>
                <a:cubicBezTo>
                  <a:pt x="9495594" y="608305"/>
                  <a:pt x="9530870" y="654074"/>
                  <a:pt x="9576639" y="649307"/>
                </a:cubicBezTo>
                <a:cubicBezTo>
                  <a:pt x="9591896" y="647398"/>
                  <a:pt x="9588078" y="633096"/>
                  <a:pt x="9591896" y="633096"/>
                </a:cubicBezTo>
                <a:cubicBezTo>
                  <a:pt x="9630984" y="635959"/>
                  <a:pt x="9686288" y="668376"/>
                  <a:pt x="9732053" y="656933"/>
                </a:cubicBezTo>
                <a:lnTo>
                  <a:pt x="9708216" y="688400"/>
                </a:lnTo>
                <a:cubicBezTo>
                  <a:pt x="9731098" y="679815"/>
                  <a:pt x="9747309" y="698884"/>
                  <a:pt x="9761611" y="701747"/>
                </a:cubicBezTo>
                <a:cubicBezTo>
                  <a:pt x="9775913" y="704606"/>
                  <a:pt x="9780681" y="696026"/>
                  <a:pt x="9790215" y="697935"/>
                </a:cubicBezTo>
                <a:cubicBezTo>
                  <a:pt x="9819774" y="702702"/>
                  <a:pt x="9853145" y="722721"/>
                  <a:pt x="9892238" y="712237"/>
                </a:cubicBezTo>
                <a:lnTo>
                  <a:pt x="9795937" y="728443"/>
                </a:lnTo>
                <a:cubicBezTo>
                  <a:pt x="9787357" y="762769"/>
                  <a:pt x="9868402" y="744654"/>
                  <a:pt x="9867447" y="764677"/>
                </a:cubicBezTo>
                <a:lnTo>
                  <a:pt x="9835980" y="780884"/>
                </a:lnTo>
                <a:cubicBezTo>
                  <a:pt x="9863634" y="828557"/>
                  <a:pt x="9896051" y="785651"/>
                  <a:pt x="9892238" y="860974"/>
                </a:cubicBezTo>
                <a:cubicBezTo>
                  <a:pt x="9889375" y="925813"/>
                  <a:pt x="9837889" y="1029740"/>
                  <a:pt x="9781635" y="1064066"/>
                </a:cubicBezTo>
                <a:cubicBezTo>
                  <a:pt x="9770192" y="1071692"/>
                  <a:pt x="9646241" y="1125087"/>
                  <a:pt x="9638615" y="1126041"/>
                </a:cubicBezTo>
                <a:cubicBezTo>
                  <a:pt x="9624313" y="1127945"/>
                  <a:pt x="9607147" y="1113643"/>
                  <a:pt x="9590941" y="1112694"/>
                </a:cubicBezTo>
                <a:cubicBezTo>
                  <a:pt x="9524199" y="1106972"/>
                  <a:pt x="9467945" y="1131763"/>
                  <a:pt x="9404061" y="1144156"/>
                </a:cubicBezTo>
                <a:lnTo>
                  <a:pt x="9427897" y="1160367"/>
                </a:lnTo>
                <a:cubicBezTo>
                  <a:pt x="9399293" y="1176573"/>
                  <a:pt x="9363063" y="1159413"/>
                  <a:pt x="9344944" y="1160367"/>
                </a:cubicBezTo>
                <a:cubicBezTo>
                  <a:pt x="9341131" y="1160367"/>
                  <a:pt x="9307759" y="1184204"/>
                  <a:pt x="9284877" y="1188971"/>
                </a:cubicBezTo>
                <a:cubicBezTo>
                  <a:pt x="9232436" y="1200410"/>
                  <a:pt x="9178087" y="1204223"/>
                  <a:pt x="9124696" y="1208990"/>
                </a:cubicBezTo>
                <a:lnTo>
                  <a:pt x="9138044" y="1187062"/>
                </a:lnTo>
                <a:lnTo>
                  <a:pt x="9540405" y="1097437"/>
                </a:lnTo>
                <a:cubicBezTo>
                  <a:pt x="9546126" y="1085039"/>
                  <a:pt x="9519431" y="1065020"/>
                  <a:pt x="9512755" y="1065020"/>
                </a:cubicBezTo>
                <a:cubicBezTo>
                  <a:pt x="9466036" y="1060253"/>
                  <a:pt x="9471758" y="1087902"/>
                  <a:pt x="9463177" y="1090761"/>
                </a:cubicBezTo>
                <a:cubicBezTo>
                  <a:pt x="9449825" y="1093624"/>
                  <a:pt x="9422175" y="1080272"/>
                  <a:pt x="9394526" y="1084089"/>
                </a:cubicBezTo>
                <a:cubicBezTo>
                  <a:pt x="9325874" y="1093624"/>
                  <a:pt x="9245784" y="1141298"/>
                  <a:pt x="9167602" y="1153691"/>
                </a:cubicBezTo>
                <a:cubicBezTo>
                  <a:pt x="9089416" y="1166084"/>
                  <a:pt x="9082740" y="1136530"/>
                  <a:pt x="9044601" y="1214712"/>
                </a:cubicBezTo>
                <a:lnTo>
                  <a:pt x="9060812" y="1226155"/>
                </a:lnTo>
                <a:lnTo>
                  <a:pt x="9020764" y="1226155"/>
                </a:lnTo>
                <a:cubicBezTo>
                  <a:pt x="9013138" y="1203273"/>
                  <a:pt x="9052231" y="1207086"/>
                  <a:pt x="9044601" y="1189921"/>
                </a:cubicBezTo>
                <a:cubicBezTo>
                  <a:pt x="9042697" y="1185153"/>
                  <a:pt x="9018860" y="1169902"/>
                  <a:pt x="9016951" y="1169902"/>
                </a:cubicBezTo>
                <a:cubicBezTo>
                  <a:pt x="9005512" y="1169902"/>
                  <a:pt x="8999791" y="1206132"/>
                  <a:pt x="8994069" y="1215666"/>
                </a:cubicBezTo>
                <a:cubicBezTo>
                  <a:pt x="8988347" y="1225201"/>
                  <a:pt x="8975954" y="1222342"/>
                  <a:pt x="8974045" y="1230923"/>
                </a:cubicBezTo>
                <a:cubicBezTo>
                  <a:pt x="8972141" y="1239503"/>
                  <a:pt x="8982625" y="1251896"/>
                  <a:pt x="8980721" y="1261431"/>
                </a:cubicBezTo>
                <a:cubicBezTo>
                  <a:pt x="8978813" y="1270966"/>
                  <a:pt x="8960698" y="1271920"/>
                  <a:pt x="8957839" y="1275733"/>
                </a:cubicBezTo>
                <a:cubicBezTo>
                  <a:pt x="8954976" y="1279551"/>
                  <a:pt x="8964510" y="1292898"/>
                  <a:pt x="8963556" y="1301478"/>
                </a:cubicBezTo>
                <a:cubicBezTo>
                  <a:pt x="8961652" y="1314826"/>
                  <a:pt x="8936861" y="1320548"/>
                  <a:pt x="8941628" y="1338663"/>
                </a:cubicBezTo>
                <a:cubicBezTo>
                  <a:pt x="8984534" y="1334850"/>
                  <a:pt x="9020764" y="1338663"/>
                  <a:pt x="9059857" y="1356778"/>
                </a:cubicBezTo>
                <a:lnTo>
                  <a:pt x="9061766" y="1394917"/>
                </a:lnTo>
                <a:cubicBezTo>
                  <a:pt x="9090370" y="1401593"/>
                  <a:pt x="9118020" y="1393012"/>
                  <a:pt x="9144715" y="1394917"/>
                </a:cubicBezTo>
                <a:cubicBezTo>
                  <a:pt x="9171415" y="1396825"/>
                  <a:pt x="9174274" y="1407314"/>
                  <a:pt x="9187621" y="1409219"/>
                </a:cubicBezTo>
                <a:cubicBezTo>
                  <a:pt x="9227669" y="1413036"/>
                  <a:pt x="9297270" y="1379665"/>
                  <a:pt x="9340176" y="1372989"/>
                </a:cubicBezTo>
                <a:cubicBezTo>
                  <a:pt x="9398339" y="1363454"/>
                  <a:pt x="9490827" y="1371080"/>
                  <a:pt x="9553757" y="1371080"/>
                </a:cubicBezTo>
                <a:cubicBezTo>
                  <a:pt x="9665310" y="1371080"/>
                  <a:pt x="9662451" y="1389199"/>
                  <a:pt x="9748264" y="1409219"/>
                </a:cubicBezTo>
                <a:cubicBezTo>
                  <a:pt x="9765424" y="1413036"/>
                  <a:pt x="9784494" y="1394917"/>
                  <a:pt x="9790215" y="1418753"/>
                </a:cubicBezTo>
                <a:lnTo>
                  <a:pt x="9753985" y="1426384"/>
                </a:lnTo>
                <a:cubicBezTo>
                  <a:pt x="9764470" y="1462614"/>
                  <a:pt x="9732053" y="1447357"/>
                  <a:pt x="9734916" y="1474057"/>
                </a:cubicBezTo>
                <a:cubicBezTo>
                  <a:pt x="9788307" y="1468336"/>
                  <a:pt x="9836934" y="1499798"/>
                  <a:pt x="9886517" y="1514100"/>
                </a:cubicBezTo>
                <a:lnTo>
                  <a:pt x="9862680" y="1594195"/>
                </a:lnTo>
                <a:cubicBezTo>
                  <a:pt x="9901773" y="1586565"/>
                  <a:pt x="9906540" y="1598963"/>
                  <a:pt x="9933236" y="1619936"/>
                </a:cubicBezTo>
                <a:cubicBezTo>
                  <a:pt x="9930377" y="1659984"/>
                  <a:pt x="9947538" y="1719096"/>
                  <a:pt x="9971374" y="1754376"/>
                </a:cubicBezTo>
                <a:cubicBezTo>
                  <a:pt x="9994257" y="1741029"/>
                  <a:pt x="10011422" y="1733398"/>
                  <a:pt x="10039072" y="1738165"/>
                </a:cubicBezTo>
                <a:cubicBezTo>
                  <a:pt x="10041930" y="1764865"/>
                  <a:pt x="9999024" y="1768678"/>
                  <a:pt x="9982818" y="1762002"/>
                </a:cubicBezTo>
                <a:cubicBezTo>
                  <a:pt x="9976142" y="1813493"/>
                  <a:pt x="9993302" y="1860212"/>
                  <a:pt x="9999024" y="1909790"/>
                </a:cubicBezTo>
                <a:cubicBezTo>
                  <a:pt x="10001887" y="1930768"/>
                  <a:pt x="9992353" y="1955559"/>
                  <a:pt x="9995211" y="1970815"/>
                </a:cubicBezTo>
                <a:cubicBezTo>
                  <a:pt x="9998070" y="1986067"/>
                  <a:pt x="10017139" y="2001324"/>
                  <a:pt x="10020957" y="2015626"/>
                </a:cubicBezTo>
                <a:cubicBezTo>
                  <a:pt x="10024770" y="2029928"/>
                  <a:pt x="10020957" y="2053764"/>
                  <a:pt x="10026674" y="2073788"/>
                </a:cubicBezTo>
                <a:cubicBezTo>
                  <a:pt x="10035259" y="2100484"/>
                  <a:pt x="10069580" y="2109069"/>
                  <a:pt x="10071489" y="2149111"/>
                </a:cubicBezTo>
                <a:cubicBezTo>
                  <a:pt x="10074347" y="2202507"/>
                  <a:pt x="10019048" y="2251134"/>
                  <a:pt x="10019048" y="2305479"/>
                </a:cubicBezTo>
                <a:cubicBezTo>
                  <a:pt x="10010468" y="2317877"/>
                  <a:pt x="9969466" y="2312156"/>
                  <a:pt x="9950396" y="2316923"/>
                </a:cubicBezTo>
                <a:cubicBezTo>
                  <a:pt x="9919888" y="2324549"/>
                  <a:pt x="9889375" y="2342668"/>
                  <a:pt x="9855049" y="2350294"/>
                </a:cubicBezTo>
                <a:cubicBezTo>
                  <a:pt x="9820728" y="2357920"/>
                  <a:pt x="9824541" y="2344573"/>
                  <a:pt x="9815006" y="2349340"/>
                </a:cubicBezTo>
                <a:cubicBezTo>
                  <a:pt x="9801659" y="2356016"/>
                  <a:pt x="9794028" y="2389387"/>
                  <a:pt x="9777822" y="2392246"/>
                </a:cubicBezTo>
                <a:cubicBezTo>
                  <a:pt x="9761611" y="2395109"/>
                  <a:pt x="9753985" y="2383666"/>
                  <a:pt x="9739683" y="2385574"/>
                </a:cubicBezTo>
                <a:cubicBezTo>
                  <a:pt x="9699636" y="2390342"/>
                  <a:pt x="9650054" y="2405594"/>
                  <a:pt x="9602380" y="2408457"/>
                </a:cubicBezTo>
                <a:cubicBezTo>
                  <a:pt x="9564241" y="2411315"/>
                  <a:pt x="9532779" y="2389387"/>
                  <a:pt x="9507033" y="2440874"/>
                </a:cubicBezTo>
                <a:lnTo>
                  <a:pt x="9491781" y="2440874"/>
                </a:lnTo>
                <a:cubicBezTo>
                  <a:pt x="9491781" y="2440874"/>
                  <a:pt x="9484151" y="2425617"/>
                  <a:pt x="9484151" y="2425617"/>
                </a:cubicBezTo>
                <a:lnTo>
                  <a:pt x="9464127" y="2434198"/>
                </a:lnTo>
                <a:lnTo>
                  <a:pt x="9471758" y="2449454"/>
                </a:lnTo>
                <a:cubicBezTo>
                  <a:pt x="9386900" y="2480921"/>
                  <a:pt x="9280110" y="2506662"/>
                  <a:pt x="9204786" y="2554336"/>
                </a:cubicBezTo>
                <a:cubicBezTo>
                  <a:pt x="9192389" y="2561966"/>
                  <a:pt x="9179041" y="2569592"/>
                  <a:pt x="9177137" y="2570546"/>
                </a:cubicBezTo>
                <a:cubicBezTo>
                  <a:pt x="9171415" y="2574359"/>
                  <a:pt x="9170461" y="2596287"/>
                  <a:pt x="9155204" y="2599151"/>
                </a:cubicBezTo>
                <a:cubicBezTo>
                  <a:pt x="9139948" y="2602009"/>
                  <a:pt x="9089416" y="2587707"/>
                  <a:pt x="9063670" y="2601055"/>
                </a:cubicBezTo>
                <a:lnTo>
                  <a:pt x="9143765" y="2568638"/>
                </a:lnTo>
                <a:cubicBezTo>
                  <a:pt x="9145670" y="2554336"/>
                  <a:pt x="9125646" y="2561012"/>
                  <a:pt x="9118020" y="2562916"/>
                </a:cubicBezTo>
                <a:cubicBezTo>
                  <a:pt x="9085603" y="2570546"/>
                  <a:pt x="9057953" y="2592474"/>
                  <a:pt x="9024582" y="2593429"/>
                </a:cubicBezTo>
                <a:lnTo>
                  <a:pt x="9048419" y="2617266"/>
                </a:lnTo>
                <a:lnTo>
                  <a:pt x="8960698" y="2617266"/>
                </a:lnTo>
                <a:cubicBezTo>
                  <a:pt x="8960698" y="2617266"/>
                  <a:pt x="8969278" y="2641102"/>
                  <a:pt x="8969278" y="2641102"/>
                </a:cubicBezTo>
                <a:lnTo>
                  <a:pt x="8892046" y="2664939"/>
                </a:lnTo>
                <a:lnTo>
                  <a:pt x="8896813" y="2649683"/>
                </a:lnTo>
                <a:lnTo>
                  <a:pt x="8832934" y="2665893"/>
                </a:lnTo>
                <a:lnTo>
                  <a:pt x="8840560" y="2681150"/>
                </a:lnTo>
                <a:lnTo>
                  <a:pt x="8796699" y="2697356"/>
                </a:lnTo>
                <a:lnTo>
                  <a:pt x="8782397" y="2682100"/>
                </a:lnTo>
                <a:cubicBezTo>
                  <a:pt x="8767145" y="2690684"/>
                  <a:pt x="8743309" y="2700219"/>
                  <a:pt x="8745213" y="2721193"/>
                </a:cubicBezTo>
                <a:lnTo>
                  <a:pt x="8789073" y="2704987"/>
                </a:lnTo>
                <a:cubicBezTo>
                  <a:pt x="8835792" y="2711658"/>
                  <a:pt x="8724239" y="2749797"/>
                  <a:pt x="8714704" y="2751706"/>
                </a:cubicBezTo>
                <a:cubicBezTo>
                  <a:pt x="8635564" y="2763144"/>
                  <a:pt x="8541171" y="2783168"/>
                  <a:pt x="8469661" y="2826074"/>
                </a:cubicBezTo>
                <a:cubicBezTo>
                  <a:pt x="8442011" y="2843240"/>
                  <a:pt x="8428664" y="2850865"/>
                  <a:pt x="8402918" y="2864213"/>
                </a:cubicBezTo>
                <a:cubicBezTo>
                  <a:pt x="8367638" y="2881378"/>
                  <a:pt x="8368593" y="2878515"/>
                  <a:pt x="8333317" y="2881378"/>
                </a:cubicBezTo>
                <a:cubicBezTo>
                  <a:pt x="8307572" y="2883282"/>
                  <a:pt x="8259898" y="2950980"/>
                  <a:pt x="8218901" y="2959560"/>
                </a:cubicBezTo>
                <a:cubicBezTo>
                  <a:pt x="8177899" y="2968140"/>
                  <a:pt x="8180762" y="2943354"/>
                  <a:pt x="8150249" y="2961469"/>
                </a:cubicBezTo>
                <a:cubicBezTo>
                  <a:pt x="8119736" y="2979584"/>
                  <a:pt x="8151204" y="2987210"/>
                  <a:pt x="8117832" y="2970049"/>
                </a:cubicBezTo>
                <a:cubicBezTo>
                  <a:pt x="8089228" y="3024399"/>
                  <a:pt x="8008183" y="3040605"/>
                  <a:pt x="7950975" y="3067305"/>
                </a:cubicBezTo>
                <a:cubicBezTo>
                  <a:pt x="7909973" y="3087324"/>
                  <a:pt x="7873743" y="3131184"/>
                  <a:pt x="7816535" y="3121650"/>
                </a:cubicBezTo>
                <a:lnTo>
                  <a:pt x="7824161" y="3137860"/>
                </a:lnTo>
                <a:cubicBezTo>
                  <a:pt x="7798420" y="3139765"/>
                  <a:pt x="7774584" y="3147395"/>
                  <a:pt x="7751701" y="3157884"/>
                </a:cubicBezTo>
                <a:cubicBezTo>
                  <a:pt x="7728814" y="3168369"/>
                  <a:pt x="7678282" y="3192205"/>
                  <a:pt x="7695443" y="3216996"/>
                </a:cubicBezTo>
                <a:cubicBezTo>
                  <a:pt x="7684958" y="3219860"/>
                  <a:pt x="7675424" y="3226531"/>
                  <a:pt x="7664935" y="3229394"/>
                </a:cubicBezTo>
                <a:cubicBezTo>
                  <a:pt x="7638235" y="3237020"/>
                  <a:pt x="7593425" y="3255135"/>
                  <a:pt x="7568633" y="3270392"/>
                </a:cubicBezTo>
                <a:cubicBezTo>
                  <a:pt x="7561957" y="3274205"/>
                  <a:pt x="7560053" y="3288507"/>
                  <a:pt x="7546705" y="3296137"/>
                </a:cubicBezTo>
                <a:cubicBezTo>
                  <a:pt x="7522869" y="3310439"/>
                  <a:pt x="7505704" y="3278018"/>
                  <a:pt x="7463752" y="3310439"/>
                </a:cubicBezTo>
                <a:cubicBezTo>
                  <a:pt x="7456126" y="3316156"/>
                  <a:pt x="7463752" y="3326645"/>
                  <a:pt x="7461843" y="3328554"/>
                </a:cubicBezTo>
                <a:cubicBezTo>
                  <a:pt x="7456126" y="3333322"/>
                  <a:pt x="7420846" y="3356204"/>
                  <a:pt x="7415124" y="3358113"/>
                </a:cubicBezTo>
                <a:cubicBezTo>
                  <a:pt x="7403685" y="3362880"/>
                  <a:pt x="7373172" y="3355249"/>
                  <a:pt x="7368405" y="3362880"/>
                </a:cubicBezTo>
                <a:cubicBezTo>
                  <a:pt x="7364592" y="3368597"/>
                  <a:pt x="7371264" y="3384808"/>
                  <a:pt x="7366496" y="3392434"/>
                </a:cubicBezTo>
                <a:cubicBezTo>
                  <a:pt x="7361729" y="3400064"/>
                  <a:pt x="7320732" y="3417225"/>
                  <a:pt x="7315964" y="3418179"/>
                </a:cubicBezTo>
                <a:cubicBezTo>
                  <a:pt x="7298804" y="3422947"/>
                  <a:pt x="7308338" y="3418179"/>
                  <a:pt x="7307384" y="3409599"/>
                </a:cubicBezTo>
                <a:cubicBezTo>
                  <a:pt x="7300708" y="3366693"/>
                  <a:pt x="7340755" y="3376228"/>
                  <a:pt x="7357916" y="3346669"/>
                </a:cubicBezTo>
                <a:lnTo>
                  <a:pt x="8039646" y="2958606"/>
                </a:lnTo>
                <a:cubicBezTo>
                  <a:pt x="8056811" y="2942399"/>
                  <a:pt x="8045368" y="2944303"/>
                  <a:pt x="8031066" y="2950025"/>
                </a:cubicBezTo>
                <a:cubicBezTo>
                  <a:pt x="8001507" y="2961469"/>
                  <a:pt x="7975766" y="2984351"/>
                  <a:pt x="7943345" y="2986260"/>
                </a:cubicBezTo>
                <a:cubicBezTo>
                  <a:pt x="7951930" y="2969095"/>
                  <a:pt x="7972903" y="2957656"/>
                  <a:pt x="7989114" y="2948121"/>
                </a:cubicBezTo>
                <a:cubicBezTo>
                  <a:pt x="8104485" y="2877561"/>
                  <a:pt x="8268479" y="2798425"/>
                  <a:pt x="8391475" y="2750751"/>
                </a:cubicBezTo>
                <a:cubicBezTo>
                  <a:pt x="8514476" y="2703078"/>
                  <a:pt x="8488730" y="2710704"/>
                  <a:pt x="8491589" y="2706891"/>
                </a:cubicBezTo>
                <a:cubicBezTo>
                  <a:pt x="8494452" y="2703078"/>
                  <a:pt x="8490639" y="2677332"/>
                  <a:pt x="8495407" y="2666848"/>
                </a:cubicBezTo>
                <a:lnTo>
                  <a:pt x="8471570" y="2654450"/>
                </a:lnTo>
                <a:lnTo>
                  <a:pt x="8511613" y="2626800"/>
                </a:lnTo>
                <a:lnTo>
                  <a:pt x="8495407" y="2610589"/>
                </a:lnTo>
                <a:lnTo>
                  <a:pt x="8029157" y="2802238"/>
                </a:lnTo>
                <a:cubicBezTo>
                  <a:pt x="7975766" y="2824170"/>
                  <a:pt x="7916649" y="2858491"/>
                  <a:pt x="7860396" y="2883282"/>
                </a:cubicBezTo>
                <a:cubicBezTo>
                  <a:pt x="7798420" y="2910932"/>
                  <a:pt x="7735490" y="2938586"/>
                  <a:pt x="7670656" y="2961469"/>
                </a:cubicBezTo>
                <a:cubicBezTo>
                  <a:pt x="7680191" y="2935723"/>
                  <a:pt x="7709745" y="2938586"/>
                  <a:pt x="7729769" y="2929052"/>
                </a:cubicBezTo>
                <a:cubicBezTo>
                  <a:pt x="7886137" y="2849911"/>
                  <a:pt x="8045368" y="2758377"/>
                  <a:pt x="8203645" y="2683054"/>
                </a:cubicBezTo>
                <a:cubicBezTo>
                  <a:pt x="8361921" y="2607731"/>
                  <a:pt x="8243687" y="2675428"/>
                  <a:pt x="8246551" y="2673519"/>
                </a:cubicBezTo>
                <a:cubicBezTo>
                  <a:pt x="8249409" y="2671615"/>
                  <a:pt x="8240829" y="2662080"/>
                  <a:pt x="8243687" y="2658263"/>
                </a:cubicBezTo>
                <a:cubicBezTo>
                  <a:pt x="8255131" y="2639193"/>
                  <a:pt x="8292315" y="2644915"/>
                  <a:pt x="8311385" y="2638244"/>
                </a:cubicBezTo>
                <a:cubicBezTo>
                  <a:pt x="8324732" y="2633476"/>
                  <a:pt x="8419129" y="2590570"/>
                  <a:pt x="8422942" y="2585803"/>
                </a:cubicBezTo>
                <a:cubicBezTo>
                  <a:pt x="8439148" y="2568638"/>
                  <a:pt x="8402918" y="2573405"/>
                  <a:pt x="8406731" y="2561966"/>
                </a:cubicBezTo>
                <a:lnTo>
                  <a:pt x="8454405" y="2541942"/>
                </a:lnTo>
                <a:lnTo>
                  <a:pt x="8446779" y="2518106"/>
                </a:lnTo>
                <a:lnTo>
                  <a:pt x="8435335" y="2514293"/>
                </a:lnTo>
                <a:lnTo>
                  <a:pt x="8255131" y="2585803"/>
                </a:lnTo>
                <a:cubicBezTo>
                  <a:pt x="8277059" y="2555290"/>
                  <a:pt x="8402918" y="2524777"/>
                  <a:pt x="8415312" y="2501895"/>
                </a:cubicBezTo>
                <a:cubicBezTo>
                  <a:pt x="8420079" y="2492360"/>
                  <a:pt x="8413407" y="2486638"/>
                  <a:pt x="8403873" y="2490456"/>
                </a:cubicBezTo>
                <a:cubicBezTo>
                  <a:pt x="8322828" y="2519060"/>
                  <a:pt x="8250364" y="2570546"/>
                  <a:pt x="8173132" y="2603918"/>
                </a:cubicBezTo>
                <a:cubicBezTo>
                  <a:pt x="8095900" y="2637289"/>
                  <a:pt x="8148341" y="2610589"/>
                  <a:pt x="8134993" y="2610589"/>
                </a:cubicBezTo>
                <a:lnTo>
                  <a:pt x="8145482" y="2624891"/>
                </a:lnTo>
                <a:lnTo>
                  <a:pt x="8246551" y="2585803"/>
                </a:lnTo>
                <a:lnTo>
                  <a:pt x="8159784" y="2648728"/>
                </a:lnTo>
                <a:lnTo>
                  <a:pt x="8118787" y="2657313"/>
                </a:lnTo>
                <a:lnTo>
                  <a:pt x="8134993" y="2633476"/>
                </a:lnTo>
                <a:cubicBezTo>
                  <a:pt x="8108298" y="2609640"/>
                  <a:pt x="8005320" y="2672565"/>
                  <a:pt x="7974812" y="2685917"/>
                </a:cubicBezTo>
                <a:cubicBezTo>
                  <a:pt x="7944299" y="2699265"/>
                  <a:pt x="7925230" y="2707845"/>
                  <a:pt x="7897580" y="2721193"/>
                </a:cubicBezTo>
                <a:cubicBezTo>
                  <a:pt x="7841326" y="2746938"/>
                  <a:pt x="7773629" y="2757427"/>
                  <a:pt x="7734536" y="2806050"/>
                </a:cubicBezTo>
                <a:lnTo>
                  <a:pt x="7766003" y="2818448"/>
                </a:lnTo>
                <a:lnTo>
                  <a:pt x="7749792" y="2849911"/>
                </a:lnTo>
                <a:lnTo>
                  <a:pt x="7846094" y="2802238"/>
                </a:lnTo>
                <a:lnTo>
                  <a:pt x="7829883" y="2794612"/>
                </a:lnTo>
                <a:cubicBezTo>
                  <a:pt x="7869930" y="2786981"/>
                  <a:pt x="7908069" y="2759331"/>
                  <a:pt x="7950021" y="2770775"/>
                </a:cubicBezTo>
                <a:cubicBezTo>
                  <a:pt x="7944299" y="2786981"/>
                  <a:pt x="7934764" y="2799379"/>
                  <a:pt x="7920462" y="2809868"/>
                </a:cubicBezTo>
                <a:cubicBezTo>
                  <a:pt x="7876602" y="2840376"/>
                  <a:pt x="7745025" y="2876611"/>
                  <a:pt x="7685908" y="2903306"/>
                </a:cubicBezTo>
                <a:cubicBezTo>
                  <a:pt x="7665889" y="2912841"/>
                  <a:pt x="7625842" y="2936678"/>
                  <a:pt x="7607727" y="2946212"/>
                </a:cubicBezTo>
                <a:cubicBezTo>
                  <a:pt x="7560053" y="2971003"/>
                  <a:pt x="7583890" y="2966236"/>
                  <a:pt x="7565775" y="2982442"/>
                </a:cubicBezTo>
                <a:cubicBezTo>
                  <a:pt x="7547655" y="2998653"/>
                  <a:pt x="7511425" y="3009142"/>
                  <a:pt x="7496169" y="3016768"/>
                </a:cubicBezTo>
                <a:cubicBezTo>
                  <a:pt x="7456126" y="3037746"/>
                  <a:pt x="7357916" y="3057770"/>
                  <a:pt x="7373172" y="3114024"/>
                </a:cubicBezTo>
                <a:cubicBezTo>
                  <a:pt x="7353149" y="3121650"/>
                  <a:pt x="7353149" y="3090187"/>
                  <a:pt x="7344568" y="3089233"/>
                </a:cubicBezTo>
                <a:lnTo>
                  <a:pt x="7316919" y="3097813"/>
                </a:lnTo>
                <a:lnTo>
                  <a:pt x="7364592" y="3050139"/>
                </a:lnTo>
                <a:cubicBezTo>
                  <a:pt x="7312151" y="3059674"/>
                  <a:pt x="7232061" y="3096858"/>
                  <a:pt x="7203457" y="3141673"/>
                </a:cubicBezTo>
                <a:cubicBezTo>
                  <a:pt x="7195826" y="3154067"/>
                  <a:pt x="7203457" y="3163601"/>
                  <a:pt x="7196781" y="3174090"/>
                </a:cubicBezTo>
                <a:cubicBezTo>
                  <a:pt x="7171035" y="3217951"/>
                  <a:pt x="7056619" y="3251322"/>
                  <a:pt x="7009900" y="3282785"/>
                </a:cubicBezTo>
                <a:cubicBezTo>
                  <a:pt x="6963181" y="3314252"/>
                  <a:pt x="6954600" y="3339993"/>
                  <a:pt x="6924088" y="3364784"/>
                </a:cubicBezTo>
                <a:cubicBezTo>
                  <a:pt x="6867834" y="3411503"/>
                  <a:pt x="6788698" y="3445829"/>
                  <a:pt x="6726722" y="3487781"/>
                </a:cubicBezTo>
                <a:cubicBezTo>
                  <a:pt x="6559865" y="3602197"/>
                  <a:pt x="6398725" y="3725198"/>
                  <a:pt x="6235686" y="3844382"/>
                </a:cubicBezTo>
                <a:cubicBezTo>
                  <a:pt x="6201360" y="3869168"/>
                  <a:pt x="6158454" y="3885379"/>
                  <a:pt x="6126987" y="3914938"/>
                </a:cubicBezTo>
                <a:cubicBezTo>
                  <a:pt x="6095524" y="3944496"/>
                  <a:pt x="6115548" y="3963565"/>
                  <a:pt x="6085035" y="3948309"/>
                </a:cubicBezTo>
                <a:cubicBezTo>
                  <a:pt x="6114594" y="3891101"/>
                  <a:pt x="6244266" y="3851053"/>
                  <a:pt x="6185149" y="3776685"/>
                </a:cubicBezTo>
                <a:cubicBezTo>
                  <a:pt x="6146056" y="3803380"/>
                  <a:pt x="6109826" y="3815778"/>
                  <a:pt x="6077409" y="3852008"/>
                </a:cubicBezTo>
                <a:cubicBezTo>
                  <a:pt x="6066920" y="3863451"/>
                  <a:pt x="6064062" y="3884425"/>
                  <a:pt x="6053572" y="3892055"/>
                </a:cubicBezTo>
                <a:cubicBezTo>
                  <a:pt x="6043083" y="3899681"/>
                  <a:pt x="6016388" y="3896823"/>
                  <a:pt x="6005899" y="3908261"/>
                </a:cubicBezTo>
                <a:cubicBezTo>
                  <a:pt x="5995410" y="3919705"/>
                  <a:pt x="6003036" y="3939729"/>
                  <a:pt x="5996364" y="3951168"/>
                </a:cubicBezTo>
                <a:cubicBezTo>
                  <a:pt x="5989688" y="3962611"/>
                  <a:pt x="5980154" y="3958798"/>
                  <a:pt x="5974432" y="3964515"/>
                </a:cubicBezTo>
                <a:cubicBezTo>
                  <a:pt x="5870505" y="4066538"/>
                  <a:pt x="5749417" y="4143770"/>
                  <a:pt x="5640718" y="4235304"/>
                </a:cubicBezTo>
                <a:cubicBezTo>
                  <a:pt x="5629279" y="4244839"/>
                  <a:pt x="5619744" y="4271534"/>
                  <a:pt x="5605442" y="4283927"/>
                </a:cubicBezTo>
                <a:cubicBezTo>
                  <a:pt x="5584464" y="4302997"/>
                  <a:pt x="5539654" y="4314440"/>
                  <a:pt x="5526301" y="4324929"/>
                </a:cubicBezTo>
                <a:cubicBezTo>
                  <a:pt x="5512954" y="4335418"/>
                  <a:pt x="5518676" y="4349720"/>
                  <a:pt x="5511050" y="4357346"/>
                </a:cubicBezTo>
                <a:cubicBezTo>
                  <a:pt x="5503419" y="4364972"/>
                  <a:pt x="5426187" y="4353533"/>
                  <a:pt x="5430955" y="4401207"/>
                </a:cubicBezTo>
                <a:lnTo>
                  <a:pt x="5467189" y="4401207"/>
                </a:lnTo>
                <a:cubicBezTo>
                  <a:pt x="5430955" y="4409787"/>
                  <a:pt x="5416653" y="4442204"/>
                  <a:pt x="5390912" y="4460319"/>
                </a:cubicBezTo>
                <a:cubicBezTo>
                  <a:pt x="5382331" y="4466041"/>
                  <a:pt x="5366121" y="4465086"/>
                  <a:pt x="5354677" y="4472717"/>
                </a:cubicBezTo>
                <a:cubicBezTo>
                  <a:pt x="5345142" y="4479388"/>
                  <a:pt x="5351819" y="4499412"/>
                  <a:pt x="5331795" y="4512760"/>
                </a:cubicBezTo>
                <a:cubicBezTo>
                  <a:pt x="5316538" y="4523249"/>
                  <a:pt x="5274587" y="4531829"/>
                  <a:pt x="5266961" y="4544227"/>
                </a:cubicBezTo>
                <a:cubicBezTo>
                  <a:pt x="5258380" y="4558529"/>
                  <a:pt x="5270774" y="4573786"/>
                  <a:pt x="5266961" y="4584270"/>
                </a:cubicBezTo>
                <a:cubicBezTo>
                  <a:pt x="5263148" y="4594759"/>
                  <a:pt x="5205940" y="4674850"/>
                  <a:pt x="5202122" y="4679617"/>
                </a:cubicBezTo>
                <a:cubicBezTo>
                  <a:pt x="5186870" y="4696782"/>
                  <a:pt x="5147777" y="4717756"/>
                  <a:pt x="5134430" y="4739688"/>
                </a:cubicBezTo>
                <a:cubicBezTo>
                  <a:pt x="5121077" y="4761616"/>
                  <a:pt x="5134430" y="4762571"/>
                  <a:pt x="5129662" y="4773060"/>
                </a:cubicBezTo>
                <a:cubicBezTo>
                  <a:pt x="5124895" y="4783549"/>
                  <a:pt x="5102962" y="4818824"/>
                  <a:pt x="5101058" y="4820733"/>
                </a:cubicBezTo>
                <a:cubicBezTo>
                  <a:pt x="5078171" y="4844570"/>
                  <a:pt x="5014292" y="4828359"/>
                  <a:pt x="5030498" y="4886521"/>
                </a:cubicBezTo>
                <a:lnTo>
                  <a:pt x="4958988" y="4902732"/>
                </a:lnTo>
                <a:cubicBezTo>
                  <a:pt x="4971385" y="4887476"/>
                  <a:pt x="4934201" y="4842661"/>
                  <a:pt x="4922758" y="4847428"/>
                </a:cubicBezTo>
                <a:cubicBezTo>
                  <a:pt x="4902734" y="4880800"/>
                  <a:pt x="4849339" y="4904636"/>
                  <a:pt x="4828365" y="4926569"/>
                </a:cubicBezTo>
                <a:cubicBezTo>
                  <a:pt x="4813109" y="4941821"/>
                  <a:pt x="4803574" y="4996170"/>
                  <a:pt x="4766390" y="4979010"/>
                </a:cubicBezTo>
                <a:cubicBezTo>
                  <a:pt x="4803574" y="4943730"/>
                  <a:pt x="4834087" y="4922751"/>
                  <a:pt x="4786413" y="4878896"/>
                </a:cubicBezTo>
                <a:cubicBezTo>
                  <a:pt x="4773061" y="4885567"/>
                  <a:pt x="4768294" y="4908449"/>
                  <a:pt x="4757809" y="4915126"/>
                </a:cubicBezTo>
                <a:cubicBezTo>
                  <a:pt x="4747320" y="4921802"/>
                  <a:pt x="4738740" y="4913217"/>
                  <a:pt x="4733973" y="4915126"/>
                </a:cubicBezTo>
                <a:cubicBezTo>
                  <a:pt x="4721575" y="4922751"/>
                  <a:pt x="4673901" y="4959940"/>
                  <a:pt x="4686299" y="4974242"/>
                </a:cubicBezTo>
                <a:cubicBezTo>
                  <a:pt x="4714903" y="4982823"/>
                  <a:pt x="4708227" y="4959940"/>
                  <a:pt x="4710136" y="4958032"/>
                </a:cubicBezTo>
                <a:cubicBezTo>
                  <a:pt x="4716807" y="4953264"/>
                  <a:pt x="4731109" y="4957077"/>
                  <a:pt x="4726342" y="4969475"/>
                </a:cubicBezTo>
                <a:cubicBezTo>
                  <a:pt x="4713949" y="5001892"/>
                  <a:pt x="4637671" y="5052424"/>
                  <a:pt x="4610022" y="5084841"/>
                </a:cubicBezTo>
                <a:cubicBezTo>
                  <a:pt x="4589998" y="5108678"/>
                  <a:pt x="4567116" y="5158260"/>
                  <a:pt x="4547092" y="5182097"/>
                </a:cubicBezTo>
                <a:cubicBezTo>
                  <a:pt x="4517533" y="5216423"/>
                  <a:pt x="4463184" y="5221190"/>
                  <a:pt x="4464138" y="5289837"/>
                </a:cubicBezTo>
                <a:cubicBezTo>
                  <a:pt x="4476536" y="5307002"/>
                  <a:pt x="4502277" y="5287933"/>
                  <a:pt x="4510857" y="5317491"/>
                </a:cubicBezTo>
                <a:cubicBezTo>
                  <a:pt x="4483208" y="5324163"/>
                  <a:pt x="4451745" y="5329884"/>
                  <a:pt x="4430767" y="5306048"/>
                </a:cubicBezTo>
                <a:cubicBezTo>
                  <a:pt x="4410743" y="5284120"/>
                  <a:pt x="4390724" y="5203075"/>
                  <a:pt x="4399304" y="5173517"/>
                </a:cubicBezTo>
                <a:cubicBezTo>
                  <a:pt x="4345909" y="5197353"/>
                  <a:pt x="4383093" y="5134423"/>
                  <a:pt x="4375467" y="5125843"/>
                </a:cubicBezTo>
                <a:cubicBezTo>
                  <a:pt x="4350676" y="5123934"/>
                  <a:pt x="4348768" y="5151584"/>
                  <a:pt x="4329698" y="5163982"/>
                </a:cubicBezTo>
                <a:cubicBezTo>
                  <a:pt x="4311583" y="5176375"/>
                  <a:pt x="4205747" y="5212610"/>
                  <a:pt x="4215282" y="5169704"/>
                </a:cubicBezTo>
                <a:lnTo>
                  <a:pt x="4239119" y="5142049"/>
                </a:lnTo>
                <a:lnTo>
                  <a:pt x="4195263" y="5157306"/>
                </a:lnTo>
                <a:cubicBezTo>
                  <a:pt x="4170472" y="5141100"/>
                  <a:pt x="4202889" y="5133469"/>
                  <a:pt x="4207656" y="5117263"/>
                </a:cubicBezTo>
                <a:cubicBezTo>
                  <a:pt x="4156170" y="5130610"/>
                  <a:pt x="4139004" y="5087704"/>
                  <a:pt x="4119935" y="5049566"/>
                </a:cubicBezTo>
                <a:lnTo>
                  <a:pt x="4175239" y="4925615"/>
                </a:lnTo>
                <a:cubicBezTo>
                  <a:pt x="4151402" y="4931336"/>
                  <a:pt x="4131378" y="4938962"/>
                  <a:pt x="4108496" y="4925615"/>
                </a:cubicBezTo>
                <a:lnTo>
                  <a:pt x="4095148" y="4853150"/>
                </a:lnTo>
                <a:cubicBezTo>
                  <a:pt x="4086564" y="4851241"/>
                  <a:pt x="4077029" y="4857917"/>
                  <a:pt x="4071312" y="4857917"/>
                </a:cubicBezTo>
                <a:cubicBezTo>
                  <a:pt x="4035077" y="4856963"/>
                  <a:pt x="4076079" y="4788316"/>
                  <a:pt x="4046521" y="4800709"/>
                </a:cubicBezTo>
                <a:lnTo>
                  <a:pt x="4022684" y="4813103"/>
                </a:lnTo>
                <a:lnTo>
                  <a:pt x="4055101" y="4733012"/>
                </a:lnTo>
                <a:lnTo>
                  <a:pt x="3998847" y="4716806"/>
                </a:lnTo>
                <a:cubicBezTo>
                  <a:pt x="4005519" y="4748269"/>
                  <a:pt x="3987404" y="4736825"/>
                  <a:pt x="3975010" y="4745410"/>
                </a:cubicBezTo>
                <a:cubicBezTo>
                  <a:pt x="3962613" y="4753990"/>
                  <a:pt x="3971198" y="4764479"/>
                  <a:pt x="3959754" y="4776873"/>
                </a:cubicBezTo>
                <a:cubicBezTo>
                  <a:pt x="3952128" y="4785453"/>
                  <a:pt x="3905404" y="4819779"/>
                  <a:pt x="3898733" y="4818824"/>
                </a:cubicBezTo>
                <a:lnTo>
                  <a:pt x="3878709" y="4788316"/>
                </a:lnTo>
                <a:cubicBezTo>
                  <a:pt x="3852014" y="4803568"/>
                  <a:pt x="3830081" y="4813103"/>
                  <a:pt x="3798619" y="4804522"/>
                </a:cubicBezTo>
                <a:cubicBezTo>
                  <a:pt x="3781453" y="4774964"/>
                  <a:pt x="3872033" y="4678667"/>
                  <a:pt x="3862498" y="4669132"/>
                </a:cubicBezTo>
                <a:cubicBezTo>
                  <a:pt x="3821501" y="4675804"/>
                  <a:pt x="3811966" y="4728245"/>
                  <a:pt x="3782408" y="4749223"/>
                </a:cubicBezTo>
                <a:cubicBezTo>
                  <a:pt x="3789084" y="4648154"/>
                  <a:pt x="3844383" y="4552807"/>
                  <a:pt x="3895870" y="4466995"/>
                </a:cubicBezTo>
                <a:cubicBezTo>
                  <a:pt x="4011240" y="4275347"/>
                  <a:pt x="4163795" y="4102768"/>
                  <a:pt x="4294423" y="3921609"/>
                </a:cubicBezTo>
                <a:lnTo>
                  <a:pt x="4278212" y="3913983"/>
                </a:lnTo>
                <a:lnTo>
                  <a:pt x="4294423" y="3890146"/>
                </a:lnTo>
                <a:cubicBezTo>
                  <a:pt x="4256284" y="3872986"/>
                  <a:pt x="4187632" y="3999795"/>
                  <a:pt x="4158074" y="3974050"/>
                </a:cubicBezTo>
                <a:cubicBezTo>
                  <a:pt x="4177143" y="3895868"/>
                  <a:pt x="4232447" y="3863451"/>
                  <a:pt x="4282025" y="3814823"/>
                </a:cubicBezTo>
                <a:cubicBezTo>
                  <a:pt x="4470814" y="3626034"/>
                  <a:pt x="4701551" y="3347624"/>
                  <a:pt x="4926571" y="3212229"/>
                </a:cubicBezTo>
                <a:cubicBezTo>
                  <a:pt x="4936105" y="3206507"/>
                  <a:pt x="4947549" y="3204603"/>
                  <a:pt x="4958038" y="3199836"/>
                </a:cubicBezTo>
                <a:lnTo>
                  <a:pt x="4945640" y="3247509"/>
                </a:lnTo>
                <a:cubicBezTo>
                  <a:pt x="4965664" y="3224627"/>
                  <a:pt x="4997126" y="3219860"/>
                  <a:pt x="5020963" y="3202694"/>
                </a:cubicBezTo>
                <a:cubicBezTo>
                  <a:pt x="5062919" y="3173136"/>
                  <a:pt x="5102008" y="3122604"/>
                  <a:pt x="5141101" y="3091141"/>
                </a:cubicBezTo>
                <a:cubicBezTo>
                  <a:pt x="5309867" y="2953838"/>
                  <a:pt x="5488163" y="2827983"/>
                  <a:pt x="5670276" y="2707845"/>
                </a:cubicBezTo>
                <a:cubicBezTo>
                  <a:pt x="5896250" y="2559103"/>
                  <a:pt x="6188012" y="2360783"/>
                  <a:pt x="6424471" y="2237787"/>
                </a:cubicBezTo>
                <a:cubicBezTo>
                  <a:pt x="6480725" y="2209183"/>
                  <a:pt x="6464518" y="2222530"/>
                  <a:pt x="6513142" y="2214900"/>
                </a:cubicBezTo>
                <a:cubicBezTo>
                  <a:pt x="6516959" y="2214900"/>
                  <a:pt x="6579884" y="2185346"/>
                  <a:pt x="6583702" y="2183437"/>
                </a:cubicBezTo>
                <a:cubicBezTo>
                  <a:pt x="6594186" y="2176761"/>
                  <a:pt x="6601817" y="2154833"/>
                  <a:pt x="6605630" y="2143390"/>
                </a:cubicBezTo>
                <a:lnTo>
                  <a:pt x="6633280" y="2167226"/>
                </a:lnTo>
                <a:cubicBezTo>
                  <a:pt x="6673327" y="2160555"/>
                  <a:pt x="6713370" y="2112881"/>
                  <a:pt x="6749605" y="2106205"/>
                </a:cubicBezTo>
                <a:cubicBezTo>
                  <a:pt x="6767720" y="2103347"/>
                  <a:pt x="6776300" y="2122416"/>
                  <a:pt x="6797278" y="2110973"/>
                </a:cubicBezTo>
                <a:lnTo>
                  <a:pt x="6789648" y="2088090"/>
                </a:lnTo>
                <a:lnTo>
                  <a:pt x="6824928" y="2063299"/>
                </a:lnTo>
                <a:cubicBezTo>
                  <a:pt x="6853532" y="2058532"/>
                  <a:pt x="6813484" y="2092858"/>
                  <a:pt x="6841139" y="2087136"/>
                </a:cubicBezTo>
                <a:cubicBezTo>
                  <a:pt x="6868788" y="2081414"/>
                  <a:pt x="6864975" y="2051860"/>
                  <a:pt x="6870692" y="2048043"/>
                </a:cubicBezTo>
                <a:cubicBezTo>
                  <a:pt x="6876414" y="2044230"/>
                  <a:pt x="6908831" y="2048043"/>
                  <a:pt x="6925996" y="2043275"/>
                </a:cubicBezTo>
                <a:cubicBezTo>
                  <a:pt x="6962226" y="2032791"/>
                  <a:pt x="7104292" y="1977487"/>
                  <a:pt x="7069971" y="1926955"/>
                </a:cubicBezTo>
                <a:lnTo>
                  <a:pt x="7093808" y="1926955"/>
                </a:lnTo>
                <a:cubicBezTo>
                  <a:pt x="7066153" y="1987976"/>
                  <a:pt x="7130992" y="1936490"/>
                  <a:pt x="7165318" y="1946979"/>
                </a:cubicBezTo>
                <a:lnTo>
                  <a:pt x="7176757" y="1910744"/>
                </a:lnTo>
                <a:lnTo>
                  <a:pt x="7216804" y="1894538"/>
                </a:lnTo>
                <a:cubicBezTo>
                  <a:pt x="7225385" y="1890720"/>
                  <a:pt x="7212991" y="1926955"/>
                  <a:pt x="7233011" y="1918375"/>
                </a:cubicBezTo>
                <a:cubicBezTo>
                  <a:pt x="7253034" y="1909790"/>
                  <a:pt x="7220617" y="1853536"/>
                  <a:pt x="7273058" y="1854490"/>
                </a:cubicBezTo>
                <a:cubicBezTo>
                  <a:pt x="7325499" y="1855445"/>
                  <a:pt x="7273058" y="1879282"/>
                  <a:pt x="7293082" y="1870701"/>
                </a:cubicBezTo>
                <a:lnTo>
                  <a:pt x="7285451" y="1847814"/>
                </a:lnTo>
                <a:cubicBezTo>
                  <a:pt x="7352194" y="1803004"/>
                  <a:pt x="7303571" y="1868792"/>
                  <a:pt x="7340755" y="1895488"/>
                </a:cubicBezTo>
                <a:cubicBezTo>
                  <a:pt x="7331221" y="1858303"/>
                  <a:pt x="7356012" y="1864979"/>
                  <a:pt x="7369359" y="1848769"/>
                </a:cubicBezTo>
                <a:cubicBezTo>
                  <a:pt x="7378894" y="1837330"/>
                  <a:pt x="7379848" y="1820165"/>
                  <a:pt x="7389383" y="1812539"/>
                </a:cubicBezTo>
                <a:cubicBezTo>
                  <a:pt x="7396055" y="1806817"/>
                  <a:pt x="7412265" y="1807771"/>
                  <a:pt x="7417987" y="1800141"/>
                </a:cubicBezTo>
                <a:cubicBezTo>
                  <a:pt x="7429426" y="1784889"/>
                  <a:pt x="7395100" y="1738165"/>
                  <a:pt x="7484730" y="1752467"/>
                </a:cubicBezTo>
                <a:cubicBezTo>
                  <a:pt x="7479963" y="1765820"/>
                  <a:pt x="7456126" y="1760098"/>
                  <a:pt x="7473287" y="1784889"/>
                </a:cubicBezTo>
                <a:cubicBezTo>
                  <a:pt x="7513334" y="1781071"/>
                  <a:pt x="7568633" y="1744841"/>
                  <a:pt x="7604863" y="1740074"/>
                </a:cubicBezTo>
                <a:cubicBezTo>
                  <a:pt x="7641098" y="1735307"/>
                  <a:pt x="7670656" y="1754376"/>
                  <a:pt x="7701165" y="1716237"/>
                </a:cubicBezTo>
                <a:lnTo>
                  <a:pt x="7677328" y="1696214"/>
                </a:lnTo>
                <a:cubicBezTo>
                  <a:pt x="7766003" y="1681912"/>
                  <a:pt x="7835605" y="1611356"/>
                  <a:pt x="7925230" y="1608497"/>
                </a:cubicBezTo>
                <a:cubicBezTo>
                  <a:pt x="7930952" y="1579893"/>
                  <a:pt x="7889954" y="1601821"/>
                  <a:pt x="7867067" y="1592286"/>
                </a:cubicBezTo>
                <a:cubicBezTo>
                  <a:pt x="7844185" y="1582752"/>
                  <a:pt x="7860396" y="1576076"/>
                  <a:pt x="7856583" y="1576076"/>
                </a:cubicBezTo>
                <a:lnTo>
                  <a:pt x="7805092" y="1600867"/>
                </a:lnTo>
                <a:lnTo>
                  <a:pt x="7821303" y="1617078"/>
                </a:lnTo>
                <a:lnTo>
                  <a:pt x="7797466" y="1617078"/>
                </a:lnTo>
                <a:cubicBezTo>
                  <a:pt x="7797466" y="1617078"/>
                  <a:pt x="7805092" y="1569404"/>
                  <a:pt x="7805092" y="1569404"/>
                </a:cubicBezTo>
                <a:cubicBezTo>
                  <a:pt x="7768862" y="1566541"/>
                  <a:pt x="7734536" y="1573217"/>
                  <a:pt x="7741212" y="1617078"/>
                </a:cubicBezTo>
                <a:cubicBezTo>
                  <a:pt x="7713563" y="1618982"/>
                  <a:pt x="7713563" y="1589428"/>
                  <a:pt x="7677328" y="1600867"/>
                </a:cubicBezTo>
                <a:lnTo>
                  <a:pt x="7669702" y="1617078"/>
                </a:lnTo>
                <a:lnTo>
                  <a:pt x="7662071" y="1597054"/>
                </a:lnTo>
                <a:cubicBezTo>
                  <a:pt x="7690676" y="1560824"/>
                  <a:pt x="7731677" y="1567495"/>
                  <a:pt x="7773629" y="1553193"/>
                </a:cubicBezTo>
                <a:lnTo>
                  <a:pt x="7757418" y="1536987"/>
                </a:lnTo>
                <a:lnTo>
                  <a:pt x="7805092" y="1513150"/>
                </a:lnTo>
                <a:lnTo>
                  <a:pt x="7824161" y="1536033"/>
                </a:lnTo>
                <a:cubicBezTo>
                  <a:pt x="7836559" y="1521731"/>
                  <a:pt x="7961464" y="1492172"/>
                  <a:pt x="7933810" y="1465477"/>
                </a:cubicBezTo>
                <a:cubicBezTo>
                  <a:pt x="7906160" y="1464523"/>
                  <a:pt x="7854674" y="1469290"/>
                  <a:pt x="7861350" y="1505520"/>
                </a:cubicBezTo>
                <a:cubicBezTo>
                  <a:pt x="7846094" y="1505520"/>
                  <a:pt x="7856583" y="1480729"/>
                  <a:pt x="7841326" y="1474057"/>
                </a:cubicBezTo>
                <a:cubicBezTo>
                  <a:pt x="7813677" y="1460710"/>
                  <a:pt x="7824161" y="1495985"/>
                  <a:pt x="7821303" y="1497894"/>
                </a:cubicBezTo>
                <a:cubicBezTo>
                  <a:pt x="7808909" y="1509333"/>
                  <a:pt x="7771720" y="1476916"/>
                  <a:pt x="7765049" y="1481683"/>
                </a:cubicBezTo>
                <a:lnTo>
                  <a:pt x="7765049" y="1521731"/>
                </a:lnTo>
                <a:cubicBezTo>
                  <a:pt x="7740258" y="1514100"/>
                  <a:pt x="7740258" y="1539846"/>
                  <a:pt x="7727865" y="1544613"/>
                </a:cubicBezTo>
                <a:cubicBezTo>
                  <a:pt x="7692584" y="1557961"/>
                  <a:pt x="7622029" y="1567495"/>
                  <a:pt x="7580077" y="1580843"/>
                </a:cubicBezTo>
                <a:cubicBezTo>
                  <a:pt x="7538121" y="1594195"/>
                  <a:pt x="7544797" y="1602776"/>
                  <a:pt x="7533353" y="1605634"/>
                </a:cubicBezTo>
                <a:cubicBezTo>
                  <a:pt x="7521914" y="1608497"/>
                  <a:pt x="7519051" y="1596099"/>
                  <a:pt x="7509516" y="1597054"/>
                </a:cubicBezTo>
                <a:cubicBezTo>
                  <a:pt x="7493310" y="1598963"/>
                  <a:pt x="7493310" y="1618982"/>
                  <a:pt x="7480912" y="1623749"/>
                </a:cubicBezTo>
                <a:cubicBezTo>
                  <a:pt x="7468519" y="1628516"/>
                  <a:pt x="7421800" y="1625658"/>
                  <a:pt x="7405589" y="1633284"/>
                </a:cubicBezTo>
                <a:cubicBezTo>
                  <a:pt x="7411311" y="1608497"/>
                  <a:pt x="7479008" y="1605634"/>
                  <a:pt x="7465661" y="1577030"/>
                </a:cubicBezTo>
                <a:cubicBezTo>
                  <a:pt x="7416078" y="1606589"/>
                  <a:pt x="7360779" y="1598963"/>
                  <a:pt x="7308338" y="1611356"/>
                </a:cubicBezTo>
                <a:cubicBezTo>
                  <a:pt x="7274967" y="1618982"/>
                  <a:pt x="7173898" y="1662842"/>
                  <a:pt x="7147198" y="1657120"/>
                </a:cubicBezTo>
                <a:cubicBezTo>
                  <a:pt x="7141481" y="1656171"/>
                  <a:pt x="7142431" y="1642818"/>
                  <a:pt x="7136714" y="1640914"/>
                </a:cubicBezTo>
                <a:cubicBezTo>
                  <a:pt x="7095712" y="1631380"/>
                  <a:pt x="7032782" y="1671423"/>
                  <a:pt x="6989876" y="1672377"/>
                </a:cubicBezTo>
                <a:lnTo>
                  <a:pt x="7029924" y="1632334"/>
                </a:lnTo>
                <a:lnTo>
                  <a:pt x="6942203" y="1648540"/>
                </a:lnTo>
                <a:cubicBezTo>
                  <a:pt x="6939344" y="1599912"/>
                  <a:pt x="6966039" y="1613265"/>
                  <a:pt x="6998461" y="1597054"/>
                </a:cubicBezTo>
                <a:lnTo>
                  <a:pt x="6934577" y="1593241"/>
                </a:lnTo>
                <a:cubicBezTo>
                  <a:pt x="6943157" y="1562728"/>
                  <a:pt x="6990830" y="1575126"/>
                  <a:pt x="6990830" y="1545567"/>
                </a:cubicBezTo>
                <a:cubicBezTo>
                  <a:pt x="7015622" y="1570359"/>
                  <a:pt x="6999411" y="1585610"/>
                  <a:pt x="7047084" y="1577030"/>
                </a:cubicBezTo>
                <a:lnTo>
                  <a:pt x="7023247" y="1560824"/>
                </a:lnTo>
                <a:lnTo>
                  <a:pt x="7077597" y="1551289"/>
                </a:lnTo>
                <a:cubicBezTo>
                  <a:pt x="7080456" y="1525544"/>
                  <a:pt x="7086177" y="1505520"/>
                  <a:pt x="7107155" y="1489314"/>
                </a:cubicBezTo>
                <a:lnTo>
                  <a:pt x="7110968" y="1513150"/>
                </a:lnTo>
                <a:cubicBezTo>
                  <a:pt x="7128129" y="1513150"/>
                  <a:pt x="7146249" y="1510287"/>
                  <a:pt x="7162455" y="1504565"/>
                </a:cubicBezTo>
                <a:cubicBezTo>
                  <a:pt x="7221572" y="1484546"/>
                  <a:pt x="7280684" y="1456892"/>
                  <a:pt x="7340755" y="1434964"/>
                </a:cubicBezTo>
                <a:cubicBezTo>
                  <a:pt x="7371264" y="1423521"/>
                  <a:pt x="7485680" y="1395871"/>
                  <a:pt x="7499032" y="1377756"/>
                </a:cubicBezTo>
                <a:lnTo>
                  <a:pt x="7490447" y="1361545"/>
                </a:lnTo>
                <a:lnTo>
                  <a:pt x="6670464" y="1605634"/>
                </a:lnTo>
                <a:lnTo>
                  <a:pt x="6670464" y="1649495"/>
                </a:lnTo>
                <a:cubicBezTo>
                  <a:pt x="6670464" y="1649495"/>
                  <a:pt x="6606584" y="1678099"/>
                  <a:pt x="6606584" y="1678099"/>
                </a:cubicBezTo>
                <a:cubicBezTo>
                  <a:pt x="6605630" y="1704794"/>
                  <a:pt x="6645677" y="1699077"/>
                  <a:pt x="6653303" y="1687633"/>
                </a:cubicBezTo>
                <a:cubicBezTo>
                  <a:pt x="6660929" y="1676190"/>
                  <a:pt x="6648536" y="1662842"/>
                  <a:pt x="6662838" y="1665705"/>
                </a:cubicBezTo>
                <a:cubicBezTo>
                  <a:pt x="6654258" y="1705748"/>
                  <a:pt x="6694301" y="1685725"/>
                  <a:pt x="6719092" y="1689542"/>
                </a:cubicBezTo>
                <a:cubicBezTo>
                  <a:pt x="6736257" y="1704794"/>
                  <a:pt x="6621841" y="1758189"/>
                  <a:pt x="6702886" y="1761052"/>
                </a:cubicBezTo>
                <a:lnTo>
                  <a:pt x="6663792" y="1794424"/>
                </a:lnTo>
                <a:lnTo>
                  <a:pt x="6671418" y="1824932"/>
                </a:lnTo>
                <a:cubicBezTo>
                  <a:pt x="6555098" y="1875469"/>
                  <a:pt x="6434960" y="1919324"/>
                  <a:pt x="6319589" y="1972720"/>
                </a:cubicBezTo>
                <a:cubicBezTo>
                  <a:pt x="6163221" y="2045184"/>
                  <a:pt x="6016388" y="2139577"/>
                  <a:pt x="5855248" y="2200598"/>
                </a:cubicBezTo>
                <a:lnTo>
                  <a:pt x="5882902" y="2208228"/>
                </a:lnTo>
                <a:lnTo>
                  <a:pt x="5879085" y="2224435"/>
                </a:lnTo>
                <a:cubicBezTo>
                  <a:pt x="5903876" y="2220622"/>
                  <a:pt x="5925809" y="2209183"/>
                  <a:pt x="5950595" y="2204415"/>
                </a:cubicBezTo>
                <a:cubicBezTo>
                  <a:pt x="5959180" y="2202507"/>
                  <a:pt x="5976341" y="2193926"/>
                  <a:pt x="5975386" y="2209183"/>
                </a:cubicBezTo>
                <a:cubicBezTo>
                  <a:pt x="5952504" y="2219667"/>
                  <a:pt x="5901972" y="2234924"/>
                  <a:pt x="5883852" y="2250180"/>
                </a:cubicBezTo>
                <a:cubicBezTo>
                  <a:pt x="5865737" y="2265436"/>
                  <a:pt x="5874318" y="2273062"/>
                  <a:pt x="5865737" y="2281643"/>
                </a:cubicBezTo>
                <a:cubicBezTo>
                  <a:pt x="5849531" y="2297853"/>
                  <a:pt x="5814251" y="2293086"/>
                  <a:pt x="5831411" y="2329316"/>
                </a:cubicBezTo>
                <a:cubicBezTo>
                  <a:pt x="5811392" y="2318832"/>
                  <a:pt x="5804716" y="2324549"/>
                  <a:pt x="5791369" y="2341714"/>
                </a:cubicBezTo>
                <a:lnTo>
                  <a:pt x="5862879" y="2345527"/>
                </a:lnTo>
                <a:cubicBezTo>
                  <a:pt x="5865737" y="2358875"/>
                  <a:pt x="5856203" y="2365551"/>
                  <a:pt x="5846668" y="2373177"/>
                </a:cubicBezTo>
                <a:cubicBezTo>
                  <a:pt x="5791369" y="2425617"/>
                  <a:pt x="5626416" y="2460898"/>
                  <a:pt x="5555860" y="2514293"/>
                </a:cubicBezTo>
                <a:cubicBezTo>
                  <a:pt x="5546325" y="2520964"/>
                  <a:pt x="5539654" y="2522873"/>
                  <a:pt x="5542512" y="2537175"/>
                </a:cubicBezTo>
                <a:cubicBezTo>
                  <a:pt x="5565395" y="2531453"/>
                  <a:pt x="5577792" y="2519060"/>
                  <a:pt x="5603533" y="2514293"/>
                </a:cubicBezTo>
                <a:cubicBezTo>
                  <a:pt x="5629279" y="2509525"/>
                  <a:pt x="5647394" y="2506662"/>
                  <a:pt x="5646439" y="2521919"/>
                </a:cubicBezTo>
                <a:cubicBezTo>
                  <a:pt x="5594953" y="2533362"/>
                  <a:pt x="5544421" y="2567683"/>
                  <a:pt x="5499606" y="2595338"/>
                </a:cubicBezTo>
                <a:cubicBezTo>
                  <a:pt x="5454791" y="2622987"/>
                  <a:pt x="5486259" y="2616311"/>
                  <a:pt x="5477678" y="2622033"/>
                </a:cubicBezTo>
                <a:cubicBezTo>
                  <a:pt x="5469093" y="2627755"/>
                  <a:pt x="5413794" y="2649683"/>
                  <a:pt x="5409981" y="2650637"/>
                </a:cubicBezTo>
                <a:cubicBezTo>
                  <a:pt x="5387099" y="2656359"/>
                  <a:pt x="5409027" y="2619174"/>
                  <a:pt x="5386144" y="2626800"/>
                </a:cubicBezTo>
                <a:cubicBezTo>
                  <a:pt x="5363262" y="2634426"/>
                  <a:pt x="5331795" y="2670661"/>
                  <a:pt x="5313680" y="2682100"/>
                </a:cubicBezTo>
                <a:cubicBezTo>
                  <a:pt x="5229776" y="2735495"/>
                  <a:pt x="5142055" y="2783168"/>
                  <a:pt x="5065778" y="2842285"/>
                </a:cubicBezTo>
                <a:cubicBezTo>
                  <a:pt x="5059102" y="2848007"/>
                  <a:pt x="5037174" y="2864213"/>
                  <a:pt x="5049567" y="2873748"/>
                </a:cubicBezTo>
                <a:cubicBezTo>
                  <a:pt x="5081989" y="2854678"/>
                  <a:pt x="5129662" y="2815585"/>
                  <a:pt x="5162079" y="2802238"/>
                </a:cubicBezTo>
                <a:cubicBezTo>
                  <a:pt x="5165892" y="2800333"/>
                  <a:pt x="5175427" y="2800333"/>
                  <a:pt x="5173518" y="2806050"/>
                </a:cubicBezTo>
                <a:cubicBezTo>
                  <a:pt x="5118219" y="2848007"/>
                  <a:pt x="5049567" y="2897584"/>
                  <a:pt x="4982824" y="2915699"/>
                </a:cubicBezTo>
                <a:lnTo>
                  <a:pt x="4956129" y="2992931"/>
                </a:lnTo>
                <a:cubicBezTo>
                  <a:pt x="4889386" y="3012955"/>
                  <a:pt x="4828365" y="3047281"/>
                  <a:pt x="4774016" y="3094000"/>
                </a:cubicBezTo>
                <a:cubicBezTo>
                  <a:pt x="4753042" y="3112115"/>
                  <a:pt x="4731109" y="3146441"/>
                  <a:pt x="4715853" y="3159788"/>
                </a:cubicBezTo>
                <a:cubicBezTo>
                  <a:pt x="4700601" y="3173136"/>
                  <a:pt x="4674856" y="3174090"/>
                  <a:pt x="4658645" y="3186488"/>
                </a:cubicBezTo>
                <a:cubicBezTo>
                  <a:pt x="4607158" y="3224627"/>
                  <a:pt x="4448882" y="3366693"/>
                  <a:pt x="4414561" y="3414366"/>
                </a:cubicBezTo>
                <a:cubicBezTo>
                  <a:pt x="4380235" y="3462040"/>
                  <a:pt x="4371655" y="3503992"/>
                  <a:pt x="4318259" y="3557387"/>
                </a:cubicBezTo>
                <a:cubicBezTo>
                  <a:pt x="4282025" y="3593617"/>
                  <a:pt x="4241982" y="3633664"/>
                  <a:pt x="4203843" y="3670849"/>
                </a:cubicBezTo>
                <a:cubicBezTo>
                  <a:pt x="4173330" y="3701361"/>
                  <a:pt x="4091331" y="3755706"/>
                  <a:pt x="4070357" y="3789078"/>
                </a:cubicBezTo>
                <a:cubicBezTo>
                  <a:pt x="4049379" y="3822449"/>
                  <a:pt x="4061777" y="3812915"/>
                  <a:pt x="4062727" y="3825312"/>
                </a:cubicBezTo>
                <a:lnTo>
                  <a:pt x="4022684" y="3816727"/>
                </a:lnTo>
                <a:cubicBezTo>
                  <a:pt x="4022684" y="3851053"/>
                  <a:pt x="3987404" y="3871077"/>
                  <a:pt x="3962613" y="3889192"/>
                </a:cubicBezTo>
                <a:cubicBezTo>
                  <a:pt x="3956895" y="3891101"/>
                  <a:pt x="3956895" y="3882521"/>
                  <a:pt x="3958800" y="3877753"/>
                </a:cubicBezTo>
                <a:cubicBezTo>
                  <a:pt x="3960708" y="3872986"/>
                  <a:pt x="3991217" y="3823404"/>
                  <a:pt x="3993125" y="3820545"/>
                </a:cubicBezTo>
                <a:cubicBezTo>
                  <a:pt x="4016962" y="3790032"/>
                  <a:pt x="4070357" y="3749035"/>
                  <a:pt x="4095148" y="3724244"/>
                </a:cubicBezTo>
                <a:cubicBezTo>
                  <a:pt x="4106587" y="3712800"/>
                  <a:pt x="4161891" y="3634619"/>
                  <a:pt x="4166659" y="3622221"/>
                </a:cubicBezTo>
                <a:cubicBezTo>
                  <a:pt x="4180006" y="3587895"/>
                  <a:pt x="4119935" y="3640336"/>
                  <a:pt x="4115168" y="3642245"/>
                </a:cubicBezTo>
                <a:lnTo>
                  <a:pt x="4111355" y="3630801"/>
                </a:lnTo>
                <a:lnTo>
                  <a:pt x="4231493" y="3501133"/>
                </a:lnTo>
                <a:cubicBezTo>
                  <a:pt x="4236260" y="3441062"/>
                  <a:pt x="4259142" y="3462040"/>
                  <a:pt x="4278212" y="3449642"/>
                </a:cubicBezTo>
                <a:cubicBezTo>
                  <a:pt x="4297281" y="3437249"/>
                  <a:pt x="4283934" y="3424855"/>
                  <a:pt x="4289655" y="3416271"/>
                </a:cubicBezTo>
                <a:cubicBezTo>
                  <a:pt x="4300144" y="3400064"/>
                  <a:pt x="4331607" y="3387666"/>
                  <a:pt x="4316351" y="3355249"/>
                </a:cubicBezTo>
                <a:cubicBezTo>
                  <a:pt x="4291559" y="3380995"/>
                  <a:pt x="4259142" y="3400064"/>
                  <a:pt x="4232447" y="3422947"/>
                </a:cubicBezTo>
                <a:cubicBezTo>
                  <a:pt x="4121844" y="3519248"/>
                  <a:pt x="4030310" y="3635568"/>
                  <a:pt x="3931150" y="3741404"/>
                </a:cubicBezTo>
                <a:cubicBezTo>
                  <a:pt x="3829127" y="3851053"/>
                  <a:pt x="3726154" y="3970237"/>
                  <a:pt x="3633666" y="4096097"/>
                </a:cubicBezTo>
                <a:cubicBezTo>
                  <a:pt x="3541182" y="4221952"/>
                  <a:pt x="3535460" y="4262954"/>
                  <a:pt x="3496367" y="4302997"/>
                </a:cubicBezTo>
                <a:cubicBezTo>
                  <a:pt x="3432488" y="4365927"/>
                  <a:pt x="3344767" y="4382137"/>
                  <a:pt x="3296139" y="4486065"/>
                </a:cubicBezTo>
                <a:cubicBezTo>
                  <a:pt x="3289467" y="4499412"/>
                  <a:pt x="3300906" y="4518482"/>
                  <a:pt x="3280882" y="4522295"/>
                </a:cubicBezTo>
                <a:cubicBezTo>
                  <a:pt x="3282791" y="4507043"/>
                  <a:pt x="3280882" y="4504180"/>
                  <a:pt x="3264676" y="4506088"/>
                </a:cubicBezTo>
                <a:lnTo>
                  <a:pt x="3196025" y="4617641"/>
                </a:lnTo>
                <a:cubicBezTo>
                  <a:pt x="3189353" y="4568064"/>
                  <a:pt x="3242744" y="4531829"/>
                  <a:pt x="3248465" y="4486065"/>
                </a:cubicBezTo>
                <a:cubicBezTo>
                  <a:pt x="3246561" y="4458415"/>
                  <a:pt x="3193166" y="4548040"/>
                  <a:pt x="3189353" y="4554716"/>
                </a:cubicBezTo>
                <a:cubicBezTo>
                  <a:pt x="3175051" y="4579503"/>
                  <a:pt x="3162653" y="4614783"/>
                  <a:pt x="3152164" y="4641478"/>
                </a:cubicBezTo>
                <a:cubicBezTo>
                  <a:pt x="3137862" y="4643387"/>
                  <a:pt x="3145493" y="4624318"/>
                  <a:pt x="3148351" y="4617641"/>
                </a:cubicBezTo>
                <a:cubicBezTo>
                  <a:pt x="3157886" y="4591901"/>
                  <a:pt x="3182677" y="4569018"/>
                  <a:pt x="3176955" y="4537551"/>
                </a:cubicBezTo>
                <a:cubicBezTo>
                  <a:pt x="3143584" y="4536597"/>
                  <a:pt x="3135004" y="4569968"/>
                  <a:pt x="3113076" y="4585224"/>
                </a:cubicBezTo>
                <a:lnTo>
                  <a:pt x="3140725" y="4497508"/>
                </a:lnTo>
                <a:lnTo>
                  <a:pt x="3044424" y="4589992"/>
                </a:lnTo>
                <a:cubicBezTo>
                  <a:pt x="3028213" y="4576644"/>
                  <a:pt x="3018678" y="4580457"/>
                  <a:pt x="3000564" y="4585224"/>
                </a:cubicBezTo>
                <a:cubicBezTo>
                  <a:pt x="3007240" y="4569968"/>
                  <a:pt x="3035844" y="4557575"/>
                  <a:pt x="3020587" y="4537551"/>
                </a:cubicBezTo>
                <a:cubicBezTo>
                  <a:pt x="2978636" y="4574735"/>
                  <a:pt x="2933821" y="4592855"/>
                  <a:pt x="2893778" y="4630994"/>
                </a:cubicBezTo>
                <a:cubicBezTo>
                  <a:pt x="2853730" y="4669132"/>
                  <a:pt x="2878521" y="4631943"/>
                  <a:pt x="2874708" y="4635761"/>
                </a:cubicBezTo>
                <a:cubicBezTo>
                  <a:pt x="2867078" y="4643387"/>
                  <a:pt x="2867078" y="4682480"/>
                  <a:pt x="2843241" y="4689152"/>
                </a:cubicBezTo>
                <a:cubicBezTo>
                  <a:pt x="2829894" y="4692015"/>
                  <a:pt x="2825126" y="4669132"/>
                  <a:pt x="2807966" y="4669132"/>
                </a:cubicBezTo>
                <a:cubicBezTo>
                  <a:pt x="2755525" y="4670082"/>
                  <a:pt x="2779362" y="4699641"/>
                  <a:pt x="2756475" y="4729199"/>
                </a:cubicBezTo>
                <a:lnTo>
                  <a:pt x="2736455" y="4709175"/>
                </a:lnTo>
                <a:cubicBezTo>
                  <a:pt x="2695454" y="4722523"/>
                  <a:pt x="2665895" y="4782594"/>
                  <a:pt x="2648734" y="4821687"/>
                </a:cubicBezTo>
                <a:cubicBezTo>
                  <a:pt x="2600107" y="4810244"/>
                  <a:pt x="2561013" y="4835989"/>
                  <a:pt x="2512390" y="4840757"/>
                </a:cubicBezTo>
                <a:cubicBezTo>
                  <a:pt x="2481877" y="4751127"/>
                  <a:pt x="2544807" y="4669132"/>
                  <a:pt x="2560064" y="4589037"/>
                </a:cubicBezTo>
                <a:cubicBezTo>
                  <a:pt x="2564831" y="4565201"/>
                  <a:pt x="2535273" y="4596668"/>
                  <a:pt x="2543853" y="4572831"/>
                </a:cubicBezTo>
                <a:cubicBezTo>
                  <a:pt x="2561968" y="4522295"/>
                  <a:pt x="2603920" y="4437437"/>
                  <a:pt x="2631574" y="4390718"/>
                </a:cubicBezTo>
                <a:cubicBezTo>
                  <a:pt x="2635387" y="4383092"/>
                  <a:pt x="2648734" y="4381183"/>
                  <a:pt x="2654456" y="4371648"/>
                </a:cubicBezTo>
                <a:cubicBezTo>
                  <a:pt x="2690686" y="4311582"/>
                  <a:pt x="2779362" y="4186676"/>
                  <a:pt x="2797477" y="4130422"/>
                </a:cubicBezTo>
                <a:cubicBezTo>
                  <a:pt x="2799381" y="4123746"/>
                  <a:pt x="2800335" y="4118979"/>
                  <a:pt x="2799381" y="4112303"/>
                </a:cubicBezTo>
                <a:lnTo>
                  <a:pt x="2766964" y="4159976"/>
                </a:lnTo>
                <a:cubicBezTo>
                  <a:pt x="2718336" y="4133281"/>
                  <a:pt x="2766964" y="4122792"/>
                  <a:pt x="2773640" y="4106586"/>
                </a:cubicBezTo>
                <a:cubicBezTo>
                  <a:pt x="2815592" y="4005517"/>
                  <a:pt x="2870891" y="3913029"/>
                  <a:pt x="2910938" y="3811960"/>
                </a:cubicBezTo>
                <a:cubicBezTo>
                  <a:pt x="2912847" y="3788123"/>
                  <a:pt x="2902358" y="3808147"/>
                  <a:pt x="2895682" y="3811960"/>
                </a:cubicBezTo>
                <a:cubicBezTo>
                  <a:pt x="2866123" y="3833893"/>
                  <a:pt x="2827985" y="3849149"/>
                  <a:pt x="2823217" y="3892055"/>
                </a:cubicBezTo>
                <a:cubicBezTo>
                  <a:pt x="2823217" y="3893959"/>
                  <a:pt x="2848963" y="3897772"/>
                  <a:pt x="2839428" y="3919705"/>
                </a:cubicBezTo>
                <a:cubicBezTo>
                  <a:pt x="2823217" y="3919705"/>
                  <a:pt x="2809870" y="3915892"/>
                  <a:pt x="2795568" y="3927331"/>
                </a:cubicBezTo>
                <a:cubicBezTo>
                  <a:pt x="2781266" y="3938774"/>
                  <a:pt x="2717386" y="4051282"/>
                  <a:pt x="2703084" y="4075118"/>
                </a:cubicBezTo>
                <a:cubicBezTo>
                  <a:pt x="2673526" y="4125655"/>
                  <a:pt x="2662082" y="4211467"/>
                  <a:pt x="2591526" y="4211467"/>
                </a:cubicBezTo>
                <a:lnTo>
                  <a:pt x="2639200" y="4139003"/>
                </a:lnTo>
                <a:lnTo>
                  <a:pt x="2622989" y="4123746"/>
                </a:lnTo>
                <a:lnTo>
                  <a:pt x="2700221" y="4024586"/>
                </a:lnTo>
                <a:cubicBezTo>
                  <a:pt x="2740268" y="3961657"/>
                  <a:pt x="2754570" y="3922563"/>
                  <a:pt x="2768872" y="3852962"/>
                </a:cubicBezTo>
                <a:cubicBezTo>
                  <a:pt x="2783175" y="3783356"/>
                  <a:pt x="2881380" y="3698498"/>
                  <a:pt x="2898545" y="3638432"/>
                </a:cubicBezTo>
                <a:cubicBezTo>
                  <a:pt x="2904262" y="3617453"/>
                  <a:pt x="2903312" y="3561200"/>
                  <a:pt x="2909984" y="3539272"/>
                </a:cubicBezTo>
                <a:cubicBezTo>
                  <a:pt x="2918564" y="3510668"/>
                  <a:pt x="2945264" y="3483968"/>
                  <a:pt x="2966238" y="3462994"/>
                </a:cubicBezTo>
                <a:cubicBezTo>
                  <a:pt x="2936684" y="3447738"/>
                  <a:pt x="2932866" y="3465853"/>
                  <a:pt x="2910938" y="3474433"/>
                </a:cubicBezTo>
                <a:cubicBezTo>
                  <a:pt x="2903312" y="3477296"/>
                  <a:pt x="2889010" y="3474433"/>
                  <a:pt x="2883289" y="3478246"/>
                </a:cubicBezTo>
                <a:cubicBezTo>
                  <a:pt x="2870891" y="3487781"/>
                  <a:pt x="2876613" y="3524015"/>
                  <a:pt x="2857543" y="3535454"/>
                </a:cubicBezTo>
                <a:lnTo>
                  <a:pt x="2841337" y="3519248"/>
                </a:lnTo>
                <a:lnTo>
                  <a:pt x="2813683" y="3543085"/>
                </a:lnTo>
                <a:lnTo>
                  <a:pt x="2801289" y="3519248"/>
                </a:lnTo>
                <a:lnTo>
                  <a:pt x="2748849" y="3579315"/>
                </a:lnTo>
                <a:lnTo>
                  <a:pt x="2772685" y="3586945"/>
                </a:lnTo>
                <a:cubicBezTo>
                  <a:pt x="2756475" y="3601247"/>
                  <a:pt x="2743127" y="3633664"/>
                  <a:pt x="2724058" y="3642245"/>
                </a:cubicBezTo>
                <a:cubicBezTo>
                  <a:pt x="2711664" y="3647966"/>
                  <a:pt x="2697362" y="3645103"/>
                  <a:pt x="2684964" y="3650825"/>
                </a:cubicBezTo>
                <a:cubicBezTo>
                  <a:pt x="2663037" y="3661314"/>
                  <a:pt x="2664945" y="3688964"/>
                  <a:pt x="2621085" y="3670849"/>
                </a:cubicBezTo>
                <a:lnTo>
                  <a:pt x="2628711" y="3630801"/>
                </a:lnTo>
                <a:lnTo>
                  <a:pt x="2597248" y="3638432"/>
                </a:lnTo>
                <a:cubicBezTo>
                  <a:pt x="2591526" y="3604106"/>
                  <a:pt x="2629665" y="3595525"/>
                  <a:pt x="2644922" y="3576456"/>
                </a:cubicBezTo>
                <a:cubicBezTo>
                  <a:pt x="2660178" y="3557387"/>
                  <a:pt x="2688782" y="3494457"/>
                  <a:pt x="2694499" y="3488735"/>
                </a:cubicBezTo>
                <a:cubicBezTo>
                  <a:pt x="2700221" y="3483013"/>
                  <a:pt x="2714523" y="3494457"/>
                  <a:pt x="2721199" y="3479200"/>
                </a:cubicBezTo>
                <a:lnTo>
                  <a:pt x="2717386" y="3439158"/>
                </a:lnTo>
                <a:cubicBezTo>
                  <a:pt x="2661128" y="3439158"/>
                  <a:pt x="2623943" y="3452505"/>
                  <a:pt x="2584850" y="3495411"/>
                </a:cubicBezTo>
                <a:lnTo>
                  <a:pt x="2568644" y="3480155"/>
                </a:lnTo>
                <a:cubicBezTo>
                  <a:pt x="2504760" y="3480155"/>
                  <a:pt x="2503805" y="3500179"/>
                  <a:pt x="2513340" y="3560245"/>
                </a:cubicBezTo>
                <a:lnTo>
                  <a:pt x="2425624" y="3631755"/>
                </a:lnTo>
                <a:lnTo>
                  <a:pt x="2390344" y="3611732"/>
                </a:lnTo>
                <a:lnTo>
                  <a:pt x="2430391" y="3575502"/>
                </a:lnTo>
                <a:lnTo>
                  <a:pt x="2382718" y="3567876"/>
                </a:lnTo>
                <a:lnTo>
                  <a:pt x="2390344" y="3590758"/>
                </a:lnTo>
                <a:lnTo>
                  <a:pt x="2286416" y="3667990"/>
                </a:lnTo>
                <a:cubicBezTo>
                  <a:pt x="2300718" y="3686105"/>
                  <a:pt x="2297860" y="3677525"/>
                  <a:pt x="2310253" y="3667990"/>
                </a:cubicBezTo>
                <a:cubicBezTo>
                  <a:pt x="2330277" y="3652734"/>
                  <a:pt x="2342670" y="3627942"/>
                  <a:pt x="2374137" y="3631755"/>
                </a:cubicBezTo>
                <a:cubicBezTo>
                  <a:pt x="2368416" y="3641290"/>
                  <a:pt x="2373183" y="3667036"/>
                  <a:pt x="2369370" y="3671803"/>
                </a:cubicBezTo>
                <a:cubicBezTo>
                  <a:pt x="2365552" y="3676570"/>
                  <a:pt x="2291184" y="3729011"/>
                  <a:pt x="2285462" y="3730915"/>
                </a:cubicBezTo>
                <a:cubicBezTo>
                  <a:pt x="2277836" y="3733778"/>
                  <a:pt x="2263534" y="3725198"/>
                  <a:pt x="2261625" y="3728057"/>
                </a:cubicBezTo>
                <a:cubicBezTo>
                  <a:pt x="2259721" y="3730915"/>
                  <a:pt x="2263534" y="3742359"/>
                  <a:pt x="2258767" y="3749035"/>
                </a:cubicBezTo>
                <a:cubicBezTo>
                  <a:pt x="2250186" y="3761428"/>
                  <a:pt x="2222532" y="3781452"/>
                  <a:pt x="2209184" y="3791941"/>
                </a:cubicBezTo>
                <a:lnTo>
                  <a:pt x="2205372" y="3768104"/>
                </a:lnTo>
                <a:lnTo>
                  <a:pt x="2172954" y="3775730"/>
                </a:lnTo>
                <a:lnTo>
                  <a:pt x="2169142" y="3759519"/>
                </a:lnTo>
                <a:cubicBezTo>
                  <a:pt x="2153885" y="3770963"/>
                  <a:pt x="2126235" y="3811010"/>
                  <a:pt x="2125281" y="3828171"/>
                </a:cubicBezTo>
                <a:cubicBezTo>
                  <a:pt x="2123372" y="3849149"/>
                  <a:pt x="2143396" y="3852962"/>
                  <a:pt x="2141487" y="3871077"/>
                </a:cubicBezTo>
                <a:cubicBezTo>
                  <a:pt x="2134816" y="3876799"/>
                  <a:pt x="2105257" y="3860588"/>
                  <a:pt x="2098581" y="3853916"/>
                </a:cubicBezTo>
                <a:cubicBezTo>
                  <a:pt x="2085233" y="3841519"/>
                  <a:pt x="2088097" y="3817682"/>
                  <a:pt x="2073795" y="3822449"/>
                </a:cubicBezTo>
                <a:cubicBezTo>
                  <a:pt x="2051862" y="3830080"/>
                  <a:pt x="2056629" y="3860588"/>
                  <a:pt x="2053771" y="3877753"/>
                </a:cubicBezTo>
                <a:lnTo>
                  <a:pt x="2071886" y="3877753"/>
                </a:lnTo>
                <a:cubicBezTo>
                  <a:pt x="2094768" y="3881566"/>
                  <a:pt x="2047095" y="3930194"/>
                  <a:pt x="2044236" y="3932098"/>
                </a:cubicBezTo>
                <a:cubicBezTo>
                  <a:pt x="2030889" y="3939729"/>
                  <a:pt x="1996563" y="3930194"/>
                  <a:pt x="1978448" y="3934961"/>
                </a:cubicBezTo>
                <a:lnTo>
                  <a:pt x="1966050" y="3910170"/>
                </a:lnTo>
                <a:cubicBezTo>
                  <a:pt x="1955561" y="3935911"/>
                  <a:pt x="1911705" y="3956889"/>
                  <a:pt x="1886914" y="3975004"/>
                </a:cubicBezTo>
                <a:lnTo>
                  <a:pt x="1894540" y="4009330"/>
                </a:lnTo>
                <a:cubicBezTo>
                  <a:pt x="1885005" y="4030308"/>
                  <a:pt x="1864031" y="4011239"/>
                  <a:pt x="1854497" y="4016956"/>
                </a:cubicBezTo>
                <a:cubicBezTo>
                  <a:pt x="1843053" y="4024586"/>
                  <a:pt x="1844962" y="4055095"/>
                  <a:pt x="1836377" y="4067493"/>
                </a:cubicBezTo>
                <a:cubicBezTo>
                  <a:pt x="1827797" y="4079886"/>
                  <a:pt x="1796334" y="4099910"/>
                  <a:pt x="1793471" y="4100864"/>
                </a:cubicBezTo>
                <a:cubicBezTo>
                  <a:pt x="1782032" y="4103723"/>
                  <a:pt x="1771543" y="4094188"/>
                  <a:pt x="1763917" y="4094188"/>
                </a:cubicBezTo>
                <a:cubicBezTo>
                  <a:pt x="1756287" y="4094188"/>
                  <a:pt x="1760100" y="4105631"/>
                  <a:pt x="1752474" y="4109444"/>
                </a:cubicBezTo>
                <a:cubicBezTo>
                  <a:pt x="1737217" y="4116120"/>
                  <a:pt x="1708613" y="4111353"/>
                  <a:pt x="1710522" y="4141861"/>
                </a:cubicBezTo>
                <a:lnTo>
                  <a:pt x="1741985" y="4129468"/>
                </a:lnTo>
                <a:lnTo>
                  <a:pt x="1681918" y="4189535"/>
                </a:lnTo>
                <a:lnTo>
                  <a:pt x="1694311" y="4149492"/>
                </a:lnTo>
                <a:cubicBezTo>
                  <a:pt x="1667616" y="4142816"/>
                  <a:pt x="1663803" y="4164744"/>
                  <a:pt x="1654268" y="4185722"/>
                </a:cubicBezTo>
                <a:lnTo>
                  <a:pt x="1666662" y="4205746"/>
                </a:lnTo>
                <a:cubicBezTo>
                  <a:pt x="1560826" y="4291558"/>
                  <a:pt x="1458807" y="4379274"/>
                  <a:pt x="1338669" y="4445067"/>
                </a:cubicBezTo>
                <a:cubicBezTo>
                  <a:pt x="1321504" y="4446971"/>
                  <a:pt x="1324367" y="4442204"/>
                  <a:pt x="1334856" y="4432669"/>
                </a:cubicBezTo>
                <a:cubicBezTo>
                  <a:pt x="1381575" y="4389763"/>
                  <a:pt x="1544619" y="4262954"/>
                  <a:pt x="1561780" y="4213372"/>
                </a:cubicBezTo>
                <a:cubicBezTo>
                  <a:pt x="1564639" y="4204791"/>
                  <a:pt x="1560826" y="4183813"/>
                  <a:pt x="1566547" y="4172374"/>
                </a:cubicBezTo>
                <a:cubicBezTo>
                  <a:pt x="1604686" y="4194302"/>
                  <a:pt x="1629477" y="4151396"/>
                  <a:pt x="1654268" y="4128514"/>
                </a:cubicBezTo>
                <a:lnTo>
                  <a:pt x="1630432" y="4119933"/>
                </a:lnTo>
                <a:lnTo>
                  <a:pt x="1630432" y="4096097"/>
                </a:lnTo>
                <a:cubicBezTo>
                  <a:pt x="1657127" y="4077982"/>
                  <a:pt x="1679055" y="4112303"/>
                  <a:pt x="1696220" y="4107535"/>
                </a:cubicBezTo>
                <a:lnTo>
                  <a:pt x="1716244" y="4088466"/>
                </a:lnTo>
                <a:lnTo>
                  <a:pt x="1690498" y="4044610"/>
                </a:lnTo>
                <a:lnTo>
                  <a:pt x="1714335" y="4028399"/>
                </a:lnTo>
                <a:cubicBezTo>
                  <a:pt x="1721011" y="4053191"/>
                  <a:pt x="1737217" y="4037934"/>
                  <a:pt x="1758196" y="4044610"/>
                </a:cubicBezTo>
                <a:lnTo>
                  <a:pt x="1758196" y="3988352"/>
                </a:lnTo>
                <a:cubicBezTo>
                  <a:pt x="1758196" y="3988352"/>
                  <a:pt x="1710522" y="4004563"/>
                  <a:pt x="1710522" y="4004563"/>
                </a:cubicBezTo>
                <a:lnTo>
                  <a:pt x="1778219" y="3940678"/>
                </a:lnTo>
                <a:lnTo>
                  <a:pt x="1774402" y="3964515"/>
                </a:lnTo>
                <a:cubicBezTo>
                  <a:pt x="1783936" y="3971191"/>
                  <a:pt x="1872612" y="3917796"/>
                  <a:pt x="1878334" y="3896823"/>
                </a:cubicBezTo>
                <a:lnTo>
                  <a:pt x="1798238" y="3929240"/>
                </a:lnTo>
                <a:cubicBezTo>
                  <a:pt x="1833519" y="3916842"/>
                  <a:pt x="1844962" y="3863451"/>
                  <a:pt x="1877379" y="3868219"/>
                </a:cubicBezTo>
                <a:lnTo>
                  <a:pt x="1918376" y="3790032"/>
                </a:lnTo>
                <a:lnTo>
                  <a:pt x="1803006" y="3886333"/>
                </a:lnTo>
                <a:cubicBezTo>
                  <a:pt x="1789658" y="3840564"/>
                  <a:pt x="1858310" y="3851053"/>
                  <a:pt x="1846866" y="3813869"/>
                </a:cubicBezTo>
                <a:cubicBezTo>
                  <a:pt x="1821125" y="3819591"/>
                  <a:pt x="1802056" y="3806243"/>
                  <a:pt x="1782987" y="3790032"/>
                </a:cubicBezTo>
                <a:lnTo>
                  <a:pt x="1837332" y="3775730"/>
                </a:lnTo>
                <a:lnTo>
                  <a:pt x="1839240" y="3790032"/>
                </a:lnTo>
                <a:cubicBezTo>
                  <a:pt x="1862123" y="3762383"/>
                  <a:pt x="1869749" y="3794800"/>
                  <a:pt x="1886914" y="3787174"/>
                </a:cubicBezTo>
                <a:cubicBezTo>
                  <a:pt x="1925053" y="3769054"/>
                  <a:pt x="1915518" y="3728057"/>
                  <a:pt x="1910751" y="3694685"/>
                </a:cubicBezTo>
                <a:cubicBezTo>
                  <a:pt x="1936491" y="3690872"/>
                  <a:pt x="1928865" y="3729011"/>
                  <a:pt x="1958424" y="3722335"/>
                </a:cubicBezTo>
                <a:cubicBezTo>
                  <a:pt x="1986074" y="3715663"/>
                  <a:pt x="1979397" y="3689918"/>
                  <a:pt x="1993700" y="3669894"/>
                </a:cubicBezTo>
                <a:cubicBezTo>
                  <a:pt x="2008002" y="3649870"/>
                  <a:pt x="2056629" y="3630801"/>
                  <a:pt x="2062351" y="3618408"/>
                </a:cubicBezTo>
                <a:cubicBezTo>
                  <a:pt x="2068073" y="3606964"/>
                  <a:pt x="2059493" y="3603151"/>
                  <a:pt x="2046140" y="3610782"/>
                </a:cubicBezTo>
                <a:cubicBezTo>
                  <a:pt x="2015632" y="3629851"/>
                  <a:pt x="1984165" y="3679429"/>
                  <a:pt x="1949844" y="3674662"/>
                </a:cubicBezTo>
                <a:lnTo>
                  <a:pt x="1973680" y="3622221"/>
                </a:lnTo>
                <a:lnTo>
                  <a:pt x="1946026" y="3630801"/>
                </a:lnTo>
                <a:cubicBezTo>
                  <a:pt x="1931724" y="3588849"/>
                  <a:pt x="1844008" y="3638432"/>
                  <a:pt x="1893585" y="3658455"/>
                </a:cubicBezTo>
                <a:lnTo>
                  <a:pt x="1861168" y="3698498"/>
                </a:lnTo>
                <a:lnTo>
                  <a:pt x="1900261" y="3723289"/>
                </a:lnTo>
                <a:cubicBezTo>
                  <a:pt x="1905983" y="3744268"/>
                  <a:pt x="1864981" y="3770008"/>
                  <a:pt x="1844962" y="3766195"/>
                </a:cubicBezTo>
                <a:lnTo>
                  <a:pt x="1836377" y="3678474"/>
                </a:lnTo>
                <a:lnTo>
                  <a:pt x="1817308" y="3687059"/>
                </a:lnTo>
                <a:lnTo>
                  <a:pt x="1808728" y="3669894"/>
                </a:lnTo>
                <a:lnTo>
                  <a:pt x="1794425" y="3671803"/>
                </a:lnTo>
                <a:cubicBezTo>
                  <a:pt x="1767730" y="3679429"/>
                  <a:pt x="1760100" y="3705174"/>
                  <a:pt x="1745798" y="3715663"/>
                </a:cubicBezTo>
                <a:cubicBezTo>
                  <a:pt x="1731496" y="3726148"/>
                  <a:pt x="1727683" y="3715663"/>
                  <a:pt x="1725779" y="3718522"/>
                </a:cubicBezTo>
                <a:cubicBezTo>
                  <a:pt x="1720057" y="3724244"/>
                  <a:pt x="1730546" y="3753802"/>
                  <a:pt x="1717194" y="3762383"/>
                </a:cubicBezTo>
                <a:lnTo>
                  <a:pt x="1663803" y="3773821"/>
                </a:lnTo>
                <a:cubicBezTo>
                  <a:pt x="1643779" y="3802425"/>
                  <a:pt x="1694311" y="3793845"/>
                  <a:pt x="1667616" y="3817682"/>
                </a:cubicBezTo>
                <a:cubicBezTo>
                  <a:pt x="1640916" y="3841519"/>
                  <a:pt x="1652360" y="3828171"/>
                  <a:pt x="1642825" y="3826262"/>
                </a:cubicBezTo>
                <a:lnTo>
                  <a:pt x="1623755" y="3806243"/>
                </a:lnTo>
                <a:cubicBezTo>
                  <a:pt x="1586571" y="3833893"/>
                  <a:pt x="1565593" y="3875844"/>
                  <a:pt x="1519828" y="3886333"/>
                </a:cubicBezTo>
                <a:cubicBezTo>
                  <a:pt x="1514107" y="3913029"/>
                  <a:pt x="1540802" y="3911125"/>
                  <a:pt x="1551291" y="3919705"/>
                </a:cubicBezTo>
                <a:cubicBezTo>
                  <a:pt x="1566547" y="3932098"/>
                  <a:pt x="1568456" y="3953076"/>
                  <a:pt x="1596106" y="3951168"/>
                </a:cubicBezTo>
                <a:lnTo>
                  <a:pt x="1572269" y="3986448"/>
                </a:lnTo>
                <a:cubicBezTo>
                  <a:pt x="1581804" y="3990261"/>
                  <a:pt x="1603732" y="4019819"/>
                  <a:pt x="1605641" y="4020774"/>
                </a:cubicBezTo>
                <a:cubicBezTo>
                  <a:pt x="1611362" y="4022678"/>
                  <a:pt x="1638058" y="4006471"/>
                  <a:pt x="1636149" y="4038888"/>
                </a:cubicBezTo>
                <a:lnTo>
                  <a:pt x="1596106" y="4055095"/>
                </a:lnTo>
                <a:cubicBezTo>
                  <a:pt x="1601828" y="4020774"/>
                  <a:pt x="1576082" y="4029354"/>
                  <a:pt x="1566547" y="4020774"/>
                </a:cubicBezTo>
                <a:cubicBezTo>
                  <a:pt x="1557013" y="4012189"/>
                  <a:pt x="1566547" y="3997887"/>
                  <a:pt x="1548432" y="3995982"/>
                </a:cubicBezTo>
                <a:lnTo>
                  <a:pt x="1564639" y="3959748"/>
                </a:lnTo>
                <a:lnTo>
                  <a:pt x="1540802" y="3959748"/>
                </a:lnTo>
                <a:cubicBezTo>
                  <a:pt x="1540802" y="3959748"/>
                  <a:pt x="1540802" y="3936865"/>
                  <a:pt x="1540802" y="3936865"/>
                </a:cubicBezTo>
                <a:lnTo>
                  <a:pt x="1469292" y="3943542"/>
                </a:lnTo>
                <a:cubicBezTo>
                  <a:pt x="1443551" y="3968333"/>
                  <a:pt x="1536989" y="3955935"/>
                  <a:pt x="1540802" y="3959748"/>
                </a:cubicBezTo>
                <a:lnTo>
                  <a:pt x="1509339" y="3999795"/>
                </a:lnTo>
                <a:lnTo>
                  <a:pt x="1509339" y="3975959"/>
                </a:lnTo>
                <a:cubicBezTo>
                  <a:pt x="1484548" y="3984539"/>
                  <a:pt x="1462620" y="3984539"/>
                  <a:pt x="1440688" y="3968333"/>
                </a:cubicBezTo>
                <a:cubicBezTo>
                  <a:pt x="1445455" y="3943542"/>
                  <a:pt x="1444505" y="3929240"/>
                  <a:pt x="1417805" y="3920659"/>
                </a:cubicBezTo>
                <a:cubicBezTo>
                  <a:pt x="1400645" y="3941633"/>
                  <a:pt x="1385388" y="3948309"/>
                  <a:pt x="1357739" y="3944496"/>
                </a:cubicBezTo>
                <a:cubicBezTo>
                  <a:pt x="1351063" y="3965470"/>
                  <a:pt x="1379667" y="3965470"/>
                  <a:pt x="1381575" y="3968333"/>
                </a:cubicBezTo>
                <a:cubicBezTo>
                  <a:pt x="1388247" y="3977867"/>
                  <a:pt x="1348204" y="4009330"/>
                  <a:pt x="1333902" y="4008376"/>
                </a:cubicBezTo>
                <a:lnTo>
                  <a:pt x="1337715" y="3976913"/>
                </a:lnTo>
                <a:lnTo>
                  <a:pt x="1224253" y="4071306"/>
                </a:lnTo>
                <a:lnTo>
                  <a:pt x="1209951" y="4073214"/>
                </a:lnTo>
                <a:lnTo>
                  <a:pt x="1193740" y="4057003"/>
                </a:lnTo>
                <a:cubicBezTo>
                  <a:pt x="1181347" y="4073214"/>
                  <a:pt x="1183251" y="4086562"/>
                  <a:pt x="1157510" y="4080840"/>
                </a:cubicBezTo>
                <a:lnTo>
                  <a:pt x="1153697" y="4049378"/>
                </a:lnTo>
                <a:cubicBezTo>
                  <a:pt x="1101256" y="4082749"/>
                  <a:pt x="1075511" y="4137094"/>
                  <a:pt x="1037372" y="4180954"/>
                </a:cubicBezTo>
                <a:cubicBezTo>
                  <a:pt x="973488" y="4254374"/>
                  <a:pt x="907699" y="4329697"/>
                  <a:pt x="841911" y="4401207"/>
                </a:cubicBezTo>
                <a:cubicBezTo>
                  <a:pt x="770401" y="4478439"/>
                  <a:pt x="668378" y="4607157"/>
                  <a:pt x="557779" y="4600481"/>
                </a:cubicBezTo>
                <a:cubicBezTo>
                  <a:pt x="533943" y="4576644"/>
                  <a:pt x="618800" y="4517527"/>
                  <a:pt x="626426" y="4505134"/>
                </a:cubicBezTo>
                <a:cubicBezTo>
                  <a:pt x="634057" y="4492741"/>
                  <a:pt x="627381" y="4489878"/>
                  <a:pt x="617846" y="4481297"/>
                </a:cubicBezTo>
                <a:cubicBezTo>
                  <a:pt x="591151" y="4480343"/>
                  <a:pt x="556825" y="4565201"/>
                  <a:pt x="526312" y="4548994"/>
                </a:cubicBezTo>
                <a:lnTo>
                  <a:pt x="566360" y="4497508"/>
                </a:lnTo>
                <a:cubicBezTo>
                  <a:pt x="557779" y="4489878"/>
                  <a:pt x="480547" y="4537551"/>
                  <a:pt x="486269" y="4497508"/>
                </a:cubicBezTo>
                <a:cubicBezTo>
                  <a:pt x="511056" y="4502275"/>
                  <a:pt x="573985" y="4471763"/>
                  <a:pt x="566360" y="4446017"/>
                </a:cubicBezTo>
                <a:cubicBezTo>
                  <a:pt x="561592" y="4430765"/>
                  <a:pt x="527266" y="4441250"/>
                  <a:pt x="534892" y="4422180"/>
                </a:cubicBezTo>
                <a:cubicBezTo>
                  <a:pt x="542523" y="4403111"/>
                  <a:pt x="555870" y="4405020"/>
                  <a:pt x="562547" y="4393576"/>
                </a:cubicBezTo>
                <a:cubicBezTo>
                  <a:pt x="636915" y="4265812"/>
                  <a:pt x="737984" y="4181909"/>
                  <a:pt x="825700" y="4064629"/>
                </a:cubicBezTo>
                <a:cubicBezTo>
                  <a:pt x="913421" y="3947355"/>
                  <a:pt x="927723" y="3914938"/>
                  <a:pt x="975397" y="3847240"/>
                </a:cubicBezTo>
                <a:cubicBezTo>
                  <a:pt x="1029746" y="3770008"/>
                  <a:pt x="997325" y="3767150"/>
                  <a:pt x="954419" y="3827217"/>
                </a:cubicBezTo>
                <a:cubicBezTo>
                  <a:pt x="942980" y="3843427"/>
                  <a:pt x="954419" y="3854866"/>
                  <a:pt x="939167" y="3867264"/>
                </a:cubicBezTo>
                <a:cubicBezTo>
                  <a:pt x="921047" y="3811960"/>
                  <a:pt x="997325" y="3762383"/>
                  <a:pt x="1031650" y="3719476"/>
                </a:cubicBezTo>
                <a:cubicBezTo>
                  <a:pt x="1048816" y="3698498"/>
                  <a:pt x="1087904" y="3645103"/>
                  <a:pt x="1097439" y="3625084"/>
                </a:cubicBezTo>
                <a:cubicBezTo>
                  <a:pt x="1108882" y="3602197"/>
                  <a:pt x="1106974" y="3557387"/>
                  <a:pt x="1119371" y="3531641"/>
                </a:cubicBezTo>
                <a:lnTo>
                  <a:pt x="1143208" y="3555478"/>
                </a:lnTo>
                <a:lnTo>
                  <a:pt x="1135578" y="3519248"/>
                </a:lnTo>
                <a:cubicBezTo>
                  <a:pt x="1167045" y="3509713"/>
                  <a:pt x="1152743" y="3490644"/>
                  <a:pt x="1126997" y="3507804"/>
                </a:cubicBezTo>
                <a:cubicBezTo>
                  <a:pt x="1108882" y="3482064"/>
                  <a:pt x="1147021" y="3469666"/>
                  <a:pt x="1143208" y="3456318"/>
                </a:cubicBezTo>
                <a:cubicBezTo>
                  <a:pt x="1139395" y="3442970"/>
                  <a:pt x="1082187" y="3441062"/>
                  <a:pt x="1143208" y="3378132"/>
                </a:cubicBezTo>
                <a:cubicBezTo>
                  <a:pt x="1154647" y="3365739"/>
                  <a:pt x="1221390" y="3318065"/>
                  <a:pt x="1229020" y="3306622"/>
                </a:cubicBezTo>
                <a:cubicBezTo>
                  <a:pt x="1233788" y="3298996"/>
                  <a:pt x="1240459" y="3265624"/>
                  <a:pt x="1247135" y="3253231"/>
                </a:cubicBezTo>
                <a:lnTo>
                  <a:pt x="1198507" y="3232253"/>
                </a:lnTo>
                <a:lnTo>
                  <a:pt x="1223299" y="3180767"/>
                </a:lnTo>
                <a:cubicBezTo>
                  <a:pt x="1208997" y="3164556"/>
                  <a:pt x="1193740" y="3217951"/>
                  <a:pt x="1189927" y="3219860"/>
                </a:cubicBezTo>
                <a:cubicBezTo>
                  <a:pt x="1185160" y="3222718"/>
                  <a:pt x="1169903" y="3210325"/>
                  <a:pt x="1159414" y="3216042"/>
                </a:cubicBezTo>
                <a:cubicBezTo>
                  <a:pt x="1148930" y="3221764"/>
                  <a:pt x="1147976" y="3236066"/>
                  <a:pt x="1141299" y="3241788"/>
                </a:cubicBezTo>
                <a:cubicBezTo>
                  <a:pt x="1134628" y="3247509"/>
                  <a:pt x="1123184" y="3244646"/>
                  <a:pt x="1112695" y="3257044"/>
                </a:cubicBezTo>
                <a:cubicBezTo>
                  <a:pt x="1087904" y="3286603"/>
                  <a:pt x="1103161" y="3336180"/>
                  <a:pt x="1079324" y="3368597"/>
                </a:cubicBezTo>
                <a:cubicBezTo>
                  <a:pt x="1098393" y="3366693"/>
                  <a:pt x="1094580" y="3404832"/>
                  <a:pt x="1088859" y="3408645"/>
                </a:cubicBezTo>
                <a:cubicBezTo>
                  <a:pt x="1057396" y="3427714"/>
                  <a:pt x="1024979" y="3382899"/>
                  <a:pt x="996375" y="3388621"/>
                </a:cubicBezTo>
                <a:cubicBezTo>
                  <a:pt x="978255" y="3421038"/>
                  <a:pt x="960140" y="3460131"/>
                  <a:pt x="920097" y="3468711"/>
                </a:cubicBezTo>
                <a:cubicBezTo>
                  <a:pt x="923910" y="3484922"/>
                  <a:pt x="945838" y="3494457"/>
                  <a:pt x="923910" y="3508759"/>
                </a:cubicBezTo>
                <a:lnTo>
                  <a:pt x="888630" y="3500179"/>
                </a:lnTo>
                <a:cubicBezTo>
                  <a:pt x="885772" y="3482064"/>
                  <a:pt x="895306" y="3441062"/>
                  <a:pt x="912467" y="3432481"/>
                </a:cubicBezTo>
                <a:cubicBezTo>
                  <a:pt x="922956" y="3427714"/>
                  <a:pt x="944884" y="3440107"/>
                  <a:pt x="958236" y="3426760"/>
                </a:cubicBezTo>
                <a:cubicBezTo>
                  <a:pt x="971584" y="3413412"/>
                  <a:pt x="975397" y="3345715"/>
                  <a:pt x="967771" y="3332367"/>
                </a:cubicBezTo>
                <a:cubicBezTo>
                  <a:pt x="1018303" y="3333322"/>
                  <a:pt x="1011627" y="3306622"/>
                  <a:pt x="1016394" y="3268483"/>
                </a:cubicBezTo>
                <a:lnTo>
                  <a:pt x="1024025" y="3299950"/>
                </a:lnTo>
                <a:lnTo>
                  <a:pt x="1063118" y="3275159"/>
                </a:lnTo>
                <a:lnTo>
                  <a:pt x="1047861" y="3247509"/>
                </a:lnTo>
                <a:lnTo>
                  <a:pt x="1061209" y="3242742"/>
                </a:lnTo>
                <a:cubicBezTo>
                  <a:pt x="1047861" y="3193160"/>
                  <a:pt x="1086000" y="3204603"/>
                  <a:pt x="1106974" y="3187438"/>
                </a:cubicBezTo>
                <a:cubicBezTo>
                  <a:pt x="1113650" y="3181721"/>
                  <a:pt x="1213764" y="3058720"/>
                  <a:pt x="1218531" y="3051094"/>
                </a:cubicBezTo>
                <a:cubicBezTo>
                  <a:pt x="1228066" y="3034883"/>
                  <a:pt x="1224253" y="3009142"/>
                  <a:pt x="1243322" y="2994840"/>
                </a:cubicBezTo>
                <a:lnTo>
                  <a:pt x="1287183" y="2994840"/>
                </a:lnTo>
                <a:cubicBezTo>
                  <a:pt x="1287183" y="2994840"/>
                  <a:pt x="1311020" y="2923330"/>
                  <a:pt x="1311020" y="2923330"/>
                </a:cubicBezTo>
                <a:cubicBezTo>
                  <a:pt x="1293854" y="2907119"/>
                  <a:pt x="1243322" y="2979584"/>
                  <a:pt x="1231879" y="2991027"/>
                </a:cubicBezTo>
                <a:cubicBezTo>
                  <a:pt x="1165136" y="3053952"/>
                  <a:pt x="1104115" y="3117837"/>
                  <a:pt x="1039281" y="3182671"/>
                </a:cubicBezTo>
                <a:cubicBezTo>
                  <a:pt x="1024025" y="3197927"/>
                  <a:pt x="1012581" y="3244646"/>
                  <a:pt x="975397" y="3238929"/>
                </a:cubicBezTo>
                <a:lnTo>
                  <a:pt x="1195649" y="2987210"/>
                </a:lnTo>
                <a:cubicBezTo>
                  <a:pt x="1184205" y="2945258"/>
                  <a:pt x="1208042" y="2956701"/>
                  <a:pt x="1230925" y="2927143"/>
                </a:cubicBezTo>
                <a:cubicBezTo>
                  <a:pt x="1264296" y="2885191"/>
                  <a:pt x="1286228" y="2845144"/>
                  <a:pt x="1325322" y="2798425"/>
                </a:cubicBezTo>
                <a:cubicBezTo>
                  <a:pt x="1334856" y="2786981"/>
                  <a:pt x="1349158" y="2750751"/>
                  <a:pt x="1352017" y="2748842"/>
                </a:cubicBezTo>
                <a:cubicBezTo>
                  <a:pt x="1373945" y="2735495"/>
                  <a:pt x="1358693" y="2758377"/>
                  <a:pt x="1385388" y="2726914"/>
                </a:cubicBezTo>
                <a:cubicBezTo>
                  <a:pt x="1426386" y="2679241"/>
                  <a:pt x="1489315" y="2608685"/>
                  <a:pt x="1534130" y="2575314"/>
                </a:cubicBezTo>
                <a:cubicBezTo>
                  <a:pt x="1548432" y="2564825"/>
                  <a:pt x="1534130" y="2549568"/>
                  <a:pt x="1566547" y="2563870"/>
                </a:cubicBezTo>
                <a:lnTo>
                  <a:pt x="1558921" y="2540034"/>
                </a:lnTo>
                <a:cubicBezTo>
                  <a:pt x="1579895" y="2549568"/>
                  <a:pt x="1596106" y="2527640"/>
                  <a:pt x="1611362" y="2516197"/>
                </a:cubicBezTo>
                <a:cubicBezTo>
                  <a:pt x="1617079" y="2515243"/>
                  <a:pt x="1617079" y="2524777"/>
                  <a:pt x="1615175" y="2527640"/>
                </a:cubicBezTo>
                <a:cubicBezTo>
                  <a:pt x="1606595" y="2547664"/>
                  <a:pt x="1548432" y="2583894"/>
                  <a:pt x="1538898" y="2603918"/>
                </a:cubicBezTo>
                <a:cubicBezTo>
                  <a:pt x="1529363" y="2623942"/>
                  <a:pt x="1542711" y="2623942"/>
                  <a:pt x="1541756" y="2625846"/>
                </a:cubicBezTo>
                <a:cubicBezTo>
                  <a:pt x="1539852" y="2629659"/>
                  <a:pt x="1524596" y="2630613"/>
                  <a:pt x="1519828" y="2639193"/>
                </a:cubicBezTo>
                <a:cubicBezTo>
                  <a:pt x="1515061" y="2647778"/>
                  <a:pt x="1521732" y="2655404"/>
                  <a:pt x="1531267" y="2650637"/>
                </a:cubicBezTo>
                <a:cubicBezTo>
                  <a:pt x="1540802" y="2645870"/>
                  <a:pt x="1561780" y="2617266"/>
                  <a:pt x="1576082" y="2606776"/>
                </a:cubicBezTo>
                <a:cubicBezTo>
                  <a:pt x="1624710" y="2571501"/>
                  <a:pt x="1699079" y="2548614"/>
                  <a:pt x="1728637" y="2499036"/>
                </a:cubicBezTo>
                <a:cubicBezTo>
                  <a:pt x="1756287" y="2500940"/>
                  <a:pt x="1770589" y="2528595"/>
                  <a:pt x="1800147" y="2514293"/>
                </a:cubicBezTo>
                <a:lnTo>
                  <a:pt x="1796334" y="2481871"/>
                </a:lnTo>
                <a:lnTo>
                  <a:pt x="1832564" y="2466619"/>
                </a:lnTo>
                <a:lnTo>
                  <a:pt x="1824938" y="2506662"/>
                </a:lnTo>
                <a:lnTo>
                  <a:pt x="1872612" y="2506662"/>
                </a:lnTo>
                <a:cubicBezTo>
                  <a:pt x="1876425" y="2474245"/>
                  <a:pt x="1829706" y="2495223"/>
                  <a:pt x="1842099" y="2463756"/>
                </a:cubicBezTo>
                <a:cubicBezTo>
                  <a:pt x="1844008" y="2458034"/>
                  <a:pt x="1894540" y="2405594"/>
                  <a:pt x="1901216" y="2401781"/>
                </a:cubicBezTo>
                <a:cubicBezTo>
                  <a:pt x="1918376" y="2391292"/>
                  <a:pt x="1928865" y="2405594"/>
                  <a:pt x="1945076" y="2398922"/>
                </a:cubicBezTo>
                <a:cubicBezTo>
                  <a:pt x="1955561" y="2394155"/>
                  <a:pt x="1968913" y="2370318"/>
                  <a:pt x="1981306" y="2361738"/>
                </a:cubicBezTo>
                <a:cubicBezTo>
                  <a:pt x="1993700" y="2353153"/>
                  <a:pt x="2008002" y="2356970"/>
                  <a:pt x="2015632" y="2351249"/>
                </a:cubicBezTo>
                <a:cubicBezTo>
                  <a:pt x="2043282" y="2331225"/>
                  <a:pt x="2061397" y="2288319"/>
                  <a:pt x="2110979" y="2281643"/>
                </a:cubicBezTo>
                <a:cubicBezTo>
                  <a:pt x="2160557" y="2274971"/>
                  <a:pt x="2136720" y="2288319"/>
                  <a:pt x="2143396" y="2287364"/>
                </a:cubicBezTo>
                <a:cubicBezTo>
                  <a:pt x="2150072" y="2286410"/>
                  <a:pt x="2151976" y="2272108"/>
                  <a:pt x="2157698" y="2268295"/>
                </a:cubicBezTo>
                <a:cubicBezTo>
                  <a:pt x="2178676" y="2253993"/>
                  <a:pt x="2194882" y="2247321"/>
                  <a:pt x="2211093" y="2221576"/>
                </a:cubicBezTo>
                <a:lnTo>
                  <a:pt x="2194882" y="2205365"/>
                </a:lnTo>
                <a:cubicBezTo>
                  <a:pt x="2218719" y="2184392"/>
                  <a:pt x="2254954" y="2174857"/>
                  <a:pt x="2258767" y="2137673"/>
                </a:cubicBezTo>
                <a:lnTo>
                  <a:pt x="2110979" y="2241600"/>
                </a:lnTo>
                <a:cubicBezTo>
                  <a:pt x="2100490" y="2248271"/>
                  <a:pt x="2090955" y="2223485"/>
                  <a:pt x="2090955" y="2221576"/>
                </a:cubicBezTo>
                <a:cubicBezTo>
                  <a:pt x="2090955" y="2212996"/>
                  <a:pt x="2140537" y="2206320"/>
                  <a:pt x="2157698" y="2192018"/>
                </a:cubicBezTo>
                <a:cubicBezTo>
                  <a:pt x="2175813" y="2177715"/>
                  <a:pt x="2178676" y="2155788"/>
                  <a:pt x="2192978" y="2145298"/>
                </a:cubicBezTo>
                <a:cubicBezTo>
                  <a:pt x="2211093" y="2130996"/>
                  <a:pt x="2257812" y="2115740"/>
                  <a:pt x="2281649" y="2111927"/>
                </a:cubicBezTo>
                <a:lnTo>
                  <a:pt x="2286416" y="2089045"/>
                </a:lnTo>
                <a:lnTo>
                  <a:pt x="2314066" y="2089045"/>
                </a:lnTo>
                <a:cubicBezTo>
                  <a:pt x="2314066" y="2089045"/>
                  <a:pt x="2297860" y="2112881"/>
                  <a:pt x="2297860" y="2112881"/>
                </a:cubicBezTo>
                <a:lnTo>
                  <a:pt x="2337903" y="2105251"/>
                </a:lnTo>
                <a:cubicBezTo>
                  <a:pt x="2344579" y="2100484"/>
                  <a:pt x="2306440" y="2090949"/>
                  <a:pt x="2321697" y="2073788"/>
                </a:cubicBezTo>
                <a:cubicBezTo>
                  <a:pt x="2334090" y="2059486"/>
                  <a:pt x="2346483" y="2098579"/>
                  <a:pt x="2349346" y="2097625"/>
                </a:cubicBezTo>
                <a:cubicBezTo>
                  <a:pt x="2352205" y="2096671"/>
                  <a:pt x="2394156" y="2069975"/>
                  <a:pt x="2397974" y="2065208"/>
                </a:cubicBezTo>
                <a:cubicBezTo>
                  <a:pt x="2409413" y="2053764"/>
                  <a:pt x="2401787" y="2043275"/>
                  <a:pt x="2402741" y="2042326"/>
                </a:cubicBezTo>
                <a:cubicBezTo>
                  <a:pt x="2408458" y="2037558"/>
                  <a:pt x="2429437" y="2042326"/>
                  <a:pt x="2432295" y="2028973"/>
                </a:cubicBezTo>
                <a:lnTo>
                  <a:pt x="2424669" y="1993698"/>
                </a:lnTo>
                <a:cubicBezTo>
                  <a:pt x="2448506" y="1985117"/>
                  <a:pt x="2439926" y="2022302"/>
                  <a:pt x="2459950" y="2017535"/>
                </a:cubicBezTo>
                <a:cubicBezTo>
                  <a:pt x="2487599" y="2011813"/>
                  <a:pt x="2481877" y="1966998"/>
                  <a:pt x="2492367" y="1962231"/>
                </a:cubicBezTo>
                <a:cubicBezTo>
                  <a:pt x="2511436" y="1953650"/>
                  <a:pt x="2501901" y="1984163"/>
                  <a:pt x="2503805" y="1986067"/>
                </a:cubicBezTo>
                <a:cubicBezTo>
                  <a:pt x="2521925" y="1988930"/>
                  <a:pt x="2534318" y="1980350"/>
                  <a:pt x="2542899" y="1965094"/>
                </a:cubicBezTo>
                <a:lnTo>
                  <a:pt x="2530505" y="1938394"/>
                </a:lnTo>
                <a:lnTo>
                  <a:pt x="2587713" y="1899305"/>
                </a:lnTo>
                <a:lnTo>
                  <a:pt x="2603920" y="1915511"/>
                </a:lnTo>
                <a:lnTo>
                  <a:pt x="2639200" y="1906931"/>
                </a:lnTo>
                <a:lnTo>
                  <a:pt x="2622989" y="1895488"/>
                </a:lnTo>
                <a:cubicBezTo>
                  <a:pt x="2634432" y="1874514"/>
                  <a:pt x="2632524" y="1853536"/>
                  <a:pt x="2663037" y="1859258"/>
                </a:cubicBezTo>
                <a:lnTo>
                  <a:pt x="2643013" y="1883094"/>
                </a:lnTo>
                <a:cubicBezTo>
                  <a:pt x="2662082" y="1883094"/>
                  <a:pt x="2732638" y="1854490"/>
                  <a:pt x="2679247" y="1843047"/>
                </a:cubicBezTo>
                <a:lnTo>
                  <a:pt x="2693549" y="1834467"/>
                </a:lnTo>
                <a:lnTo>
                  <a:pt x="2687828" y="1820165"/>
                </a:lnTo>
                <a:cubicBezTo>
                  <a:pt x="2752662" y="1802050"/>
                  <a:pt x="2782220" y="1733398"/>
                  <a:pt x="2855639" y="1739120"/>
                </a:cubicBezTo>
                <a:lnTo>
                  <a:pt x="2847054" y="1755331"/>
                </a:lnTo>
                <a:cubicBezTo>
                  <a:pt x="2888056" y="1764865"/>
                  <a:pt x="2914751" y="1715283"/>
                  <a:pt x="2947168" y="1707657"/>
                </a:cubicBezTo>
                <a:cubicBezTo>
                  <a:pt x="2969101" y="1702890"/>
                  <a:pt x="2951936" y="1726727"/>
                  <a:pt x="2962425" y="1731494"/>
                </a:cubicBezTo>
                <a:cubicBezTo>
                  <a:pt x="2971959" y="1728631"/>
                  <a:pt x="3077795" y="1664751"/>
                  <a:pt x="3082563" y="1659984"/>
                </a:cubicBezTo>
                <a:cubicBezTo>
                  <a:pt x="3087330" y="1655216"/>
                  <a:pt x="3090189" y="1644727"/>
                  <a:pt x="3082563" y="1643773"/>
                </a:cubicBezTo>
                <a:lnTo>
                  <a:pt x="2971005" y="1716237"/>
                </a:lnTo>
                <a:lnTo>
                  <a:pt x="2968147" y="1660938"/>
                </a:lnTo>
                <a:cubicBezTo>
                  <a:pt x="2990074" y="1665705"/>
                  <a:pt x="3032031" y="1613265"/>
                  <a:pt x="3036798" y="1612310"/>
                </a:cubicBezTo>
                <a:cubicBezTo>
                  <a:pt x="3048237" y="1610401"/>
                  <a:pt x="3064448" y="1615169"/>
                  <a:pt x="3074937" y="1612310"/>
                </a:cubicBezTo>
                <a:cubicBezTo>
                  <a:pt x="3102587" y="1602776"/>
                  <a:pt x="3130236" y="1587519"/>
                  <a:pt x="3159795" y="1580843"/>
                </a:cubicBezTo>
                <a:lnTo>
                  <a:pt x="3135958" y="1569404"/>
                </a:lnTo>
                <a:lnTo>
                  <a:pt x="3199838" y="1533170"/>
                </a:lnTo>
                <a:lnTo>
                  <a:pt x="3184586" y="1521731"/>
                </a:lnTo>
                <a:lnTo>
                  <a:pt x="3128327" y="1549380"/>
                </a:lnTo>
                <a:cubicBezTo>
                  <a:pt x="3116889" y="1536987"/>
                  <a:pt x="3177910" y="1492172"/>
                  <a:pt x="3192212" y="1493127"/>
                </a:cubicBezTo>
                <a:cubicBezTo>
                  <a:pt x="3197933" y="1484546"/>
                  <a:pt x="3136912" y="1462614"/>
                  <a:pt x="3159795" y="1449266"/>
                </a:cubicBezTo>
                <a:lnTo>
                  <a:pt x="3232259" y="1421616"/>
                </a:lnTo>
                <a:lnTo>
                  <a:pt x="3216048" y="1461659"/>
                </a:lnTo>
                <a:cubicBezTo>
                  <a:pt x="3251329" y="1468336"/>
                  <a:pt x="3268489" y="1433055"/>
                  <a:pt x="3296139" y="1417804"/>
                </a:cubicBezTo>
                <a:lnTo>
                  <a:pt x="3272302" y="1397780"/>
                </a:lnTo>
                <a:cubicBezTo>
                  <a:pt x="3315208" y="1379665"/>
                  <a:pt x="3351443" y="1351061"/>
                  <a:pt x="3393395" y="1330083"/>
                </a:cubicBezTo>
                <a:cubicBezTo>
                  <a:pt x="3405788" y="1323406"/>
                  <a:pt x="3421999" y="1325315"/>
                  <a:pt x="3437255" y="1317689"/>
                </a:cubicBezTo>
                <a:cubicBezTo>
                  <a:pt x="3455370" y="1309104"/>
                  <a:pt x="3463950" y="1287176"/>
                  <a:pt x="3465859" y="1286222"/>
                </a:cubicBezTo>
                <a:cubicBezTo>
                  <a:pt x="3468718" y="1284318"/>
                  <a:pt x="3481111" y="1292898"/>
                  <a:pt x="3490646" y="1290989"/>
                </a:cubicBezTo>
                <a:cubicBezTo>
                  <a:pt x="3544995" y="1277642"/>
                  <a:pt x="3606016" y="1227110"/>
                  <a:pt x="3647968" y="1224247"/>
                </a:cubicBezTo>
                <a:cubicBezTo>
                  <a:pt x="3659411" y="1224247"/>
                  <a:pt x="3665133" y="1236644"/>
                  <a:pt x="3672759" y="1232827"/>
                </a:cubicBezTo>
                <a:cubicBezTo>
                  <a:pt x="3680390" y="1229014"/>
                  <a:pt x="3697550" y="1203273"/>
                  <a:pt x="3716619" y="1196597"/>
                </a:cubicBezTo>
                <a:cubicBezTo>
                  <a:pt x="3735689" y="1189921"/>
                  <a:pt x="3720432" y="1210899"/>
                  <a:pt x="3721387" y="1211853"/>
                </a:cubicBezTo>
                <a:lnTo>
                  <a:pt x="3736643" y="1220434"/>
                </a:lnTo>
                <a:lnTo>
                  <a:pt x="3712807" y="1236644"/>
                </a:lnTo>
                <a:cubicBezTo>
                  <a:pt x="3721387" y="1236644"/>
                  <a:pt x="3779549" y="1224247"/>
                  <a:pt x="3763339" y="1212808"/>
                </a:cubicBezTo>
                <a:cubicBezTo>
                  <a:pt x="3747132" y="1201364"/>
                  <a:pt x="3747132" y="1216621"/>
                  <a:pt x="3752849" y="1196597"/>
                </a:cubicBezTo>
                <a:lnTo>
                  <a:pt x="3809108" y="1167993"/>
                </a:lnTo>
                <a:lnTo>
                  <a:pt x="3792897" y="1156549"/>
                </a:lnTo>
                <a:cubicBezTo>
                  <a:pt x="3833894" y="1167038"/>
                  <a:pt x="3846292" y="1126041"/>
                  <a:pt x="3883477" y="1114598"/>
                </a:cubicBezTo>
                <a:cubicBezTo>
                  <a:pt x="3905404" y="1107926"/>
                  <a:pt x="3928291" y="1117461"/>
                  <a:pt x="3954987" y="1099341"/>
                </a:cubicBezTo>
                <a:cubicBezTo>
                  <a:pt x="3981682" y="1081226"/>
                  <a:pt x="3978823" y="1059298"/>
                  <a:pt x="3991217" y="1052622"/>
                </a:cubicBezTo>
                <a:cubicBezTo>
                  <a:pt x="4003615" y="1045951"/>
                  <a:pt x="4024588" y="1053577"/>
                  <a:pt x="4040799" y="1048809"/>
                </a:cubicBezTo>
                <a:cubicBezTo>
                  <a:pt x="4062727" y="1042133"/>
                  <a:pt x="4082751" y="1026881"/>
                  <a:pt x="4104683" y="1020205"/>
                </a:cubicBezTo>
                <a:lnTo>
                  <a:pt x="4097053" y="997323"/>
                </a:lnTo>
                <a:lnTo>
                  <a:pt x="4124702" y="1013529"/>
                </a:lnTo>
                <a:cubicBezTo>
                  <a:pt x="4139959" y="998277"/>
                  <a:pt x="4159982" y="988743"/>
                  <a:pt x="4179052" y="980158"/>
                </a:cubicBezTo>
                <a:cubicBezTo>
                  <a:pt x="4216236" y="963951"/>
                  <a:pt x="4232447" y="982066"/>
                  <a:pt x="4240073" y="928671"/>
                </a:cubicBezTo>
                <a:cubicBezTo>
                  <a:pt x="4285842" y="941069"/>
                  <a:pt x="4282979" y="905789"/>
                  <a:pt x="4298236" y="895300"/>
                </a:cubicBezTo>
                <a:cubicBezTo>
                  <a:pt x="4313492" y="884811"/>
                  <a:pt x="4354489" y="892441"/>
                  <a:pt x="4367837" y="864792"/>
                </a:cubicBezTo>
                <a:lnTo>
                  <a:pt x="4351631" y="848581"/>
                </a:lnTo>
                <a:lnTo>
                  <a:pt x="4367837" y="820931"/>
                </a:lnTo>
                <a:lnTo>
                  <a:pt x="4336374" y="800907"/>
                </a:lnTo>
                <a:cubicBezTo>
                  <a:pt x="4352585" y="775162"/>
                  <a:pt x="4378326" y="742745"/>
                  <a:pt x="4407884" y="768490"/>
                </a:cubicBezTo>
                <a:cubicBezTo>
                  <a:pt x="4385957" y="773258"/>
                  <a:pt x="4397395" y="798999"/>
                  <a:pt x="4384048" y="819977"/>
                </a:cubicBezTo>
                <a:cubicBezTo>
                  <a:pt x="4399304" y="822835"/>
                  <a:pt x="4413606" y="810442"/>
                  <a:pt x="4427908" y="812351"/>
                </a:cubicBezTo>
                <a:cubicBezTo>
                  <a:pt x="4442210" y="814255"/>
                  <a:pt x="4449836" y="829511"/>
                  <a:pt x="4459371" y="827603"/>
                </a:cubicBezTo>
                <a:cubicBezTo>
                  <a:pt x="4482253" y="823790"/>
                  <a:pt x="4476536" y="759910"/>
                  <a:pt x="4480349" y="739886"/>
                </a:cubicBezTo>
                <a:lnTo>
                  <a:pt x="4507999" y="756092"/>
                </a:lnTo>
                <a:lnTo>
                  <a:pt x="4524210" y="732256"/>
                </a:lnTo>
                <a:cubicBezTo>
                  <a:pt x="4562348" y="765627"/>
                  <a:pt x="4510857" y="780884"/>
                  <a:pt x="4512766" y="783747"/>
                </a:cubicBezTo>
                <a:cubicBezTo>
                  <a:pt x="4517533" y="794231"/>
                  <a:pt x="4532790" y="796140"/>
                  <a:pt x="4520392" y="819977"/>
                </a:cubicBezTo>
                <a:lnTo>
                  <a:pt x="4539461" y="819977"/>
                </a:lnTo>
                <a:cubicBezTo>
                  <a:pt x="4581418" y="785651"/>
                  <a:pt x="4631950" y="767536"/>
                  <a:pt x="4678669" y="742745"/>
                </a:cubicBezTo>
                <a:cubicBezTo>
                  <a:pt x="4687249" y="737977"/>
                  <a:pt x="4688203" y="725584"/>
                  <a:pt x="4693925" y="724630"/>
                </a:cubicBezTo>
                <a:cubicBezTo>
                  <a:pt x="4716807" y="719862"/>
                  <a:pt x="4733973" y="737977"/>
                  <a:pt x="4728251" y="700793"/>
                </a:cubicBezTo>
                <a:lnTo>
                  <a:pt x="4735877" y="717004"/>
                </a:lnTo>
                <a:lnTo>
                  <a:pt x="4752088" y="717004"/>
                </a:lnTo>
                <a:cubicBezTo>
                  <a:pt x="4747320" y="675048"/>
                  <a:pt x="4813109" y="673143"/>
                  <a:pt x="4843622" y="660746"/>
                </a:cubicBezTo>
                <a:lnTo>
                  <a:pt x="4853156" y="677911"/>
                </a:lnTo>
                <a:lnTo>
                  <a:pt x="4888432" y="669330"/>
                </a:lnTo>
                <a:lnTo>
                  <a:pt x="4864595" y="645494"/>
                </a:lnTo>
                <a:lnTo>
                  <a:pt x="5118219" y="542516"/>
                </a:lnTo>
                <a:lnTo>
                  <a:pt x="5160170" y="556818"/>
                </a:lnTo>
                <a:cubicBezTo>
                  <a:pt x="5156357" y="534890"/>
                  <a:pt x="5209753" y="512958"/>
                  <a:pt x="5215474" y="517725"/>
                </a:cubicBezTo>
                <a:cubicBezTo>
                  <a:pt x="5221191" y="522493"/>
                  <a:pt x="5210707" y="535845"/>
                  <a:pt x="5224055" y="532982"/>
                </a:cubicBezTo>
                <a:cubicBezTo>
                  <a:pt x="5219287" y="493888"/>
                  <a:pt x="5233589" y="518680"/>
                  <a:pt x="5238357" y="514867"/>
                </a:cubicBezTo>
                <a:cubicBezTo>
                  <a:pt x="5243124" y="511054"/>
                  <a:pt x="5240261" y="503423"/>
                  <a:pt x="5249796" y="498656"/>
                </a:cubicBezTo>
                <a:cubicBezTo>
                  <a:pt x="5282217" y="483404"/>
                  <a:pt x="5324169" y="473869"/>
                  <a:pt x="5355631" y="452891"/>
                </a:cubicBezTo>
                <a:cubicBezTo>
                  <a:pt x="5373746" y="473869"/>
                  <a:pt x="5342284" y="462426"/>
                  <a:pt x="5343238" y="476728"/>
                </a:cubicBezTo>
                <a:lnTo>
                  <a:pt x="5390912" y="500565"/>
                </a:lnTo>
                <a:lnTo>
                  <a:pt x="5350864" y="492939"/>
                </a:lnTo>
                <a:cubicBezTo>
                  <a:pt x="5358495" y="531077"/>
                  <a:pt x="5340375" y="533936"/>
                  <a:pt x="5318447" y="556818"/>
                </a:cubicBezTo>
                <a:cubicBezTo>
                  <a:pt x="5369934" y="542516"/>
                  <a:pt x="5433818" y="548238"/>
                  <a:pt x="5483395" y="533936"/>
                </a:cubicBezTo>
                <a:cubicBezTo>
                  <a:pt x="5514863" y="525356"/>
                  <a:pt x="5551093" y="496752"/>
                  <a:pt x="5579697" y="486263"/>
                </a:cubicBezTo>
                <a:cubicBezTo>
                  <a:pt x="5608301" y="475773"/>
                  <a:pt x="5625466" y="486263"/>
                  <a:pt x="5645485" y="468148"/>
                </a:cubicBezTo>
                <a:cubicBezTo>
                  <a:pt x="5650252" y="487217"/>
                  <a:pt x="5627370" y="491030"/>
                  <a:pt x="5614977" y="497706"/>
                </a:cubicBezTo>
                <a:cubicBezTo>
                  <a:pt x="5595907" y="507241"/>
                  <a:pt x="5560627" y="510099"/>
                  <a:pt x="5553001" y="515821"/>
                </a:cubicBezTo>
                <a:cubicBezTo>
                  <a:pt x="5540603" y="524401"/>
                  <a:pt x="5535836" y="544425"/>
                  <a:pt x="5524397" y="552051"/>
                </a:cubicBezTo>
                <a:cubicBezTo>
                  <a:pt x="5496748" y="570166"/>
                  <a:pt x="5423329" y="571120"/>
                  <a:pt x="5436676" y="620703"/>
                </a:cubicBezTo>
                <a:cubicBezTo>
                  <a:pt x="5463376" y="609259"/>
                  <a:pt x="5471002" y="636909"/>
                  <a:pt x="5473861" y="636909"/>
                </a:cubicBezTo>
                <a:cubicBezTo>
                  <a:pt x="5508186" y="638818"/>
                  <a:pt x="5493884" y="583518"/>
                  <a:pt x="5536791" y="588286"/>
                </a:cubicBezTo>
                <a:cubicBezTo>
                  <a:pt x="5542512" y="588286"/>
                  <a:pt x="5536791" y="613072"/>
                  <a:pt x="5556814" y="604492"/>
                </a:cubicBezTo>
                <a:cubicBezTo>
                  <a:pt x="5541558" y="568262"/>
                  <a:pt x="5568258" y="571120"/>
                  <a:pt x="5596862" y="573029"/>
                </a:cubicBezTo>
                <a:lnTo>
                  <a:pt x="5569208" y="605446"/>
                </a:lnTo>
                <a:cubicBezTo>
                  <a:pt x="5596862" y="598770"/>
                  <a:pt x="5623557" y="591144"/>
                  <a:pt x="5620699" y="557773"/>
                </a:cubicBezTo>
                <a:cubicBezTo>
                  <a:pt x="5656929" y="555864"/>
                  <a:pt x="5642627" y="588286"/>
                  <a:pt x="5644535" y="589235"/>
                </a:cubicBezTo>
                <a:cubicBezTo>
                  <a:pt x="5672185" y="604492"/>
                  <a:pt x="5692209" y="550147"/>
                  <a:pt x="5724626" y="557773"/>
                </a:cubicBezTo>
                <a:lnTo>
                  <a:pt x="5701743" y="573984"/>
                </a:lnTo>
                <a:lnTo>
                  <a:pt x="5701743" y="605446"/>
                </a:lnTo>
                <a:cubicBezTo>
                  <a:pt x="5672185" y="588286"/>
                  <a:pt x="5655020" y="627374"/>
                  <a:pt x="5643581" y="632141"/>
                </a:cubicBezTo>
                <a:cubicBezTo>
                  <a:pt x="5628324" y="638818"/>
                  <a:pt x="5534886" y="654074"/>
                  <a:pt x="5557769" y="685537"/>
                </a:cubicBezTo>
                <a:lnTo>
                  <a:pt x="5589231" y="681724"/>
                </a:lnTo>
                <a:cubicBezTo>
                  <a:pt x="5562536" y="703652"/>
                  <a:pt x="5532023" y="707469"/>
                  <a:pt x="5532978" y="749421"/>
                </a:cubicBezTo>
                <a:cubicBezTo>
                  <a:pt x="5566349" y="751325"/>
                  <a:pt x="5572071" y="712237"/>
                  <a:pt x="5578742" y="709373"/>
                </a:cubicBezTo>
                <a:cubicBezTo>
                  <a:pt x="5610209" y="695071"/>
                  <a:pt x="5655020" y="725584"/>
                  <a:pt x="5661696" y="677911"/>
                </a:cubicBezTo>
                <a:lnTo>
                  <a:pt x="5701743" y="694117"/>
                </a:lnTo>
                <a:cubicBezTo>
                  <a:pt x="5680765" y="635959"/>
                  <a:pt x="5731297" y="638818"/>
                  <a:pt x="5753230" y="614026"/>
                </a:cubicBezTo>
                <a:cubicBezTo>
                  <a:pt x="5763719" y="602588"/>
                  <a:pt x="5775158" y="568262"/>
                  <a:pt x="5789460" y="553960"/>
                </a:cubicBezTo>
                <a:lnTo>
                  <a:pt x="5774203" y="542516"/>
                </a:lnTo>
                <a:cubicBezTo>
                  <a:pt x="5778971" y="524401"/>
                  <a:pt x="5798994" y="525356"/>
                  <a:pt x="5814251" y="526310"/>
                </a:cubicBezTo>
                <a:cubicBezTo>
                  <a:pt x="5811392" y="560631"/>
                  <a:pt x="5766577" y="582564"/>
                  <a:pt x="5798040" y="614026"/>
                </a:cubicBezTo>
                <a:cubicBezTo>
                  <a:pt x="5781834" y="613072"/>
                  <a:pt x="5779925" y="614026"/>
                  <a:pt x="5781834" y="630237"/>
                </a:cubicBezTo>
                <a:lnTo>
                  <a:pt x="5798040" y="634050"/>
                </a:lnTo>
                <a:lnTo>
                  <a:pt x="5773254" y="676956"/>
                </a:lnTo>
                <a:lnTo>
                  <a:pt x="5750367" y="676956"/>
                </a:lnTo>
                <a:cubicBezTo>
                  <a:pt x="5750367" y="676956"/>
                  <a:pt x="5757997" y="654074"/>
                  <a:pt x="5757997" y="654074"/>
                </a:cubicBezTo>
                <a:lnTo>
                  <a:pt x="5717950" y="661700"/>
                </a:lnTo>
                <a:lnTo>
                  <a:pt x="5734160" y="709373"/>
                </a:lnTo>
                <a:lnTo>
                  <a:pt x="5781834" y="701747"/>
                </a:lnTo>
                <a:lnTo>
                  <a:pt x="5781834" y="677911"/>
                </a:lnTo>
                <a:cubicBezTo>
                  <a:pt x="5781834" y="677911"/>
                  <a:pt x="5816160" y="686491"/>
                  <a:pt x="5816160" y="686491"/>
                </a:cubicBezTo>
                <a:cubicBezTo>
                  <a:pt x="5827599" y="674098"/>
                  <a:pt x="5827599" y="662654"/>
                  <a:pt x="5845713" y="654074"/>
                </a:cubicBezTo>
                <a:cubicBezTo>
                  <a:pt x="5850481" y="660746"/>
                  <a:pt x="5862879" y="659796"/>
                  <a:pt x="5866692" y="664563"/>
                </a:cubicBezTo>
                <a:cubicBezTo>
                  <a:pt x="5874318" y="674098"/>
                  <a:pt x="5870505" y="696026"/>
                  <a:pt x="5893387" y="694117"/>
                </a:cubicBezTo>
                <a:cubicBezTo>
                  <a:pt x="5863833" y="719862"/>
                  <a:pt x="5895296" y="741790"/>
                  <a:pt x="5925809" y="730352"/>
                </a:cubicBezTo>
                <a:cubicBezTo>
                  <a:pt x="5951549" y="691258"/>
                  <a:pt x="5933434" y="680769"/>
                  <a:pt x="5893387" y="674098"/>
                </a:cubicBezTo>
                <a:lnTo>
                  <a:pt x="5941060" y="646443"/>
                </a:lnTo>
                <a:lnTo>
                  <a:pt x="5877181" y="658841"/>
                </a:lnTo>
                <a:cubicBezTo>
                  <a:pt x="5906739" y="634050"/>
                  <a:pt x="5942015" y="636909"/>
                  <a:pt x="5948691" y="591144"/>
                </a:cubicBezTo>
                <a:cubicBezTo>
                  <a:pt x="5943924" y="586377"/>
                  <a:pt x="5915319" y="602588"/>
                  <a:pt x="5908643" y="607355"/>
                </a:cubicBezTo>
                <a:close/>
                <a:moveTo>
                  <a:pt x="7566725" y="152548"/>
                </a:moveTo>
                <a:cubicBezTo>
                  <a:pt x="7507612" y="149690"/>
                  <a:pt x="7447541" y="159225"/>
                  <a:pt x="7389383" y="170663"/>
                </a:cubicBezTo>
                <a:cubicBezTo>
                  <a:pt x="7375081" y="173527"/>
                  <a:pt x="7344568" y="170663"/>
                  <a:pt x="7351244" y="191642"/>
                </a:cubicBezTo>
                <a:cubicBezTo>
                  <a:pt x="7412265" y="181153"/>
                  <a:pt x="7475195" y="177340"/>
                  <a:pt x="7537171" y="164942"/>
                </a:cubicBezTo>
                <a:cubicBezTo>
                  <a:pt x="7599146" y="152548"/>
                  <a:pt x="7568633" y="163038"/>
                  <a:pt x="7567679" y="151594"/>
                </a:cubicBezTo>
                <a:close/>
                <a:moveTo>
                  <a:pt x="7271149" y="201176"/>
                </a:moveTo>
                <a:cubicBezTo>
                  <a:pt x="7208224" y="204989"/>
                  <a:pt x="7134805" y="214524"/>
                  <a:pt x="7073784" y="231685"/>
                </a:cubicBezTo>
                <a:cubicBezTo>
                  <a:pt x="7060436" y="235502"/>
                  <a:pt x="7051851" y="225967"/>
                  <a:pt x="7055669" y="248850"/>
                </a:cubicBezTo>
                <a:lnTo>
                  <a:pt x="7271149" y="201176"/>
                </a:lnTo>
                <a:close/>
                <a:moveTo>
                  <a:pt x="5200218" y="607355"/>
                </a:moveTo>
                <a:cubicBezTo>
                  <a:pt x="5206889" y="613072"/>
                  <a:pt x="5292702" y="565399"/>
                  <a:pt x="5279354" y="552051"/>
                </a:cubicBezTo>
                <a:cubicBezTo>
                  <a:pt x="5241215" y="576842"/>
                  <a:pt x="5181149" y="566353"/>
                  <a:pt x="5151590" y="608305"/>
                </a:cubicBezTo>
                <a:cubicBezTo>
                  <a:pt x="5174472" y="608305"/>
                  <a:pt x="5189729" y="616890"/>
                  <a:pt x="5195451" y="592099"/>
                </a:cubicBezTo>
                <a:lnTo>
                  <a:pt x="5200218" y="607355"/>
                </a:lnTo>
                <a:close/>
                <a:moveTo>
                  <a:pt x="6030690" y="568262"/>
                </a:moveTo>
                <a:lnTo>
                  <a:pt x="5991597" y="600679"/>
                </a:lnTo>
                <a:lnTo>
                  <a:pt x="5999223" y="618794"/>
                </a:lnTo>
                <a:lnTo>
                  <a:pt x="5983017" y="639772"/>
                </a:lnTo>
                <a:lnTo>
                  <a:pt x="6030690" y="639772"/>
                </a:lnTo>
                <a:cubicBezTo>
                  <a:pt x="6030690" y="639772"/>
                  <a:pt x="6030690" y="568262"/>
                  <a:pt x="6030690" y="568262"/>
                </a:cubicBezTo>
                <a:close/>
                <a:moveTo>
                  <a:pt x="5789460" y="730352"/>
                </a:moveTo>
                <a:cubicBezTo>
                  <a:pt x="5780879" y="725584"/>
                  <a:pt x="5755134" y="746558"/>
                  <a:pt x="5742741" y="748467"/>
                </a:cubicBezTo>
                <a:lnTo>
                  <a:pt x="5775158" y="773258"/>
                </a:lnTo>
                <a:lnTo>
                  <a:pt x="5822831" y="748467"/>
                </a:lnTo>
                <a:cubicBezTo>
                  <a:pt x="5794227" y="752279"/>
                  <a:pt x="5791369" y="731306"/>
                  <a:pt x="5789460" y="730352"/>
                </a:cubicBezTo>
                <a:close/>
                <a:moveTo>
                  <a:pt x="5614977" y="744654"/>
                </a:moveTo>
                <a:lnTo>
                  <a:pt x="5575884" y="756092"/>
                </a:lnTo>
                <a:lnTo>
                  <a:pt x="5599720" y="763723"/>
                </a:lnTo>
                <a:lnTo>
                  <a:pt x="5583510" y="772303"/>
                </a:lnTo>
                <a:lnTo>
                  <a:pt x="5592095" y="807583"/>
                </a:lnTo>
                <a:lnTo>
                  <a:pt x="5623557" y="794231"/>
                </a:lnTo>
                <a:lnTo>
                  <a:pt x="5615931" y="743699"/>
                </a:lnTo>
                <a:close/>
                <a:moveTo>
                  <a:pt x="8846281" y="792327"/>
                </a:moveTo>
                <a:cubicBezTo>
                  <a:pt x="8842468" y="774212"/>
                  <a:pt x="8831979" y="780884"/>
                  <a:pt x="8822445" y="779929"/>
                </a:cubicBezTo>
                <a:cubicBezTo>
                  <a:pt x="8794795" y="777071"/>
                  <a:pt x="8750934" y="771349"/>
                  <a:pt x="8734724" y="799953"/>
                </a:cubicBezTo>
                <a:lnTo>
                  <a:pt x="8846281" y="792327"/>
                </a:lnTo>
                <a:close/>
                <a:moveTo>
                  <a:pt x="5534886" y="784696"/>
                </a:moveTo>
                <a:lnTo>
                  <a:pt x="5511050" y="784696"/>
                </a:lnTo>
                <a:cubicBezTo>
                  <a:pt x="5511050" y="784696"/>
                  <a:pt x="5518676" y="808533"/>
                  <a:pt x="5518676" y="808533"/>
                </a:cubicBezTo>
                <a:cubicBezTo>
                  <a:pt x="5491980" y="804720"/>
                  <a:pt x="5469093" y="815209"/>
                  <a:pt x="5446211" y="828557"/>
                </a:cubicBezTo>
                <a:cubicBezTo>
                  <a:pt x="5423329" y="841905"/>
                  <a:pt x="5426187" y="826653"/>
                  <a:pt x="5430005" y="848581"/>
                </a:cubicBezTo>
                <a:lnTo>
                  <a:pt x="5493884" y="824744"/>
                </a:lnTo>
                <a:cubicBezTo>
                  <a:pt x="5497697" y="830466"/>
                  <a:pt x="5484350" y="883861"/>
                  <a:pt x="5506282" y="872417"/>
                </a:cubicBezTo>
                <a:cubicBezTo>
                  <a:pt x="5534886" y="840955"/>
                  <a:pt x="5543467" y="827603"/>
                  <a:pt x="5533932" y="784696"/>
                </a:cubicBezTo>
                <a:close/>
                <a:moveTo>
                  <a:pt x="8780493" y="850490"/>
                </a:moveTo>
                <a:cubicBezTo>
                  <a:pt x="8775726" y="847626"/>
                  <a:pt x="8686100" y="868605"/>
                  <a:pt x="8674657" y="873372"/>
                </a:cubicBezTo>
                <a:cubicBezTo>
                  <a:pt x="8663213" y="878139"/>
                  <a:pt x="8652729" y="877185"/>
                  <a:pt x="8654633" y="892441"/>
                </a:cubicBezTo>
                <a:cubicBezTo>
                  <a:pt x="8662264" y="901022"/>
                  <a:pt x="8667981" y="910556"/>
                  <a:pt x="8681333" y="910556"/>
                </a:cubicBezTo>
                <a:cubicBezTo>
                  <a:pt x="8719472" y="910556"/>
                  <a:pt x="8795749" y="873372"/>
                  <a:pt x="8838655" y="872417"/>
                </a:cubicBezTo>
                <a:cubicBezTo>
                  <a:pt x="8834838" y="855257"/>
                  <a:pt x="8802421" y="867650"/>
                  <a:pt x="8788119" y="864792"/>
                </a:cubicBezTo>
                <a:cubicBezTo>
                  <a:pt x="8782397" y="862883"/>
                  <a:pt x="8782397" y="851439"/>
                  <a:pt x="8780493" y="850490"/>
                </a:cubicBezTo>
                <a:close/>
                <a:moveTo>
                  <a:pt x="8583123" y="856207"/>
                </a:moveTo>
                <a:cubicBezTo>
                  <a:pt x="8558332" y="859070"/>
                  <a:pt x="8524011" y="851439"/>
                  <a:pt x="8501124" y="856207"/>
                </a:cubicBezTo>
                <a:cubicBezTo>
                  <a:pt x="8495407" y="857161"/>
                  <a:pt x="8495407" y="869559"/>
                  <a:pt x="8489685" y="871463"/>
                </a:cubicBezTo>
                <a:cubicBezTo>
                  <a:pt x="8466803" y="878139"/>
                  <a:pt x="8432477" y="889578"/>
                  <a:pt x="8409594" y="894345"/>
                </a:cubicBezTo>
                <a:cubicBezTo>
                  <a:pt x="8386708" y="899113"/>
                  <a:pt x="8374314" y="902930"/>
                  <a:pt x="8375269" y="888628"/>
                </a:cubicBezTo>
                <a:cubicBezTo>
                  <a:pt x="8390525" y="888628"/>
                  <a:pt x="8405777" y="885765"/>
                  <a:pt x="8420079" y="881952"/>
                </a:cubicBezTo>
                <a:cubicBezTo>
                  <a:pt x="8434381" y="878139"/>
                  <a:pt x="8440103" y="871463"/>
                  <a:pt x="8419129" y="873372"/>
                </a:cubicBezTo>
                <a:cubicBezTo>
                  <a:pt x="8368593" y="878139"/>
                  <a:pt x="8319015" y="895300"/>
                  <a:pt x="8271342" y="909602"/>
                </a:cubicBezTo>
                <a:cubicBezTo>
                  <a:pt x="8287548" y="932484"/>
                  <a:pt x="8305663" y="931534"/>
                  <a:pt x="8330454" y="928671"/>
                </a:cubicBezTo>
                <a:cubicBezTo>
                  <a:pt x="8392429" y="922000"/>
                  <a:pt x="8466803" y="897209"/>
                  <a:pt x="8528778" y="885765"/>
                </a:cubicBezTo>
                <a:cubicBezTo>
                  <a:pt x="8544030" y="882907"/>
                  <a:pt x="8611727" y="883861"/>
                  <a:pt x="8615540" y="880998"/>
                </a:cubicBezTo>
                <a:cubicBezTo>
                  <a:pt x="8623171" y="851439"/>
                  <a:pt x="8582169" y="878139"/>
                  <a:pt x="8567867" y="873372"/>
                </a:cubicBezTo>
                <a:lnTo>
                  <a:pt x="8584077" y="857161"/>
                </a:lnTo>
                <a:close/>
                <a:moveTo>
                  <a:pt x="7934764" y="904834"/>
                </a:moveTo>
                <a:lnTo>
                  <a:pt x="7878511" y="904834"/>
                </a:lnTo>
                <a:cubicBezTo>
                  <a:pt x="7878511" y="904834"/>
                  <a:pt x="7894722" y="921045"/>
                  <a:pt x="7894722" y="921045"/>
                </a:cubicBezTo>
                <a:cubicBezTo>
                  <a:pt x="7883278" y="936302"/>
                  <a:pt x="7880420" y="942019"/>
                  <a:pt x="7887091" y="961088"/>
                </a:cubicBezTo>
                <a:cubicBezTo>
                  <a:pt x="7881369" y="965856"/>
                  <a:pt x="7815581" y="954417"/>
                  <a:pt x="7823211" y="984925"/>
                </a:cubicBezTo>
                <a:lnTo>
                  <a:pt x="7991018" y="944882"/>
                </a:lnTo>
                <a:cubicBezTo>
                  <a:pt x="7992927" y="931534"/>
                  <a:pt x="7971949" y="936302"/>
                  <a:pt x="7962414" y="936302"/>
                </a:cubicBezTo>
                <a:cubicBezTo>
                  <a:pt x="7938577" y="936302"/>
                  <a:pt x="7917604" y="943928"/>
                  <a:pt x="7894722" y="944882"/>
                </a:cubicBezTo>
                <a:lnTo>
                  <a:pt x="7934764" y="928671"/>
                </a:lnTo>
                <a:lnTo>
                  <a:pt x="7934764" y="904834"/>
                </a:lnTo>
                <a:close/>
                <a:moveTo>
                  <a:pt x="8558332" y="912465"/>
                </a:moveTo>
                <a:lnTo>
                  <a:pt x="8446779" y="936302"/>
                </a:lnTo>
                <a:cubicBezTo>
                  <a:pt x="8442011" y="968719"/>
                  <a:pt x="8469661" y="942019"/>
                  <a:pt x="8484918" y="938206"/>
                </a:cubicBezTo>
                <a:cubicBezTo>
                  <a:pt x="8500174" y="934393"/>
                  <a:pt x="8522102" y="926767"/>
                  <a:pt x="8534495" y="932484"/>
                </a:cubicBezTo>
                <a:cubicBezTo>
                  <a:pt x="8522102" y="970623"/>
                  <a:pt x="8469661" y="952508"/>
                  <a:pt x="8446779" y="972532"/>
                </a:cubicBezTo>
                <a:cubicBezTo>
                  <a:pt x="8446779" y="1001136"/>
                  <a:pt x="8575497" y="957275"/>
                  <a:pt x="8592658" y="961088"/>
                </a:cubicBezTo>
                <a:lnTo>
                  <a:pt x="8606005" y="921045"/>
                </a:lnTo>
                <a:lnTo>
                  <a:pt x="8549752" y="937251"/>
                </a:lnTo>
                <a:lnTo>
                  <a:pt x="8557382" y="913415"/>
                </a:lnTo>
                <a:close/>
                <a:moveTo>
                  <a:pt x="5301287" y="938206"/>
                </a:moveTo>
                <a:cubicBezTo>
                  <a:pt x="5276495" y="895300"/>
                  <a:pt x="5211657" y="947741"/>
                  <a:pt x="5279354" y="980158"/>
                </a:cubicBezTo>
                <a:lnTo>
                  <a:pt x="5263148" y="1016392"/>
                </a:lnTo>
                <a:cubicBezTo>
                  <a:pt x="5289843" y="983975"/>
                  <a:pt x="5313680" y="1006858"/>
                  <a:pt x="5327982" y="1004949"/>
                </a:cubicBezTo>
                <a:cubicBezTo>
                  <a:pt x="5348006" y="1002090"/>
                  <a:pt x="5367075" y="977299"/>
                  <a:pt x="5391866" y="984925"/>
                </a:cubicBezTo>
                <a:lnTo>
                  <a:pt x="5375655" y="1008762"/>
                </a:lnTo>
                <a:lnTo>
                  <a:pt x="5403305" y="1001136"/>
                </a:lnTo>
                <a:cubicBezTo>
                  <a:pt x="5409027" y="969673"/>
                  <a:pt x="5409981" y="928671"/>
                  <a:pt x="5364212" y="945836"/>
                </a:cubicBezTo>
                <a:cubicBezTo>
                  <a:pt x="5352773" y="949649"/>
                  <a:pt x="5348960" y="993510"/>
                  <a:pt x="5311771" y="984925"/>
                </a:cubicBezTo>
                <a:cubicBezTo>
                  <a:pt x="5325123" y="964906"/>
                  <a:pt x="5308912" y="973486"/>
                  <a:pt x="5304145" y="962997"/>
                </a:cubicBezTo>
                <a:cubicBezTo>
                  <a:pt x="5299378" y="952508"/>
                  <a:pt x="5305099" y="945836"/>
                  <a:pt x="5301287" y="939160"/>
                </a:cubicBezTo>
                <a:close/>
                <a:moveTo>
                  <a:pt x="7670656" y="983975"/>
                </a:moveTo>
                <a:cubicBezTo>
                  <a:pt x="7664935" y="963951"/>
                  <a:pt x="7643002" y="967764"/>
                  <a:pt x="7626796" y="967764"/>
                </a:cubicBezTo>
                <a:cubicBezTo>
                  <a:pt x="7561957" y="969673"/>
                  <a:pt x="7484730" y="1004949"/>
                  <a:pt x="7419891" y="1017347"/>
                </a:cubicBezTo>
                <a:lnTo>
                  <a:pt x="7407498" y="1029740"/>
                </a:lnTo>
                <a:lnTo>
                  <a:pt x="7407498" y="1072646"/>
                </a:lnTo>
                <a:cubicBezTo>
                  <a:pt x="7444682" y="1056435"/>
                  <a:pt x="7431335" y="1083135"/>
                  <a:pt x="7462797" y="1080272"/>
                </a:cubicBezTo>
                <a:lnTo>
                  <a:pt x="7466610" y="1056435"/>
                </a:lnTo>
                <a:lnTo>
                  <a:pt x="7478054" y="1072646"/>
                </a:lnTo>
                <a:cubicBezTo>
                  <a:pt x="7493310" y="1074555"/>
                  <a:pt x="7505704" y="1072646"/>
                  <a:pt x="7510471" y="1056435"/>
                </a:cubicBezTo>
                <a:lnTo>
                  <a:pt x="7494265" y="1048809"/>
                </a:lnTo>
                <a:lnTo>
                  <a:pt x="7530495" y="1032598"/>
                </a:lnTo>
                <a:cubicBezTo>
                  <a:pt x="7542888" y="1039275"/>
                  <a:pt x="7511425" y="1057390"/>
                  <a:pt x="7538121" y="1056435"/>
                </a:cubicBezTo>
                <a:cubicBezTo>
                  <a:pt x="7564820" y="1055485"/>
                  <a:pt x="7709745" y="1026881"/>
                  <a:pt x="7733582" y="1020205"/>
                </a:cubicBezTo>
                <a:cubicBezTo>
                  <a:pt x="7750747" y="1015438"/>
                  <a:pt x="7778397" y="1006858"/>
                  <a:pt x="7761236" y="983975"/>
                </a:cubicBezTo>
                <a:cubicBezTo>
                  <a:pt x="7746934" y="994460"/>
                  <a:pt x="7723097" y="983975"/>
                  <a:pt x="7714512" y="983975"/>
                </a:cubicBezTo>
                <a:cubicBezTo>
                  <a:pt x="7705932" y="983975"/>
                  <a:pt x="7708795" y="997323"/>
                  <a:pt x="7704028" y="999227"/>
                </a:cubicBezTo>
                <a:cubicBezTo>
                  <a:pt x="7664935" y="1015438"/>
                  <a:pt x="7638235" y="1011625"/>
                  <a:pt x="7597237" y="1015438"/>
                </a:cubicBezTo>
                <a:cubicBezTo>
                  <a:pt x="7594379" y="986834"/>
                  <a:pt x="7650633" y="985879"/>
                  <a:pt x="7668748" y="983021"/>
                </a:cubicBezTo>
                <a:close/>
                <a:moveTo>
                  <a:pt x="8007229" y="968719"/>
                </a:moveTo>
                <a:cubicBezTo>
                  <a:pt x="7967181" y="966810"/>
                  <a:pt x="7927139" y="979208"/>
                  <a:pt x="7889954" y="991601"/>
                </a:cubicBezTo>
                <a:cubicBezTo>
                  <a:pt x="7877556" y="995414"/>
                  <a:pt x="7867067" y="984925"/>
                  <a:pt x="7870885" y="1008762"/>
                </a:cubicBezTo>
                <a:lnTo>
                  <a:pt x="8006275" y="968719"/>
                </a:lnTo>
                <a:close/>
                <a:moveTo>
                  <a:pt x="8118787" y="983975"/>
                </a:moveTo>
                <a:cubicBezTo>
                  <a:pt x="8106389" y="956321"/>
                  <a:pt x="8061579" y="982066"/>
                  <a:pt x="8038692" y="979208"/>
                </a:cubicBezTo>
                <a:lnTo>
                  <a:pt x="7717375" y="1065020"/>
                </a:lnTo>
                <a:lnTo>
                  <a:pt x="7704028" y="1086948"/>
                </a:lnTo>
                <a:lnTo>
                  <a:pt x="8119736" y="983021"/>
                </a:lnTo>
                <a:close/>
                <a:moveTo>
                  <a:pt x="8310430" y="968719"/>
                </a:moveTo>
                <a:cubicBezTo>
                  <a:pt x="8256085" y="978253"/>
                  <a:pt x="8180762" y="982066"/>
                  <a:pt x="8158830" y="1040229"/>
                </a:cubicBezTo>
                <a:cubicBezTo>
                  <a:pt x="8197923" y="1023064"/>
                  <a:pt x="8241783" y="1024018"/>
                  <a:pt x="8280876" y="1005903"/>
                </a:cubicBezTo>
                <a:cubicBezTo>
                  <a:pt x="8299946" y="997323"/>
                  <a:pt x="8317106" y="993510"/>
                  <a:pt x="8311385" y="968719"/>
                </a:cubicBezTo>
                <a:close/>
                <a:moveTo>
                  <a:pt x="5295565" y="1024018"/>
                </a:moveTo>
                <a:cubicBezTo>
                  <a:pt x="5252659" y="1018296"/>
                  <a:pt x="5223100" y="1011625"/>
                  <a:pt x="5199264" y="1055485"/>
                </a:cubicBezTo>
                <a:cubicBezTo>
                  <a:pt x="5228822" y="1057390"/>
                  <a:pt x="5259330" y="1058344"/>
                  <a:pt x="5285076" y="1041183"/>
                </a:cubicBezTo>
                <a:cubicBezTo>
                  <a:pt x="5292702" y="1036416"/>
                  <a:pt x="5299378" y="1041183"/>
                  <a:pt x="5295565" y="1023064"/>
                </a:cubicBezTo>
                <a:close/>
                <a:moveTo>
                  <a:pt x="8350478" y="1048809"/>
                </a:moveTo>
                <a:cubicBezTo>
                  <a:pt x="8336176" y="1038320"/>
                  <a:pt x="8230340" y="1093624"/>
                  <a:pt x="8230340" y="1100296"/>
                </a:cubicBezTo>
                <a:lnTo>
                  <a:pt x="8252272" y="1119365"/>
                </a:lnTo>
                <a:lnTo>
                  <a:pt x="8282781" y="1107926"/>
                </a:lnTo>
                <a:lnTo>
                  <a:pt x="8342852" y="1120319"/>
                </a:lnTo>
                <a:lnTo>
                  <a:pt x="8231294" y="1152736"/>
                </a:lnTo>
                <a:cubicBezTo>
                  <a:pt x="8277059" y="1161317"/>
                  <a:pt x="8348569" y="1166084"/>
                  <a:pt x="8375269" y="1121274"/>
                </a:cubicBezTo>
                <a:lnTo>
                  <a:pt x="8359058" y="1113643"/>
                </a:lnTo>
                <a:lnTo>
                  <a:pt x="8382895" y="1097437"/>
                </a:lnTo>
                <a:lnTo>
                  <a:pt x="8319015" y="1105063"/>
                </a:lnTo>
                <a:lnTo>
                  <a:pt x="8351432" y="1048809"/>
                </a:lnTo>
                <a:close/>
                <a:moveTo>
                  <a:pt x="8047277" y="1056435"/>
                </a:moveTo>
                <a:cubicBezTo>
                  <a:pt x="7997694" y="1073600"/>
                  <a:pt x="7893767" y="1049764"/>
                  <a:pt x="7887091" y="1120319"/>
                </a:cubicBezTo>
                <a:cubicBezTo>
                  <a:pt x="7914741" y="1126041"/>
                  <a:pt x="7928093" y="1107926"/>
                  <a:pt x="7949066" y="1098391"/>
                </a:cubicBezTo>
                <a:cubicBezTo>
                  <a:pt x="7970045" y="1088857"/>
                  <a:pt x="7990068" y="1103159"/>
                  <a:pt x="7991018" y="1071692"/>
                </a:cubicBezTo>
                <a:lnTo>
                  <a:pt x="8002462" y="1087902"/>
                </a:lnTo>
                <a:lnTo>
                  <a:pt x="8046322" y="1056435"/>
                </a:lnTo>
                <a:close/>
                <a:moveTo>
                  <a:pt x="7622983" y="1072646"/>
                </a:moveTo>
                <a:cubicBezTo>
                  <a:pt x="7577214" y="1070737"/>
                  <a:pt x="7508567" y="1076459"/>
                  <a:pt x="7466610" y="1095528"/>
                </a:cubicBezTo>
                <a:cubicBezTo>
                  <a:pt x="7424659" y="1114598"/>
                  <a:pt x="7452308" y="1108876"/>
                  <a:pt x="7447541" y="1121274"/>
                </a:cubicBezTo>
                <a:lnTo>
                  <a:pt x="7503799" y="1117461"/>
                </a:lnTo>
                <a:lnTo>
                  <a:pt x="7622983" y="1072646"/>
                </a:lnTo>
                <a:close/>
                <a:moveTo>
                  <a:pt x="7455172" y="1176573"/>
                </a:moveTo>
                <a:cubicBezTo>
                  <a:pt x="7469474" y="1181340"/>
                  <a:pt x="7473287" y="1165134"/>
                  <a:pt x="7484730" y="1163225"/>
                </a:cubicBezTo>
                <a:cubicBezTo>
                  <a:pt x="7496169" y="1161317"/>
                  <a:pt x="7505704" y="1167993"/>
                  <a:pt x="7520006" y="1165134"/>
                </a:cubicBezTo>
                <a:cubicBezTo>
                  <a:pt x="7546705" y="1160367"/>
                  <a:pt x="7693539" y="1123178"/>
                  <a:pt x="7687817" y="1092670"/>
                </a:cubicBezTo>
                <a:cubicBezTo>
                  <a:pt x="7676374" y="1075505"/>
                  <a:pt x="7671606" y="1084089"/>
                  <a:pt x="7657304" y="1085994"/>
                </a:cubicBezTo>
                <a:cubicBezTo>
                  <a:pt x="7632518" y="1089807"/>
                  <a:pt x="7569588" y="1107926"/>
                  <a:pt x="7543842" y="1116506"/>
                </a:cubicBezTo>
                <a:cubicBezTo>
                  <a:pt x="7518101" y="1125087"/>
                  <a:pt x="7458030" y="1139389"/>
                  <a:pt x="7456126" y="1176573"/>
                </a:cubicBezTo>
                <a:close/>
                <a:moveTo>
                  <a:pt x="7750747" y="1144156"/>
                </a:moveTo>
                <a:cubicBezTo>
                  <a:pt x="7765049" y="1143202"/>
                  <a:pt x="7836559" y="1153691"/>
                  <a:pt x="7830837" y="1124132"/>
                </a:cubicBezTo>
                <a:cubicBezTo>
                  <a:pt x="7819394" y="1104109"/>
                  <a:pt x="7787931" y="1121274"/>
                  <a:pt x="7769816" y="1126996"/>
                </a:cubicBezTo>
                <a:cubicBezTo>
                  <a:pt x="7751701" y="1132713"/>
                  <a:pt x="7746934" y="1119365"/>
                  <a:pt x="7750747" y="1144156"/>
                </a:cubicBezTo>
                <a:close/>
                <a:moveTo>
                  <a:pt x="8031066" y="1144156"/>
                </a:moveTo>
                <a:cubicBezTo>
                  <a:pt x="8020577" y="1119365"/>
                  <a:pt x="7983392" y="1126041"/>
                  <a:pt x="7964323" y="1137480"/>
                </a:cubicBezTo>
                <a:cubicBezTo>
                  <a:pt x="7945254" y="1148923"/>
                  <a:pt x="7891858" y="1205177"/>
                  <a:pt x="7903302" y="1216621"/>
                </a:cubicBezTo>
                <a:cubicBezTo>
                  <a:pt x="7938577" y="1216621"/>
                  <a:pt x="7978625" y="1202319"/>
                  <a:pt x="8009138" y="1184204"/>
                </a:cubicBezTo>
                <a:cubicBezTo>
                  <a:pt x="8013905" y="1181340"/>
                  <a:pt x="8039646" y="1161317"/>
                  <a:pt x="8032020" y="1152736"/>
                </a:cubicBezTo>
                <a:lnTo>
                  <a:pt x="8008183" y="1148923"/>
                </a:lnTo>
                <a:lnTo>
                  <a:pt x="8032020" y="1145111"/>
                </a:lnTo>
                <a:close/>
                <a:moveTo>
                  <a:pt x="7743116" y="1136530"/>
                </a:moveTo>
                <a:cubicBezTo>
                  <a:pt x="7737399" y="1131763"/>
                  <a:pt x="7623933" y="1166084"/>
                  <a:pt x="7606772" y="1172760"/>
                </a:cubicBezTo>
                <a:cubicBezTo>
                  <a:pt x="7594379" y="1178482"/>
                  <a:pt x="7586748" y="1171806"/>
                  <a:pt x="7590561" y="1191830"/>
                </a:cubicBezTo>
                <a:cubicBezTo>
                  <a:pt x="7604863" y="1185153"/>
                  <a:pt x="7640144" y="1193738"/>
                  <a:pt x="7649678" y="1190875"/>
                </a:cubicBezTo>
                <a:cubicBezTo>
                  <a:pt x="7659213" y="1188017"/>
                  <a:pt x="7660167" y="1173715"/>
                  <a:pt x="7668748" y="1167993"/>
                </a:cubicBezTo>
                <a:cubicBezTo>
                  <a:pt x="7684004" y="1159413"/>
                  <a:pt x="7711654" y="1160367"/>
                  <a:pt x="7728814" y="1160367"/>
                </a:cubicBezTo>
                <a:lnTo>
                  <a:pt x="7742167" y="1136530"/>
                </a:lnTo>
                <a:close/>
                <a:moveTo>
                  <a:pt x="7943345" y="1136530"/>
                </a:moveTo>
                <a:cubicBezTo>
                  <a:pt x="7903302" y="1147015"/>
                  <a:pt x="7861350" y="1151782"/>
                  <a:pt x="7821303" y="1162271"/>
                </a:cubicBezTo>
                <a:cubicBezTo>
                  <a:pt x="7634422" y="1212808"/>
                  <a:pt x="7452308" y="1273829"/>
                  <a:pt x="7265432" y="1326270"/>
                </a:cubicBezTo>
                <a:cubicBezTo>
                  <a:pt x="7236828" y="1334850"/>
                  <a:pt x="7197735" y="1331991"/>
                  <a:pt x="7169131" y="1341526"/>
                </a:cubicBezTo>
                <a:cubicBezTo>
                  <a:pt x="7108110" y="1362500"/>
                  <a:pt x="7054715" y="1418753"/>
                  <a:pt x="6987017" y="1430197"/>
                </a:cubicBezTo>
                <a:cubicBezTo>
                  <a:pt x="6925996" y="1439731"/>
                  <a:pt x="6908831" y="1456892"/>
                  <a:pt x="6857345" y="1476916"/>
                </a:cubicBezTo>
                <a:cubicBezTo>
                  <a:pt x="6829695" y="1488359"/>
                  <a:pt x="6815393" y="1504565"/>
                  <a:pt x="6781067" y="1489314"/>
                </a:cubicBezTo>
                <a:lnTo>
                  <a:pt x="6761043" y="1518868"/>
                </a:lnTo>
                <a:lnTo>
                  <a:pt x="6796324" y="1540800"/>
                </a:lnTo>
                <a:cubicBezTo>
                  <a:pt x="7087132" y="1453079"/>
                  <a:pt x="7376985" y="1363454"/>
                  <a:pt x="7668748" y="1280500"/>
                </a:cubicBezTo>
                <a:cubicBezTo>
                  <a:pt x="7960510" y="1197551"/>
                  <a:pt x="7743116" y="1270016"/>
                  <a:pt x="7763140" y="1263340"/>
                </a:cubicBezTo>
                <a:cubicBezTo>
                  <a:pt x="7779351" y="1257618"/>
                  <a:pt x="7773629" y="1222342"/>
                  <a:pt x="7800324" y="1224247"/>
                </a:cubicBezTo>
                <a:lnTo>
                  <a:pt x="7768862" y="1208040"/>
                </a:lnTo>
                <a:lnTo>
                  <a:pt x="7840372" y="1191830"/>
                </a:lnTo>
                <a:cubicBezTo>
                  <a:pt x="7838463" y="1217575"/>
                  <a:pt x="7838463" y="1218525"/>
                  <a:pt x="7864209" y="1215666"/>
                </a:cubicBezTo>
                <a:lnTo>
                  <a:pt x="7847998" y="1191830"/>
                </a:lnTo>
                <a:lnTo>
                  <a:pt x="7881369" y="1181340"/>
                </a:lnTo>
                <a:lnTo>
                  <a:pt x="7943345" y="1135576"/>
                </a:lnTo>
                <a:close/>
                <a:moveTo>
                  <a:pt x="4135191" y="1160367"/>
                </a:moveTo>
                <a:cubicBezTo>
                  <a:pt x="4077029" y="1152736"/>
                  <a:pt x="4098007" y="1165134"/>
                  <a:pt x="4084659" y="1181340"/>
                </a:cubicBezTo>
                <a:cubicBezTo>
                  <a:pt x="4071312" y="1197551"/>
                  <a:pt x="4068449" y="1188017"/>
                  <a:pt x="4062727" y="1195643"/>
                </a:cubicBezTo>
                <a:cubicBezTo>
                  <a:pt x="4064636" y="1207086"/>
                  <a:pt x="4107542" y="1250946"/>
                  <a:pt x="4110400" y="1226155"/>
                </a:cubicBezTo>
                <a:lnTo>
                  <a:pt x="4118985" y="1167038"/>
                </a:lnTo>
                <a:lnTo>
                  <a:pt x="4135191" y="1159413"/>
                </a:lnTo>
                <a:close/>
                <a:moveTo>
                  <a:pt x="7271149" y="1231877"/>
                </a:moveTo>
                <a:cubicBezTo>
                  <a:pt x="7239687" y="1216621"/>
                  <a:pt x="7224430" y="1233781"/>
                  <a:pt x="7201548" y="1236644"/>
                </a:cubicBezTo>
                <a:cubicBezTo>
                  <a:pt x="7185337" y="1239503"/>
                  <a:pt x="7156733" y="1228060"/>
                  <a:pt x="7146249" y="1250946"/>
                </a:cubicBezTo>
                <a:cubicBezTo>
                  <a:pt x="7143385" y="1268107"/>
                  <a:pt x="7150062" y="1295757"/>
                  <a:pt x="7171035" y="1293853"/>
                </a:cubicBezTo>
                <a:cubicBezTo>
                  <a:pt x="7192013" y="1291944"/>
                  <a:pt x="7186291" y="1270016"/>
                  <a:pt x="7192968" y="1265249"/>
                </a:cubicBezTo>
                <a:cubicBezTo>
                  <a:pt x="7208224" y="1255714"/>
                  <a:pt x="7259710" y="1257618"/>
                  <a:pt x="7271149" y="1230923"/>
                </a:cubicBezTo>
                <a:close/>
                <a:moveTo>
                  <a:pt x="7694493" y="1311968"/>
                </a:moveTo>
                <a:lnTo>
                  <a:pt x="7598192" y="1331991"/>
                </a:lnTo>
                <a:lnTo>
                  <a:pt x="7526682" y="1359641"/>
                </a:lnTo>
                <a:lnTo>
                  <a:pt x="7575310" y="1355828"/>
                </a:lnTo>
                <a:lnTo>
                  <a:pt x="7694493" y="1311968"/>
                </a:lnTo>
                <a:close/>
                <a:moveTo>
                  <a:pt x="3695641" y="1328174"/>
                </a:moveTo>
                <a:cubicBezTo>
                  <a:pt x="3678481" y="1328174"/>
                  <a:pt x="3628898" y="1328174"/>
                  <a:pt x="3616505" y="1336759"/>
                </a:cubicBezTo>
                <a:cubicBezTo>
                  <a:pt x="3604112" y="1345339"/>
                  <a:pt x="3620318" y="1358687"/>
                  <a:pt x="3606971" y="1367267"/>
                </a:cubicBezTo>
                <a:lnTo>
                  <a:pt x="3671805" y="1346293"/>
                </a:lnTo>
                <a:lnTo>
                  <a:pt x="3694692" y="1327224"/>
                </a:lnTo>
                <a:close/>
                <a:moveTo>
                  <a:pt x="8446779" y="1328174"/>
                </a:moveTo>
                <a:lnTo>
                  <a:pt x="8430568" y="1328174"/>
                </a:lnTo>
                <a:cubicBezTo>
                  <a:pt x="8435335" y="1351061"/>
                  <a:pt x="8421988" y="1352965"/>
                  <a:pt x="8406731" y="1364408"/>
                </a:cubicBezTo>
                <a:lnTo>
                  <a:pt x="8423896" y="1403502"/>
                </a:lnTo>
                <a:lnTo>
                  <a:pt x="8399105" y="1419708"/>
                </a:lnTo>
                <a:lnTo>
                  <a:pt x="8435335" y="1423521"/>
                </a:lnTo>
                <a:lnTo>
                  <a:pt x="8439148" y="1439731"/>
                </a:lnTo>
                <a:cubicBezTo>
                  <a:pt x="8433431" y="1446408"/>
                  <a:pt x="8339989" y="1485496"/>
                  <a:pt x="8335221" y="1455942"/>
                </a:cubicBezTo>
                <a:lnTo>
                  <a:pt x="8359058" y="1448312"/>
                </a:lnTo>
                <a:lnTo>
                  <a:pt x="8302804" y="1448312"/>
                </a:lnTo>
                <a:cubicBezTo>
                  <a:pt x="8316152" y="1425429"/>
                  <a:pt x="8308526" y="1418753"/>
                  <a:pt x="8295178" y="1400638"/>
                </a:cubicBezTo>
                <a:lnTo>
                  <a:pt x="8335221" y="1384432"/>
                </a:lnTo>
                <a:lnTo>
                  <a:pt x="8223668" y="1408269"/>
                </a:lnTo>
                <a:lnTo>
                  <a:pt x="8239874" y="1428288"/>
                </a:lnTo>
                <a:cubicBezTo>
                  <a:pt x="8225572" y="1448312"/>
                  <a:pt x="8207457" y="1451175"/>
                  <a:pt x="8183621" y="1448312"/>
                </a:cubicBezTo>
                <a:lnTo>
                  <a:pt x="8203645" y="1415895"/>
                </a:lnTo>
                <a:cubicBezTo>
                  <a:pt x="8162643" y="1424475"/>
                  <a:pt x="8114019" y="1433055"/>
                  <a:pt x="8074926" y="1446408"/>
                </a:cubicBezTo>
                <a:cubicBezTo>
                  <a:pt x="8058715" y="1452125"/>
                  <a:pt x="8066346" y="1474057"/>
                  <a:pt x="8024390" y="1455942"/>
                </a:cubicBezTo>
                <a:cubicBezTo>
                  <a:pt x="8024390" y="1442590"/>
                  <a:pt x="8043459" y="1446408"/>
                  <a:pt x="8053948" y="1437823"/>
                </a:cubicBezTo>
                <a:cubicBezTo>
                  <a:pt x="8064437" y="1429242"/>
                  <a:pt x="8073017" y="1409219"/>
                  <a:pt x="8072063" y="1408269"/>
                </a:cubicBezTo>
                <a:lnTo>
                  <a:pt x="7979579" y="1439731"/>
                </a:lnTo>
                <a:cubicBezTo>
                  <a:pt x="7964323" y="1400638"/>
                  <a:pt x="7881369" y="1418753"/>
                  <a:pt x="7871835" y="1455942"/>
                </a:cubicBezTo>
                <a:cubicBezTo>
                  <a:pt x="7908069" y="1456892"/>
                  <a:pt x="7943345" y="1418753"/>
                  <a:pt x="7975766" y="1452125"/>
                </a:cubicBezTo>
                <a:lnTo>
                  <a:pt x="7944299" y="1516963"/>
                </a:lnTo>
                <a:cubicBezTo>
                  <a:pt x="7921417" y="1513150"/>
                  <a:pt x="7909973" y="1511242"/>
                  <a:pt x="7895671" y="1532220"/>
                </a:cubicBezTo>
                <a:lnTo>
                  <a:pt x="7927139" y="1539846"/>
                </a:lnTo>
                <a:lnTo>
                  <a:pt x="7879465" y="1576076"/>
                </a:lnTo>
                <a:cubicBezTo>
                  <a:pt x="7937628" y="1576076"/>
                  <a:pt x="7961464" y="1558915"/>
                  <a:pt x="7995786" y="1512196"/>
                </a:cubicBezTo>
                <a:lnTo>
                  <a:pt x="7999603" y="1576076"/>
                </a:lnTo>
                <a:lnTo>
                  <a:pt x="8067296" y="1539846"/>
                </a:lnTo>
                <a:cubicBezTo>
                  <a:pt x="8099717" y="1539846"/>
                  <a:pt x="8103530" y="1568450"/>
                  <a:pt x="8108298" y="1569404"/>
                </a:cubicBezTo>
                <a:lnTo>
                  <a:pt x="8155971" y="1529357"/>
                </a:lnTo>
                <a:cubicBezTo>
                  <a:pt x="8163597" y="1541754"/>
                  <a:pt x="8158830" y="1549380"/>
                  <a:pt x="8179808" y="1544613"/>
                </a:cubicBezTo>
                <a:lnTo>
                  <a:pt x="8199832" y="1516963"/>
                </a:lnTo>
                <a:lnTo>
                  <a:pt x="8135947" y="1520776"/>
                </a:lnTo>
                <a:cubicBezTo>
                  <a:pt x="8118787" y="1508383"/>
                  <a:pt x="8265620" y="1462614"/>
                  <a:pt x="8279922" y="1476916"/>
                </a:cubicBezTo>
                <a:lnTo>
                  <a:pt x="8223668" y="1509333"/>
                </a:lnTo>
                <a:cubicBezTo>
                  <a:pt x="8242738" y="1536033"/>
                  <a:pt x="8270387" y="1506474"/>
                  <a:pt x="8295178" y="1500753"/>
                </a:cubicBezTo>
                <a:cubicBezTo>
                  <a:pt x="8433431" y="1470244"/>
                  <a:pt x="8570730" y="1464523"/>
                  <a:pt x="8705170" y="1438777"/>
                </a:cubicBezTo>
                <a:cubicBezTo>
                  <a:pt x="8745213" y="1431151"/>
                  <a:pt x="8783351" y="1415895"/>
                  <a:pt x="8823399" y="1409219"/>
                </a:cubicBezTo>
                <a:lnTo>
                  <a:pt x="8797653" y="1394917"/>
                </a:lnTo>
                <a:lnTo>
                  <a:pt x="8535450" y="1416849"/>
                </a:lnTo>
                <a:cubicBezTo>
                  <a:pt x="8561195" y="1363454"/>
                  <a:pt x="8481105" y="1373943"/>
                  <a:pt x="8503033" y="1329128"/>
                </a:cubicBezTo>
                <a:lnTo>
                  <a:pt x="8451546" y="1345339"/>
                </a:lnTo>
                <a:lnTo>
                  <a:pt x="8446779" y="1329128"/>
                </a:lnTo>
                <a:close/>
                <a:moveTo>
                  <a:pt x="8670844" y="1352010"/>
                </a:moveTo>
                <a:lnTo>
                  <a:pt x="8570730" y="1352010"/>
                </a:lnTo>
                <a:cubicBezTo>
                  <a:pt x="8555473" y="1406360"/>
                  <a:pt x="8623171" y="1376802"/>
                  <a:pt x="8650820" y="1368221"/>
                </a:cubicBezTo>
                <a:cubicBezTo>
                  <a:pt x="8678470" y="1359641"/>
                  <a:pt x="8674657" y="1377756"/>
                  <a:pt x="8670844" y="1352010"/>
                </a:cubicBezTo>
                <a:close/>
                <a:moveTo>
                  <a:pt x="8087319" y="1415895"/>
                </a:moveTo>
                <a:cubicBezTo>
                  <a:pt x="8105434" y="1408269"/>
                  <a:pt x="8214134" y="1407314"/>
                  <a:pt x="8215083" y="1388245"/>
                </a:cubicBezTo>
                <a:cubicBezTo>
                  <a:pt x="8201736" y="1369176"/>
                  <a:pt x="8198877" y="1379665"/>
                  <a:pt x="8185530" y="1382523"/>
                </a:cubicBezTo>
                <a:cubicBezTo>
                  <a:pt x="8159784" y="1388245"/>
                  <a:pt x="8133089" y="1394917"/>
                  <a:pt x="8107343" y="1400638"/>
                </a:cubicBezTo>
                <a:cubicBezTo>
                  <a:pt x="8081598" y="1406360"/>
                  <a:pt x="8083507" y="1392058"/>
                  <a:pt x="8087319" y="1415895"/>
                </a:cubicBezTo>
                <a:close/>
                <a:moveTo>
                  <a:pt x="3375280" y="1464523"/>
                </a:moveTo>
                <a:cubicBezTo>
                  <a:pt x="3351443" y="1462614"/>
                  <a:pt x="3334278" y="1475961"/>
                  <a:pt x="3319021" y="1492172"/>
                </a:cubicBezTo>
                <a:lnTo>
                  <a:pt x="3342858" y="1488359"/>
                </a:lnTo>
                <a:lnTo>
                  <a:pt x="3326652" y="1520776"/>
                </a:lnTo>
                <a:cubicBezTo>
                  <a:pt x="3362882" y="1502661"/>
                  <a:pt x="3339045" y="1532220"/>
                  <a:pt x="3366695" y="1528402"/>
                </a:cubicBezTo>
                <a:lnTo>
                  <a:pt x="3374325" y="1464523"/>
                </a:lnTo>
                <a:close/>
                <a:moveTo>
                  <a:pt x="7262569" y="1503616"/>
                </a:moveTo>
                <a:cubicBezTo>
                  <a:pt x="7238732" y="1495031"/>
                  <a:pt x="7212037" y="1496940"/>
                  <a:pt x="7189155" y="1505520"/>
                </a:cubicBezTo>
                <a:cubicBezTo>
                  <a:pt x="7166268" y="1514100"/>
                  <a:pt x="7146249" y="1528402"/>
                  <a:pt x="7151016" y="1543659"/>
                </a:cubicBezTo>
                <a:cubicBezTo>
                  <a:pt x="7187246" y="1543659"/>
                  <a:pt x="7239687" y="1533170"/>
                  <a:pt x="7262569" y="1503616"/>
                </a:cubicBezTo>
                <a:close/>
                <a:moveTo>
                  <a:pt x="7639189" y="1528402"/>
                </a:moveTo>
                <a:cubicBezTo>
                  <a:pt x="7597237" y="1514100"/>
                  <a:pt x="7562912" y="1520776"/>
                  <a:pt x="7532403" y="1553193"/>
                </a:cubicBezTo>
                <a:cubicBezTo>
                  <a:pt x="7522869" y="1563682"/>
                  <a:pt x="7514284" y="1563682"/>
                  <a:pt x="7519051" y="1583706"/>
                </a:cubicBezTo>
                <a:cubicBezTo>
                  <a:pt x="7553377" y="1593241"/>
                  <a:pt x="7573401" y="1547472"/>
                  <a:pt x="7591516" y="1538891"/>
                </a:cubicBezTo>
                <a:cubicBezTo>
                  <a:pt x="7609631" y="1530311"/>
                  <a:pt x="7630609" y="1553193"/>
                  <a:pt x="7639189" y="1527452"/>
                </a:cubicBezTo>
                <a:close/>
                <a:moveTo>
                  <a:pt x="3111167" y="1632334"/>
                </a:moveTo>
                <a:cubicBezTo>
                  <a:pt x="3133095" y="1650449"/>
                  <a:pt x="3244652" y="1577030"/>
                  <a:pt x="3262767" y="1556057"/>
                </a:cubicBezTo>
                <a:lnTo>
                  <a:pt x="3215094" y="1528402"/>
                </a:lnTo>
                <a:lnTo>
                  <a:pt x="3231305" y="1559869"/>
                </a:lnTo>
                <a:cubicBezTo>
                  <a:pt x="3177910" y="1541754"/>
                  <a:pt x="3188399" y="1577984"/>
                  <a:pt x="3183631" y="1579893"/>
                </a:cubicBezTo>
                <a:cubicBezTo>
                  <a:pt x="3164562" y="1590378"/>
                  <a:pt x="3112121" y="1597054"/>
                  <a:pt x="3111167" y="1631380"/>
                </a:cubicBezTo>
                <a:close/>
                <a:moveTo>
                  <a:pt x="2861356" y="1769633"/>
                </a:moveTo>
                <a:cubicBezTo>
                  <a:pt x="2859452" y="1767724"/>
                  <a:pt x="2840383" y="1758189"/>
                  <a:pt x="2839428" y="1759144"/>
                </a:cubicBezTo>
                <a:cubicBezTo>
                  <a:pt x="2845150" y="1797282"/>
                  <a:pt x="2811779" y="1792515"/>
                  <a:pt x="2815592" y="1830654"/>
                </a:cubicBezTo>
                <a:cubicBezTo>
                  <a:pt x="2842287" y="1826841"/>
                  <a:pt x="2835615" y="1816352"/>
                  <a:pt x="2848009" y="1833512"/>
                </a:cubicBezTo>
                <a:cubicBezTo>
                  <a:pt x="2860406" y="1850677"/>
                  <a:pt x="2868032" y="1796328"/>
                  <a:pt x="2868032" y="1790606"/>
                </a:cubicBezTo>
                <a:cubicBezTo>
                  <a:pt x="2868032" y="1784889"/>
                  <a:pt x="2865174" y="1774400"/>
                  <a:pt x="2862311" y="1769633"/>
                </a:cubicBezTo>
                <a:close/>
                <a:moveTo>
                  <a:pt x="2655411" y="1927909"/>
                </a:moveTo>
                <a:cubicBezTo>
                  <a:pt x="2623943" y="1919324"/>
                  <a:pt x="2622039" y="1953650"/>
                  <a:pt x="2606783" y="1963185"/>
                </a:cubicBezTo>
                <a:cubicBezTo>
                  <a:pt x="2591526" y="1972720"/>
                  <a:pt x="2561013" y="1968907"/>
                  <a:pt x="2551479" y="1987976"/>
                </a:cubicBezTo>
                <a:cubicBezTo>
                  <a:pt x="2541944" y="2007045"/>
                  <a:pt x="2569598" y="1995602"/>
                  <a:pt x="2576270" y="2005137"/>
                </a:cubicBezTo>
                <a:cubicBezTo>
                  <a:pt x="2582946" y="2014671"/>
                  <a:pt x="2578179" y="2024206"/>
                  <a:pt x="2584850" y="2030882"/>
                </a:cubicBezTo>
                <a:cubicBezTo>
                  <a:pt x="2591526" y="2037558"/>
                  <a:pt x="2602970" y="2035649"/>
                  <a:pt x="2608687" y="2040417"/>
                </a:cubicBezTo>
                <a:cubicBezTo>
                  <a:pt x="2666849" y="2087136"/>
                  <a:pt x="2637291" y="2056628"/>
                  <a:pt x="2654456" y="1997511"/>
                </a:cubicBezTo>
                <a:lnTo>
                  <a:pt x="2630619" y="1980350"/>
                </a:lnTo>
                <a:lnTo>
                  <a:pt x="2654456" y="1927909"/>
                </a:lnTo>
                <a:close/>
                <a:moveTo>
                  <a:pt x="2770777" y="2027069"/>
                </a:moveTo>
                <a:cubicBezTo>
                  <a:pt x="2775544" y="2023256"/>
                  <a:pt x="2790800" y="2013722"/>
                  <a:pt x="2790800" y="2011813"/>
                </a:cubicBezTo>
                <a:cubicBezTo>
                  <a:pt x="2792709" y="1982254"/>
                  <a:pt x="2684964" y="2030882"/>
                  <a:pt x="2703084" y="2048043"/>
                </a:cubicBezTo>
                <a:cubicBezTo>
                  <a:pt x="2717386" y="2052810"/>
                  <a:pt x="2721199" y="2036604"/>
                  <a:pt x="2730734" y="2035649"/>
                </a:cubicBezTo>
                <a:cubicBezTo>
                  <a:pt x="2752662" y="2032791"/>
                  <a:pt x="2744081" y="2049952"/>
                  <a:pt x="2770777" y="2028024"/>
                </a:cubicBezTo>
                <a:close/>
                <a:moveTo>
                  <a:pt x="2453273" y="2165322"/>
                </a:moveTo>
                <a:lnTo>
                  <a:pt x="2467575" y="2128138"/>
                </a:lnTo>
                <a:cubicBezTo>
                  <a:pt x="2438017" y="2165322"/>
                  <a:pt x="2376041" y="2171994"/>
                  <a:pt x="2367461" y="2215854"/>
                </a:cubicBezTo>
                <a:lnTo>
                  <a:pt x="2453273" y="2165322"/>
                </a:lnTo>
                <a:close/>
                <a:moveTo>
                  <a:pt x="9318248" y="2151975"/>
                </a:moveTo>
                <a:cubicBezTo>
                  <a:pt x="9267716" y="2159600"/>
                  <a:pt x="9206691" y="2199648"/>
                  <a:pt x="9158067" y="2183437"/>
                </a:cubicBezTo>
                <a:lnTo>
                  <a:pt x="9158067" y="2207274"/>
                </a:lnTo>
                <a:cubicBezTo>
                  <a:pt x="9163785" y="2213950"/>
                  <a:pt x="9308714" y="2171044"/>
                  <a:pt x="9318248" y="2151020"/>
                </a:cubicBezTo>
                <a:close/>
                <a:moveTo>
                  <a:pt x="9390713" y="2159600"/>
                </a:moveTo>
                <a:cubicBezTo>
                  <a:pt x="9324924" y="2176761"/>
                  <a:pt x="9261040" y="2203461"/>
                  <a:pt x="9196206" y="2225389"/>
                </a:cubicBezTo>
                <a:cubicBezTo>
                  <a:pt x="9131368" y="2247321"/>
                  <a:pt x="9135180" y="2242554"/>
                  <a:pt x="9110394" y="2251134"/>
                </a:cubicBezTo>
                <a:cubicBezTo>
                  <a:pt x="9085603" y="2259715"/>
                  <a:pt x="9004558" y="2290228"/>
                  <a:pt x="9001695" y="2294995"/>
                </a:cubicBezTo>
                <a:cubicBezTo>
                  <a:pt x="8998836" y="2299762"/>
                  <a:pt x="9006462" y="2312156"/>
                  <a:pt x="9005512" y="2319781"/>
                </a:cubicBezTo>
                <a:cubicBezTo>
                  <a:pt x="8986443" y="2283551"/>
                  <a:pt x="8946396" y="2290228"/>
                  <a:pt x="8941628" y="2331225"/>
                </a:cubicBezTo>
                <a:cubicBezTo>
                  <a:pt x="8952117" y="2346481"/>
                  <a:pt x="8958789" y="2343618"/>
                  <a:pt x="8974045" y="2339805"/>
                </a:cubicBezTo>
                <a:cubicBezTo>
                  <a:pt x="8999791" y="2334083"/>
                  <a:pt x="9053186" y="2299762"/>
                  <a:pt x="9084648" y="2289273"/>
                </a:cubicBezTo>
                <a:cubicBezTo>
                  <a:pt x="9116111" y="2278784"/>
                  <a:pt x="9149482" y="2292132"/>
                  <a:pt x="9141857" y="2254947"/>
                </a:cubicBezTo>
                <a:cubicBezTo>
                  <a:pt x="9182854" y="2294041"/>
                  <a:pt x="9226714" y="2240645"/>
                  <a:pt x="9268666" y="2225389"/>
                </a:cubicBezTo>
                <a:cubicBezTo>
                  <a:pt x="9312527" y="2210132"/>
                  <a:pt x="9399293" y="2218717"/>
                  <a:pt x="9389758" y="2158646"/>
                </a:cubicBezTo>
                <a:close/>
                <a:moveTo>
                  <a:pt x="8758560" y="2199648"/>
                </a:moveTo>
                <a:cubicBezTo>
                  <a:pt x="8748076" y="2151020"/>
                  <a:pt x="8732819" y="2190113"/>
                  <a:pt x="8718517" y="2195830"/>
                </a:cubicBezTo>
                <a:cubicBezTo>
                  <a:pt x="8704215" y="2201552"/>
                  <a:pt x="8701352" y="2193926"/>
                  <a:pt x="8690868" y="2199648"/>
                </a:cubicBezTo>
                <a:cubicBezTo>
                  <a:pt x="8680379" y="2205365"/>
                  <a:pt x="8661309" y="2224435"/>
                  <a:pt x="8654633" y="2232065"/>
                </a:cubicBezTo>
                <a:lnTo>
                  <a:pt x="8758560" y="2199648"/>
                </a:lnTo>
                <a:close/>
                <a:moveTo>
                  <a:pt x="8798608" y="2231111"/>
                </a:moveTo>
                <a:cubicBezTo>
                  <a:pt x="8753793" y="2238737"/>
                  <a:pt x="8697539" y="2245413"/>
                  <a:pt x="8662264" y="2278784"/>
                </a:cubicBezTo>
                <a:cubicBezTo>
                  <a:pt x="8693726" y="2272108"/>
                  <a:pt x="8728052" y="2267341"/>
                  <a:pt x="8757611" y="2258760"/>
                </a:cubicBezTo>
                <a:cubicBezTo>
                  <a:pt x="8769049" y="2254947"/>
                  <a:pt x="8803375" y="2250180"/>
                  <a:pt x="8797653" y="2231111"/>
                </a:cubicBezTo>
                <a:close/>
                <a:moveTo>
                  <a:pt x="2111933" y="2343618"/>
                </a:moveTo>
                <a:cubicBezTo>
                  <a:pt x="2130048" y="2350294"/>
                  <a:pt x="2207280" y="2289273"/>
                  <a:pt x="2208230" y="2283551"/>
                </a:cubicBezTo>
                <a:cubicBezTo>
                  <a:pt x="2209184" y="2277830"/>
                  <a:pt x="2195837" y="2267341"/>
                  <a:pt x="2184393" y="2274971"/>
                </a:cubicBezTo>
                <a:cubicBezTo>
                  <a:pt x="2172954" y="2282597"/>
                  <a:pt x="2175813" y="2293086"/>
                  <a:pt x="2168187" y="2298808"/>
                </a:cubicBezTo>
                <a:cubicBezTo>
                  <a:pt x="2150072" y="2312156"/>
                  <a:pt x="2122418" y="2317877"/>
                  <a:pt x="2112883" y="2343618"/>
                </a:cubicBezTo>
                <a:close/>
                <a:moveTo>
                  <a:pt x="8902535" y="2295945"/>
                </a:moveTo>
                <a:cubicBezTo>
                  <a:pt x="8869164" y="2298808"/>
                  <a:pt x="8639377" y="2365551"/>
                  <a:pt x="8638427" y="2379853"/>
                </a:cubicBezTo>
                <a:cubicBezTo>
                  <a:pt x="8637473" y="2394155"/>
                  <a:pt x="8659400" y="2390342"/>
                  <a:pt x="8670844" y="2388433"/>
                </a:cubicBezTo>
                <a:cubicBezTo>
                  <a:pt x="8722330" y="2376040"/>
                  <a:pt x="8810051" y="2338851"/>
                  <a:pt x="8864396" y="2317877"/>
                </a:cubicBezTo>
                <a:cubicBezTo>
                  <a:pt x="8874885" y="2314064"/>
                  <a:pt x="8900631" y="2307388"/>
                  <a:pt x="8902535" y="2295945"/>
                </a:cubicBezTo>
                <a:close/>
                <a:moveTo>
                  <a:pt x="8860583" y="2380807"/>
                </a:moveTo>
                <a:cubicBezTo>
                  <a:pt x="8864396" y="2376040"/>
                  <a:pt x="8876794" y="2348385"/>
                  <a:pt x="8867259" y="2343618"/>
                </a:cubicBezTo>
                <a:lnTo>
                  <a:pt x="8845327" y="2370318"/>
                </a:lnTo>
                <a:cubicBezTo>
                  <a:pt x="8818632" y="2379853"/>
                  <a:pt x="8663213" y="2416083"/>
                  <a:pt x="8655588" y="2423713"/>
                </a:cubicBezTo>
                <a:cubicBezTo>
                  <a:pt x="8647962" y="2431339"/>
                  <a:pt x="8666077" y="2452317"/>
                  <a:pt x="8647962" y="2462802"/>
                </a:cubicBezTo>
                <a:cubicBezTo>
                  <a:pt x="8656542" y="2470432"/>
                  <a:pt x="8853907" y="2389387"/>
                  <a:pt x="8861538" y="2380807"/>
                </a:cubicBezTo>
                <a:close/>
                <a:moveTo>
                  <a:pt x="1807773" y="2599151"/>
                </a:moveTo>
                <a:cubicBezTo>
                  <a:pt x="1772498" y="2602964"/>
                  <a:pt x="1725779" y="2630613"/>
                  <a:pt x="1743893" y="2670661"/>
                </a:cubicBezTo>
                <a:lnTo>
                  <a:pt x="1767730" y="2626800"/>
                </a:lnTo>
                <a:lnTo>
                  <a:pt x="1807773" y="2630613"/>
                </a:lnTo>
                <a:lnTo>
                  <a:pt x="1807773" y="2599151"/>
                </a:lnTo>
                <a:close/>
                <a:moveTo>
                  <a:pt x="1472155" y="2734540"/>
                </a:moveTo>
                <a:cubicBezTo>
                  <a:pt x="1456898" y="2687821"/>
                  <a:pt x="1375854" y="2782214"/>
                  <a:pt x="1384434" y="2790799"/>
                </a:cubicBezTo>
                <a:lnTo>
                  <a:pt x="1472155" y="2734540"/>
                </a:lnTo>
                <a:close/>
                <a:moveTo>
                  <a:pt x="1799193" y="2766962"/>
                </a:moveTo>
                <a:cubicBezTo>
                  <a:pt x="1779169" y="2780310"/>
                  <a:pt x="1741030" y="2807005"/>
                  <a:pt x="1771543" y="2830842"/>
                </a:cubicBezTo>
                <a:lnTo>
                  <a:pt x="1803006" y="2807959"/>
                </a:lnTo>
                <a:lnTo>
                  <a:pt x="1799193" y="2767912"/>
                </a:lnTo>
                <a:close/>
                <a:moveTo>
                  <a:pt x="1760100" y="2839422"/>
                </a:moveTo>
                <a:cubicBezTo>
                  <a:pt x="1731496" y="2827983"/>
                  <a:pt x="1692407" y="2845144"/>
                  <a:pt x="1688590" y="2879469"/>
                </a:cubicBezTo>
                <a:lnTo>
                  <a:pt x="1724824" y="2863259"/>
                </a:lnTo>
                <a:lnTo>
                  <a:pt x="1732450" y="2879469"/>
                </a:lnTo>
                <a:lnTo>
                  <a:pt x="1760100" y="2839422"/>
                </a:lnTo>
                <a:close/>
                <a:moveTo>
                  <a:pt x="1238555" y="3156930"/>
                </a:moveTo>
                <a:cubicBezTo>
                  <a:pt x="1242368" y="3155021"/>
                  <a:pt x="1245227" y="3135952"/>
                  <a:pt x="1251903" y="3134997"/>
                </a:cubicBezTo>
                <a:lnTo>
                  <a:pt x="1276694" y="3150254"/>
                </a:lnTo>
                <a:lnTo>
                  <a:pt x="1294809" y="3138815"/>
                </a:lnTo>
                <a:lnTo>
                  <a:pt x="1274785" y="3087324"/>
                </a:lnTo>
                <a:cubicBezTo>
                  <a:pt x="1255716" y="3083511"/>
                  <a:pt x="1266205" y="3103535"/>
                  <a:pt x="1254761" y="3114978"/>
                </a:cubicBezTo>
                <a:cubicBezTo>
                  <a:pt x="1243322" y="3126417"/>
                  <a:pt x="1223299" y="3132139"/>
                  <a:pt x="1214718" y="3147395"/>
                </a:cubicBezTo>
                <a:cubicBezTo>
                  <a:pt x="1208042" y="3162652"/>
                  <a:pt x="1229020" y="3162652"/>
                  <a:pt x="1237601" y="3156930"/>
                </a:cubicBezTo>
                <a:close/>
                <a:moveTo>
                  <a:pt x="2704034" y="3350482"/>
                </a:moveTo>
                <a:lnTo>
                  <a:pt x="2651593" y="3369552"/>
                </a:lnTo>
                <a:lnTo>
                  <a:pt x="2576270" y="3445829"/>
                </a:lnTo>
                <a:cubicBezTo>
                  <a:pt x="2608687" y="3452505"/>
                  <a:pt x="2611550" y="3434390"/>
                  <a:pt x="2628711" y="3415321"/>
                </a:cubicBezTo>
                <a:lnTo>
                  <a:pt x="2656360" y="3421992"/>
                </a:lnTo>
                <a:lnTo>
                  <a:pt x="2648734" y="3399110"/>
                </a:lnTo>
                <a:lnTo>
                  <a:pt x="2704034" y="3350482"/>
                </a:lnTo>
                <a:close/>
                <a:moveTo>
                  <a:pt x="2359835" y="3430573"/>
                </a:moveTo>
                <a:cubicBezTo>
                  <a:pt x="2346483" y="3415321"/>
                  <a:pt x="2267347" y="3498270"/>
                  <a:pt x="2249232" y="3495411"/>
                </a:cubicBezTo>
                <a:lnTo>
                  <a:pt x="2249232" y="3525919"/>
                </a:lnTo>
                <a:cubicBezTo>
                  <a:pt x="2265438" y="3511617"/>
                  <a:pt x="2279740" y="3541176"/>
                  <a:pt x="2283558" y="3542130"/>
                </a:cubicBezTo>
                <a:cubicBezTo>
                  <a:pt x="2292138" y="3542130"/>
                  <a:pt x="2290229" y="3509713"/>
                  <a:pt x="2311207" y="3518294"/>
                </a:cubicBezTo>
                <a:lnTo>
                  <a:pt x="2315020" y="3542130"/>
                </a:lnTo>
                <a:cubicBezTo>
                  <a:pt x="2324555" y="3526874"/>
                  <a:pt x="2350301" y="3523061"/>
                  <a:pt x="2359835" y="3514481"/>
                </a:cubicBezTo>
                <a:cubicBezTo>
                  <a:pt x="2369370" y="3505900"/>
                  <a:pt x="2359835" y="3492548"/>
                  <a:pt x="2366507" y="3482064"/>
                </a:cubicBezTo>
                <a:cubicBezTo>
                  <a:pt x="2373183" y="3471575"/>
                  <a:pt x="2396065" y="3482064"/>
                  <a:pt x="2398924" y="3462994"/>
                </a:cubicBezTo>
                <a:cubicBezTo>
                  <a:pt x="2351250" y="3465853"/>
                  <a:pt x="2362694" y="3435340"/>
                  <a:pt x="2358881" y="3430573"/>
                </a:cubicBezTo>
                <a:close/>
                <a:moveTo>
                  <a:pt x="2143396" y="3573593"/>
                </a:moveTo>
                <a:cubicBezTo>
                  <a:pt x="2140537" y="3524970"/>
                  <a:pt x="2209184" y="3538317"/>
                  <a:pt x="2215861" y="3494457"/>
                </a:cubicBezTo>
                <a:cubicBezTo>
                  <a:pt x="2168187" y="3503037"/>
                  <a:pt x="2139583" y="3531641"/>
                  <a:pt x="2104303" y="3562154"/>
                </a:cubicBezTo>
                <a:lnTo>
                  <a:pt x="2143396" y="3573593"/>
                </a:lnTo>
                <a:close/>
                <a:moveTo>
                  <a:pt x="2039469" y="3503037"/>
                </a:moveTo>
                <a:cubicBezTo>
                  <a:pt x="2018491" y="3496366"/>
                  <a:pt x="2017536" y="3525919"/>
                  <a:pt x="2015632" y="3526874"/>
                </a:cubicBezTo>
                <a:cubicBezTo>
                  <a:pt x="2010865" y="3529737"/>
                  <a:pt x="2003234" y="3513526"/>
                  <a:pt x="1995608" y="3513526"/>
                </a:cubicBezTo>
                <a:cubicBezTo>
                  <a:pt x="1984165" y="3512572"/>
                  <a:pt x="1956515" y="3538317"/>
                  <a:pt x="1951748" y="3550711"/>
                </a:cubicBezTo>
                <a:cubicBezTo>
                  <a:pt x="1968913" y="3540222"/>
                  <a:pt x="1989887" y="3552619"/>
                  <a:pt x="2002284" y="3550711"/>
                </a:cubicBezTo>
                <a:cubicBezTo>
                  <a:pt x="2014678" y="3548806"/>
                  <a:pt x="2048049" y="3516385"/>
                  <a:pt x="2039469" y="3503037"/>
                </a:cubicBezTo>
                <a:close/>
                <a:moveTo>
                  <a:pt x="2135770" y="3670849"/>
                </a:moveTo>
                <a:cubicBezTo>
                  <a:pt x="2122418" y="3657501"/>
                  <a:pt x="2090955" y="3709942"/>
                  <a:pt x="2085233" y="3715663"/>
                </a:cubicBezTo>
                <a:cubicBezTo>
                  <a:pt x="2075699" y="3724244"/>
                  <a:pt x="1987028" y="3780498"/>
                  <a:pt x="2028025" y="3790032"/>
                </a:cubicBezTo>
                <a:cubicBezTo>
                  <a:pt x="2050908" y="3786219"/>
                  <a:pt x="2092864" y="3766195"/>
                  <a:pt x="2104303" y="3746172"/>
                </a:cubicBezTo>
                <a:cubicBezTo>
                  <a:pt x="2115746" y="3726148"/>
                  <a:pt x="2104303" y="3726148"/>
                  <a:pt x="2108116" y="3718522"/>
                </a:cubicBezTo>
                <a:cubicBezTo>
                  <a:pt x="2115746" y="3703266"/>
                  <a:pt x="2138629" y="3691827"/>
                  <a:pt x="2135770" y="3669894"/>
                </a:cubicBezTo>
                <a:close/>
                <a:moveTo>
                  <a:pt x="5852390" y="615935"/>
                </a:moveTo>
                <a:lnTo>
                  <a:pt x="5835229" y="584468"/>
                </a:lnTo>
                <a:cubicBezTo>
                  <a:pt x="5813296" y="593053"/>
                  <a:pt x="5839042" y="637863"/>
                  <a:pt x="5847622" y="648352"/>
                </a:cubicBezTo>
                <a:cubicBezTo>
                  <a:pt x="5885761" y="629283"/>
                  <a:pt x="5882902" y="620703"/>
                  <a:pt x="5911507" y="600679"/>
                </a:cubicBezTo>
                <a:cubicBezTo>
                  <a:pt x="5905785" y="604492"/>
                  <a:pt x="5857157" y="617839"/>
                  <a:pt x="5852390" y="615935"/>
                </a:cubicBezTo>
                <a:close/>
                <a:moveTo>
                  <a:pt x="896261" y="2890913"/>
                </a:moveTo>
                <a:cubicBezTo>
                  <a:pt x="917234" y="2863259"/>
                  <a:pt x="978255" y="2830842"/>
                  <a:pt x="940117" y="2790799"/>
                </a:cubicBezTo>
                <a:lnTo>
                  <a:pt x="867657" y="2854678"/>
                </a:lnTo>
                <a:lnTo>
                  <a:pt x="860026" y="2838472"/>
                </a:lnTo>
                <a:lnTo>
                  <a:pt x="796146" y="2894726"/>
                </a:lnTo>
                <a:lnTo>
                  <a:pt x="796146" y="2854678"/>
                </a:lnTo>
                <a:cubicBezTo>
                  <a:pt x="757053" y="2891863"/>
                  <a:pt x="703658" y="3006279"/>
                  <a:pt x="651217" y="3013909"/>
                </a:cubicBezTo>
                <a:cubicBezTo>
                  <a:pt x="598777" y="3021535"/>
                  <a:pt x="624522" y="3009142"/>
                  <a:pt x="609266" y="3011046"/>
                </a:cubicBezTo>
                <a:cubicBezTo>
                  <a:pt x="527266" y="3023444"/>
                  <a:pt x="528221" y="3089233"/>
                  <a:pt x="476734" y="3134048"/>
                </a:cubicBezTo>
                <a:cubicBezTo>
                  <a:pt x="425243" y="3178858"/>
                  <a:pt x="417617" y="3165510"/>
                  <a:pt x="391872" y="3193160"/>
                </a:cubicBezTo>
                <a:cubicBezTo>
                  <a:pt x="355642" y="3234162"/>
                  <a:pt x="320362" y="3308530"/>
                  <a:pt x="283177" y="3356204"/>
                </a:cubicBezTo>
                <a:cubicBezTo>
                  <a:pt x="220248" y="3437249"/>
                  <a:pt x="139203" y="3502083"/>
                  <a:pt x="91529" y="3596480"/>
                </a:cubicBezTo>
                <a:cubicBezTo>
                  <a:pt x="49578" y="3681338"/>
                  <a:pt x="39088" y="3785265"/>
                  <a:pt x="0" y="3872986"/>
                </a:cubicBezTo>
                <a:lnTo>
                  <a:pt x="31463" y="3885379"/>
                </a:lnTo>
                <a:cubicBezTo>
                  <a:pt x="5717" y="3934007"/>
                  <a:pt x="66743" y="3954031"/>
                  <a:pt x="91529" y="3980726"/>
                </a:cubicBezTo>
                <a:cubicBezTo>
                  <a:pt x="116320" y="4007421"/>
                  <a:pt x="158272" y="4050327"/>
                  <a:pt x="166857" y="4064629"/>
                </a:cubicBezTo>
                <a:cubicBezTo>
                  <a:pt x="189739" y="4098955"/>
                  <a:pt x="188785" y="4178096"/>
                  <a:pt x="248852" y="4162839"/>
                </a:cubicBezTo>
                <a:cubicBezTo>
                  <a:pt x="254573" y="4161885"/>
                  <a:pt x="342294" y="4111353"/>
                  <a:pt x="348016" y="4105631"/>
                </a:cubicBezTo>
                <a:cubicBezTo>
                  <a:pt x="366131" y="4090375"/>
                  <a:pt x="384246" y="4047469"/>
                  <a:pt x="406174" y="4032212"/>
                </a:cubicBezTo>
                <a:cubicBezTo>
                  <a:pt x="361364" y="4029354"/>
                  <a:pt x="406174" y="3962611"/>
                  <a:pt x="422385" y="3953076"/>
                </a:cubicBezTo>
                <a:cubicBezTo>
                  <a:pt x="436687" y="3943542"/>
                  <a:pt x="456711" y="3950213"/>
                  <a:pt x="473871" y="3932098"/>
                </a:cubicBezTo>
                <a:cubicBezTo>
                  <a:pt x="504384" y="3900636"/>
                  <a:pt x="523453" y="3810056"/>
                  <a:pt x="543477" y="3770008"/>
                </a:cubicBezTo>
                <a:cubicBezTo>
                  <a:pt x="556825" y="3742359"/>
                  <a:pt x="591151" y="3696594"/>
                  <a:pt x="611170" y="3669894"/>
                </a:cubicBezTo>
                <a:cubicBezTo>
                  <a:pt x="658843" y="3604106"/>
                  <a:pt x="728449" y="3549756"/>
                  <a:pt x="758008" y="3477296"/>
                </a:cubicBezTo>
                <a:cubicBezTo>
                  <a:pt x="750377" y="3484922"/>
                  <a:pt x="717006" y="3504946"/>
                  <a:pt x="726540" y="3481109"/>
                </a:cubicBezTo>
                <a:cubicBezTo>
                  <a:pt x="742751" y="3442016"/>
                  <a:pt x="798051" y="3382899"/>
                  <a:pt x="820933" y="3343811"/>
                </a:cubicBezTo>
                <a:cubicBezTo>
                  <a:pt x="860026" y="3276113"/>
                  <a:pt x="877191" y="3219860"/>
                  <a:pt x="876237" y="3143582"/>
                </a:cubicBezTo>
                <a:cubicBezTo>
                  <a:pt x="875282" y="3067305"/>
                  <a:pt x="863839" y="3125463"/>
                  <a:pt x="863839" y="3114978"/>
                </a:cubicBezTo>
                <a:cubicBezTo>
                  <a:pt x="863839" y="3104489"/>
                  <a:pt x="895306" y="3027257"/>
                  <a:pt x="898165" y="3021535"/>
                </a:cubicBezTo>
                <a:cubicBezTo>
                  <a:pt x="914376" y="2988164"/>
                  <a:pt x="964908" y="2936678"/>
                  <a:pt x="974442" y="2913795"/>
                </a:cubicBezTo>
                <a:cubicBezTo>
                  <a:pt x="987790" y="2879469"/>
                  <a:pt x="938212" y="2927143"/>
                  <a:pt x="934399" y="2929052"/>
                </a:cubicBezTo>
                <a:cubicBezTo>
                  <a:pt x="925814" y="2934769"/>
                  <a:pt x="911512" y="2932865"/>
                  <a:pt x="901978" y="2937632"/>
                </a:cubicBezTo>
                <a:cubicBezTo>
                  <a:pt x="892443" y="2942399"/>
                  <a:pt x="903887" y="2959560"/>
                  <a:pt x="890539" y="2965282"/>
                </a:cubicBezTo>
                <a:lnTo>
                  <a:pt x="881959" y="2949071"/>
                </a:lnTo>
                <a:lnTo>
                  <a:pt x="854304" y="2957656"/>
                </a:lnTo>
                <a:cubicBezTo>
                  <a:pt x="868606" y="2938586"/>
                  <a:pt x="881004" y="2908074"/>
                  <a:pt x="894352" y="2889959"/>
                </a:cubicBezTo>
                <a:close/>
                <a:moveTo>
                  <a:pt x="3700409" y="889578"/>
                </a:moveTo>
                <a:cubicBezTo>
                  <a:pt x="3593623" y="934393"/>
                  <a:pt x="3495413" y="968719"/>
                  <a:pt x="3388627" y="1017347"/>
                </a:cubicBezTo>
                <a:cubicBezTo>
                  <a:pt x="3360023" y="1029740"/>
                  <a:pt x="3241794" y="1069787"/>
                  <a:pt x="3233209" y="1089807"/>
                </a:cubicBezTo>
                <a:cubicBezTo>
                  <a:pt x="3230350" y="1096483"/>
                  <a:pt x="3237976" y="1105063"/>
                  <a:pt x="3235118" y="1111739"/>
                </a:cubicBezTo>
                <a:cubicBezTo>
                  <a:pt x="3228442" y="1127945"/>
                  <a:pt x="3201746" y="1127945"/>
                  <a:pt x="3189353" y="1134621"/>
                </a:cubicBezTo>
                <a:cubicBezTo>
                  <a:pt x="3176955" y="1141298"/>
                  <a:pt x="3180768" y="1151782"/>
                  <a:pt x="3176001" y="1154645"/>
                </a:cubicBezTo>
                <a:cubicBezTo>
                  <a:pt x="3169329" y="1158458"/>
                  <a:pt x="3141680" y="1148923"/>
                  <a:pt x="3112121" y="1170851"/>
                </a:cubicBezTo>
                <a:cubicBezTo>
                  <a:pt x="3082563" y="1192784"/>
                  <a:pt x="3123560" y="1179436"/>
                  <a:pt x="3119747" y="1186108"/>
                </a:cubicBezTo>
                <a:lnTo>
                  <a:pt x="3088285" y="1213757"/>
                </a:lnTo>
                <a:cubicBezTo>
                  <a:pt x="3110212" y="1214712"/>
                  <a:pt x="3134049" y="1206132"/>
                  <a:pt x="3154073" y="1197551"/>
                </a:cubicBezTo>
                <a:cubicBezTo>
                  <a:pt x="3188399" y="1182295"/>
                  <a:pt x="3237027" y="1148923"/>
                  <a:pt x="3273257" y="1130808"/>
                </a:cubicBezTo>
                <a:cubicBezTo>
                  <a:pt x="3308537" y="1113643"/>
                  <a:pt x="3349534" y="1103159"/>
                  <a:pt x="3384814" y="1085994"/>
                </a:cubicBezTo>
                <a:lnTo>
                  <a:pt x="3377184" y="1062157"/>
                </a:lnTo>
                <a:lnTo>
                  <a:pt x="3401020" y="1062157"/>
                </a:lnTo>
                <a:cubicBezTo>
                  <a:pt x="3401020" y="1062157"/>
                  <a:pt x="3404833" y="1078368"/>
                  <a:pt x="3404833" y="1078368"/>
                </a:cubicBezTo>
                <a:cubicBezTo>
                  <a:pt x="3412464" y="1054531"/>
                  <a:pt x="3442972" y="1058344"/>
                  <a:pt x="3464905" y="1054531"/>
                </a:cubicBezTo>
                <a:cubicBezTo>
                  <a:pt x="3464905" y="1063111"/>
                  <a:pt x="3466809" y="1070737"/>
                  <a:pt x="3461092" y="1078368"/>
                </a:cubicBezTo>
                <a:cubicBezTo>
                  <a:pt x="3455370" y="1085994"/>
                  <a:pt x="3360978" y="1121274"/>
                  <a:pt x="3343812" y="1129854"/>
                </a:cubicBezTo>
                <a:cubicBezTo>
                  <a:pt x="3307582" y="1147969"/>
                  <a:pt x="3269444" y="1178482"/>
                  <a:pt x="3224629" y="1182295"/>
                </a:cubicBezTo>
                <a:lnTo>
                  <a:pt x="3236072" y="1205177"/>
                </a:lnTo>
                <a:cubicBezTo>
                  <a:pt x="3282791" y="1179436"/>
                  <a:pt x="3622227" y="1039275"/>
                  <a:pt x="3632716" y="1018296"/>
                </a:cubicBezTo>
                <a:cubicBezTo>
                  <a:pt x="3637483" y="1009716"/>
                  <a:pt x="3630807" y="1003045"/>
                  <a:pt x="3621273" y="1006858"/>
                </a:cubicBezTo>
                <a:cubicBezTo>
                  <a:pt x="3576458" y="1031649"/>
                  <a:pt x="3537369" y="1052622"/>
                  <a:pt x="3489696" y="1070737"/>
                </a:cubicBezTo>
                <a:lnTo>
                  <a:pt x="3514482" y="1011625"/>
                </a:lnTo>
                <a:lnTo>
                  <a:pt x="3498276" y="1003045"/>
                </a:lnTo>
                <a:cubicBezTo>
                  <a:pt x="3515437" y="975390"/>
                  <a:pt x="3544995" y="980158"/>
                  <a:pt x="3567877" y="969673"/>
                </a:cubicBezTo>
                <a:cubicBezTo>
                  <a:pt x="3712807" y="903880"/>
                  <a:pt x="3872987" y="834279"/>
                  <a:pt x="4027451" y="764677"/>
                </a:cubicBezTo>
                <a:cubicBezTo>
                  <a:pt x="4036032" y="760860"/>
                  <a:pt x="4057010" y="753234"/>
                  <a:pt x="4057959" y="742745"/>
                </a:cubicBezTo>
                <a:cubicBezTo>
                  <a:pt x="3933059" y="771349"/>
                  <a:pt x="3820547" y="839046"/>
                  <a:pt x="3703272" y="887674"/>
                </a:cubicBezTo>
                <a:close/>
                <a:moveTo>
                  <a:pt x="4719671" y="5266000"/>
                </a:moveTo>
                <a:cubicBezTo>
                  <a:pt x="4693925" y="5288887"/>
                  <a:pt x="4617648" y="5327976"/>
                  <a:pt x="4602391" y="5357534"/>
                </a:cubicBezTo>
                <a:cubicBezTo>
                  <a:pt x="4594765" y="5373745"/>
                  <a:pt x="4613835" y="5383280"/>
                  <a:pt x="4610971" y="5397582"/>
                </a:cubicBezTo>
                <a:cubicBezTo>
                  <a:pt x="4606204" y="5424277"/>
                  <a:pt x="4524210" y="5509135"/>
                  <a:pt x="4610022" y="5500554"/>
                </a:cubicBezTo>
                <a:cubicBezTo>
                  <a:pt x="4648160" y="5496742"/>
                  <a:pt x="4717762" y="5392814"/>
                  <a:pt x="4741599" y="5359443"/>
                </a:cubicBezTo>
                <a:cubicBezTo>
                  <a:pt x="4780692" y="5302235"/>
                  <a:pt x="4835991" y="5212610"/>
                  <a:pt x="4858873" y="5149680"/>
                </a:cubicBezTo>
                <a:cubicBezTo>
                  <a:pt x="4881760" y="5086750"/>
                  <a:pt x="4868408" y="5128702"/>
                  <a:pt x="4858873" y="5125843"/>
                </a:cubicBezTo>
                <a:cubicBezTo>
                  <a:pt x="4844571" y="5136332"/>
                  <a:pt x="4832178" y="5150634"/>
                  <a:pt x="4819785" y="5162073"/>
                </a:cubicBezTo>
                <a:cubicBezTo>
                  <a:pt x="4780692" y="5196399"/>
                  <a:pt x="4753042" y="5235492"/>
                  <a:pt x="4719671" y="5266000"/>
                </a:cubicBezTo>
                <a:close/>
                <a:moveTo>
                  <a:pt x="4538512" y="3453460"/>
                </a:moveTo>
                <a:cubicBezTo>
                  <a:pt x="4516579" y="3449642"/>
                  <a:pt x="4488929" y="3499224"/>
                  <a:pt x="4487975" y="3466807"/>
                </a:cubicBezTo>
                <a:lnTo>
                  <a:pt x="4599533" y="3346669"/>
                </a:lnTo>
                <a:cubicBezTo>
                  <a:pt x="4579509" y="3339993"/>
                  <a:pt x="4547092" y="3370506"/>
                  <a:pt x="4531835" y="3382899"/>
                </a:cubicBezTo>
                <a:cubicBezTo>
                  <a:pt x="4434580" y="3463944"/>
                  <a:pt x="4357352" y="3566921"/>
                  <a:pt x="4259142" y="3646057"/>
                </a:cubicBezTo>
                <a:lnTo>
                  <a:pt x="4175239" y="3749985"/>
                </a:lnTo>
                <a:cubicBezTo>
                  <a:pt x="4181910" y="3755706"/>
                  <a:pt x="4208610" y="3734733"/>
                  <a:pt x="4214332" y="3729011"/>
                </a:cubicBezTo>
                <a:cubicBezTo>
                  <a:pt x="4284888" y="3667990"/>
                  <a:pt x="4349722" y="3596480"/>
                  <a:pt x="4419328" y="3533550"/>
                </a:cubicBezTo>
                <a:cubicBezTo>
                  <a:pt x="4435534" y="3519248"/>
                  <a:pt x="4484162" y="3471575"/>
                  <a:pt x="4503231" y="3493502"/>
                </a:cubicBezTo>
                <a:lnTo>
                  <a:pt x="4490838" y="3533550"/>
                </a:lnTo>
                <a:lnTo>
                  <a:pt x="4694879" y="3334276"/>
                </a:lnTo>
                <a:lnTo>
                  <a:pt x="4537557" y="3453460"/>
                </a:lnTo>
                <a:close/>
                <a:moveTo>
                  <a:pt x="8616494" y="2862309"/>
                </a:moveTo>
                <a:lnTo>
                  <a:pt x="8407686" y="2936678"/>
                </a:lnTo>
                <a:lnTo>
                  <a:pt x="8407686" y="2958606"/>
                </a:lnTo>
                <a:cubicBezTo>
                  <a:pt x="8368593" y="2946212"/>
                  <a:pt x="8341897" y="2961469"/>
                  <a:pt x="8306617" y="2974816"/>
                </a:cubicBezTo>
                <a:cubicBezTo>
                  <a:pt x="8167410" y="3028212"/>
                  <a:pt x="8036787" y="3114024"/>
                  <a:pt x="7902347" y="3178858"/>
                </a:cubicBezTo>
                <a:lnTo>
                  <a:pt x="7878511" y="3198882"/>
                </a:lnTo>
                <a:cubicBezTo>
                  <a:pt x="7924275" y="3185534"/>
                  <a:pt x="7964323" y="3157884"/>
                  <a:pt x="8007229" y="3139765"/>
                </a:cubicBezTo>
                <a:cubicBezTo>
                  <a:pt x="8102576" y="3100676"/>
                  <a:pt x="8203645" y="3058720"/>
                  <a:pt x="8294224" y="3019631"/>
                </a:cubicBezTo>
                <a:cubicBezTo>
                  <a:pt x="8318061" y="3009142"/>
                  <a:pt x="8465848" y="2948121"/>
                  <a:pt x="8469661" y="2939536"/>
                </a:cubicBezTo>
                <a:lnTo>
                  <a:pt x="8453450" y="2928097"/>
                </a:lnTo>
                <a:cubicBezTo>
                  <a:pt x="8503987" y="2942399"/>
                  <a:pt x="8542126" y="2889959"/>
                  <a:pt x="8594566" y="2889004"/>
                </a:cubicBezTo>
                <a:lnTo>
                  <a:pt x="8589799" y="2904261"/>
                </a:lnTo>
                <a:lnTo>
                  <a:pt x="8629842" y="2891863"/>
                </a:lnTo>
                <a:cubicBezTo>
                  <a:pt x="8583123" y="2874702"/>
                  <a:pt x="8676566" y="2864213"/>
                  <a:pt x="8677515" y="2848007"/>
                </a:cubicBezTo>
                <a:cubicBezTo>
                  <a:pt x="8652729" y="2839422"/>
                  <a:pt x="8629842" y="2840376"/>
                  <a:pt x="8614590" y="2863259"/>
                </a:cubicBezTo>
                <a:close/>
                <a:moveTo>
                  <a:pt x="5948691" y="4319208"/>
                </a:moveTo>
                <a:cubicBezTo>
                  <a:pt x="5914365" y="4339231"/>
                  <a:pt x="5873368" y="4383092"/>
                  <a:pt x="5847622" y="4414554"/>
                </a:cubicBezTo>
                <a:cubicBezTo>
                  <a:pt x="5873368" y="4419322"/>
                  <a:pt x="5878135" y="4394531"/>
                  <a:pt x="5892437" y="4384042"/>
                </a:cubicBezTo>
                <a:cubicBezTo>
                  <a:pt x="5932480" y="4354488"/>
                  <a:pt x="5945828" y="4351625"/>
                  <a:pt x="5975386" y="4310627"/>
                </a:cubicBezTo>
                <a:cubicBezTo>
                  <a:pt x="6152732" y="4194302"/>
                  <a:pt x="6311009" y="4053191"/>
                  <a:pt x="6482633" y="3926376"/>
                </a:cubicBezTo>
                <a:lnTo>
                  <a:pt x="6582748" y="3831029"/>
                </a:lnTo>
                <a:lnTo>
                  <a:pt x="6407310" y="3947355"/>
                </a:lnTo>
                <a:cubicBezTo>
                  <a:pt x="6282405" y="4066538"/>
                  <a:pt x="6070733" y="4177141"/>
                  <a:pt x="5974432" y="4310627"/>
                </a:cubicBezTo>
                <a:cubicBezTo>
                  <a:pt x="5970619" y="4313486"/>
                  <a:pt x="5957271" y="4313486"/>
                  <a:pt x="5947737" y="4319208"/>
                </a:cubicBezTo>
                <a:close/>
                <a:moveTo>
                  <a:pt x="3913035" y="677911"/>
                </a:moveTo>
                <a:cubicBezTo>
                  <a:pt x="3756667" y="744654"/>
                  <a:pt x="3600294" y="812351"/>
                  <a:pt x="3439159" y="868605"/>
                </a:cubicBezTo>
                <a:lnTo>
                  <a:pt x="3246561" y="967764"/>
                </a:lnTo>
                <a:lnTo>
                  <a:pt x="3934008" y="687445"/>
                </a:lnTo>
                <a:lnTo>
                  <a:pt x="3912081" y="676956"/>
                </a:lnTo>
                <a:close/>
                <a:moveTo>
                  <a:pt x="7763140" y="2974816"/>
                </a:moveTo>
                <a:cubicBezTo>
                  <a:pt x="7739303" y="2924284"/>
                  <a:pt x="7644911" y="3006279"/>
                  <a:pt x="7734536" y="2998653"/>
                </a:cubicBezTo>
                <a:cubicBezTo>
                  <a:pt x="7726910" y="3006279"/>
                  <a:pt x="7716421" y="3019631"/>
                  <a:pt x="7708795" y="3024399"/>
                </a:cubicBezTo>
                <a:cubicBezTo>
                  <a:pt x="7659213" y="3054907"/>
                  <a:pt x="7584844" y="3053952"/>
                  <a:pt x="7559099" y="3110211"/>
                </a:cubicBezTo>
                <a:cubicBezTo>
                  <a:pt x="7690676" y="3062537"/>
                  <a:pt x="7799375" y="2980538"/>
                  <a:pt x="7932860" y="2935723"/>
                </a:cubicBezTo>
                <a:lnTo>
                  <a:pt x="7998649" y="2878515"/>
                </a:lnTo>
                <a:cubicBezTo>
                  <a:pt x="7966232" y="2869935"/>
                  <a:pt x="7958601" y="2898539"/>
                  <a:pt x="7936673" y="2909028"/>
                </a:cubicBezTo>
                <a:cubicBezTo>
                  <a:pt x="7900439" y="2926189"/>
                  <a:pt x="7761236" y="2996744"/>
                  <a:pt x="7734536" y="2998653"/>
                </a:cubicBezTo>
                <a:cubicBezTo>
                  <a:pt x="7743116" y="2989118"/>
                  <a:pt x="7749792" y="2980538"/>
                  <a:pt x="7763140" y="2974816"/>
                </a:cubicBezTo>
                <a:close/>
                <a:moveTo>
                  <a:pt x="2871845" y="1240457"/>
                </a:moveTo>
                <a:lnTo>
                  <a:pt x="2911893" y="1240457"/>
                </a:lnTo>
                <a:cubicBezTo>
                  <a:pt x="2900449" y="1264294"/>
                  <a:pt x="2873754" y="1274783"/>
                  <a:pt x="2848009" y="1271920"/>
                </a:cubicBezTo>
                <a:lnTo>
                  <a:pt x="2856589" y="1255714"/>
                </a:lnTo>
                <a:lnTo>
                  <a:pt x="2840383" y="1255714"/>
                </a:lnTo>
                <a:cubicBezTo>
                  <a:pt x="2836570" y="1283364"/>
                  <a:pt x="2818450" y="1290035"/>
                  <a:pt x="2792709" y="1288131"/>
                </a:cubicBezTo>
                <a:lnTo>
                  <a:pt x="2816546" y="1308155"/>
                </a:lnTo>
                <a:lnTo>
                  <a:pt x="2800335" y="1328174"/>
                </a:lnTo>
                <a:lnTo>
                  <a:pt x="2831802" y="1336759"/>
                </a:lnTo>
                <a:lnTo>
                  <a:pt x="2839428" y="1308155"/>
                </a:lnTo>
                <a:lnTo>
                  <a:pt x="2871845" y="1312922"/>
                </a:lnTo>
                <a:cubicBezTo>
                  <a:pt x="2855639" y="1278596"/>
                  <a:pt x="2908080" y="1281455"/>
                  <a:pt x="2919519" y="1275733"/>
                </a:cubicBezTo>
                <a:cubicBezTo>
                  <a:pt x="2954799" y="1257618"/>
                  <a:pt x="2988170" y="1226155"/>
                  <a:pt x="3031076" y="1225201"/>
                </a:cubicBezTo>
                <a:cubicBezTo>
                  <a:pt x="3019633" y="1187062"/>
                  <a:pt x="2982449" y="1232827"/>
                  <a:pt x="2974823" y="1225201"/>
                </a:cubicBezTo>
                <a:lnTo>
                  <a:pt x="2980540" y="1201364"/>
                </a:lnTo>
                <a:cubicBezTo>
                  <a:pt x="2999609" y="1203273"/>
                  <a:pt x="3024400" y="1192784"/>
                  <a:pt x="3022496" y="1168947"/>
                </a:cubicBezTo>
                <a:cubicBezTo>
                  <a:pt x="3000564" y="1149878"/>
                  <a:pt x="2901404" y="1240457"/>
                  <a:pt x="2870891" y="1241412"/>
                </a:cubicBezTo>
                <a:close/>
                <a:moveTo>
                  <a:pt x="947747" y="2502849"/>
                </a:moveTo>
                <a:cubicBezTo>
                  <a:pt x="935349" y="2520964"/>
                  <a:pt x="911512" y="2538129"/>
                  <a:pt x="896261" y="2555290"/>
                </a:cubicBezTo>
                <a:cubicBezTo>
                  <a:pt x="881004" y="2572451"/>
                  <a:pt x="879095" y="2600105"/>
                  <a:pt x="840002" y="2611544"/>
                </a:cubicBezTo>
                <a:lnTo>
                  <a:pt x="856213" y="2619174"/>
                </a:lnTo>
                <a:lnTo>
                  <a:pt x="824751" y="2639193"/>
                </a:lnTo>
                <a:cubicBezTo>
                  <a:pt x="840002" y="2641102"/>
                  <a:pt x="848587" y="2639193"/>
                  <a:pt x="860980" y="2631568"/>
                </a:cubicBezTo>
                <a:cubicBezTo>
                  <a:pt x="873374" y="2623942"/>
                  <a:pt x="960140" y="2539079"/>
                  <a:pt x="973488" y="2524777"/>
                </a:cubicBezTo>
                <a:cubicBezTo>
                  <a:pt x="983977" y="2512384"/>
                  <a:pt x="1064067" y="2407502"/>
                  <a:pt x="1056442" y="2399877"/>
                </a:cubicBezTo>
                <a:cubicBezTo>
                  <a:pt x="982073" y="2401781"/>
                  <a:pt x="978255" y="2458989"/>
                  <a:pt x="947747" y="2502849"/>
                </a:cubicBezTo>
                <a:close/>
                <a:moveTo>
                  <a:pt x="811398" y="3543085"/>
                </a:moveTo>
                <a:cubicBezTo>
                  <a:pt x="787562" y="3601247"/>
                  <a:pt x="715102" y="3629851"/>
                  <a:pt x="717960" y="3693731"/>
                </a:cubicBezTo>
                <a:lnTo>
                  <a:pt x="667428" y="3702311"/>
                </a:lnTo>
                <a:lnTo>
                  <a:pt x="631194" y="3782406"/>
                </a:lnTo>
                <a:cubicBezTo>
                  <a:pt x="665519" y="3782406"/>
                  <a:pt x="676008" y="3749985"/>
                  <a:pt x="695078" y="3729966"/>
                </a:cubicBezTo>
                <a:cubicBezTo>
                  <a:pt x="704613" y="3720431"/>
                  <a:pt x="718915" y="3714709"/>
                  <a:pt x="724636" y="3708033"/>
                </a:cubicBezTo>
                <a:cubicBezTo>
                  <a:pt x="746564" y="3679429"/>
                  <a:pt x="751332" y="3610782"/>
                  <a:pt x="807585" y="3630801"/>
                </a:cubicBezTo>
                <a:cubicBezTo>
                  <a:pt x="794238" y="3602197"/>
                  <a:pt x="842865" y="3568826"/>
                  <a:pt x="811398" y="3543085"/>
                </a:cubicBezTo>
                <a:close/>
                <a:moveTo>
                  <a:pt x="6838275" y="1627567"/>
                </a:moveTo>
                <a:cubicBezTo>
                  <a:pt x="6809671" y="1647586"/>
                  <a:pt x="6760094" y="1641869"/>
                  <a:pt x="6742929" y="1680007"/>
                </a:cubicBezTo>
                <a:cubicBezTo>
                  <a:pt x="6777254" y="1685725"/>
                  <a:pt x="6800137" y="1638051"/>
                  <a:pt x="6830650" y="1652353"/>
                </a:cubicBezTo>
                <a:lnTo>
                  <a:pt x="6799182" y="1680007"/>
                </a:lnTo>
                <a:cubicBezTo>
                  <a:pt x="6842088" y="1677144"/>
                  <a:pt x="6879277" y="1697168"/>
                  <a:pt x="6895484" y="1648540"/>
                </a:cubicBezTo>
                <a:lnTo>
                  <a:pt x="6855441" y="1639960"/>
                </a:lnTo>
                <a:lnTo>
                  <a:pt x="6879277" y="1576076"/>
                </a:lnTo>
                <a:cubicBezTo>
                  <a:pt x="6816347" y="1578939"/>
                  <a:pt x="6866879" y="1608497"/>
                  <a:pt x="6839230" y="1627567"/>
                </a:cubicBezTo>
                <a:close/>
                <a:moveTo>
                  <a:pt x="6799182" y="1711470"/>
                </a:moveTo>
                <a:lnTo>
                  <a:pt x="6807767" y="1695259"/>
                </a:lnTo>
                <a:cubicBezTo>
                  <a:pt x="6787743" y="1693355"/>
                  <a:pt x="6767720" y="1704794"/>
                  <a:pt x="6754372" y="1719096"/>
                </a:cubicBezTo>
                <a:cubicBezTo>
                  <a:pt x="6741024" y="1733398"/>
                  <a:pt x="6750559" y="1738165"/>
                  <a:pt x="6749605" y="1739120"/>
                </a:cubicBezTo>
                <a:cubicBezTo>
                  <a:pt x="6744837" y="1746750"/>
                  <a:pt x="6732439" y="1738165"/>
                  <a:pt x="6735303" y="1750563"/>
                </a:cubicBezTo>
                <a:cubicBezTo>
                  <a:pt x="6801091" y="1737216"/>
                  <a:pt x="6864021" y="1699077"/>
                  <a:pt x="6931718" y="1707657"/>
                </a:cubicBezTo>
                <a:lnTo>
                  <a:pt x="6959368" y="1679053"/>
                </a:lnTo>
                <a:lnTo>
                  <a:pt x="6799182" y="1710516"/>
                </a:lnTo>
                <a:close/>
                <a:moveTo>
                  <a:pt x="2019445" y="1743887"/>
                </a:moveTo>
                <a:cubicBezTo>
                  <a:pt x="1972726" y="1779167"/>
                  <a:pt x="1925053" y="1801095"/>
                  <a:pt x="1884051" y="1830654"/>
                </a:cubicBezTo>
                <a:cubicBezTo>
                  <a:pt x="1843053" y="1860212"/>
                  <a:pt x="1887868" y="1837330"/>
                  <a:pt x="1863077" y="1852582"/>
                </a:cubicBezTo>
                <a:cubicBezTo>
                  <a:pt x="1792521" y="1897397"/>
                  <a:pt x="1752474" y="1941257"/>
                  <a:pt x="1690498" y="1990835"/>
                </a:cubicBezTo>
                <a:cubicBezTo>
                  <a:pt x="1680964" y="1998465"/>
                  <a:pt x="1557013" y="2077601"/>
                  <a:pt x="1566547" y="2087136"/>
                </a:cubicBezTo>
                <a:lnTo>
                  <a:pt x="1770589" y="1951746"/>
                </a:lnTo>
                <a:cubicBezTo>
                  <a:pt x="1848775" y="1854490"/>
                  <a:pt x="1996563" y="1802050"/>
                  <a:pt x="2084279" y="1721959"/>
                </a:cubicBezTo>
                <a:cubicBezTo>
                  <a:pt x="2091910" y="1714329"/>
                  <a:pt x="2102399" y="1704794"/>
                  <a:pt x="2093814" y="1695259"/>
                </a:cubicBezTo>
                <a:cubicBezTo>
                  <a:pt x="2085233" y="1685725"/>
                  <a:pt x="2028980" y="1735307"/>
                  <a:pt x="2017536" y="1742933"/>
                </a:cubicBezTo>
                <a:close/>
                <a:moveTo>
                  <a:pt x="7438961" y="1683820"/>
                </a:moveTo>
                <a:cubicBezTo>
                  <a:pt x="7415124" y="1697168"/>
                  <a:pt x="7449450" y="1692401"/>
                  <a:pt x="7446591" y="1703844"/>
                </a:cubicBezTo>
                <a:lnTo>
                  <a:pt x="7406544" y="1727681"/>
                </a:lnTo>
                <a:lnTo>
                  <a:pt x="7518101" y="1719096"/>
                </a:lnTo>
                <a:lnTo>
                  <a:pt x="7518101" y="1687633"/>
                </a:lnTo>
                <a:cubicBezTo>
                  <a:pt x="7518101" y="1687633"/>
                  <a:pt x="7486634" y="1687633"/>
                  <a:pt x="7486634" y="1687633"/>
                </a:cubicBezTo>
                <a:lnTo>
                  <a:pt x="7502845" y="1663797"/>
                </a:lnTo>
                <a:cubicBezTo>
                  <a:pt x="7499982" y="1661888"/>
                  <a:pt x="7446591" y="1680007"/>
                  <a:pt x="7438961" y="1683820"/>
                </a:cubicBezTo>
                <a:close/>
                <a:moveTo>
                  <a:pt x="5479582" y="108688"/>
                </a:moveTo>
                <a:lnTo>
                  <a:pt x="5367075" y="168759"/>
                </a:lnTo>
                <a:lnTo>
                  <a:pt x="5556814" y="98199"/>
                </a:lnTo>
                <a:lnTo>
                  <a:pt x="5655020" y="48621"/>
                </a:lnTo>
                <a:lnTo>
                  <a:pt x="5479582" y="108688"/>
                </a:lnTo>
                <a:close/>
                <a:moveTo>
                  <a:pt x="5507232" y="4429811"/>
                </a:moveTo>
                <a:cubicBezTo>
                  <a:pt x="5471957" y="4460319"/>
                  <a:pt x="5430005" y="4477484"/>
                  <a:pt x="5407118" y="4526112"/>
                </a:cubicBezTo>
                <a:lnTo>
                  <a:pt x="5453842" y="4497508"/>
                </a:lnTo>
                <a:lnTo>
                  <a:pt x="5606397" y="4350670"/>
                </a:lnTo>
                <a:cubicBezTo>
                  <a:pt x="5565395" y="4364022"/>
                  <a:pt x="5537745" y="4403111"/>
                  <a:pt x="5506282" y="4430765"/>
                </a:cubicBezTo>
                <a:close/>
                <a:moveTo>
                  <a:pt x="7540984" y="3030116"/>
                </a:moveTo>
                <a:cubicBezTo>
                  <a:pt x="7538121" y="3032024"/>
                  <a:pt x="7485680" y="3039650"/>
                  <a:pt x="7466610" y="3047281"/>
                </a:cubicBezTo>
                <a:cubicBezTo>
                  <a:pt x="7447541" y="3054907"/>
                  <a:pt x="7451359" y="3041559"/>
                  <a:pt x="7454217" y="3063487"/>
                </a:cubicBezTo>
                <a:cubicBezTo>
                  <a:pt x="7481867" y="3085420"/>
                  <a:pt x="7599146" y="3036792"/>
                  <a:pt x="7590561" y="3023444"/>
                </a:cubicBezTo>
                <a:cubicBezTo>
                  <a:pt x="7539075" y="2992931"/>
                  <a:pt x="7557190" y="3019631"/>
                  <a:pt x="7540984" y="3030116"/>
                </a:cubicBezTo>
                <a:close/>
                <a:moveTo>
                  <a:pt x="5899109" y="4094188"/>
                </a:moveTo>
                <a:lnTo>
                  <a:pt x="5695067" y="4269625"/>
                </a:lnTo>
                <a:cubicBezTo>
                  <a:pt x="5710324" y="4270580"/>
                  <a:pt x="5722717" y="4257232"/>
                  <a:pt x="5734160" y="4248652"/>
                </a:cubicBezTo>
                <a:cubicBezTo>
                  <a:pt x="5788505" y="4209559"/>
                  <a:pt x="5837133" y="4160931"/>
                  <a:pt x="5892437" y="4122792"/>
                </a:cubicBezTo>
                <a:lnTo>
                  <a:pt x="5899109" y="4093233"/>
                </a:lnTo>
                <a:close/>
                <a:moveTo>
                  <a:pt x="3378138" y="974441"/>
                </a:moveTo>
                <a:lnTo>
                  <a:pt x="3351443" y="1000181"/>
                </a:lnTo>
                <a:cubicBezTo>
                  <a:pt x="3414368" y="982066"/>
                  <a:pt x="3475394" y="954417"/>
                  <a:pt x="3528784" y="917232"/>
                </a:cubicBezTo>
                <a:cubicBezTo>
                  <a:pt x="3533552" y="914369"/>
                  <a:pt x="3557388" y="908647"/>
                  <a:pt x="3544041" y="896254"/>
                </a:cubicBezTo>
                <a:lnTo>
                  <a:pt x="3378138" y="974441"/>
                </a:lnTo>
                <a:close/>
                <a:moveTo>
                  <a:pt x="8459172" y="184965"/>
                </a:moveTo>
                <a:cubicBezTo>
                  <a:pt x="8458218" y="184965"/>
                  <a:pt x="8446779" y="195455"/>
                  <a:pt x="8446779" y="201176"/>
                </a:cubicBezTo>
                <a:cubicBezTo>
                  <a:pt x="8477287" y="198313"/>
                  <a:pt x="8508754" y="204035"/>
                  <a:pt x="8539262" y="204989"/>
                </a:cubicBezTo>
                <a:cubicBezTo>
                  <a:pt x="8569775" y="205944"/>
                  <a:pt x="8550706" y="197363"/>
                  <a:pt x="8559286" y="197363"/>
                </a:cubicBezTo>
                <a:cubicBezTo>
                  <a:pt x="8586936" y="198313"/>
                  <a:pt x="8620307" y="218337"/>
                  <a:pt x="8647007" y="204989"/>
                </a:cubicBezTo>
                <a:cubicBezTo>
                  <a:pt x="8641285" y="201176"/>
                  <a:pt x="8631751" y="185920"/>
                  <a:pt x="8626983" y="184965"/>
                </a:cubicBezTo>
                <a:cubicBezTo>
                  <a:pt x="8601238" y="177340"/>
                  <a:pt x="8495407" y="184965"/>
                  <a:pt x="8459172" y="184965"/>
                </a:cubicBezTo>
                <a:close/>
                <a:moveTo>
                  <a:pt x="3096865" y="1484546"/>
                </a:moveTo>
                <a:lnTo>
                  <a:pt x="3103541" y="1536033"/>
                </a:lnTo>
                <a:cubicBezTo>
                  <a:pt x="3071119" y="1536033"/>
                  <a:pt x="3049191" y="1539846"/>
                  <a:pt x="3047283" y="1576076"/>
                </a:cubicBezTo>
                <a:lnTo>
                  <a:pt x="3023446" y="1567495"/>
                </a:lnTo>
                <a:lnTo>
                  <a:pt x="3015820" y="1591332"/>
                </a:lnTo>
                <a:cubicBezTo>
                  <a:pt x="3060635" y="1594195"/>
                  <a:pt x="3057772" y="1542704"/>
                  <a:pt x="3103541" y="1567495"/>
                </a:cubicBezTo>
                <a:cubicBezTo>
                  <a:pt x="3118793" y="1547472"/>
                  <a:pt x="3110212" y="1512196"/>
                  <a:pt x="3113076" y="1499798"/>
                </a:cubicBezTo>
                <a:cubicBezTo>
                  <a:pt x="3115934" y="1487405"/>
                  <a:pt x="3142629" y="1494081"/>
                  <a:pt x="3135958" y="1471194"/>
                </a:cubicBezTo>
                <a:lnTo>
                  <a:pt x="3096865" y="1483592"/>
                </a:lnTo>
                <a:close/>
                <a:moveTo>
                  <a:pt x="2068073" y="2247321"/>
                </a:moveTo>
                <a:cubicBezTo>
                  <a:pt x="2055675" y="2263528"/>
                  <a:pt x="1974630" y="2306434"/>
                  <a:pt x="1969863" y="2312156"/>
                </a:cubicBezTo>
                <a:cubicBezTo>
                  <a:pt x="1965095" y="2317877"/>
                  <a:pt x="1975585" y="2322645"/>
                  <a:pt x="1973680" y="2324549"/>
                </a:cubicBezTo>
                <a:cubicBezTo>
                  <a:pt x="1965095" y="2334083"/>
                  <a:pt x="1946026" y="2344573"/>
                  <a:pt x="1936491" y="2354107"/>
                </a:cubicBezTo>
                <a:cubicBezTo>
                  <a:pt x="1950793" y="2372222"/>
                  <a:pt x="1947935" y="2363642"/>
                  <a:pt x="1960328" y="2354107"/>
                </a:cubicBezTo>
                <a:cubicBezTo>
                  <a:pt x="1992750" y="2329316"/>
                  <a:pt x="2021354" y="2298808"/>
                  <a:pt x="2050908" y="2273062"/>
                </a:cubicBezTo>
                <a:cubicBezTo>
                  <a:pt x="2080466" y="2247321"/>
                  <a:pt x="2094768" y="2266391"/>
                  <a:pt x="2068073" y="2246367"/>
                </a:cubicBezTo>
                <a:close/>
                <a:moveTo>
                  <a:pt x="1687640" y="3918750"/>
                </a:moveTo>
                <a:lnTo>
                  <a:pt x="1687640" y="3934961"/>
                </a:lnTo>
                <a:cubicBezTo>
                  <a:pt x="1687640" y="3934961"/>
                  <a:pt x="1731496" y="3951168"/>
                  <a:pt x="1731496" y="3951168"/>
                </a:cubicBezTo>
                <a:lnTo>
                  <a:pt x="1743893" y="3934961"/>
                </a:lnTo>
                <a:lnTo>
                  <a:pt x="1720057" y="3918750"/>
                </a:lnTo>
                <a:lnTo>
                  <a:pt x="1752474" y="3891101"/>
                </a:lnTo>
                <a:lnTo>
                  <a:pt x="1728637" y="3878703"/>
                </a:lnTo>
                <a:lnTo>
                  <a:pt x="1736263" y="3854866"/>
                </a:lnTo>
                <a:cubicBezTo>
                  <a:pt x="1693357" y="3854866"/>
                  <a:pt x="1731496" y="3918750"/>
                  <a:pt x="1688590" y="3918750"/>
                </a:cubicBezTo>
                <a:close/>
                <a:moveTo>
                  <a:pt x="3759526" y="928671"/>
                </a:moveTo>
                <a:lnTo>
                  <a:pt x="3767151" y="952508"/>
                </a:lnTo>
                <a:cubicBezTo>
                  <a:pt x="3760480" y="944882"/>
                  <a:pt x="3698505" y="949649"/>
                  <a:pt x="3719478" y="968719"/>
                </a:cubicBezTo>
                <a:cubicBezTo>
                  <a:pt x="3740456" y="987788"/>
                  <a:pt x="3811966" y="966810"/>
                  <a:pt x="3815779" y="948695"/>
                </a:cubicBezTo>
                <a:lnTo>
                  <a:pt x="3799573" y="937251"/>
                </a:lnTo>
                <a:lnTo>
                  <a:pt x="3831036" y="913415"/>
                </a:lnTo>
                <a:lnTo>
                  <a:pt x="3758571" y="929626"/>
                </a:lnTo>
                <a:close/>
                <a:moveTo>
                  <a:pt x="1225207" y="2721193"/>
                </a:moveTo>
                <a:cubicBezTo>
                  <a:pt x="1212810" y="2758377"/>
                  <a:pt x="1160369" y="2775542"/>
                  <a:pt x="1167999" y="2815585"/>
                </a:cubicBezTo>
                <a:cubicBezTo>
                  <a:pt x="1193740" y="2790799"/>
                  <a:pt x="1222344" y="2761240"/>
                  <a:pt x="1254761" y="2750751"/>
                </a:cubicBezTo>
                <a:lnTo>
                  <a:pt x="1254761" y="2720238"/>
                </a:lnTo>
                <a:cubicBezTo>
                  <a:pt x="1255716" y="2720238"/>
                  <a:pt x="1226157" y="2722147"/>
                  <a:pt x="1226157" y="2722147"/>
                </a:cubicBezTo>
                <a:close/>
                <a:moveTo>
                  <a:pt x="835235" y="2718334"/>
                </a:moveTo>
                <a:cubicBezTo>
                  <a:pt x="843820" y="2704987"/>
                  <a:pt x="853355" y="2699265"/>
                  <a:pt x="835235" y="2686867"/>
                </a:cubicBezTo>
                <a:cubicBezTo>
                  <a:pt x="808540" y="2731682"/>
                  <a:pt x="756099" y="2763144"/>
                  <a:pt x="743706" y="2814635"/>
                </a:cubicBezTo>
                <a:cubicBezTo>
                  <a:pt x="767542" y="2783168"/>
                  <a:pt x="814261" y="2748842"/>
                  <a:pt x="835235" y="2718334"/>
                </a:cubicBezTo>
                <a:close/>
                <a:moveTo>
                  <a:pt x="3871083" y="4949451"/>
                </a:moveTo>
                <a:cubicBezTo>
                  <a:pt x="3906359" y="4942775"/>
                  <a:pt x="3932104" y="4914171"/>
                  <a:pt x="3927337" y="4877941"/>
                </a:cubicBezTo>
                <a:cubicBezTo>
                  <a:pt x="3892057" y="4878896"/>
                  <a:pt x="3872033" y="4917984"/>
                  <a:pt x="3871083" y="4949451"/>
                </a:cubicBezTo>
                <a:close/>
                <a:moveTo>
                  <a:pt x="1495992" y="2415128"/>
                </a:moveTo>
                <a:lnTo>
                  <a:pt x="1488361" y="2462802"/>
                </a:lnTo>
                <a:cubicBezTo>
                  <a:pt x="1502663" y="2463756"/>
                  <a:pt x="1519828" y="2464711"/>
                  <a:pt x="1528409" y="2450408"/>
                </a:cubicBezTo>
                <a:cubicBezTo>
                  <a:pt x="1541756" y="2426572"/>
                  <a:pt x="1495037" y="2458989"/>
                  <a:pt x="1504572" y="2434198"/>
                </a:cubicBezTo>
                <a:cubicBezTo>
                  <a:pt x="1514107" y="2409411"/>
                  <a:pt x="1534130" y="2428481"/>
                  <a:pt x="1528409" y="2406548"/>
                </a:cubicBezTo>
                <a:lnTo>
                  <a:pt x="1505526" y="2414179"/>
                </a:lnTo>
                <a:cubicBezTo>
                  <a:pt x="1487411" y="2349340"/>
                  <a:pt x="1442596" y="2419896"/>
                  <a:pt x="1496946" y="2414179"/>
                </a:cubicBezTo>
                <a:close/>
                <a:moveTo>
                  <a:pt x="4331607" y="3702311"/>
                </a:moveTo>
                <a:cubicBezTo>
                  <a:pt x="4356398" y="3681338"/>
                  <a:pt x="4394537" y="3643199"/>
                  <a:pt x="4415510" y="3618408"/>
                </a:cubicBezTo>
                <a:cubicBezTo>
                  <a:pt x="4436489" y="3593617"/>
                  <a:pt x="4434580" y="3605060"/>
                  <a:pt x="4431721" y="3590758"/>
                </a:cubicBezTo>
                <a:lnTo>
                  <a:pt x="4303957" y="3718522"/>
                </a:lnTo>
                <a:cubicBezTo>
                  <a:pt x="4319214" y="3722335"/>
                  <a:pt x="4323027" y="3709942"/>
                  <a:pt x="4331607" y="3702311"/>
                </a:cubicBezTo>
                <a:close/>
                <a:moveTo>
                  <a:pt x="3083517" y="1264294"/>
                </a:moveTo>
                <a:lnTo>
                  <a:pt x="2951936" y="1335804"/>
                </a:lnTo>
                <a:cubicBezTo>
                  <a:pt x="3004376" y="1338663"/>
                  <a:pt x="3038702" y="1290035"/>
                  <a:pt x="3088285" y="1279551"/>
                </a:cubicBezTo>
                <a:lnTo>
                  <a:pt x="3084472" y="1263340"/>
                </a:lnTo>
                <a:close/>
                <a:moveTo>
                  <a:pt x="4239119" y="688400"/>
                </a:moveTo>
                <a:cubicBezTo>
                  <a:pt x="4238169" y="689350"/>
                  <a:pt x="4239119" y="703652"/>
                  <a:pt x="4234351" y="712237"/>
                </a:cubicBezTo>
                <a:cubicBezTo>
                  <a:pt x="4229584" y="720817"/>
                  <a:pt x="4208610" y="714141"/>
                  <a:pt x="4214332" y="736073"/>
                </a:cubicBezTo>
                <a:cubicBezTo>
                  <a:pt x="4248653" y="728443"/>
                  <a:pt x="4280121" y="718908"/>
                  <a:pt x="4302048" y="688400"/>
                </a:cubicBezTo>
                <a:cubicBezTo>
                  <a:pt x="4285842" y="699839"/>
                  <a:pt x="4240073" y="685537"/>
                  <a:pt x="4238169" y="688400"/>
                </a:cubicBezTo>
                <a:close/>
                <a:moveTo>
                  <a:pt x="1384434" y="4026491"/>
                </a:moveTo>
                <a:cubicBezTo>
                  <a:pt x="1330089" y="4052236"/>
                  <a:pt x="1386343" y="4043656"/>
                  <a:pt x="1367273" y="4077982"/>
                </a:cubicBezTo>
                <a:cubicBezTo>
                  <a:pt x="1391110" y="4082749"/>
                  <a:pt x="1379667" y="4070351"/>
                  <a:pt x="1385388" y="4060816"/>
                </a:cubicBezTo>
                <a:cubicBezTo>
                  <a:pt x="1397782" y="4036980"/>
                  <a:pt x="1412084" y="4015052"/>
                  <a:pt x="1423527" y="3990261"/>
                </a:cubicBezTo>
                <a:cubicBezTo>
                  <a:pt x="1404458" y="3996937"/>
                  <a:pt x="1380621" y="4006471"/>
                  <a:pt x="1384434" y="4026491"/>
                </a:cubicBezTo>
                <a:close/>
                <a:moveTo>
                  <a:pt x="1064067" y="3446783"/>
                </a:moveTo>
                <a:lnTo>
                  <a:pt x="1064067" y="3510668"/>
                </a:lnTo>
                <a:cubicBezTo>
                  <a:pt x="1065022" y="3511617"/>
                  <a:pt x="1090767" y="3495411"/>
                  <a:pt x="1093626" y="3492548"/>
                </a:cubicBezTo>
                <a:cubicBezTo>
                  <a:pt x="1110791" y="3472529"/>
                  <a:pt x="1093626" y="3441062"/>
                  <a:pt x="1064067" y="3446783"/>
                </a:cubicBezTo>
                <a:close/>
                <a:moveTo>
                  <a:pt x="7023247" y="1935535"/>
                </a:moveTo>
                <a:cubicBezTo>
                  <a:pt x="7036600" y="1938394"/>
                  <a:pt x="7126225" y="1904073"/>
                  <a:pt x="7110968" y="1887862"/>
                </a:cubicBezTo>
                <a:cubicBezTo>
                  <a:pt x="7075688" y="1891675"/>
                  <a:pt x="7043271" y="1904073"/>
                  <a:pt x="7023247" y="1935535"/>
                </a:cubicBezTo>
                <a:close/>
                <a:moveTo>
                  <a:pt x="6686675" y="2095716"/>
                </a:moveTo>
                <a:lnTo>
                  <a:pt x="6741974" y="2083323"/>
                </a:lnTo>
                <a:lnTo>
                  <a:pt x="6774396" y="2048043"/>
                </a:lnTo>
                <a:cubicBezTo>
                  <a:pt x="6741974" y="2056628"/>
                  <a:pt x="6702886" y="2062345"/>
                  <a:pt x="6686675" y="2095716"/>
                </a:cubicBezTo>
                <a:close/>
                <a:moveTo>
                  <a:pt x="9870306" y="656933"/>
                </a:moveTo>
                <a:lnTo>
                  <a:pt x="9894143" y="676956"/>
                </a:lnTo>
                <a:cubicBezTo>
                  <a:pt x="9882704" y="703652"/>
                  <a:pt x="9824541" y="671235"/>
                  <a:pt x="9830263" y="704606"/>
                </a:cubicBezTo>
                <a:lnTo>
                  <a:pt x="9917979" y="680769"/>
                </a:lnTo>
                <a:lnTo>
                  <a:pt x="9870306" y="656933"/>
                </a:lnTo>
                <a:close/>
                <a:moveTo>
                  <a:pt x="7984347" y="1456892"/>
                </a:moveTo>
                <a:lnTo>
                  <a:pt x="7959556" y="1503616"/>
                </a:lnTo>
                <a:cubicBezTo>
                  <a:pt x="7994836" y="1495031"/>
                  <a:pt x="8029157" y="1516009"/>
                  <a:pt x="8039646" y="1472148"/>
                </a:cubicBezTo>
                <a:cubicBezTo>
                  <a:pt x="8020577" y="1479779"/>
                  <a:pt x="8014855" y="1459755"/>
                  <a:pt x="8012951" y="1458801"/>
                </a:cubicBezTo>
                <a:cubicBezTo>
                  <a:pt x="8003416" y="1454988"/>
                  <a:pt x="7993881" y="1454033"/>
                  <a:pt x="7984347" y="1456892"/>
                </a:cubicBezTo>
                <a:close/>
              </a:path>
            </a:pathLst>
          </a:custGeom>
          <a:solidFill>
            <a:srgbClr val="009FEE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8" name="Graphic 4">
            <a:extLst>
              <a:ext uri="{FF2B5EF4-FFF2-40B4-BE49-F238E27FC236}">
                <a16:creationId xmlns:a16="http://schemas.microsoft.com/office/drawing/2014/main" id="{DAA2E58A-9E0D-98B7-66CB-0A1CF7292B3B}"/>
              </a:ext>
            </a:extLst>
          </p:cNvPr>
          <p:cNvGrpSpPr/>
          <p:nvPr userDrawn="1"/>
        </p:nvGrpSpPr>
        <p:grpSpPr>
          <a:xfrm>
            <a:off x="38526113" y="-954"/>
            <a:ext cx="10980843" cy="4845764"/>
            <a:chOff x="38413653" y="39670338"/>
            <a:chExt cx="10980843" cy="4845764"/>
          </a:xfrm>
          <a:solidFill>
            <a:srgbClr val="009FEE"/>
          </a:solidFill>
        </p:grpSpPr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F0CA3018-A18D-93F8-EBF8-19DDBE24A46C}"/>
                </a:ext>
              </a:extLst>
            </p:cNvPr>
            <p:cNvSpPr/>
            <p:nvPr/>
          </p:nvSpPr>
          <p:spPr>
            <a:xfrm>
              <a:off x="48212196" y="41795619"/>
              <a:ext cx="411895" cy="211599"/>
            </a:xfrm>
            <a:custGeom>
              <a:avLst/>
              <a:gdLst>
                <a:gd name="connsiteX0" fmla="*/ 411896 w 411895"/>
                <a:gd name="connsiteY0" fmla="*/ 0 h 211599"/>
                <a:gd name="connsiteX1" fmla="*/ 0 w 411895"/>
                <a:gd name="connsiteY1" fmla="*/ 186881 h 211599"/>
                <a:gd name="connsiteX2" fmla="*/ 93438 w 411895"/>
                <a:gd name="connsiteY2" fmla="*/ 205950 h 211599"/>
                <a:gd name="connsiteX3" fmla="*/ 79136 w 411895"/>
                <a:gd name="connsiteY3" fmla="*/ 168766 h 211599"/>
                <a:gd name="connsiteX4" fmla="*/ 168761 w 411895"/>
                <a:gd name="connsiteY4" fmla="*/ 168766 h 211599"/>
                <a:gd name="connsiteX5" fmla="*/ 196416 w 411895"/>
                <a:gd name="connsiteY5" fmla="*/ 168766 h 211599"/>
                <a:gd name="connsiteX6" fmla="*/ 190694 w 411895"/>
                <a:gd name="connsiteY6" fmla="*/ 122047 h 211599"/>
                <a:gd name="connsiteX7" fmla="*/ 251715 w 411895"/>
                <a:gd name="connsiteY7" fmla="*/ 103927 h 211599"/>
                <a:gd name="connsiteX8" fmla="*/ 299388 w 411895"/>
                <a:gd name="connsiteY8" fmla="*/ 112512 h 211599"/>
                <a:gd name="connsiteX9" fmla="*/ 270784 w 411895"/>
                <a:gd name="connsiteY9" fmla="*/ 112512 h 211599"/>
                <a:gd name="connsiteX10" fmla="*/ 410946 w 411895"/>
                <a:gd name="connsiteY10" fmla="*/ 0 h 211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1895" h="211599">
                  <a:moveTo>
                    <a:pt x="411896" y="0"/>
                  </a:moveTo>
                  <a:cubicBezTo>
                    <a:pt x="275552" y="62930"/>
                    <a:pt x="117275" y="89625"/>
                    <a:pt x="0" y="186881"/>
                  </a:cubicBezTo>
                  <a:cubicBezTo>
                    <a:pt x="49578" y="178301"/>
                    <a:pt x="35276" y="227878"/>
                    <a:pt x="93438" y="205950"/>
                  </a:cubicBezTo>
                  <a:lnTo>
                    <a:pt x="79136" y="168766"/>
                  </a:lnTo>
                  <a:cubicBezTo>
                    <a:pt x="102973" y="146833"/>
                    <a:pt x="184972" y="98210"/>
                    <a:pt x="168761" y="168766"/>
                  </a:cubicBezTo>
                  <a:lnTo>
                    <a:pt x="196416" y="168766"/>
                  </a:lnTo>
                  <a:cubicBezTo>
                    <a:pt x="196416" y="168766"/>
                    <a:pt x="190694" y="122047"/>
                    <a:pt x="190694" y="122047"/>
                  </a:cubicBezTo>
                  <a:lnTo>
                    <a:pt x="251715" y="103927"/>
                  </a:lnTo>
                  <a:cubicBezTo>
                    <a:pt x="251715" y="147788"/>
                    <a:pt x="294621" y="157322"/>
                    <a:pt x="299388" y="112512"/>
                  </a:cubicBezTo>
                  <a:lnTo>
                    <a:pt x="270784" y="112512"/>
                  </a:lnTo>
                  <a:cubicBezTo>
                    <a:pt x="292712" y="46719"/>
                    <a:pt x="379479" y="55304"/>
                    <a:pt x="410946" y="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9F03D31-61E3-EC51-5F9D-BDA74EE6AB51}"/>
                </a:ext>
              </a:extLst>
            </p:cNvPr>
            <p:cNvSpPr/>
            <p:nvPr/>
          </p:nvSpPr>
          <p:spPr>
            <a:xfrm>
              <a:off x="49326800" y="41675481"/>
              <a:ext cx="67697" cy="36234"/>
            </a:xfrm>
            <a:custGeom>
              <a:avLst/>
              <a:gdLst>
                <a:gd name="connsiteX0" fmla="*/ 66743 w 67697"/>
                <a:gd name="connsiteY0" fmla="*/ 0 h 36234"/>
                <a:gd name="connsiteX1" fmla="*/ 55299 w 67697"/>
                <a:gd name="connsiteY1" fmla="*/ 2863 h 36234"/>
                <a:gd name="connsiteX2" fmla="*/ 0 w 67697"/>
                <a:gd name="connsiteY2" fmla="*/ 36235 h 36234"/>
                <a:gd name="connsiteX3" fmla="*/ 67697 w 67697"/>
                <a:gd name="connsiteY3" fmla="*/ 30513 h 36234"/>
                <a:gd name="connsiteX4" fmla="*/ 67697 w 67697"/>
                <a:gd name="connsiteY4" fmla="*/ 954 h 36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97" h="36234">
                  <a:moveTo>
                    <a:pt x="66743" y="0"/>
                  </a:moveTo>
                  <a:cubicBezTo>
                    <a:pt x="62930" y="0"/>
                    <a:pt x="59117" y="1909"/>
                    <a:pt x="55299" y="2863"/>
                  </a:cubicBezTo>
                  <a:cubicBezTo>
                    <a:pt x="43860" y="6676"/>
                    <a:pt x="5722" y="23837"/>
                    <a:pt x="0" y="36235"/>
                  </a:cubicBezTo>
                  <a:lnTo>
                    <a:pt x="67697" y="30513"/>
                  </a:lnTo>
                  <a:lnTo>
                    <a:pt x="67697" y="954"/>
                  </a:ln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C20D2ECD-278A-30A4-7468-62CD9D280F4E}"/>
                </a:ext>
              </a:extLst>
            </p:cNvPr>
            <p:cNvSpPr/>
            <p:nvPr/>
          </p:nvSpPr>
          <p:spPr>
            <a:xfrm>
              <a:off x="38413653" y="39670338"/>
              <a:ext cx="10980843" cy="4845764"/>
            </a:xfrm>
            <a:custGeom>
              <a:avLst/>
              <a:gdLst>
                <a:gd name="connsiteX0" fmla="*/ 785400 w 10980843"/>
                <a:gd name="connsiteY0" fmla="*/ 3157891 h 4845764"/>
                <a:gd name="connsiteX1" fmla="*/ 1234485 w 10980843"/>
                <a:gd name="connsiteY1" fmla="*/ 2943360 h 4845764"/>
                <a:gd name="connsiteX2" fmla="*/ 1221137 w 10980843"/>
                <a:gd name="connsiteY2" fmla="*/ 2930008 h 4845764"/>
                <a:gd name="connsiteX3" fmla="*/ 1089560 w 10980843"/>
                <a:gd name="connsiteY3" fmla="*/ 3051100 h 4845764"/>
                <a:gd name="connsiteX4" fmla="*/ 1075258 w 10980843"/>
                <a:gd name="connsiteY4" fmla="*/ 3046333 h 4845764"/>
                <a:gd name="connsiteX5" fmla="*/ 1494784 w 10980843"/>
                <a:gd name="connsiteY5" fmla="*/ 2568644 h 4845764"/>
                <a:gd name="connsiteX6" fmla="*/ 1560573 w 10980843"/>
                <a:gd name="connsiteY6" fmla="*/ 2545762 h 4845764"/>
                <a:gd name="connsiteX7" fmla="*/ 1555805 w 10980843"/>
                <a:gd name="connsiteY7" fmla="*/ 2519067 h 4845764"/>
                <a:gd name="connsiteX8" fmla="*/ 1625407 w 10980843"/>
                <a:gd name="connsiteY8" fmla="*/ 2461859 h 4845764"/>
                <a:gd name="connsiteX9" fmla="*/ 1620639 w 10980843"/>
                <a:gd name="connsiteY9" fmla="*/ 2440880 h 4845764"/>
                <a:gd name="connsiteX10" fmla="*/ 1785592 w 10980843"/>
                <a:gd name="connsiteY10" fmla="*/ 2316929 h 4845764"/>
                <a:gd name="connsiteX11" fmla="*/ 1797985 w 10980843"/>
                <a:gd name="connsiteY11" fmla="*/ 2274978 h 4845764"/>
                <a:gd name="connsiteX12" fmla="*/ 2084981 w 10980843"/>
                <a:gd name="connsiteY12" fmla="*/ 2009911 h 4845764"/>
                <a:gd name="connsiteX13" fmla="*/ 2215603 w 10980843"/>
                <a:gd name="connsiteY13" fmla="*/ 1948889 h 4845764"/>
                <a:gd name="connsiteX14" fmla="*/ 2162212 w 10980843"/>
                <a:gd name="connsiteY14" fmla="*/ 2040423 h 4845764"/>
                <a:gd name="connsiteX15" fmla="*/ 2108817 w 10980843"/>
                <a:gd name="connsiteY15" fmla="*/ 2422765 h 4845764"/>
                <a:gd name="connsiteX16" fmla="*/ 2051609 w 10980843"/>
                <a:gd name="connsiteY16" fmla="*/ 2490463 h 4845764"/>
                <a:gd name="connsiteX17" fmla="*/ 1958166 w 10980843"/>
                <a:gd name="connsiteY17" fmla="*/ 2583901 h 4845764"/>
                <a:gd name="connsiteX18" fmla="*/ 1926704 w 10980843"/>
                <a:gd name="connsiteY18" fmla="*/ 2536227 h 4845764"/>
                <a:gd name="connsiteX19" fmla="*/ 1935284 w 10980843"/>
                <a:gd name="connsiteY19" fmla="*/ 2509532 h 4845764"/>
                <a:gd name="connsiteX20" fmla="*/ 1799894 w 10980843"/>
                <a:gd name="connsiteY20" fmla="*/ 2631574 h 4845764"/>
                <a:gd name="connsiteX21" fmla="*/ 1785592 w 10980843"/>
                <a:gd name="connsiteY21" fmla="*/ 2672571 h 4845764"/>
                <a:gd name="connsiteX22" fmla="*/ 1643522 w 10980843"/>
                <a:gd name="connsiteY22" fmla="*/ 2752667 h 4845764"/>
                <a:gd name="connsiteX23" fmla="*/ 1416598 w 10980843"/>
                <a:gd name="connsiteY23" fmla="*/ 2976732 h 4845764"/>
                <a:gd name="connsiteX24" fmla="*/ 1341275 w 10980843"/>
                <a:gd name="connsiteY24" fmla="*/ 3107354 h 4845764"/>
                <a:gd name="connsiteX25" fmla="*/ 1509086 w 10980843"/>
                <a:gd name="connsiteY25" fmla="*/ 3162658 h 4845764"/>
                <a:gd name="connsiteX26" fmla="*/ 1838033 w 10980843"/>
                <a:gd name="connsiteY26" fmla="*/ 2837524 h 4845764"/>
                <a:gd name="connsiteX27" fmla="*/ 2085935 w 10980843"/>
                <a:gd name="connsiteY27" fmla="*/ 2702130 h 4845764"/>
                <a:gd name="connsiteX28" fmla="*/ 2132654 w 10980843"/>
                <a:gd name="connsiteY28" fmla="*/ 2655411 h 4845764"/>
                <a:gd name="connsiteX29" fmla="*/ 2114539 w 10980843"/>
                <a:gd name="connsiteY29" fmla="*/ 2646831 h 4845764"/>
                <a:gd name="connsiteX30" fmla="*/ 2142189 w 10980843"/>
                <a:gd name="connsiteY30" fmla="*/ 2566740 h 4845764"/>
                <a:gd name="connsiteX31" fmla="*/ 2184140 w 10980843"/>
                <a:gd name="connsiteY31" fmla="*/ 2679248 h 4845764"/>
                <a:gd name="connsiteX32" fmla="*/ 3633413 w 10980843"/>
                <a:gd name="connsiteY32" fmla="*/ 3183632 h 4845764"/>
                <a:gd name="connsiteX33" fmla="*/ 3905151 w 10980843"/>
                <a:gd name="connsiteY33" fmla="*/ 2828944 h 4845764"/>
                <a:gd name="connsiteX34" fmla="*/ 4209307 w 10980843"/>
                <a:gd name="connsiteY34" fmla="*/ 2572457 h 4845764"/>
                <a:gd name="connsiteX35" fmla="*/ 4329445 w 10980843"/>
                <a:gd name="connsiteY35" fmla="*/ 2496180 h 4845764"/>
                <a:gd name="connsiteX36" fmla="*/ 4360908 w 10980843"/>
                <a:gd name="connsiteY36" fmla="*/ 2509532 h 4845764"/>
                <a:gd name="connsiteX37" fmla="*/ 4540163 w 10980843"/>
                <a:gd name="connsiteY37" fmla="*/ 2455182 h 4845764"/>
                <a:gd name="connsiteX38" fmla="*/ 4867201 w 10980843"/>
                <a:gd name="connsiteY38" fmla="*/ 2221583 h 4845764"/>
                <a:gd name="connsiteX39" fmla="*/ 4846227 w 10980843"/>
                <a:gd name="connsiteY39" fmla="*/ 2219674 h 4845764"/>
                <a:gd name="connsiteX40" fmla="*/ 4666018 w 10980843"/>
                <a:gd name="connsiteY40" fmla="*/ 2319788 h 4845764"/>
                <a:gd name="connsiteX41" fmla="*/ 4647903 w 10980843"/>
                <a:gd name="connsiteY41" fmla="*/ 2310253 h 4845764"/>
                <a:gd name="connsiteX42" fmla="*/ 4915829 w 10980843"/>
                <a:gd name="connsiteY42" fmla="*/ 2110979 h 4845764"/>
                <a:gd name="connsiteX43" fmla="*/ 5158963 w 10980843"/>
                <a:gd name="connsiteY43" fmla="*/ 1970822 h 4845764"/>
                <a:gd name="connsiteX44" fmla="*/ 5479329 w 10980843"/>
                <a:gd name="connsiteY44" fmla="*/ 1856406 h 4845764"/>
                <a:gd name="connsiteX45" fmla="*/ 5432610 w 10980843"/>
                <a:gd name="connsiteY45" fmla="*/ 1838286 h 4845764"/>
                <a:gd name="connsiteX46" fmla="*/ 5493632 w 10980843"/>
                <a:gd name="connsiteY46" fmla="*/ 1819217 h 4845764"/>
                <a:gd name="connsiteX47" fmla="*/ 5498399 w 10980843"/>
                <a:gd name="connsiteY47" fmla="*/ 1847821 h 4845764"/>
                <a:gd name="connsiteX48" fmla="*/ 5572768 w 10980843"/>
                <a:gd name="connsiteY48" fmla="*/ 1828751 h 4845764"/>
                <a:gd name="connsiteX49" fmla="*/ 5545118 w 10980843"/>
                <a:gd name="connsiteY49" fmla="*/ 1805869 h 4845764"/>
                <a:gd name="connsiteX50" fmla="*/ 5610906 w 10980843"/>
                <a:gd name="connsiteY50" fmla="*/ 1768685 h 4845764"/>
                <a:gd name="connsiteX51" fmla="*/ 5641419 w 10980843"/>
                <a:gd name="connsiteY51" fmla="*/ 1733405 h 4845764"/>
                <a:gd name="connsiteX52" fmla="*/ 6091454 w 10980843"/>
                <a:gd name="connsiteY52" fmla="*/ 1604686 h 4845764"/>
                <a:gd name="connsiteX53" fmla="*/ 6171549 w 10980843"/>
                <a:gd name="connsiteY53" fmla="*/ 1586571 h 4845764"/>
                <a:gd name="connsiteX54" fmla="*/ 6012318 w 10980843"/>
                <a:gd name="connsiteY54" fmla="*/ 1652360 h 4845764"/>
                <a:gd name="connsiteX55" fmla="*/ 6030433 w 10980843"/>
                <a:gd name="connsiteY55" fmla="*/ 1670479 h 4845764"/>
                <a:gd name="connsiteX56" fmla="*/ 5927460 w 10980843"/>
                <a:gd name="connsiteY56" fmla="*/ 1712431 h 4845764"/>
                <a:gd name="connsiteX57" fmla="*/ 5974179 w 10980843"/>
                <a:gd name="connsiteY57" fmla="*/ 1735313 h 4845764"/>
                <a:gd name="connsiteX58" fmla="*/ 5801600 w 10980843"/>
                <a:gd name="connsiteY58" fmla="*/ 1782987 h 4845764"/>
                <a:gd name="connsiteX59" fmla="*/ 5768229 w 10980843"/>
                <a:gd name="connsiteY59" fmla="*/ 1832569 h 4845764"/>
                <a:gd name="connsiteX60" fmla="*/ 5207591 w 10980843"/>
                <a:gd name="connsiteY60" fmla="*/ 2169142 h 4845764"/>
                <a:gd name="connsiteX61" fmla="*/ 5189476 w 10980843"/>
                <a:gd name="connsiteY61" fmla="*/ 2188211 h 4845764"/>
                <a:gd name="connsiteX62" fmla="*/ 5203778 w 10980843"/>
                <a:gd name="connsiteY62" fmla="*/ 2220628 h 4845764"/>
                <a:gd name="connsiteX63" fmla="*/ 5115103 w 10980843"/>
                <a:gd name="connsiteY63" fmla="*/ 2360790 h 4845764"/>
                <a:gd name="connsiteX64" fmla="*/ 5152287 w 10980843"/>
                <a:gd name="connsiteY64" fmla="*/ 2341721 h 4845764"/>
                <a:gd name="connsiteX65" fmla="*/ 5142752 w 10980843"/>
                <a:gd name="connsiteY65" fmla="*/ 2378905 h 4845764"/>
                <a:gd name="connsiteX66" fmla="*/ 5351566 w 10980843"/>
                <a:gd name="connsiteY66" fmla="*/ 2255908 h 4845764"/>
                <a:gd name="connsiteX67" fmla="*/ 5385887 w 10980843"/>
                <a:gd name="connsiteY67" fmla="*/ 2253045 h 4845764"/>
                <a:gd name="connsiteX68" fmla="*/ 5179941 w 10980843"/>
                <a:gd name="connsiteY68" fmla="*/ 2393207 h 4845764"/>
                <a:gd name="connsiteX69" fmla="*/ 5236195 w 10980843"/>
                <a:gd name="connsiteY69" fmla="*/ 2370325 h 4845764"/>
                <a:gd name="connsiteX70" fmla="*/ 5002595 w 10980843"/>
                <a:gd name="connsiteY70" fmla="*/ 2622039 h 4845764"/>
                <a:gd name="connsiteX71" fmla="*/ 5124637 w 10980843"/>
                <a:gd name="connsiteY71" fmla="*/ 2533369 h 4845764"/>
                <a:gd name="connsiteX72" fmla="*/ 5222847 w 10980843"/>
                <a:gd name="connsiteY72" fmla="*/ 2435159 h 4845764"/>
                <a:gd name="connsiteX73" fmla="*/ 5241917 w 10980843"/>
                <a:gd name="connsiteY73" fmla="*/ 2435159 h 4845764"/>
                <a:gd name="connsiteX74" fmla="*/ 4806180 w 10980843"/>
                <a:gd name="connsiteY74" fmla="*/ 2812733 h 4845764"/>
                <a:gd name="connsiteX75" fmla="*/ 3741153 w 10980843"/>
                <a:gd name="connsiteY75" fmla="*/ 3691833 h 4845764"/>
                <a:gd name="connsiteX76" fmla="*/ 3507553 w 10980843"/>
                <a:gd name="connsiteY76" fmla="*/ 3915898 h 4845764"/>
                <a:gd name="connsiteX77" fmla="*/ 3586694 w 10980843"/>
                <a:gd name="connsiteY77" fmla="*/ 3863458 h 4845764"/>
                <a:gd name="connsiteX78" fmla="*/ 3666784 w 10980843"/>
                <a:gd name="connsiteY78" fmla="*/ 3803386 h 4845764"/>
                <a:gd name="connsiteX79" fmla="*/ 3747829 w 10980843"/>
                <a:gd name="connsiteY79" fmla="*/ 3713761 h 4845764"/>
                <a:gd name="connsiteX80" fmla="*/ 3834596 w 10980843"/>
                <a:gd name="connsiteY80" fmla="*/ 3634625 h 4845764"/>
                <a:gd name="connsiteX81" fmla="*/ 3956638 w 10980843"/>
                <a:gd name="connsiteY81" fmla="*/ 3532602 h 4845764"/>
                <a:gd name="connsiteX82" fmla="*/ 4011942 w 10980843"/>
                <a:gd name="connsiteY82" fmla="*/ 3489696 h 4845764"/>
                <a:gd name="connsiteX83" fmla="*/ 4011942 w 10980843"/>
                <a:gd name="connsiteY83" fmla="*/ 3462046 h 4845764"/>
                <a:gd name="connsiteX84" fmla="*/ 4058661 w 10980843"/>
                <a:gd name="connsiteY84" fmla="*/ 3504952 h 4845764"/>
                <a:gd name="connsiteX85" fmla="*/ 4110147 w 10980843"/>
                <a:gd name="connsiteY85" fmla="*/ 3499231 h 4845764"/>
                <a:gd name="connsiteX86" fmla="*/ 4146377 w 10980843"/>
                <a:gd name="connsiteY86" fmla="*/ 3516391 h 4845764"/>
                <a:gd name="connsiteX87" fmla="*/ 4379027 w 10980843"/>
                <a:gd name="connsiteY87" fmla="*/ 3272307 h 4845764"/>
                <a:gd name="connsiteX88" fmla="*/ 4385699 w 10980843"/>
                <a:gd name="connsiteY88" fmla="*/ 3233214 h 4845764"/>
                <a:gd name="connsiteX89" fmla="*/ 4580206 w 10980843"/>
                <a:gd name="connsiteY89" fmla="*/ 3099728 h 4845764"/>
                <a:gd name="connsiteX90" fmla="*/ 4879599 w 10980843"/>
                <a:gd name="connsiteY90" fmla="*/ 2950032 h 4845764"/>
                <a:gd name="connsiteX91" fmla="*/ 4924409 w 10980843"/>
                <a:gd name="connsiteY91" fmla="*/ 2923337 h 4845764"/>
                <a:gd name="connsiteX92" fmla="*/ 4953013 w 10980843"/>
                <a:gd name="connsiteY92" fmla="*/ 2937639 h 4845764"/>
                <a:gd name="connsiteX93" fmla="*/ 5097942 w 10980843"/>
                <a:gd name="connsiteY93" fmla="*/ 2961475 h 4845764"/>
                <a:gd name="connsiteX94" fmla="*/ 5144661 w 10980843"/>
                <a:gd name="connsiteY94" fmla="*/ 2985312 h 4845764"/>
                <a:gd name="connsiteX95" fmla="*/ 5186613 w 10980843"/>
                <a:gd name="connsiteY95" fmla="*/ 2891869 h 4845764"/>
                <a:gd name="connsiteX96" fmla="*/ 5230473 w 10980843"/>
                <a:gd name="connsiteY96" fmla="*/ 3100683 h 4845764"/>
                <a:gd name="connsiteX97" fmla="*/ 5257168 w 10980843"/>
                <a:gd name="connsiteY97" fmla="*/ 3122611 h 4845764"/>
                <a:gd name="connsiteX98" fmla="*/ 5247634 w 10980843"/>
                <a:gd name="connsiteY98" fmla="*/ 3185540 h 4845764"/>
                <a:gd name="connsiteX99" fmla="*/ 5586115 w 10980843"/>
                <a:gd name="connsiteY99" fmla="*/ 3997893 h 4845764"/>
                <a:gd name="connsiteX100" fmla="*/ 5668114 w 10980843"/>
                <a:gd name="connsiteY100" fmla="*/ 4158079 h 4845764"/>
                <a:gd name="connsiteX101" fmla="*/ 5580398 w 10980843"/>
                <a:gd name="connsiteY101" fmla="*/ 4266773 h 4845764"/>
                <a:gd name="connsiteX102" fmla="*/ 5538442 w 10980843"/>
                <a:gd name="connsiteY102" fmla="*/ 4326840 h 4845764"/>
                <a:gd name="connsiteX103" fmla="*/ 5567046 w 10980843"/>
                <a:gd name="connsiteY103" fmla="*/ 4616698 h 4845764"/>
                <a:gd name="connsiteX104" fmla="*/ 5578489 w 10980843"/>
                <a:gd name="connsiteY104" fmla="*/ 4698693 h 4845764"/>
                <a:gd name="connsiteX105" fmla="*/ 5639510 w 10980843"/>
                <a:gd name="connsiteY105" fmla="*/ 4780692 h 4845764"/>
                <a:gd name="connsiteX106" fmla="*/ 5695764 w 10980843"/>
                <a:gd name="connsiteY106" fmla="*/ 4786414 h 4845764"/>
                <a:gd name="connsiteX107" fmla="*/ 5806367 w 10980843"/>
                <a:gd name="connsiteY107" fmla="*/ 4845531 h 4845764"/>
                <a:gd name="connsiteX108" fmla="*/ 6072384 w 10980843"/>
                <a:gd name="connsiteY108" fmla="*/ 4783555 h 4845764"/>
                <a:gd name="connsiteX109" fmla="*/ 6147712 w 10980843"/>
                <a:gd name="connsiteY109" fmla="*/ 4723484 h 4845764"/>
                <a:gd name="connsiteX110" fmla="*/ 6110523 w 10980843"/>
                <a:gd name="connsiteY110" fmla="*/ 4718717 h 4845764"/>
                <a:gd name="connsiteX111" fmla="*/ 6307893 w 10980843"/>
                <a:gd name="connsiteY111" fmla="*/ 4592861 h 4845764"/>
                <a:gd name="connsiteX112" fmla="*/ 6454726 w 10980843"/>
                <a:gd name="connsiteY112" fmla="*/ 4548047 h 4845764"/>
                <a:gd name="connsiteX113" fmla="*/ 6531004 w 10980843"/>
                <a:gd name="connsiteY113" fmla="*/ 4526119 h 4845764"/>
                <a:gd name="connsiteX114" fmla="*/ 6511934 w 10980843"/>
                <a:gd name="connsiteY114" fmla="*/ 4488930 h 4845764"/>
                <a:gd name="connsiteX115" fmla="*/ 6587257 w 10980843"/>
                <a:gd name="connsiteY115" fmla="*/ 4479395 h 4845764"/>
                <a:gd name="connsiteX116" fmla="*/ 6592025 w 10980843"/>
                <a:gd name="connsiteY116" fmla="*/ 4497515 h 4845764"/>
                <a:gd name="connsiteX117" fmla="*/ 6733141 w 10980843"/>
                <a:gd name="connsiteY117" fmla="*/ 4442211 h 4845764"/>
                <a:gd name="connsiteX118" fmla="*/ 6951484 w 10980843"/>
                <a:gd name="connsiteY118" fmla="*/ 4391679 h 4845764"/>
                <a:gd name="connsiteX119" fmla="*/ 7144087 w 10980843"/>
                <a:gd name="connsiteY119" fmla="*/ 4311588 h 4845764"/>
                <a:gd name="connsiteX120" fmla="*/ 7207966 w 10980843"/>
                <a:gd name="connsiteY120" fmla="*/ 4339238 h 4845764"/>
                <a:gd name="connsiteX121" fmla="*/ 7296642 w 10980843"/>
                <a:gd name="connsiteY121" fmla="*/ 4302053 h 4845764"/>
                <a:gd name="connsiteX122" fmla="*/ 7212734 w 10980843"/>
                <a:gd name="connsiteY122" fmla="*/ 4372609 h 4845764"/>
                <a:gd name="connsiteX123" fmla="*/ 7174595 w 10980843"/>
                <a:gd name="connsiteY123" fmla="*/ 4423141 h 4845764"/>
                <a:gd name="connsiteX124" fmla="*/ 7473034 w 10980843"/>
                <a:gd name="connsiteY124" fmla="*/ 4323981 h 4845764"/>
                <a:gd name="connsiteX125" fmla="*/ 7530242 w 10980843"/>
                <a:gd name="connsiteY125" fmla="*/ 4323981 h 4845764"/>
                <a:gd name="connsiteX126" fmla="*/ 7658006 w 10980843"/>
                <a:gd name="connsiteY126" fmla="*/ 4252471 h 4845764"/>
                <a:gd name="connsiteX127" fmla="*/ 7669444 w 10980843"/>
                <a:gd name="connsiteY127" fmla="*/ 4194309 h 4845764"/>
                <a:gd name="connsiteX128" fmla="*/ 7807697 w 10980843"/>
                <a:gd name="connsiteY128" fmla="*/ 4144731 h 4845764"/>
                <a:gd name="connsiteX129" fmla="*/ 8009835 w 10980843"/>
                <a:gd name="connsiteY129" fmla="*/ 4018871 h 4845764"/>
                <a:gd name="connsiteX130" fmla="*/ 8381687 w 10980843"/>
                <a:gd name="connsiteY130" fmla="*/ 3886340 h 4845764"/>
                <a:gd name="connsiteX131" fmla="*/ 8754494 w 10980843"/>
                <a:gd name="connsiteY131" fmla="*/ 3745224 h 4845764"/>
                <a:gd name="connsiteX132" fmla="*/ 8986185 w 10980843"/>
                <a:gd name="connsiteY132" fmla="*/ 3640342 h 4845764"/>
                <a:gd name="connsiteX133" fmla="*/ 9057696 w 10980843"/>
                <a:gd name="connsiteY133" fmla="*/ 3626995 h 4845764"/>
                <a:gd name="connsiteX134" fmla="*/ 9082487 w 10980843"/>
                <a:gd name="connsiteY134" fmla="*/ 3586952 h 4845764"/>
                <a:gd name="connsiteX135" fmla="*/ 9262691 w 10980843"/>
                <a:gd name="connsiteY135" fmla="*/ 3516391 h 4845764"/>
                <a:gd name="connsiteX136" fmla="*/ 9310365 w 10980843"/>
                <a:gd name="connsiteY136" fmla="*/ 3524976 h 4845764"/>
                <a:gd name="connsiteX137" fmla="*/ 9343736 w 10980843"/>
                <a:gd name="connsiteY137" fmla="*/ 3446790 h 4845764"/>
                <a:gd name="connsiteX138" fmla="*/ 9540152 w 10980843"/>
                <a:gd name="connsiteY138" fmla="*/ 3339050 h 4845764"/>
                <a:gd name="connsiteX139" fmla="*/ 9308461 w 10980843"/>
                <a:gd name="connsiteY139" fmla="*/ 3401975 h 4845764"/>
                <a:gd name="connsiteX140" fmla="*/ 9126347 w 10980843"/>
                <a:gd name="connsiteY140" fmla="*/ 3444881 h 4845764"/>
                <a:gd name="connsiteX141" fmla="*/ 8894652 w 10980843"/>
                <a:gd name="connsiteY141" fmla="*/ 3559297 h 4845764"/>
                <a:gd name="connsiteX142" fmla="*/ 8745914 w 10980843"/>
                <a:gd name="connsiteY142" fmla="*/ 3606971 h 4845764"/>
                <a:gd name="connsiteX143" fmla="*/ 8694423 w 10980843"/>
                <a:gd name="connsiteY143" fmla="*/ 3648927 h 4845764"/>
                <a:gd name="connsiteX144" fmla="*/ 8524708 w 10980843"/>
                <a:gd name="connsiteY144" fmla="*/ 3712807 h 4845764"/>
                <a:gd name="connsiteX145" fmla="*/ 7514985 w 10980843"/>
                <a:gd name="connsiteY145" fmla="*/ 4142822 h 4845764"/>
                <a:gd name="connsiteX146" fmla="*/ 7500683 w 10980843"/>
                <a:gd name="connsiteY146" fmla="*/ 4124707 h 4845764"/>
                <a:gd name="connsiteX147" fmla="*/ 7740005 w 10980843"/>
                <a:gd name="connsiteY147" fmla="*/ 3966430 h 4845764"/>
                <a:gd name="connsiteX148" fmla="*/ 7967883 w 10980843"/>
                <a:gd name="connsiteY148" fmla="*/ 3910177 h 4845764"/>
                <a:gd name="connsiteX149" fmla="*/ 7948814 w 10980843"/>
                <a:gd name="connsiteY149" fmla="*/ 3896829 h 4845764"/>
                <a:gd name="connsiteX150" fmla="*/ 7995533 w 10980843"/>
                <a:gd name="connsiteY150" fmla="*/ 3872992 h 4845764"/>
                <a:gd name="connsiteX151" fmla="*/ 8005067 w 10980843"/>
                <a:gd name="connsiteY151" fmla="*/ 3919711 h 4845764"/>
                <a:gd name="connsiteX152" fmla="*/ 8009835 w 10980843"/>
                <a:gd name="connsiteY152" fmla="*/ 3893012 h 4845764"/>
                <a:gd name="connsiteX153" fmla="*/ 8033671 w 10980843"/>
                <a:gd name="connsiteY153" fmla="*/ 3897779 h 4845764"/>
                <a:gd name="connsiteX154" fmla="*/ 8360709 w 10980843"/>
                <a:gd name="connsiteY154" fmla="*/ 3766202 h 4845764"/>
                <a:gd name="connsiteX155" fmla="*/ 8386455 w 10980843"/>
                <a:gd name="connsiteY155" fmla="*/ 3702318 h 4845764"/>
                <a:gd name="connsiteX156" fmla="*/ 8373107 w 10980843"/>
                <a:gd name="connsiteY156" fmla="*/ 3679435 h 4845764"/>
                <a:gd name="connsiteX157" fmla="*/ 8375966 w 10980843"/>
                <a:gd name="connsiteY157" fmla="*/ 3660366 h 4845764"/>
                <a:gd name="connsiteX158" fmla="*/ 8344503 w 10980843"/>
                <a:gd name="connsiteY158" fmla="*/ 3631762 h 4845764"/>
                <a:gd name="connsiteX159" fmla="*/ 8252015 w 10980843"/>
                <a:gd name="connsiteY159" fmla="*/ 3696601 h 4845764"/>
                <a:gd name="connsiteX160" fmla="*/ 8182413 w 10980843"/>
                <a:gd name="connsiteY160" fmla="*/ 3667997 h 4845764"/>
                <a:gd name="connsiteX161" fmla="*/ 8172879 w 10980843"/>
                <a:gd name="connsiteY161" fmla="*/ 3648927 h 4845764"/>
                <a:gd name="connsiteX162" fmla="*/ 8153809 w 10980843"/>
                <a:gd name="connsiteY162" fmla="*/ 3718529 h 4845764"/>
                <a:gd name="connsiteX163" fmla="*/ 8098505 w 10980843"/>
                <a:gd name="connsiteY163" fmla="*/ 3797665 h 4845764"/>
                <a:gd name="connsiteX164" fmla="*/ 8107090 w 10980843"/>
                <a:gd name="connsiteY164" fmla="*/ 3773828 h 4845764"/>
                <a:gd name="connsiteX165" fmla="*/ 8088971 w 10980843"/>
                <a:gd name="connsiteY165" fmla="*/ 3765248 h 4845764"/>
                <a:gd name="connsiteX166" fmla="*/ 8107090 w 10980843"/>
                <a:gd name="connsiteY166" fmla="*/ 3732831 h 4845764"/>
                <a:gd name="connsiteX167" fmla="*/ 8039393 w 10980843"/>
                <a:gd name="connsiteY167" fmla="*/ 3751900 h 4845764"/>
                <a:gd name="connsiteX168" fmla="*/ 7971696 w 10980843"/>
                <a:gd name="connsiteY168" fmla="*/ 3798619 h 4845764"/>
                <a:gd name="connsiteX169" fmla="*/ 7942137 w 10980843"/>
                <a:gd name="connsiteY169" fmla="*/ 3846292 h 4845764"/>
                <a:gd name="connsiteX170" fmla="*/ 7855371 w 10980843"/>
                <a:gd name="connsiteY170" fmla="*/ 3846292 h 4845764"/>
                <a:gd name="connsiteX171" fmla="*/ 7836301 w 10980843"/>
                <a:gd name="connsiteY171" fmla="*/ 3878709 h 4845764"/>
                <a:gd name="connsiteX172" fmla="*/ 7789582 w 10980843"/>
                <a:gd name="connsiteY172" fmla="*/ 3877760 h 4845764"/>
                <a:gd name="connsiteX173" fmla="*/ 7681842 w 10980843"/>
                <a:gd name="connsiteY173" fmla="*/ 3930201 h 4845764"/>
                <a:gd name="connsiteX174" fmla="*/ 7663727 w 10980843"/>
                <a:gd name="connsiteY174" fmla="*/ 3911131 h 4845764"/>
                <a:gd name="connsiteX175" fmla="*/ 7645608 w 10980843"/>
                <a:gd name="connsiteY175" fmla="*/ 3967385 h 4845764"/>
                <a:gd name="connsiteX176" fmla="*/ 7578865 w 10980843"/>
                <a:gd name="connsiteY176" fmla="*/ 4023639 h 4845764"/>
                <a:gd name="connsiteX177" fmla="*/ 7546448 w 10980843"/>
                <a:gd name="connsiteY177" fmla="*/ 4023639 h 4845764"/>
                <a:gd name="connsiteX178" fmla="*/ 7555983 w 10980843"/>
                <a:gd name="connsiteY178" fmla="*/ 4004569 h 4845764"/>
                <a:gd name="connsiteX179" fmla="*/ 7490194 w 10980843"/>
                <a:gd name="connsiteY179" fmla="*/ 3995035 h 4845764"/>
                <a:gd name="connsiteX180" fmla="*/ 7548357 w 10980843"/>
                <a:gd name="connsiteY180" fmla="*/ 3950220 h 4845764"/>
                <a:gd name="connsiteX181" fmla="*/ 7604610 w 10980843"/>
                <a:gd name="connsiteY181" fmla="*/ 3920666 h 4845764"/>
                <a:gd name="connsiteX182" fmla="*/ 7619867 w 10980843"/>
                <a:gd name="connsiteY182" fmla="*/ 3887294 h 4845764"/>
                <a:gd name="connsiteX183" fmla="*/ 7656097 w 10980843"/>
                <a:gd name="connsiteY183" fmla="*/ 3880618 h 4845764"/>
                <a:gd name="connsiteX184" fmla="*/ 7677075 w 10980843"/>
                <a:gd name="connsiteY184" fmla="*/ 3840571 h 4845764"/>
                <a:gd name="connsiteX185" fmla="*/ 7849654 w 10980843"/>
                <a:gd name="connsiteY185" fmla="*/ 3779550 h 4845764"/>
                <a:gd name="connsiteX186" fmla="*/ 7854421 w 10980843"/>
                <a:gd name="connsiteY186" fmla="*/ 3807199 h 4845764"/>
                <a:gd name="connsiteX187" fmla="*/ 7909720 w 10980843"/>
                <a:gd name="connsiteY187" fmla="*/ 3788130 h 4845764"/>
                <a:gd name="connsiteX188" fmla="*/ 8046065 w 10980843"/>
                <a:gd name="connsiteY188" fmla="*/ 3686112 h 4845764"/>
                <a:gd name="connsiteX189" fmla="*/ 8055599 w 10980843"/>
                <a:gd name="connsiteY189" fmla="*/ 3713761 h 4845764"/>
                <a:gd name="connsiteX190" fmla="*/ 8110903 w 10980843"/>
                <a:gd name="connsiteY190" fmla="*/ 3638438 h 4845764"/>
                <a:gd name="connsiteX191" fmla="*/ 8190039 w 10980843"/>
                <a:gd name="connsiteY191" fmla="*/ 3628903 h 4845764"/>
                <a:gd name="connsiteX192" fmla="*/ 8245343 w 10980843"/>
                <a:gd name="connsiteY192" fmla="*/ 3585043 h 4845764"/>
                <a:gd name="connsiteX193" fmla="*/ 8274897 w 10980843"/>
                <a:gd name="connsiteY193" fmla="*/ 3629858 h 4845764"/>
                <a:gd name="connsiteX194" fmla="*/ 8340690 w 10980843"/>
                <a:gd name="connsiteY194" fmla="*/ 3550717 h 4845764"/>
                <a:gd name="connsiteX195" fmla="*/ 8407433 w 10980843"/>
                <a:gd name="connsiteY195" fmla="*/ 3485883 h 4845764"/>
                <a:gd name="connsiteX196" fmla="*/ 8511360 w 10980843"/>
                <a:gd name="connsiteY196" fmla="*/ 3462046 h 4845764"/>
                <a:gd name="connsiteX197" fmla="*/ 8542822 w 10980843"/>
                <a:gd name="connsiteY197" fmla="*/ 3416277 h 4845764"/>
                <a:gd name="connsiteX198" fmla="*/ 8603844 w 10980843"/>
                <a:gd name="connsiteY198" fmla="*/ 3410560 h 4845764"/>
                <a:gd name="connsiteX199" fmla="*/ 8662006 w 10980843"/>
                <a:gd name="connsiteY199" fmla="*/ 3357165 h 4845764"/>
                <a:gd name="connsiteX200" fmla="*/ 8944234 w 10980843"/>
                <a:gd name="connsiteY200" fmla="*/ 3252283 h 4845764"/>
                <a:gd name="connsiteX201" fmla="*/ 8976651 w 10980843"/>
                <a:gd name="connsiteY201" fmla="*/ 3252283 h 4845764"/>
                <a:gd name="connsiteX202" fmla="*/ 9060559 w 10980843"/>
                <a:gd name="connsiteY202" fmla="*/ 3195075 h 4845764"/>
                <a:gd name="connsiteX203" fmla="*/ 9107278 w 10980843"/>
                <a:gd name="connsiteY203" fmla="*/ 3200797 h 4845764"/>
                <a:gd name="connsiteX204" fmla="*/ 9112045 w 10980843"/>
                <a:gd name="connsiteY204" fmla="*/ 3237981 h 4845764"/>
                <a:gd name="connsiteX205" fmla="*/ 9189277 w 10980843"/>
                <a:gd name="connsiteY205" fmla="*/ 3212236 h 4845764"/>
                <a:gd name="connsiteX206" fmla="*/ 9219785 w 10980843"/>
                <a:gd name="connsiteY206" fmla="*/ 3218912 h 4845764"/>
                <a:gd name="connsiteX207" fmla="*/ 8949001 w 10980843"/>
                <a:gd name="connsiteY207" fmla="*/ 3340954 h 4845764"/>
                <a:gd name="connsiteX208" fmla="*/ 8967116 w 10980843"/>
                <a:gd name="connsiteY208" fmla="*/ 3378138 h 4845764"/>
                <a:gd name="connsiteX209" fmla="*/ 8939466 w 10980843"/>
                <a:gd name="connsiteY209" fmla="*/ 3371467 h 4845764"/>
                <a:gd name="connsiteX210" fmla="*/ 8939466 w 10980843"/>
                <a:gd name="connsiteY210" fmla="*/ 3350489 h 4845764"/>
                <a:gd name="connsiteX211" fmla="*/ 8885117 w 10980843"/>
                <a:gd name="connsiteY211" fmla="*/ 3385769 h 4845764"/>
                <a:gd name="connsiteX212" fmla="*/ 8902282 w 10980843"/>
                <a:gd name="connsiteY212" fmla="*/ 3410560 h 4845764"/>
                <a:gd name="connsiteX213" fmla="*/ 8808839 w 10980843"/>
                <a:gd name="connsiteY213" fmla="*/ 3433442 h 4845764"/>
                <a:gd name="connsiteX214" fmla="*/ 8752586 w 10980843"/>
                <a:gd name="connsiteY214" fmla="*/ 3428675 h 4845764"/>
                <a:gd name="connsiteX215" fmla="*/ 8789770 w 10980843"/>
                <a:gd name="connsiteY215" fmla="*/ 3447744 h 4845764"/>
                <a:gd name="connsiteX216" fmla="*/ 8743051 w 10980843"/>
                <a:gd name="connsiteY216" fmla="*/ 3499231 h 4845764"/>
                <a:gd name="connsiteX217" fmla="*/ 8852700 w 10980843"/>
                <a:gd name="connsiteY217" fmla="*/ 3482070 h 4845764"/>
                <a:gd name="connsiteX218" fmla="*/ 8928023 w 10980843"/>
                <a:gd name="connsiteY218" fmla="*/ 3435346 h 4845764"/>
                <a:gd name="connsiteX219" fmla="*/ 9006209 w 10980843"/>
                <a:gd name="connsiteY219" fmla="*/ 3429629 h 4845764"/>
                <a:gd name="connsiteX220" fmla="*/ 9067230 w 10980843"/>
                <a:gd name="connsiteY220" fmla="*/ 3386723 h 4845764"/>
                <a:gd name="connsiteX221" fmla="*/ 9140649 w 10980843"/>
                <a:gd name="connsiteY221" fmla="*/ 3396258 h 4845764"/>
                <a:gd name="connsiteX222" fmla="*/ 9346599 w 10980843"/>
                <a:gd name="connsiteY222" fmla="*/ 3373371 h 4845764"/>
                <a:gd name="connsiteX223" fmla="*/ 9425735 w 10980843"/>
                <a:gd name="connsiteY223" fmla="*/ 3349534 h 4845764"/>
                <a:gd name="connsiteX224" fmla="*/ 9353271 w 10980843"/>
                <a:gd name="connsiteY224" fmla="*/ 3300911 h 4845764"/>
                <a:gd name="connsiteX225" fmla="*/ 9372340 w 10980843"/>
                <a:gd name="connsiteY225" fmla="*/ 3249420 h 4845764"/>
                <a:gd name="connsiteX226" fmla="*/ 9410479 w 10980843"/>
                <a:gd name="connsiteY226" fmla="*/ 3265631 h 4845764"/>
                <a:gd name="connsiteX227" fmla="*/ 9528708 w 10980843"/>
                <a:gd name="connsiteY227" fmla="*/ 3233214 h 4845764"/>
                <a:gd name="connsiteX228" fmla="*/ 9519174 w 10980843"/>
                <a:gd name="connsiteY228" fmla="*/ 3214144 h 4845764"/>
                <a:gd name="connsiteX229" fmla="*/ 9526804 w 10980843"/>
                <a:gd name="connsiteY229" fmla="*/ 3192212 h 4845764"/>
                <a:gd name="connsiteX230" fmla="*/ 9509639 w 10980843"/>
                <a:gd name="connsiteY230" fmla="*/ 3186495 h 4845764"/>
                <a:gd name="connsiteX231" fmla="*/ 9555408 w 10980843"/>
                <a:gd name="connsiteY231" fmla="*/ 3152169 h 4845764"/>
                <a:gd name="connsiteX232" fmla="*/ 9548732 w 10980843"/>
                <a:gd name="connsiteY232" fmla="*/ 3113076 h 4845764"/>
                <a:gd name="connsiteX233" fmla="*/ 9642175 w 10980843"/>
                <a:gd name="connsiteY233" fmla="*/ 3085426 h 4845764"/>
                <a:gd name="connsiteX234" fmla="*/ 9924398 w 10980843"/>
                <a:gd name="connsiteY234" fmla="*/ 2965288 h 4845764"/>
                <a:gd name="connsiteX235" fmla="*/ 9995908 w 10980843"/>
                <a:gd name="connsiteY235" fmla="*/ 2919524 h 4845764"/>
                <a:gd name="connsiteX236" fmla="*/ 9967304 w 10980843"/>
                <a:gd name="connsiteY236" fmla="*/ 2887102 h 4845764"/>
                <a:gd name="connsiteX237" fmla="*/ 10038814 w 10980843"/>
                <a:gd name="connsiteY237" fmla="*/ 2863265 h 4845764"/>
                <a:gd name="connsiteX238" fmla="*/ 10258112 w 10980843"/>
                <a:gd name="connsiteY238" fmla="*/ 2807011 h 4845764"/>
                <a:gd name="connsiteX239" fmla="*/ 10245719 w 10980843"/>
                <a:gd name="connsiteY239" fmla="*/ 2790805 h 4845764"/>
                <a:gd name="connsiteX240" fmla="*/ 10131302 w 10980843"/>
                <a:gd name="connsiteY240" fmla="*/ 2788896 h 4845764"/>
                <a:gd name="connsiteX241" fmla="*/ 9993049 w 10980843"/>
                <a:gd name="connsiteY241" fmla="*/ 2809875 h 4845764"/>
                <a:gd name="connsiteX242" fmla="*/ 9867190 w 10980843"/>
                <a:gd name="connsiteY242" fmla="*/ 2871850 h 4845764"/>
                <a:gd name="connsiteX243" fmla="*/ 9780428 w 10980843"/>
                <a:gd name="connsiteY243" fmla="*/ 2877567 h 4845764"/>
                <a:gd name="connsiteX244" fmla="*/ 9774706 w 10980843"/>
                <a:gd name="connsiteY244" fmla="*/ 2900454 h 4845764"/>
                <a:gd name="connsiteX245" fmla="*/ 9693661 w 10980843"/>
                <a:gd name="connsiteY245" fmla="*/ 2927149 h 4845764"/>
                <a:gd name="connsiteX246" fmla="*/ 9652659 w 10980843"/>
                <a:gd name="connsiteY246" fmla="*/ 2972914 h 4845764"/>
                <a:gd name="connsiteX247" fmla="*/ 9458152 w 10980843"/>
                <a:gd name="connsiteY247" fmla="*/ 3058726 h 4845764"/>
                <a:gd name="connsiteX248" fmla="*/ 9443850 w 10980843"/>
                <a:gd name="connsiteY248" fmla="*/ 3044424 h 4845764"/>
                <a:gd name="connsiteX249" fmla="*/ 9500104 w 10980843"/>
                <a:gd name="connsiteY249" fmla="*/ 2973868 h 4845764"/>
                <a:gd name="connsiteX250" fmla="*/ 9340878 w 10980843"/>
                <a:gd name="connsiteY250" fmla="*/ 3001518 h 4845764"/>
                <a:gd name="connsiteX251" fmla="*/ 9350412 w 10980843"/>
                <a:gd name="connsiteY251" fmla="*/ 3029172 h 4845764"/>
                <a:gd name="connsiteX252" fmla="*/ 9182601 w 10980843"/>
                <a:gd name="connsiteY252" fmla="*/ 3066357 h 4845764"/>
                <a:gd name="connsiteX253" fmla="*/ 9219785 w 10980843"/>
                <a:gd name="connsiteY253" fmla="*/ 3038707 h 4845764"/>
                <a:gd name="connsiteX254" fmla="*/ 9182601 w 10980843"/>
                <a:gd name="connsiteY254" fmla="*/ 3005336 h 4845764"/>
                <a:gd name="connsiteX255" fmla="*/ 9266504 w 10980843"/>
                <a:gd name="connsiteY255" fmla="*/ 2930008 h 4845764"/>
                <a:gd name="connsiteX256" fmla="*/ 9238855 w 10980843"/>
                <a:gd name="connsiteY256" fmla="*/ 2879476 h 4845764"/>
                <a:gd name="connsiteX257" fmla="*/ 9329434 w 10980843"/>
                <a:gd name="connsiteY257" fmla="*/ 2814642 h 4845764"/>
                <a:gd name="connsiteX258" fmla="*/ 9388551 w 10980843"/>
                <a:gd name="connsiteY258" fmla="*/ 2823222 h 4845764"/>
                <a:gd name="connsiteX259" fmla="*/ 9360901 w 10980843"/>
                <a:gd name="connsiteY259" fmla="*/ 2860407 h 4845764"/>
                <a:gd name="connsiteX260" fmla="*/ 9454340 w 10980843"/>
                <a:gd name="connsiteY260" fmla="*/ 2818455 h 4845764"/>
                <a:gd name="connsiteX261" fmla="*/ 9436225 w 10980843"/>
                <a:gd name="connsiteY261" fmla="*/ 2813688 h 4845764"/>
                <a:gd name="connsiteX262" fmla="*/ 9445759 w 10980843"/>
                <a:gd name="connsiteY262" fmla="*/ 2786038 h 4845764"/>
                <a:gd name="connsiteX263" fmla="*/ 9361851 w 10980843"/>
                <a:gd name="connsiteY263" fmla="*/ 2804153 h 4845764"/>
                <a:gd name="connsiteX264" fmla="*/ 9413342 w 10980843"/>
                <a:gd name="connsiteY264" fmla="*/ 2757434 h 4845764"/>
                <a:gd name="connsiteX265" fmla="*/ 9474363 w 10980843"/>
                <a:gd name="connsiteY265" fmla="*/ 2776503 h 4845764"/>
                <a:gd name="connsiteX266" fmla="*/ 9642175 w 10980843"/>
                <a:gd name="connsiteY266" fmla="*/ 2659224 h 4845764"/>
                <a:gd name="connsiteX267" fmla="*/ 9602127 w 10980843"/>
                <a:gd name="connsiteY267" fmla="*/ 2646831 h 4845764"/>
                <a:gd name="connsiteX268" fmla="*/ 9412388 w 10980843"/>
                <a:gd name="connsiteY268" fmla="*/ 2728830 h 4845764"/>
                <a:gd name="connsiteX269" fmla="*/ 9410479 w 10980843"/>
                <a:gd name="connsiteY269" fmla="*/ 2675435 h 4845764"/>
                <a:gd name="connsiteX270" fmla="*/ 9514406 w 10980843"/>
                <a:gd name="connsiteY270" fmla="*/ 2614414 h 4845764"/>
                <a:gd name="connsiteX271" fmla="*/ 9562080 w 10980843"/>
                <a:gd name="connsiteY271" fmla="*/ 2606783 h 4845764"/>
                <a:gd name="connsiteX272" fmla="*/ 9584012 w 10980843"/>
                <a:gd name="connsiteY272" fmla="*/ 2569599 h 4845764"/>
                <a:gd name="connsiteX273" fmla="*/ 9662194 w 10980843"/>
                <a:gd name="connsiteY273" fmla="*/ 2461859 h 4845764"/>
                <a:gd name="connsiteX274" fmla="*/ 9643125 w 10980843"/>
                <a:gd name="connsiteY274" fmla="*/ 2435159 h 4845764"/>
                <a:gd name="connsiteX275" fmla="*/ 9675546 w 10980843"/>
                <a:gd name="connsiteY275" fmla="*/ 2374138 h 4845764"/>
                <a:gd name="connsiteX276" fmla="*/ 9791867 w 10980843"/>
                <a:gd name="connsiteY276" fmla="*/ 2317884 h 4845764"/>
                <a:gd name="connsiteX277" fmla="*/ 9787099 w 10980843"/>
                <a:gd name="connsiteY277" fmla="*/ 2298814 h 4845764"/>
                <a:gd name="connsiteX278" fmla="*/ 9707963 w 10980843"/>
                <a:gd name="connsiteY278" fmla="*/ 2313116 h 4845764"/>
                <a:gd name="connsiteX279" fmla="*/ 9827147 w 10980843"/>
                <a:gd name="connsiteY279" fmla="*/ 2231117 h 4845764"/>
                <a:gd name="connsiteX280" fmla="*/ 9830960 w 10980843"/>
                <a:gd name="connsiteY280" fmla="*/ 2178676 h 4845764"/>
                <a:gd name="connsiteX281" fmla="*/ 9983515 w 10980843"/>
                <a:gd name="connsiteY281" fmla="*/ 2102399 h 4845764"/>
                <a:gd name="connsiteX282" fmla="*/ 9978747 w 10980843"/>
                <a:gd name="connsiteY282" fmla="*/ 2149118 h 4845764"/>
                <a:gd name="connsiteX283" fmla="*/ 10044536 w 10980843"/>
                <a:gd name="connsiteY283" fmla="*/ 2097632 h 4845764"/>
                <a:gd name="connsiteX284" fmla="*/ 10025466 w 10980843"/>
                <a:gd name="connsiteY284" fmla="*/ 2079517 h 4845764"/>
                <a:gd name="connsiteX285" fmla="*/ 10051212 w 10980843"/>
                <a:gd name="connsiteY285" fmla="*/ 2058538 h 4845764"/>
                <a:gd name="connsiteX286" fmla="*/ 10418297 w 10980843"/>
                <a:gd name="connsiteY286" fmla="*/ 1913614 h 4845764"/>
                <a:gd name="connsiteX287" fmla="*/ 10483131 w 10980843"/>
                <a:gd name="connsiteY287" fmla="*/ 1901216 h 4845764"/>
                <a:gd name="connsiteX288" fmla="*/ 10582291 w 10980843"/>
                <a:gd name="connsiteY288" fmla="*/ 1841149 h 4845764"/>
                <a:gd name="connsiteX289" fmla="*/ 10596593 w 10980843"/>
                <a:gd name="connsiteY289" fmla="*/ 1855451 h 4845764"/>
                <a:gd name="connsiteX290" fmla="*/ 10577524 w 10980843"/>
                <a:gd name="connsiteY290" fmla="*/ 1887868 h 4845764"/>
                <a:gd name="connsiteX291" fmla="*/ 10637595 w 10980843"/>
                <a:gd name="connsiteY291" fmla="*/ 1906938 h 4845764"/>
                <a:gd name="connsiteX292" fmla="*/ 10651897 w 10980843"/>
                <a:gd name="connsiteY292" fmla="*/ 1884055 h 4845764"/>
                <a:gd name="connsiteX293" fmla="*/ 10605178 w 10980843"/>
                <a:gd name="connsiteY293" fmla="*/ 1842104 h 4845764"/>
                <a:gd name="connsiteX294" fmla="*/ 10708151 w 10980843"/>
                <a:gd name="connsiteY294" fmla="*/ 1842104 h 4845764"/>
                <a:gd name="connsiteX295" fmla="*/ 10731988 w 10980843"/>
                <a:gd name="connsiteY295" fmla="*/ 1785845 h 4845764"/>
                <a:gd name="connsiteX296" fmla="*/ 10801589 w 10980843"/>
                <a:gd name="connsiteY296" fmla="*/ 1804915 h 4845764"/>
                <a:gd name="connsiteX297" fmla="*/ 10745335 w 10980843"/>
                <a:gd name="connsiteY297" fmla="*/ 1777265 h 4845764"/>
                <a:gd name="connsiteX298" fmla="*/ 10861660 w 10980843"/>
                <a:gd name="connsiteY298" fmla="*/ 1758196 h 4845764"/>
                <a:gd name="connsiteX299" fmla="*/ 10944609 w 10980843"/>
                <a:gd name="connsiteY299" fmla="*/ 1758196 h 4845764"/>
                <a:gd name="connsiteX300" fmla="*/ 10974168 w 10980843"/>
                <a:gd name="connsiteY300" fmla="*/ 1729592 h 4845764"/>
                <a:gd name="connsiteX301" fmla="*/ 10980844 w 10980843"/>
                <a:gd name="connsiteY301" fmla="*/ 1729592 h 4845764"/>
                <a:gd name="connsiteX302" fmla="*/ 10980844 w 10980843"/>
                <a:gd name="connsiteY302" fmla="*/ 1546528 h 4845764"/>
                <a:gd name="connsiteX303" fmla="*/ 10885497 w 10980843"/>
                <a:gd name="connsiteY303" fmla="*/ 1572269 h 4845764"/>
                <a:gd name="connsiteX304" fmla="*/ 10922681 w 10980843"/>
                <a:gd name="connsiteY304" fmla="*/ 1544620 h 4845764"/>
                <a:gd name="connsiteX305" fmla="*/ 10904566 w 10980843"/>
                <a:gd name="connsiteY305" fmla="*/ 1513157 h 4845764"/>
                <a:gd name="connsiteX306" fmla="*/ 10980844 w 10980843"/>
                <a:gd name="connsiteY306" fmla="*/ 1475018 h 4845764"/>
                <a:gd name="connsiteX307" fmla="*/ 10980844 w 10980843"/>
                <a:gd name="connsiteY307" fmla="*/ 1441647 h 4845764"/>
                <a:gd name="connsiteX308" fmla="*/ 10932216 w 10980843"/>
                <a:gd name="connsiteY308" fmla="*/ 1460716 h 4845764"/>
                <a:gd name="connsiteX309" fmla="*/ 10932216 w 10980843"/>
                <a:gd name="connsiteY309" fmla="*/ 1395878 h 4845764"/>
                <a:gd name="connsiteX310" fmla="*/ 10980844 w 10980843"/>
                <a:gd name="connsiteY310" fmla="*/ 1412088 h 4845764"/>
                <a:gd name="connsiteX311" fmla="*/ 10980844 w 10980843"/>
                <a:gd name="connsiteY311" fmla="*/ 1151789 h 4845764"/>
                <a:gd name="connsiteX312" fmla="*/ 10959866 w 10980843"/>
                <a:gd name="connsiteY312" fmla="*/ 1128906 h 4845764"/>
                <a:gd name="connsiteX313" fmla="*/ 10978935 w 10980843"/>
                <a:gd name="connsiteY313" fmla="*/ 1096489 h 4845764"/>
                <a:gd name="connsiteX314" fmla="*/ 10980844 w 10980843"/>
                <a:gd name="connsiteY314" fmla="*/ 1096489 h 4845764"/>
                <a:gd name="connsiteX315" fmla="*/ 10980844 w 10980843"/>
                <a:gd name="connsiteY315" fmla="*/ 1023070 h 4845764"/>
                <a:gd name="connsiteX316" fmla="*/ 10782520 w 10980843"/>
                <a:gd name="connsiteY316" fmla="*/ 1067885 h 4845764"/>
                <a:gd name="connsiteX317" fmla="*/ 10792054 w 10980843"/>
                <a:gd name="connsiteY317" fmla="*/ 1086000 h 4845764"/>
                <a:gd name="connsiteX318" fmla="*/ 10679547 w 10980843"/>
                <a:gd name="connsiteY318" fmla="*/ 1095535 h 4845764"/>
                <a:gd name="connsiteX319" fmla="*/ 10684314 w 10980843"/>
                <a:gd name="connsiteY319" fmla="*/ 1113650 h 4845764"/>
                <a:gd name="connsiteX320" fmla="*/ 10717686 w 10980843"/>
                <a:gd name="connsiteY320" fmla="*/ 1108882 h 4845764"/>
                <a:gd name="connsiteX321" fmla="*/ 10680501 w 10980843"/>
                <a:gd name="connsiteY321" fmla="*/ 1124139 h 4845764"/>
                <a:gd name="connsiteX322" fmla="*/ 10680501 w 10980843"/>
                <a:gd name="connsiteY322" fmla="*/ 1156556 h 4845764"/>
                <a:gd name="connsiteX323" fmla="*/ 10577524 w 10980843"/>
                <a:gd name="connsiteY323" fmla="*/ 1193745 h 4845764"/>
                <a:gd name="connsiteX324" fmla="*/ 10693849 w 10980843"/>
                <a:gd name="connsiteY324" fmla="*/ 1179443 h 4845764"/>
                <a:gd name="connsiteX325" fmla="*/ 10735801 w 10980843"/>
                <a:gd name="connsiteY325" fmla="*/ 1188978 h 4845764"/>
                <a:gd name="connsiteX326" fmla="*/ 10679547 w 10980843"/>
                <a:gd name="connsiteY326" fmla="*/ 1212814 h 4845764"/>
                <a:gd name="connsiteX327" fmla="*/ 10485040 w 10980843"/>
                <a:gd name="connsiteY327" fmla="*/ 1262392 h 4845764"/>
                <a:gd name="connsiteX328" fmla="*/ 10464062 w 10980843"/>
                <a:gd name="connsiteY328" fmla="*/ 1254766 h 4845764"/>
                <a:gd name="connsiteX329" fmla="*/ 10520316 w 10980843"/>
                <a:gd name="connsiteY329" fmla="*/ 1217582 h 4845764"/>
                <a:gd name="connsiteX330" fmla="*/ 10454527 w 10980843"/>
                <a:gd name="connsiteY330" fmla="*/ 1212814 h 4845764"/>
                <a:gd name="connsiteX331" fmla="*/ 10567039 w 10980843"/>
                <a:gd name="connsiteY331" fmla="*/ 1161323 h 4845764"/>
                <a:gd name="connsiteX332" fmla="*/ 10370624 w 10980843"/>
                <a:gd name="connsiteY332" fmla="*/ 1179443 h 4845764"/>
                <a:gd name="connsiteX333" fmla="*/ 10457391 w 10980843"/>
                <a:gd name="connsiteY333" fmla="*/ 1129861 h 4845764"/>
                <a:gd name="connsiteX334" fmla="*/ 10980844 w 10980843"/>
                <a:gd name="connsiteY334" fmla="*/ 996375 h 4845764"/>
                <a:gd name="connsiteX335" fmla="*/ 10980844 w 10980843"/>
                <a:gd name="connsiteY335" fmla="*/ 937258 h 4845764"/>
                <a:gd name="connsiteX336" fmla="*/ 10848313 w 10980843"/>
                <a:gd name="connsiteY336" fmla="*/ 963958 h 4845764"/>
                <a:gd name="connsiteX337" fmla="*/ 10874054 w 10980843"/>
                <a:gd name="connsiteY337" fmla="*/ 938212 h 4845764"/>
                <a:gd name="connsiteX338" fmla="*/ 10980844 w 10980843"/>
                <a:gd name="connsiteY338" fmla="*/ 918189 h 4845764"/>
                <a:gd name="connsiteX339" fmla="*/ 10980844 w 10980843"/>
                <a:gd name="connsiteY339" fmla="*/ 892448 h 4845764"/>
                <a:gd name="connsiteX340" fmla="*/ 10494575 w 10980843"/>
                <a:gd name="connsiteY340" fmla="*/ 1017353 h 4845764"/>
                <a:gd name="connsiteX341" fmla="*/ 10118909 w 10980843"/>
                <a:gd name="connsiteY341" fmla="*/ 1118417 h 4845764"/>
                <a:gd name="connsiteX342" fmla="*/ 10075049 w 10980843"/>
                <a:gd name="connsiteY342" fmla="*/ 1177534 h 4845764"/>
                <a:gd name="connsiteX343" fmla="*/ 9959678 w 10980843"/>
                <a:gd name="connsiteY343" fmla="*/ 1197558 h 4845764"/>
                <a:gd name="connsiteX344" fmla="*/ 9935841 w 10980843"/>
                <a:gd name="connsiteY344" fmla="*/ 1233788 h 4845764"/>
                <a:gd name="connsiteX345" fmla="*/ 9921539 w 10980843"/>
                <a:gd name="connsiteY345" fmla="*/ 1206138 h 4845764"/>
                <a:gd name="connsiteX346" fmla="*/ 9828101 w 10980843"/>
                <a:gd name="connsiteY346" fmla="*/ 1233788 h 4845764"/>
                <a:gd name="connsiteX347" fmla="*/ 9884355 w 10980843"/>
                <a:gd name="connsiteY347" fmla="*/ 1270972 h 4845764"/>
                <a:gd name="connsiteX348" fmla="*/ 9783286 w 10980843"/>
                <a:gd name="connsiteY348" fmla="*/ 1314833 h 4845764"/>
                <a:gd name="connsiteX349" fmla="*/ 9481035 w 10980843"/>
                <a:gd name="connsiteY349" fmla="*/ 1414947 h 4845764"/>
                <a:gd name="connsiteX350" fmla="*/ 9464829 w 10980843"/>
                <a:gd name="connsiteY350" fmla="*/ 1448318 h 4845764"/>
                <a:gd name="connsiteX351" fmla="*/ 9331343 w 10980843"/>
                <a:gd name="connsiteY351" fmla="*/ 1499805 h 4845764"/>
                <a:gd name="connsiteX352" fmla="*/ 9074861 w 10980843"/>
                <a:gd name="connsiteY352" fmla="*/ 1626619 h 4845764"/>
                <a:gd name="connsiteX353" fmla="*/ 8965212 w 10980843"/>
                <a:gd name="connsiteY353" fmla="*/ 1657127 h 4845764"/>
                <a:gd name="connsiteX354" fmla="*/ 8902282 w 10980843"/>
                <a:gd name="connsiteY354" fmla="*/ 1706709 h 4845764"/>
                <a:gd name="connsiteX355" fmla="*/ 8826959 w 10980843"/>
                <a:gd name="connsiteY355" fmla="*/ 1719103 h 4845764"/>
                <a:gd name="connsiteX356" fmla="*/ 8854609 w 10980843"/>
                <a:gd name="connsiteY356" fmla="*/ 1728637 h 4845764"/>
                <a:gd name="connsiteX357" fmla="*/ 8749727 w 10980843"/>
                <a:gd name="connsiteY357" fmla="*/ 1749615 h 4845764"/>
                <a:gd name="connsiteX358" fmla="*/ 8561892 w 10980843"/>
                <a:gd name="connsiteY358" fmla="*/ 1851638 h 4845764"/>
                <a:gd name="connsiteX359" fmla="*/ 8417917 w 10980843"/>
                <a:gd name="connsiteY359" fmla="*/ 1905983 h 4845764"/>
                <a:gd name="connsiteX360" fmla="*/ 8343549 w 10980843"/>
                <a:gd name="connsiteY360" fmla="*/ 1942218 h 4845764"/>
                <a:gd name="connsiteX361" fmla="*/ 8321621 w 10980843"/>
                <a:gd name="connsiteY361" fmla="*/ 1929820 h 4845764"/>
                <a:gd name="connsiteX362" fmla="*/ 8704912 w 10980843"/>
                <a:gd name="connsiteY362" fmla="*/ 1752474 h 4845764"/>
                <a:gd name="connsiteX363" fmla="*/ 9144462 w 10980843"/>
                <a:gd name="connsiteY363" fmla="*/ 1556063 h 4845764"/>
                <a:gd name="connsiteX364" fmla="*/ 9376153 w 10980843"/>
                <a:gd name="connsiteY364" fmla="*/ 1441647 h 4845764"/>
                <a:gd name="connsiteX365" fmla="*/ 9478176 w 10980843"/>
                <a:gd name="connsiteY365" fmla="*/ 1403508 h 4845764"/>
                <a:gd name="connsiteX366" fmla="*/ 9732754 w 10980843"/>
                <a:gd name="connsiteY366" fmla="*/ 1292905 h 4845764"/>
                <a:gd name="connsiteX367" fmla="*/ 9761358 w 10980843"/>
                <a:gd name="connsiteY367" fmla="*/ 1261437 h 4845764"/>
                <a:gd name="connsiteX368" fmla="*/ 9603082 w 10980843"/>
                <a:gd name="connsiteY368" fmla="*/ 1331998 h 4845764"/>
                <a:gd name="connsiteX369" fmla="*/ 9487711 w 10980843"/>
                <a:gd name="connsiteY369" fmla="*/ 1354880 h 4845764"/>
                <a:gd name="connsiteX370" fmla="*/ 9471500 w 10980843"/>
                <a:gd name="connsiteY370" fmla="*/ 1388252 h 4845764"/>
                <a:gd name="connsiteX371" fmla="*/ 9411433 w 10980843"/>
                <a:gd name="connsiteY371" fmla="*/ 1392065 h 4845764"/>
                <a:gd name="connsiteX372" fmla="*/ 9286528 w 10980843"/>
                <a:gd name="connsiteY372" fmla="*/ 1457853 h 4845764"/>
                <a:gd name="connsiteX373" fmla="*/ 9248389 w 10980843"/>
                <a:gd name="connsiteY373" fmla="*/ 1459762 h 4845764"/>
                <a:gd name="connsiteX374" fmla="*/ 9220740 w 10980843"/>
                <a:gd name="connsiteY374" fmla="*/ 1493133 h 4845764"/>
                <a:gd name="connsiteX375" fmla="*/ 9153997 w 10980843"/>
                <a:gd name="connsiteY375" fmla="*/ 1500759 h 4845764"/>
                <a:gd name="connsiteX376" fmla="*/ 9103465 w 10980843"/>
                <a:gd name="connsiteY376" fmla="*/ 1535085 h 4845764"/>
                <a:gd name="connsiteX377" fmla="*/ 8798355 w 10980843"/>
                <a:gd name="connsiteY377" fmla="*/ 1676196 h 4845764"/>
                <a:gd name="connsiteX378" fmla="*/ 8594309 w 10980843"/>
                <a:gd name="connsiteY378" fmla="*/ 1759150 h 4845764"/>
                <a:gd name="connsiteX379" fmla="*/ 8545686 w 10980843"/>
                <a:gd name="connsiteY379" fmla="*/ 1794430 h 4845764"/>
                <a:gd name="connsiteX380" fmla="*/ 8555220 w 10980843"/>
                <a:gd name="connsiteY380" fmla="*/ 1776311 h 4845764"/>
                <a:gd name="connsiteX381" fmla="*/ 8518031 w 10980843"/>
                <a:gd name="connsiteY381" fmla="*/ 1771543 h 4845764"/>
                <a:gd name="connsiteX382" fmla="*/ 8667728 w 10980843"/>
                <a:gd name="connsiteY382" fmla="*/ 1682873 h 4845764"/>
                <a:gd name="connsiteX383" fmla="*/ 8452243 w 10980843"/>
                <a:gd name="connsiteY383" fmla="*/ 1771543 h 4845764"/>
                <a:gd name="connsiteX384" fmla="*/ 8330201 w 10980843"/>
                <a:gd name="connsiteY384" fmla="*/ 1832569 h 4845764"/>
                <a:gd name="connsiteX385" fmla="*/ 8358805 w 10980843"/>
                <a:gd name="connsiteY385" fmla="*/ 1836382 h 4845764"/>
                <a:gd name="connsiteX386" fmla="*/ 8489427 w 10980843"/>
                <a:gd name="connsiteY386" fmla="*/ 1776311 h 4845764"/>
                <a:gd name="connsiteX387" fmla="*/ 8473221 w 10980843"/>
                <a:gd name="connsiteY387" fmla="*/ 1811591 h 4845764"/>
                <a:gd name="connsiteX388" fmla="*/ 8339736 w 10980843"/>
                <a:gd name="connsiteY388" fmla="*/ 1874521 h 4845764"/>
                <a:gd name="connsiteX389" fmla="*/ 8255828 w 10980843"/>
                <a:gd name="connsiteY389" fmla="*/ 1898357 h 4845764"/>
                <a:gd name="connsiteX390" fmla="*/ 8330201 w 10980843"/>
                <a:gd name="connsiteY390" fmla="*/ 1832569 h 4845764"/>
                <a:gd name="connsiteX391" fmla="*/ 8226274 w 10980843"/>
                <a:gd name="connsiteY391" fmla="*/ 1807778 h 4845764"/>
                <a:gd name="connsiteX392" fmla="*/ 8273947 w 10980843"/>
                <a:gd name="connsiteY392" fmla="*/ 1752474 h 4845764"/>
                <a:gd name="connsiteX393" fmla="*/ 8209109 w 10980843"/>
                <a:gd name="connsiteY393" fmla="*/ 1752474 h 4845764"/>
                <a:gd name="connsiteX394" fmla="*/ 8273947 w 10980843"/>
                <a:gd name="connsiteY394" fmla="*/ 1691453 h 4845764"/>
                <a:gd name="connsiteX395" fmla="*/ 8236758 w 10980843"/>
                <a:gd name="connsiteY395" fmla="*/ 1696220 h 4845764"/>
                <a:gd name="connsiteX396" fmla="*/ 8339736 w 10980843"/>
                <a:gd name="connsiteY396" fmla="*/ 1636154 h 4845764"/>
                <a:gd name="connsiteX397" fmla="*/ 8344503 w 10980843"/>
                <a:gd name="connsiteY397" fmla="*/ 1673338 h 4845764"/>
                <a:gd name="connsiteX398" fmla="*/ 8351175 w 10980843"/>
                <a:gd name="connsiteY398" fmla="*/ 1628523 h 4845764"/>
                <a:gd name="connsiteX399" fmla="*/ 8518031 w 10980843"/>
                <a:gd name="connsiteY399" fmla="*/ 1552245 h 4845764"/>
                <a:gd name="connsiteX400" fmla="*/ 8490382 w 10980843"/>
                <a:gd name="connsiteY400" fmla="*/ 1608504 h 4845764"/>
                <a:gd name="connsiteX401" fmla="*/ 8602894 w 10980843"/>
                <a:gd name="connsiteY401" fmla="*/ 1537943 h 4845764"/>
                <a:gd name="connsiteX402" fmla="*/ 8575239 w 10980843"/>
                <a:gd name="connsiteY402" fmla="*/ 1519828 h 4845764"/>
                <a:gd name="connsiteX403" fmla="*/ 8621963 w 10980843"/>
                <a:gd name="connsiteY403" fmla="*/ 1453086 h 4845764"/>
                <a:gd name="connsiteX404" fmla="*/ 8682030 w 10980843"/>
                <a:gd name="connsiteY404" fmla="*/ 1476922 h 4845764"/>
                <a:gd name="connsiteX405" fmla="*/ 8734471 w 10980843"/>
                <a:gd name="connsiteY405" fmla="*/ 1434971 h 4845764"/>
                <a:gd name="connsiteX406" fmla="*/ 8702054 w 10980843"/>
                <a:gd name="connsiteY406" fmla="*/ 1439738 h 4845764"/>
                <a:gd name="connsiteX407" fmla="*/ 8697286 w 10980843"/>
                <a:gd name="connsiteY407" fmla="*/ 1420669 h 4845764"/>
                <a:gd name="connsiteX408" fmla="*/ 8905141 w 10980843"/>
                <a:gd name="connsiteY408" fmla="*/ 1371086 h 4845764"/>
                <a:gd name="connsiteX409" fmla="*/ 8975696 w 10980843"/>
                <a:gd name="connsiteY409" fmla="*/ 1329135 h 4845764"/>
                <a:gd name="connsiteX410" fmla="*/ 9094880 w 10980843"/>
                <a:gd name="connsiteY410" fmla="*/ 1298626 h 4845764"/>
                <a:gd name="connsiteX411" fmla="*/ 9080578 w 10980843"/>
                <a:gd name="connsiteY411" fmla="*/ 1326276 h 4845764"/>
                <a:gd name="connsiteX412" fmla="*/ 9136836 w 10980843"/>
                <a:gd name="connsiteY412" fmla="*/ 1270022 h 4845764"/>
                <a:gd name="connsiteX413" fmla="*/ 9309410 w 10980843"/>
                <a:gd name="connsiteY413" fmla="*/ 1186114 h 4845764"/>
                <a:gd name="connsiteX414" fmla="*/ 9314178 w 10980843"/>
                <a:gd name="connsiteY414" fmla="*/ 1153697 h 4845764"/>
                <a:gd name="connsiteX415" fmla="*/ 9629777 w 10980843"/>
                <a:gd name="connsiteY415" fmla="*/ 963004 h 4845764"/>
                <a:gd name="connsiteX416" fmla="*/ 9693661 w 10980843"/>
                <a:gd name="connsiteY416" fmla="*/ 887680 h 4845764"/>
                <a:gd name="connsiteX417" fmla="*/ 9768984 w 10980843"/>
                <a:gd name="connsiteY417" fmla="*/ 821892 h 4845764"/>
                <a:gd name="connsiteX418" fmla="*/ 9829051 w 10980843"/>
                <a:gd name="connsiteY418" fmla="*/ 741797 h 4845764"/>
                <a:gd name="connsiteX419" fmla="*/ 9785195 w 10980843"/>
                <a:gd name="connsiteY419" fmla="*/ 763729 h 4845764"/>
                <a:gd name="connsiteX420" fmla="*/ 9717498 w 10980843"/>
                <a:gd name="connsiteY420" fmla="*/ 764684 h 4845764"/>
                <a:gd name="connsiteX421" fmla="*/ 9801401 w 10980843"/>
                <a:gd name="connsiteY421" fmla="*/ 661706 h 4845764"/>
                <a:gd name="connsiteX422" fmla="*/ 9562080 w 10980843"/>
                <a:gd name="connsiteY422" fmla="*/ 717010 h 4845764"/>
                <a:gd name="connsiteX423" fmla="*/ 8694423 w 10980843"/>
                <a:gd name="connsiteY423" fmla="*/ 1065027 h 4845764"/>
                <a:gd name="connsiteX424" fmla="*/ 8584774 w 10980843"/>
                <a:gd name="connsiteY424" fmla="*/ 1100302 h 4845764"/>
                <a:gd name="connsiteX425" fmla="*/ 8962349 w 10980843"/>
                <a:gd name="connsiteY425" fmla="*/ 921052 h 4845764"/>
                <a:gd name="connsiteX426" fmla="*/ 9573523 w 10980843"/>
                <a:gd name="connsiteY426" fmla="*/ 681730 h 4845764"/>
                <a:gd name="connsiteX427" fmla="*/ 9802356 w 10980843"/>
                <a:gd name="connsiteY427" fmla="*/ 612129 h 4845764"/>
                <a:gd name="connsiteX428" fmla="*/ 9865286 w 10980843"/>
                <a:gd name="connsiteY428" fmla="*/ 576849 h 4845764"/>
                <a:gd name="connsiteX429" fmla="*/ 9797588 w 10980843"/>
                <a:gd name="connsiteY429" fmla="*/ 589242 h 4845764"/>
                <a:gd name="connsiteX430" fmla="*/ 8453197 w 10980843"/>
                <a:gd name="connsiteY430" fmla="*/ 1114604 h 4845764"/>
                <a:gd name="connsiteX431" fmla="*/ 8284432 w 10980843"/>
                <a:gd name="connsiteY431" fmla="*/ 1208047 h 4845764"/>
                <a:gd name="connsiteX432" fmla="*/ 8219598 w 10980843"/>
                <a:gd name="connsiteY432" fmla="*/ 1247135 h 4845764"/>
                <a:gd name="connsiteX433" fmla="*/ 8120438 w 10980843"/>
                <a:gd name="connsiteY433" fmla="*/ 1314833 h 4845764"/>
                <a:gd name="connsiteX434" fmla="*/ 8013648 w 10980843"/>
                <a:gd name="connsiteY434" fmla="*/ 1334856 h 4845764"/>
                <a:gd name="connsiteX435" fmla="*/ 8027950 w 10980843"/>
                <a:gd name="connsiteY435" fmla="*/ 1307207 h 4845764"/>
                <a:gd name="connsiteX436" fmla="*/ 8156668 w 10980843"/>
                <a:gd name="connsiteY436" fmla="*/ 1230929 h 4845764"/>
                <a:gd name="connsiteX437" fmla="*/ 8546635 w 10980843"/>
                <a:gd name="connsiteY437" fmla="*/ 1036423 h 4845764"/>
                <a:gd name="connsiteX438" fmla="*/ 8425548 w 10980843"/>
                <a:gd name="connsiteY438" fmla="*/ 1073607 h 4845764"/>
                <a:gd name="connsiteX439" fmla="*/ 8634356 w 10980843"/>
                <a:gd name="connsiteY439" fmla="*/ 941076 h 4845764"/>
                <a:gd name="connsiteX440" fmla="*/ 8771655 w 10980843"/>
                <a:gd name="connsiteY440" fmla="*/ 844774 h 4845764"/>
                <a:gd name="connsiteX441" fmla="*/ 8694423 w 10980843"/>
                <a:gd name="connsiteY441" fmla="*/ 860981 h 4845764"/>
                <a:gd name="connsiteX442" fmla="*/ 8383596 w 10980843"/>
                <a:gd name="connsiteY442" fmla="*/ 1017353 h 4845764"/>
                <a:gd name="connsiteX443" fmla="*/ 8397898 w 10980843"/>
                <a:gd name="connsiteY443" fmla="*/ 989699 h 4845764"/>
                <a:gd name="connsiteX444" fmla="*/ 8285386 w 10980843"/>
                <a:gd name="connsiteY444" fmla="*/ 999234 h 4845764"/>
                <a:gd name="connsiteX445" fmla="*/ 8322571 w 10980843"/>
                <a:gd name="connsiteY445" fmla="*/ 995421 h 4845764"/>
                <a:gd name="connsiteX446" fmla="*/ 8877491 w 10980843"/>
                <a:gd name="connsiteY446" fmla="*/ 745615 h 4845764"/>
                <a:gd name="connsiteX447" fmla="*/ 8968070 w 10980843"/>
                <a:gd name="connsiteY447" fmla="*/ 691265 h 4845764"/>
                <a:gd name="connsiteX448" fmla="*/ 8808839 w 10980843"/>
                <a:gd name="connsiteY448" fmla="*/ 718915 h 4845764"/>
                <a:gd name="connsiteX449" fmla="*/ 8849841 w 10980843"/>
                <a:gd name="connsiteY449" fmla="*/ 671241 h 4845764"/>
                <a:gd name="connsiteX450" fmla="*/ 8851745 w 10980843"/>
                <a:gd name="connsiteY450" fmla="*/ 654081 h 4845764"/>
                <a:gd name="connsiteX451" fmla="*/ 8811703 w 10980843"/>
                <a:gd name="connsiteY451" fmla="*/ 670287 h 4845764"/>
                <a:gd name="connsiteX452" fmla="*/ 8414104 w 10980843"/>
                <a:gd name="connsiteY452" fmla="*/ 739893 h 4845764"/>
                <a:gd name="connsiteX453" fmla="*/ 8151901 w 10980843"/>
                <a:gd name="connsiteY453" fmla="*/ 860981 h 4845764"/>
                <a:gd name="connsiteX454" fmla="*/ 8024137 w 10980843"/>
                <a:gd name="connsiteY454" fmla="*/ 868611 h 4845764"/>
                <a:gd name="connsiteX455" fmla="*/ 8029858 w 10980843"/>
                <a:gd name="connsiteY455" fmla="*/ 849542 h 4845764"/>
                <a:gd name="connsiteX456" fmla="*/ 8051786 w 10980843"/>
                <a:gd name="connsiteY456" fmla="*/ 832376 h 4845764"/>
                <a:gd name="connsiteX457" fmla="*/ 7954535 w 10980843"/>
                <a:gd name="connsiteY457" fmla="*/ 822842 h 4845764"/>
                <a:gd name="connsiteX458" fmla="*/ 7827721 w 10980843"/>
                <a:gd name="connsiteY458" fmla="*/ 851446 h 4845764"/>
                <a:gd name="connsiteX459" fmla="*/ 7864906 w 10980843"/>
                <a:gd name="connsiteY459" fmla="*/ 823796 h 4845764"/>
                <a:gd name="connsiteX460" fmla="*/ 7837256 w 10980843"/>
                <a:gd name="connsiteY460" fmla="*/ 799959 h 4845764"/>
                <a:gd name="connsiteX461" fmla="*/ 7851558 w 10980843"/>
                <a:gd name="connsiteY461" fmla="*/ 777077 h 4845764"/>
                <a:gd name="connsiteX462" fmla="*/ 7802930 w 10980843"/>
                <a:gd name="connsiteY462" fmla="*/ 833331 h 4845764"/>
                <a:gd name="connsiteX463" fmla="*/ 7692331 w 10980843"/>
                <a:gd name="connsiteY463" fmla="*/ 860031 h 4845764"/>
                <a:gd name="connsiteX464" fmla="*/ 7660864 w 10980843"/>
                <a:gd name="connsiteY464" fmla="*/ 841911 h 4845764"/>
                <a:gd name="connsiteX465" fmla="*/ 7645608 w 10980843"/>
                <a:gd name="connsiteY465" fmla="*/ 868611 h 4845764"/>
                <a:gd name="connsiteX466" fmla="*/ 7598889 w 10980843"/>
                <a:gd name="connsiteY466" fmla="*/ 832376 h 4845764"/>
                <a:gd name="connsiteX467" fmla="*/ 7753352 w 10980843"/>
                <a:gd name="connsiteY467" fmla="*/ 777077 h 4845764"/>
                <a:gd name="connsiteX468" fmla="*/ 7588400 w 10980843"/>
                <a:gd name="connsiteY468" fmla="*/ 813307 h 4845764"/>
                <a:gd name="connsiteX469" fmla="*/ 7547402 w 10980843"/>
                <a:gd name="connsiteY469" fmla="*/ 804727 h 4845764"/>
                <a:gd name="connsiteX470" fmla="*/ 7678029 w 10980843"/>
                <a:gd name="connsiteY470" fmla="*/ 758008 h 4845764"/>
                <a:gd name="connsiteX471" fmla="*/ 7668495 w 10980843"/>
                <a:gd name="connsiteY471" fmla="*/ 730358 h 4845764"/>
                <a:gd name="connsiteX472" fmla="*/ 7687564 w 10980843"/>
                <a:gd name="connsiteY472" fmla="*/ 748473 h 4845764"/>
                <a:gd name="connsiteX473" fmla="*/ 7733329 w 10980843"/>
                <a:gd name="connsiteY473" fmla="*/ 720823 h 4845764"/>
                <a:gd name="connsiteX474" fmla="*/ 7714259 w 10980843"/>
                <a:gd name="connsiteY474" fmla="*/ 711289 h 4845764"/>
                <a:gd name="connsiteX475" fmla="*/ 7835352 w 10980843"/>
                <a:gd name="connsiteY475" fmla="*/ 664570 h 4845764"/>
                <a:gd name="connsiteX476" fmla="*/ 7823908 w 10980843"/>
                <a:gd name="connsiteY476" fmla="*/ 648359 h 4845764"/>
                <a:gd name="connsiteX477" fmla="*/ 7677075 w 10980843"/>
                <a:gd name="connsiteY477" fmla="*/ 674104 h 4845764"/>
                <a:gd name="connsiteX478" fmla="*/ 7695190 w 10980843"/>
                <a:gd name="connsiteY478" fmla="*/ 608311 h 4845764"/>
                <a:gd name="connsiteX479" fmla="*/ 7648471 w 10980843"/>
                <a:gd name="connsiteY479" fmla="*/ 635966 h 4845764"/>
                <a:gd name="connsiteX480" fmla="*/ 7686610 w 10980843"/>
                <a:gd name="connsiteY480" fmla="*/ 575894 h 4845764"/>
                <a:gd name="connsiteX481" fmla="*/ 7793395 w 10980843"/>
                <a:gd name="connsiteY481" fmla="*/ 553012 h 4845764"/>
                <a:gd name="connsiteX482" fmla="*/ 7835352 w 10980843"/>
                <a:gd name="connsiteY482" fmla="*/ 519641 h 4845764"/>
                <a:gd name="connsiteX483" fmla="*/ 7732374 w 10980843"/>
                <a:gd name="connsiteY483" fmla="*/ 552058 h 4845764"/>
                <a:gd name="connsiteX484" fmla="*/ 7769559 w 10980843"/>
                <a:gd name="connsiteY484" fmla="*/ 514873 h 4845764"/>
                <a:gd name="connsiteX485" fmla="*/ 7883025 w 10980843"/>
                <a:gd name="connsiteY485" fmla="*/ 417618 h 4845764"/>
                <a:gd name="connsiteX486" fmla="*/ 7919255 w 10980843"/>
                <a:gd name="connsiteY486" fmla="*/ 323225 h 4845764"/>
                <a:gd name="connsiteX487" fmla="*/ 7975509 w 10980843"/>
                <a:gd name="connsiteY487" fmla="*/ 337527 h 4845764"/>
                <a:gd name="connsiteX488" fmla="*/ 8071810 w 10980843"/>
                <a:gd name="connsiteY488" fmla="*/ 232645 h 4845764"/>
                <a:gd name="connsiteX489" fmla="*/ 8162390 w 10980843"/>
                <a:gd name="connsiteY489" fmla="*/ 160181 h 4845764"/>
                <a:gd name="connsiteX490" fmla="*/ 8068952 w 10980843"/>
                <a:gd name="connsiteY490" fmla="*/ 169716 h 4845764"/>
                <a:gd name="connsiteX491" fmla="*/ 8088021 w 10980843"/>
                <a:gd name="connsiteY491" fmla="*/ 145879 h 4845764"/>
                <a:gd name="connsiteX492" fmla="*/ 8073719 w 10980843"/>
                <a:gd name="connsiteY492" fmla="*/ 131577 h 4845764"/>
                <a:gd name="connsiteX493" fmla="*/ 7745722 w 10980843"/>
                <a:gd name="connsiteY493" fmla="*/ 290808 h 4845764"/>
                <a:gd name="connsiteX494" fmla="*/ 7732374 w 10980843"/>
                <a:gd name="connsiteY494" fmla="*/ 272693 h 4845764"/>
                <a:gd name="connsiteX495" fmla="*/ 7760978 w 10980843"/>
                <a:gd name="connsiteY495" fmla="*/ 267926 h 4845764"/>
                <a:gd name="connsiteX496" fmla="*/ 7760978 w 10980843"/>
                <a:gd name="connsiteY496" fmla="*/ 253624 h 4845764"/>
                <a:gd name="connsiteX497" fmla="*/ 7737142 w 10980843"/>
                <a:gd name="connsiteY497" fmla="*/ 234554 h 4845764"/>
                <a:gd name="connsiteX498" fmla="*/ 7711401 w 10980843"/>
                <a:gd name="connsiteY498" fmla="*/ 259345 h 4845764"/>
                <a:gd name="connsiteX499" fmla="*/ 7561704 w 10980843"/>
                <a:gd name="connsiteY499" fmla="*/ 290808 h 4845764"/>
                <a:gd name="connsiteX500" fmla="*/ 7517844 w 10980843"/>
                <a:gd name="connsiteY500" fmla="*/ 262204 h 4845764"/>
                <a:gd name="connsiteX501" fmla="*/ 7517844 w 10980843"/>
                <a:gd name="connsiteY501" fmla="*/ 244089 h 4845764"/>
                <a:gd name="connsiteX502" fmla="*/ 7536913 w 10980843"/>
                <a:gd name="connsiteY502" fmla="*/ 239322 h 4845764"/>
                <a:gd name="connsiteX503" fmla="*/ 7536913 w 10980843"/>
                <a:gd name="connsiteY503" fmla="*/ 225974 h 4845764"/>
                <a:gd name="connsiteX504" fmla="*/ 7518798 w 10980843"/>
                <a:gd name="connsiteY504" fmla="*/ 225020 h 4845764"/>
                <a:gd name="connsiteX505" fmla="*/ 7518798 w 10980843"/>
                <a:gd name="connsiteY505" fmla="*/ 206905 h 4845764"/>
                <a:gd name="connsiteX506" fmla="*/ 7555028 w 10980843"/>
                <a:gd name="connsiteY506" fmla="*/ 160181 h 4845764"/>
                <a:gd name="connsiteX507" fmla="*/ 7489240 w 10980843"/>
                <a:gd name="connsiteY507" fmla="*/ 210718 h 4845764"/>
                <a:gd name="connsiteX508" fmla="*/ 7508309 w 10980843"/>
                <a:gd name="connsiteY508" fmla="*/ 220252 h 4845764"/>
                <a:gd name="connsiteX509" fmla="*/ 7480659 w 10980843"/>
                <a:gd name="connsiteY509" fmla="*/ 286041 h 4845764"/>
                <a:gd name="connsiteX510" fmla="*/ 7499729 w 10980843"/>
                <a:gd name="connsiteY510" fmla="*/ 296530 h 4845764"/>
                <a:gd name="connsiteX511" fmla="*/ 7499729 w 10980843"/>
                <a:gd name="connsiteY511" fmla="*/ 327038 h 4845764"/>
                <a:gd name="connsiteX512" fmla="*/ 7445379 w 10980843"/>
                <a:gd name="connsiteY512" fmla="*/ 334669 h 4845764"/>
                <a:gd name="connsiteX513" fmla="*/ 7422497 w 10980843"/>
                <a:gd name="connsiteY513" fmla="*/ 359460 h 4845764"/>
                <a:gd name="connsiteX514" fmla="*/ 7144087 w 10980843"/>
                <a:gd name="connsiteY514" fmla="*/ 417618 h 4845764"/>
                <a:gd name="connsiteX515" fmla="*/ 7041109 w 10980843"/>
                <a:gd name="connsiteY515" fmla="*/ 407133 h 4845764"/>
                <a:gd name="connsiteX516" fmla="*/ 7145991 w 10980843"/>
                <a:gd name="connsiteY516" fmla="*/ 371853 h 4845764"/>
                <a:gd name="connsiteX517" fmla="*/ 7291875 w 10980843"/>
                <a:gd name="connsiteY517" fmla="*/ 292717 h 4845764"/>
                <a:gd name="connsiteX518" fmla="*/ 7361476 w 10980843"/>
                <a:gd name="connsiteY518" fmla="*/ 268880 h 4845764"/>
                <a:gd name="connsiteX519" fmla="*/ 7433940 w 10980843"/>
                <a:gd name="connsiteY519" fmla="*/ 225020 h 4845764"/>
                <a:gd name="connsiteX520" fmla="*/ 7377687 w 10980843"/>
                <a:gd name="connsiteY520" fmla="*/ 234554 h 4845764"/>
                <a:gd name="connsiteX521" fmla="*/ 7387221 w 10980843"/>
                <a:gd name="connsiteY521" fmla="*/ 216439 h 4845764"/>
                <a:gd name="connsiteX522" fmla="*/ 7167924 w 10980843"/>
                <a:gd name="connsiteY522" fmla="*/ 281273 h 4845764"/>
                <a:gd name="connsiteX523" fmla="*/ 7030620 w 10980843"/>
                <a:gd name="connsiteY523" fmla="*/ 369944 h 4845764"/>
                <a:gd name="connsiteX524" fmla="*/ 7017273 w 10980843"/>
                <a:gd name="connsiteY524" fmla="*/ 337527 h 4845764"/>
                <a:gd name="connsiteX525" fmla="*/ 6854229 w 10980843"/>
                <a:gd name="connsiteY525" fmla="*/ 393781 h 4845764"/>
                <a:gd name="connsiteX526" fmla="*/ 6885696 w 10980843"/>
                <a:gd name="connsiteY526" fmla="*/ 411900 h 4845764"/>
                <a:gd name="connsiteX527" fmla="*/ 6829442 w 10980843"/>
                <a:gd name="connsiteY527" fmla="*/ 468154 h 4845764"/>
                <a:gd name="connsiteX528" fmla="*/ 6766512 w 10980843"/>
                <a:gd name="connsiteY528" fmla="*/ 450989 h 4845764"/>
                <a:gd name="connsiteX529" fmla="*/ 6709304 w 10980843"/>
                <a:gd name="connsiteY529" fmla="*/ 491991 h 4845764"/>
                <a:gd name="connsiteX530" fmla="*/ 6645420 w 10980843"/>
                <a:gd name="connsiteY530" fmla="*/ 480547 h 4845764"/>
                <a:gd name="connsiteX531" fmla="*/ 6428031 w 10980843"/>
                <a:gd name="connsiteY531" fmla="*/ 533943 h 4845764"/>
                <a:gd name="connsiteX532" fmla="*/ 6408962 w 10980843"/>
                <a:gd name="connsiteY532" fmla="*/ 514873 h 4845764"/>
                <a:gd name="connsiteX533" fmla="*/ 6336497 w 10980843"/>
                <a:gd name="connsiteY533" fmla="*/ 523453 h 4845764"/>
                <a:gd name="connsiteX534" fmla="*/ 6286915 w 10980843"/>
                <a:gd name="connsiteY534" fmla="*/ 495804 h 4845764"/>
                <a:gd name="connsiteX535" fmla="*/ 6237337 w 10980843"/>
                <a:gd name="connsiteY535" fmla="*/ 518686 h 4845764"/>
                <a:gd name="connsiteX536" fmla="*/ 6280243 w 10980843"/>
                <a:gd name="connsiteY536" fmla="*/ 558734 h 4845764"/>
                <a:gd name="connsiteX537" fmla="*/ 6531004 w 10980843"/>
                <a:gd name="connsiteY537" fmla="*/ 542523 h 4845764"/>
                <a:gd name="connsiteX538" fmla="*/ 6559608 w 10980843"/>
                <a:gd name="connsiteY538" fmla="*/ 524408 h 4845764"/>
                <a:gd name="connsiteX539" fmla="*/ 6564375 w 10980843"/>
                <a:gd name="connsiteY539" fmla="*/ 552058 h 4845764"/>
                <a:gd name="connsiteX540" fmla="*/ 6380357 w 10980843"/>
                <a:gd name="connsiteY540" fmla="*/ 597827 h 4845764"/>
                <a:gd name="connsiteX541" fmla="*/ 6340310 w 10980843"/>
                <a:gd name="connsiteY541" fmla="*/ 562547 h 4845764"/>
                <a:gd name="connsiteX542" fmla="*/ 6196335 w 10980843"/>
                <a:gd name="connsiteY542" fmla="*/ 647404 h 4845764"/>
                <a:gd name="connsiteX543" fmla="*/ 6185851 w 10980843"/>
                <a:gd name="connsiteY543" fmla="*/ 628335 h 4845764"/>
                <a:gd name="connsiteX544" fmla="*/ 5936040 w 10980843"/>
                <a:gd name="connsiteY544" fmla="*/ 686498 h 4845764"/>
                <a:gd name="connsiteX545" fmla="*/ 5863576 w 10980843"/>
                <a:gd name="connsiteY545" fmla="*/ 683639 h 4845764"/>
                <a:gd name="connsiteX546" fmla="*/ 5881690 w 10980843"/>
                <a:gd name="connsiteY546" fmla="*/ 706521 h 4845764"/>
                <a:gd name="connsiteX547" fmla="*/ 5840693 w 10980843"/>
                <a:gd name="connsiteY547" fmla="*/ 729404 h 4845764"/>
                <a:gd name="connsiteX548" fmla="*/ 5872156 w 10980843"/>
                <a:gd name="connsiteY548" fmla="*/ 655035 h 4845764"/>
                <a:gd name="connsiteX549" fmla="*/ 5831159 w 10980843"/>
                <a:gd name="connsiteY549" fmla="*/ 655035 h 4845764"/>
                <a:gd name="connsiteX550" fmla="*/ 5778718 w 10980843"/>
                <a:gd name="connsiteY550" fmla="*/ 617846 h 4845764"/>
                <a:gd name="connsiteX551" fmla="*/ 5838784 w 10980843"/>
                <a:gd name="connsiteY551" fmla="*/ 544432 h 4845764"/>
                <a:gd name="connsiteX552" fmla="*/ 5844506 w 10980843"/>
                <a:gd name="connsiteY552" fmla="*/ 487224 h 4845764"/>
                <a:gd name="connsiteX553" fmla="*/ 5802554 w 10980843"/>
                <a:gd name="connsiteY553" fmla="*/ 487224 h 4845764"/>
                <a:gd name="connsiteX554" fmla="*/ 5797787 w 10980843"/>
                <a:gd name="connsiteY554" fmla="*/ 459574 h 4845764"/>
                <a:gd name="connsiteX555" fmla="*/ 6052365 w 10980843"/>
                <a:gd name="connsiteY555" fmla="*/ 409992 h 4845764"/>
                <a:gd name="connsiteX556" fmla="*/ 6078106 w 10980843"/>
                <a:gd name="connsiteY556" fmla="*/ 393781 h 4845764"/>
                <a:gd name="connsiteX557" fmla="*/ 5893134 w 10980843"/>
                <a:gd name="connsiteY557" fmla="*/ 400457 h 4845764"/>
                <a:gd name="connsiteX558" fmla="*/ 5831159 w 10980843"/>
                <a:gd name="connsiteY558" fmla="*/ 422385 h 4845764"/>
                <a:gd name="connsiteX559" fmla="*/ 5709116 w 10980843"/>
                <a:gd name="connsiteY559" fmla="*/ 404270 h 4845764"/>
                <a:gd name="connsiteX560" fmla="*/ 5649045 w 10980843"/>
                <a:gd name="connsiteY560" fmla="*/ 430970 h 4845764"/>
                <a:gd name="connsiteX561" fmla="*/ 5742488 w 10980843"/>
                <a:gd name="connsiteY561" fmla="*/ 309877 h 4845764"/>
                <a:gd name="connsiteX562" fmla="*/ 5728186 w 10980843"/>
                <a:gd name="connsiteY562" fmla="*/ 375666 h 4845764"/>
                <a:gd name="connsiteX563" fmla="*/ 5769183 w 10980843"/>
                <a:gd name="connsiteY563" fmla="*/ 347062 h 4845764"/>
                <a:gd name="connsiteX564" fmla="*/ 5760603 w 10980843"/>
                <a:gd name="connsiteY564" fmla="*/ 310832 h 4845764"/>
                <a:gd name="connsiteX565" fmla="*/ 5844506 w 10980843"/>
                <a:gd name="connsiteY565" fmla="*/ 291762 h 4845764"/>
                <a:gd name="connsiteX566" fmla="*/ 5829250 w 10980843"/>
                <a:gd name="connsiteY566" fmla="*/ 312736 h 4845764"/>
                <a:gd name="connsiteX567" fmla="*/ 5882645 w 10980843"/>
                <a:gd name="connsiteY567" fmla="*/ 334669 h 4845764"/>
                <a:gd name="connsiteX568" fmla="*/ 5882645 w 10980843"/>
                <a:gd name="connsiteY568" fmla="*/ 297484 h 4845764"/>
                <a:gd name="connsiteX569" fmla="*/ 5947484 w 10980843"/>
                <a:gd name="connsiteY569" fmla="*/ 287949 h 4845764"/>
                <a:gd name="connsiteX570" fmla="*/ 6014226 w 10980843"/>
                <a:gd name="connsiteY570" fmla="*/ 241226 h 4845764"/>
                <a:gd name="connsiteX571" fmla="*/ 6032341 w 10980843"/>
                <a:gd name="connsiteY571" fmla="*/ 143020 h 4845764"/>
                <a:gd name="connsiteX572" fmla="*/ 6165827 w 10980843"/>
                <a:gd name="connsiteY572" fmla="*/ 122042 h 4845764"/>
                <a:gd name="connsiteX573" fmla="*/ 6224939 w 10980843"/>
                <a:gd name="connsiteY573" fmla="*/ 86767 h 4845764"/>
                <a:gd name="connsiteX574" fmla="*/ 6236383 w 10980843"/>
                <a:gd name="connsiteY574" fmla="*/ 104882 h 4845764"/>
                <a:gd name="connsiteX575" fmla="*/ 6304080 w 10980843"/>
                <a:gd name="connsiteY575" fmla="*/ 114416 h 4845764"/>
                <a:gd name="connsiteX576" fmla="*/ 6308847 w 10980843"/>
                <a:gd name="connsiteY576" fmla="*/ 142066 h 4845764"/>
                <a:gd name="connsiteX577" fmla="*/ 6360334 w 10980843"/>
                <a:gd name="connsiteY577" fmla="*/ 104882 h 4845764"/>
                <a:gd name="connsiteX578" fmla="*/ 6350799 w 10980843"/>
                <a:gd name="connsiteY578" fmla="*/ 78186 h 4845764"/>
                <a:gd name="connsiteX579" fmla="*/ 6384170 w 10980843"/>
                <a:gd name="connsiteY579" fmla="*/ 59117 h 4845764"/>
                <a:gd name="connsiteX580" fmla="*/ 6377494 w 10980843"/>
                <a:gd name="connsiteY580" fmla="*/ 31463 h 4845764"/>
                <a:gd name="connsiteX581" fmla="*/ 6223035 w 10980843"/>
                <a:gd name="connsiteY581" fmla="*/ 58163 h 4845764"/>
                <a:gd name="connsiteX582" fmla="*/ 6124825 w 10980843"/>
                <a:gd name="connsiteY582" fmla="*/ 94392 h 4845764"/>
                <a:gd name="connsiteX583" fmla="*/ 6088595 w 10980843"/>
                <a:gd name="connsiteY583" fmla="*/ 96301 h 4845764"/>
                <a:gd name="connsiteX584" fmla="*/ 6107664 w 10980843"/>
                <a:gd name="connsiteY584" fmla="*/ 31463 h 4845764"/>
                <a:gd name="connsiteX585" fmla="*/ 6080015 w 10980843"/>
                <a:gd name="connsiteY585" fmla="*/ 12393 h 4845764"/>
                <a:gd name="connsiteX586" fmla="*/ 6151525 w 10980843"/>
                <a:gd name="connsiteY586" fmla="*/ 0 h 4845764"/>
                <a:gd name="connsiteX587" fmla="*/ 4829062 w 10980843"/>
                <a:gd name="connsiteY587" fmla="*/ 0 h 4845764"/>
                <a:gd name="connsiteX588" fmla="*/ 4784252 w 10980843"/>
                <a:gd name="connsiteY588" fmla="*/ 20978 h 4845764"/>
                <a:gd name="connsiteX589" fmla="*/ 4792832 w 10980843"/>
                <a:gd name="connsiteY589" fmla="*/ 0 h 4845764"/>
                <a:gd name="connsiteX590" fmla="*/ 4693672 w 10980843"/>
                <a:gd name="connsiteY590" fmla="*/ 0 h 4845764"/>
                <a:gd name="connsiteX591" fmla="*/ 4660301 w 10980843"/>
                <a:gd name="connsiteY591" fmla="*/ 49582 h 4845764"/>
                <a:gd name="connsiteX592" fmla="*/ 4508695 w 10980843"/>
                <a:gd name="connsiteY592" fmla="*/ 92488 h 4845764"/>
                <a:gd name="connsiteX593" fmla="*/ 4383795 w 10980843"/>
                <a:gd name="connsiteY593" fmla="*/ 172579 h 4845764"/>
                <a:gd name="connsiteX594" fmla="*/ 4236957 w 10980843"/>
                <a:gd name="connsiteY594" fmla="*/ 194507 h 4845764"/>
                <a:gd name="connsiteX595" fmla="*/ 4246492 w 10980843"/>
                <a:gd name="connsiteY595" fmla="*/ 152555 h 4845764"/>
                <a:gd name="connsiteX596" fmla="*/ 4180703 w 10980843"/>
                <a:gd name="connsiteY596" fmla="*/ 184972 h 4845764"/>
                <a:gd name="connsiteX597" fmla="*/ 4140660 w 10980843"/>
                <a:gd name="connsiteY597" fmla="*/ 189739 h 4845764"/>
                <a:gd name="connsiteX598" fmla="*/ 4095845 w 10980843"/>
                <a:gd name="connsiteY598" fmla="*/ 217389 h 4845764"/>
                <a:gd name="connsiteX599" fmla="*/ 4123495 w 10980843"/>
                <a:gd name="connsiteY599" fmla="*/ 189739 h 4845764"/>
                <a:gd name="connsiteX600" fmla="*/ 4104426 w 10980843"/>
                <a:gd name="connsiteY600" fmla="*/ 175437 h 4845764"/>
                <a:gd name="connsiteX601" fmla="*/ 4123495 w 10980843"/>
                <a:gd name="connsiteY601" fmla="*/ 143020 h 4845764"/>
                <a:gd name="connsiteX602" fmla="*/ 4031961 w 10980843"/>
                <a:gd name="connsiteY602" fmla="*/ 189739 h 4845764"/>
                <a:gd name="connsiteX603" fmla="*/ 3845085 w 10980843"/>
                <a:gd name="connsiteY603" fmla="*/ 255528 h 4845764"/>
                <a:gd name="connsiteX604" fmla="*/ 3740203 w 10980843"/>
                <a:gd name="connsiteY604" fmla="*/ 279365 h 4845764"/>
                <a:gd name="connsiteX605" fmla="*/ 3764040 w 10980843"/>
                <a:gd name="connsiteY605" fmla="*/ 246948 h 4845764"/>
                <a:gd name="connsiteX606" fmla="*/ 3464647 w 10980843"/>
                <a:gd name="connsiteY606" fmla="*/ 387109 h 4845764"/>
                <a:gd name="connsiteX607" fmla="*/ 3455112 w 10980843"/>
                <a:gd name="connsiteY607" fmla="*/ 368040 h 4845764"/>
                <a:gd name="connsiteX608" fmla="*/ 3498018 w 10980843"/>
                <a:gd name="connsiteY608" fmla="*/ 336573 h 4845764"/>
                <a:gd name="connsiteX609" fmla="*/ 3600041 w 10980843"/>
                <a:gd name="connsiteY609" fmla="*/ 274597 h 4845764"/>
                <a:gd name="connsiteX610" fmla="*/ 3562857 w 10980843"/>
                <a:gd name="connsiteY610" fmla="*/ 274597 h 4845764"/>
                <a:gd name="connsiteX611" fmla="*/ 3912777 w 10980843"/>
                <a:gd name="connsiteY611" fmla="*/ 115371 h 4845764"/>
                <a:gd name="connsiteX612" fmla="*/ 3965218 w 10980843"/>
                <a:gd name="connsiteY612" fmla="*/ 134440 h 4845764"/>
                <a:gd name="connsiteX613" fmla="*/ 3965218 w 10980843"/>
                <a:gd name="connsiteY613" fmla="*/ 110603 h 4845764"/>
                <a:gd name="connsiteX614" fmla="*/ 3992872 w 10980843"/>
                <a:gd name="connsiteY614" fmla="*/ 115371 h 4845764"/>
                <a:gd name="connsiteX615" fmla="*/ 3992872 w 10980843"/>
                <a:gd name="connsiteY615" fmla="*/ 86767 h 4845764"/>
                <a:gd name="connsiteX616" fmla="*/ 4002407 w 10980843"/>
                <a:gd name="connsiteY616" fmla="*/ 105836 h 4845764"/>
                <a:gd name="connsiteX617" fmla="*/ 4124449 w 10980843"/>
                <a:gd name="connsiteY617" fmla="*/ 31463 h 4845764"/>
                <a:gd name="connsiteX618" fmla="*/ 4047217 w 10980843"/>
                <a:gd name="connsiteY618" fmla="*/ 58163 h 4845764"/>
                <a:gd name="connsiteX619" fmla="*/ 3993822 w 10980843"/>
                <a:gd name="connsiteY619" fmla="*/ 40997 h 4845764"/>
                <a:gd name="connsiteX620" fmla="*/ 4021477 w 10980843"/>
                <a:gd name="connsiteY620" fmla="*/ 3813 h 4845764"/>
                <a:gd name="connsiteX621" fmla="*/ 4017659 w 10980843"/>
                <a:gd name="connsiteY621" fmla="*/ 954 h 4845764"/>
                <a:gd name="connsiteX622" fmla="*/ 2934522 w 10980843"/>
                <a:gd name="connsiteY622" fmla="*/ 954 h 4845764"/>
                <a:gd name="connsiteX623" fmla="*/ 2822010 w 10980843"/>
                <a:gd name="connsiteY623" fmla="*/ 61975 h 4845764"/>
                <a:gd name="connsiteX624" fmla="*/ 2768615 w 10980843"/>
                <a:gd name="connsiteY624" fmla="*/ 68652 h 4845764"/>
                <a:gd name="connsiteX625" fmla="*/ 2837266 w 10980843"/>
                <a:gd name="connsiteY625" fmla="*/ 20024 h 4845764"/>
                <a:gd name="connsiteX626" fmla="*/ 2884940 w 10980843"/>
                <a:gd name="connsiteY626" fmla="*/ 0 h 4845764"/>
                <a:gd name="connsiteX627" fmla="*/ 2589365 w 10980843"/>
                <a:gd name="connsiteY627" fmla="*/ 0 h 4845764"/>
                <a:gd name="connsiteX628" fmla="*/ 2600808 w 10980843"/>
                <a:gd name="connsiteY628" fmla="*/ 30513 h 4845764"/>
                <a:gd name="connsiteX629" fmla="*/ 2647527 w 10980843"/>
                <a:gd name="connsiteY629" fmla="*/ 25746 h 4845764"/>
                <a:gd name="connsiteX630" fmla="*/ 2592223 w 10980843"/>
                <a:gd name="connsiteY630" fmla="*/ 73419 h 4845764"/>
                <a:gd name="connsiteX631" fmla="*/ 2572204 w 10980843"/>
                <a:gd name="connsiteY631" fmla="*/ 109649 h 4845764"/>
                <a:gd name="connsiteX632" fmla="*/ 2423462 w 10980843"/>
                <a:gd name="connsiteY632" fmla="*/ 184972 h 4845764"/>
                <a:gd name="connsiteX633" fmla="*/ 2451112 w 10980843"/>
                <a:gd name="connsiteY633" fmla="*/ 157322 h 4845764"/>
                <a:gd name="connsiteX634" fmla="*/ 2404393 w 10980843"/>
                <a:gd name="connsiteY634" fmla="*/ 147788 h 4845764"/>
                <a:gd name="connsiteX635" fmla="*/ 2229905 w 10980843"/>
                <a:gd name="connsiteY635" fmla="*/ 281273 h 4845764"/>
                <a:gd name="connsiteX636" fmla="*/ 2152678 w 10980843"/>
                <a:gd name="connsiteY636" fmla="*/ 315599 h 4845764"/>
                <a:gd name="connsiteX637" fmla="*/ 2162212 w 10980843"/>
                <a:gd name="connsiteY637" fmla="*/ 370898 h 4845764"/>
                <a:gd name="connsiteX638" fmla="*/ 2146956 w 10980843"/>
                <a:gd name="connsiteY638" fmla="*/ 380433 h 4845764"/>
                <a:gd name="connsiteX639" fmla="*/ 2082117 w 10980843"/>
                <a:gd name="connsiteY639" fmla="*/ 432874 h 4845764"/>
                <a:gd name="connsiteX640" fmla="*/ 2067815 w 10980843"/>
                <a:gd name="connsiteY640" fmla="*/ 404270 h 4845764"/>
                <a:gd name="connsiteX641" fmla="*/ 1974377 w 10980843"/>
                <a:gd name="connsiteY641" fmla="*/ 465291 h 4845764"/>
                <a:gd name="connsiteX642" fmla="*/ 1824681 w 10980843"/>
                <a:gd name="connsiteY642" fmla="*/ 535851 h 4845764"/>
                <a:gd name="connsiteX643" fmla="*/ 1843750 w 10980843"/>
                <a:gd name="connsiteY643" fmla="*/ 558734 h 4845764"/>
                <a:gd name="connsiteX644" fmla="*/ 1762705 w 10980843"/>
                <a:gd name="connsiteY644" fmla="*/ 636915 h 4845764"/>
                <a:gd name="connsiteX645" fmla="*/ 1745545 w 10980843"/>
                <a:gd name="connsiteY645" fmla="*/ 638824 h 4845764"/>
                <a:gd name="connsiteX646" fmla="*/ 1736010 w 10980843"/>
                <a:gd name="connsiteY646" fmla="*/ 619755 h 4845764"/>
                <a:gd name="connsiteX647" fmla="*/ 1694058 w 10980843"/>
                <a:gd name="connsiteY647" fmla="*/ 680776 h 4845764"/>
                <a:gd name="connsiteX648" fmla="*/ 1655920 w 10980843"/>
                <a:gd name="connsiteY648" fmla="*/ 680776 h 4845764"/>
                <a:gd name="connsiteX649" fmla="*/ 1567244 w 10980843"/>
                <a:gd name="connsiteY649" fmla="*/ 750382 h 4845764"/>
                <a:gd name="connsiteX650" fmla="*/ 1576779 w 10980843"/>
                <a:gd name="connsiteY650" fmla="*/ 685543 h 4845764"/>
                <a:gd name="connsiteX651" fmla="*/ 1586314 w 10980843"/>
                <a:gd name="connsiteY651" fmla="*/ 634057 h 4845764"/>
                <a:gd name="connsiteX652" fmla="*/ 1599666 w 10980843"/>
                <a:gd name="connsiteY652" fmla="*/ 610220 h 4845764"/>
                <a:gd name="connsiteX653" fmla="*/ 1418507 w 10980843"/>
                <a:gd name="connsiteY653" fmla="*/ 747519 h 4845764"/>
                <a:gd name="connsiteX654" fmla="*/ 1156303 w 10980843"/>
                <a:gd name="connsiteY654" fmla="*/ 967771 h 4845764"/>
                <a:gd name="connsiteX655" fmla="*/ 1080025 w 10980843"/>
                <a:gd name="connsiteY655" fmla="*/ 1003051 h 4845764"/>
                <a:gd name="connsiteX656" fmla="*/ 742494 w 10980843"/>
                <a:gd name="connsiteY656" fmla="*/ 1282416 h 4845764"/>
                <a:gd name="connsiteX657" fmla="*/ 528918 w 10980843"/>
                <a:gd name="connsiteY657" fmla="*/ 1489320 h 4845764"/>
                <a:gd name="connsiteX658" fmla="*/ 537498 w 10980843"/>
                <a:gd name="connsiteY658" fmla="*/ 1460716 h 4845764"/>
                <a:gd name="connsiteX659" fmla="*/ 613775 w 10980843"/>
                <a:gd name="connsiteY659" fmla="*/ 1340578 h 4845764"/>
                <a:gd name="connsiteX660" fmla="*/ 717707 w 10980843"/>
                <a:gd name="connsiteY660" fmla="*/ 1225208 h 4845764"/>
                <a:gd name="connsiteX661" fmla="*/ 715798 w 10980843"/>
                <a:gd name="connsiteY661" fmla="*/ 1199462 h 4845764"/>
                <a:gd name="connsiteX662" fmla="*/ 753937 w 10980843"/>
                <a:gd name="connsiteY662" fmla="*/ 1190882 h 4845764"/>
                <a:gd name="connsiteX663" fmla="*/ 833073 w 10980843"/>
                <a:gd name="connsiteY663" fmla="*/ 1128906 h 4845764"/>
                <a:gd name="connsiteX664" fmla="*/ 768239 w 10980843"/>
                <a:gd name="connsiteY664" fmla="*/ 1128906 h 4845764"/>
                <a:gd name="connsiteX665" fmla="*/ 557522 w 10980843"/>
                <a:gd name="connsiteY665" fmla="*/ 1337715 h 4845764"/>
                <a:gd name="connsiteX666" fmla="*/ 53138 w 10980843"/>
                <a:gd name="connsiteY666" fmla="*/ 1983215 h 4845764"/>
                <a:gd name="connsiteX667" fmla="*/ 198067 w 10980843"/>
                <a:gd name="connsiteY667" fmla="*/ 2790805 h 4845764"/>
                <a:gd name="connsiteX668" fmla="*/ 787309 w 10980843"/>
                <a:gd name="connsiteY668" fmla="*/ 3155028 h 4845764"/>
                <a:gd name="connsiteX669" fmla="*/ 5156104 w 10980843"/>
                <a:gd name="connsiteY669" fmla="*/ 2629665 h 4845764"/>
                <a:gd name="connsiteX670" fmla="*/ 5160872 w 10980843"/>
                <a:gd name="connsiteY670" fmla="*/ 2714528 h 4845764"/>
                <a:gd name="connsiteX671" fmla="*/ 5132268 w 10980843"/>
                <a:gd name="connsiteY671" fmla="*/ 2691641 h 4845764"/>
                <a:gd name="connsiteX672" fmla="*/ 5207591 w 10980843"/>
                <a:gd name="connsiteY672" fmla="*/ 2564831 h 4845764"/>
                <a:gd name="connsiteX673" fmla="*/ 5156104 w 10980843"/>
                <a:gd name="connsiteY673" fmla="*/ 2629665 h 4845764"/>
                <a:gd name="connsiteX674" fmla="*/ 10757733 w 10980843"/>
                <a:gd name="connsiteY674" fmla="*/ 1433062 h 4845764"/>
                <a:gd name="connsiteX675" fmla="*/ 10768218 w 10980843"/>
                <a:gd name="connsiteY675" fmla="*/ 1424482 h 4845764"/>
                <a:gd name="connsiteX676" fmla="*/ 10847358 w 10980843"/>
                <a:gd name="connsiteY676" fmla="*/ 1424482 h 4845764"/>
                <a:gd name="connsiteX677" fmla="*/ 10828289 w 10980843"/>
                <a:gd name="connsiteY677" fmla="*/ 1429249 h 4845764"/>
                <a:gd name="connsiteX678" fmla="*/ 10847358 w 10980843"/>
                <a:gd name="connsiteY678" fmla="*/ 1461666 h 4845764"/>
                <a:gd name="connsiteX679" fmla="*/ 10758683 w 10980843"/>
                <a:gd name="connsiteY679" fmla="*/ 1434016 h 4845764"/>
                <a:gd name="connsiteX680" fmla="*/ 10706242 w 10980843"/>
                <a:gd name="connsiteY680" fmla="*/ 1442597 h 4845764"/>
                <a:gd name="connsiteX681" fmla="*/ 10633782 w 10980843"/>
                <a:gd name="connsiteY681" fmla="*/ 1492179 h 4845764"/>
                <a:gd name="connsiteX682" fmla="*/ 10579433 w 10980843"/>
                <a:gd name="connsiteY682" fmla="*/ 1555109 h 4845764"/>
                <a:gd name="connsiteX683" fmla="*/ 10565131 w 10980843"/>
                <a:gd name="connsiteY683" fmla="*/ 1532226 h 4845764"/>
                <a:gd name="connsiteX684" fmla="*/ 10705292 w 10980843"/>
                <a:gd name="connsiteY684" fmla="*/ 1443551 h 4845764"/>
                <a:gd name="connsiteX685" fmla="*/ 10555596 w 10980843"/>
                <a:gd name="connsiteY685" fmla="*/ 1605641 h 4845764"/>
                <a:gd name="connsiteX686" fmla="*/ 10641408 w 10980843"/>
                <a:gd name="connsiteY686" fmla="*/ 1582758 h 4845764"/>
                <a:gd name="connsiteX687" fmla="*/ 10547970 w 10980843"/>
                <a:gd name="connsiteY687" fmla="*/ 1676196 h 4845764"/>
                <a:gd name="connsiteX688" fmla="*/ 10555596 w 10980843"/>
                <a:gd name="connsiteY688" fmla="*/ 1605641 h 4845764"/>
                <a:gd name="connsiteX689" fmla="*/ 10444993 w 10980843"/>
                <a:gd name="connsiteY689" fmla="*/ 1569411 h 4845764"/>
                <a:gd name="connsiteX690" fmla="*/ 10417343 w 10980843"/>
                <a:gd name="connsiteY690" fmla="*/ 1546528 h 4845764"/>
                <a:gd name="connsiteX691" fmla="*/ 10491712 w 10980843"/>
                <a:gd name="connsiteY691" fmla="*/ 1527459 h 4845764"/>
                <a:gd name="connsiteX692" fmla="*/ 10426878 w 10980843"/>
                <a:gd name="connsiteY692" fmla="*/ 1635199 h 4845764"/>
                <a:gd name="connsiteX693" fmla="*/ 10464062 w 10980843"/>
                <a:gd name="connsiteY693" fmla="*/ 1648547 h 4845764"/>
                <a:gd name="connsiteX694" fmla="*/ 10380159 w 10980843"/>
                <a:gd name="connsiteY694" fmla="*/ 1676196 h 4845764"/>
                <a:gd name="connsiteX695" fmla="*/ 10376346 w 10980843"/>
                <a:gd name="connsiteY695" fmla="*/ 1647592 h 4845764"/>
                <a:gd name="connsiteX696" fmla="*/ 10333440 w 10980843"/>
                <a:gd name="connsiteY696" fmla="*/ 1639012 h 4845764"/>
                <a:gd name="connsiteX697" fmla="*/ 10445947 w 10980843"/>
                <a:gd name="connsiteY697" fmla="*/ 1569411 h 4845764"/>
                <a:gd name="connsiteX698" fmla="*/ 9920585 w 10980843"/>
                <a:gd name="connsiteY698" fmla="*/ 2035656 h 4845764"/>
                <a:gd name="connsiteX699" fmla="*/ 9995908 w 10980843"/>
                <a:gd name="connsiteY699" fmla="*/ 1994659 h 4845764"/>
                <a:gd name="connsiteX700" fmla="*/ 9915817 w 10980843"/>
                <a:gd name="connsiteY700" fmla="*/ 2088097 h 4845764"/>
                <a:gd name="connsiteX701" fmla="*/ 9865286 w 10980843"/>
                <a:gd name="connsiteY701" fmla="*/ 2069027 h 4845764"/>
                <a:gd name="connsiteX702" fmla="*/ 9920585 w 10980843"/>
                <a:gd name="connsiteY702" fmla="*/ 2035656 h 4845764"/>
                <a:gd name="connsiteX703" fmla="*/ 9221694 w 10980843"/>
                <a:gd name="connsiteY703" fmla="*/ 3125469 h 4845764"/>
                <a:gd name="connsiteX704" fmla="*/ 9319900 w 10980843"/>
                <a:gd name="connsiteY704" fmla="*/ 3071124 h 4845764"/>
                <a:gd name="connsiteX705" fmla="*/ 9425735 w 10980843"/>
                <a:gd name="connsiteY705" fmla="*/ 3026309 h 4845764"/>
                <a:gd name="connsiteX706" fmla="*/ 9434316 w 10980843"/>
                <a:gd name="connsiteY706" fmla="*/ 3069215 h 4845764"/>
                <a:gd name="connsiteX707" fmla="*/ 9381875 w 10980843"/>
                <a:gd name="connsiteY707" fmla="*/ 3095915 h 4845764"/>
                <a:gd name="connsiteX708" fmla="*/ 9300830 w 10980843"/>
                <a:gd name="connsiteY708" fmla="*/ 3144538 h 4845764"/>
                <a:gd name="connsiteX709" fmla="*/ 9303693 w 10980843"/>
                <a:gd name="connsiteY709" fmla="*/ 3162658 h 4845764"/>
                <a:gd name="connsiteX710" fmla="*/ 9275089 w 10980843"/>
                <a:gd name="connsiteY710" fmla="*/ 3158841 h 4845764"/>
                <a:gd name="connsiteX711" fmla="*/ 9175925 w 10980843"/>
                <a:gd name="connsiteY711" fmla="*/ 3188399 h 4845764"/>
                <a:gd name="connsiteX712" fmla="*/ 9135882 w 10980843"/>
                <a:gd name="connsiteY712" fmla="*/ 3181727 h 4845764"/>
                <a:gd name="connsiteX713" fmla="*/ 9221694 w 10980843"/>
                <a:gd name="connsiteY713" fmla="*/ 3125469 h 4845764"/>
                <a:gd name="connsiteX714" fmla="*/ 8434128 w 10980843"/>
                <a:gd name="connsiteY714" fmla="*/ 3256096 h 4845764"/>
                <a:gd name="connsiteX715" fmla="*/ 8321621 w 10980843"/>
                <a:gd name="connsiteY715" fmla="*/ 3312350 h 4845764"/>
                <a:gd name="connsiteX716" fmla="*/ 8434128 w 10980843"/>
                <a:gd name="connsiteY716" fmla="*/ 3256096 h 4845764"/>
                <a:gd name="connsiteX717" fmla="*/ 8307319 w 10980843"/>
                <a:gd name="connsiteY717" fmla="*/ 3366700 h 4845764"/>
                <a:gd name="connsiteX718" fmla="*/ 8509451 w 10980843"/>
                <a:gd name="connsiteY718" fmla="*/ 3274211 h 4845764"/>
                <a:gd name="connsiteX719" fmla="*/ 8380733 w 10980843"/>
                <a:gd name="connsiteY719" fmla="*/ 3355256 h 4845764"/>
                <a:gd name="connsiteX720" fmla="*/ 8311132 w 10980843"/>
                <a:gd name="connsiteY720" fmla="*/ 3379093 h 4845764"/>
                <a:gd name="connsiteX721" fmla="*/ 8229132 w 10980843"/>
                <a:gd name="connsiteY721" fmla="*/ 3414373 h 4845764"/>
                <a:gd name="connsiteX722" fmla="*/ 8307319 w 10980843"/>
                <a:gd name="connsiteY722" fmla="*/ 3366700 h 4845764"/>
                <a:gd name="connsiteX723" fmla="*/ 8374062 w 10980843"/>
                <a:gd name="connsiteY723" fmla="*/ 1068840 h 4845764"/>
                <a:gd name="connsiteX724" fmla="*/ 8396944 w 10980843"/>
                <a:gd name="connsiteY724" fmla="*/ 1096489 h 4845764"/>
                <a:gd name="connsiteX725" fmla="*/ 8237713 w 10980843"/>
                <a:gd name="connsiteY725" fmla="*/ 1162278 h 4845764"/>
                <a:gd name="connsiteX726" fmla="*/ 8373107 w 10980843"/>
                <a:gd name="connsiteY726" fmla="*/ 1068840 h 4845764"/>
                <a:gd name="connsiteX727" fmla="*/ 8162390 w 10980843"/>
                <a:gd name="connsiteY727" fmla="*/ 3438210 h 4845764"/>
                <a:gd name="connsiteX728" fmla="*/ 8200528 w 10980843"/>
                <a:gd name="connsiteY728" fmla="*/ 3434397 h 4845764"/>
                <a:gd name="connsiteX729" fmla="*/ 8172879 w 10980843"/>
                <a:gd name="connsiteY729" fmla="*/ 3514487 h 4845764"/>
                <a:gd name="connsiteX730" fmla="*/ 8122342 w 10980843"/>
                <a:gd name="connsiteY730" fmla="*/ 3519255 h 4845764"/>
                <a:gd name="connsiteX731" fmla="*/ 8083254 w 10980843"/>
                <a:gd name="connsiteY731" fmla="*/ 3530693 h 4845764"/>
                <a:gd name="connsiteX732" fmla="*/ 8041297 w 10980843"/>
                <a:gd name="connsiteY732" fmla="*/ 3561206 h 4845764"/>
                <a:gd name="connsiteX733" fmla="*/ 7958348 w 10980843"/>
                <a:gd name="connsiteY733" fmla="*/ 3605067 h 4845764"/>
                <a:gd name="connsiteX734" fmla="*/ 7916397 w 10980843"/>
                <a:gd name="connsiteY734" fmla="*/ 3650831 h 4845764"/>
                <a:gd name="connsiteX735" fmla="*/ 7907812 w 10980843"/>
                <a:gd name="connsiteY735" fmla="*/ 3635575 h 4845764"/>
                <a:gd name="connsiteX736" fmla="*/ 7901140 w 10980843"/>
                <a:gd name="connsiteY736" fmla="*/ 3609834 h 4845764"/>
                <a:gd name="connsiteX737" fmla="*/ 7998391 w 10980843"/>
                <a:gd name="connsiteY737" fmla="*/ 3519255 h 4845764"/>
                <a:gd name="connsiteX738" fmla="*/ 8162390 w 10980843"/>
                <a:gd name="connsiteY738" fmla="*/ 3440114 h 4845764"/>
                <a:gd name="connsiteX739" fmla="*/ 7858234 w 10980843"/>
                <a:gd name="connsiteY739" fmla="*/ 1414947 h 4845764"/>
                <a:gd name="connsiteX740" fmla="*/ 7879208 w 10980843"/>
                <a:gd name="connsiteY740" fmla="*/ 1378717 h 4845764"/>
                <a:gd name="connsiteX741" fmla="*/ 7945950 w 10980843"/>
                <a:gd name="connsiteY741" fmla="*/ 1340578 h 4845764"/>
                <a:gd name="connsiteX742" fmla="*/ 8004113 w 10980843"/>
                <a:gd name="connsiteY742" fmla="*/ 1330089 h 4845764"/>
                <a:gd name="connsiteX743" fmla="*/ 7899231 w 10980843"/>
                <a:gd name="connsiteY743" fmla="*/ 1395878 h 4845764"/>
                <a:gd name="connsiteX744" fmla="*/ 7836301 w 10980843"/>
                <a:gd name="connsiteY744" fmla="*/ 1432112 h 4845764"/>
                <a:gd name="connsiteX745" fmla="*/ 7859188 w 10980843"/>
                <a:gd name="connsiteY745" fmla="*/ 1413992 h 4845764"/>
                <a:gd name="connsiteX746" fmla="*/ 7414871 w 10980843"/>
                <a:gd name="connsiteY746" fmla="*/ 901028 h 4845764"/>
                <a:gd name="connsiteX747" fmla="*/ 7386267 w 10980843"/>
                <a:gd name="connsiteY747" fmla="*/ 901028 h 4845764"/>
                <a:gd name="connsiteX748" fmla="*/ 7395802 w 10980843"/>
                <a:gd name="connsiteY748" fmla="*/ 863844 h 4845764"/>
                <a:gd name="connsiteX749" fmla="*/ 7358617 w 10980843"/>
                <a:gd name="connsiteY749" fmla="*/ 844774 h 4845764"/>
                <a:gd name="connsiteX750" fmla="*/ 7418684 w 10980843"/>
                <a:gd name="connsiteY750" fmla="*/ 836194 h 4845764"/>
                <a:gd name="connsiteX751" fmla="*/ 7447288 w 10980843"/>
                <a:gd name="connsiteY751" fmla="*/ 869565 h 4845764"/>
                <a:gd name="connsiteX752" fmla="*/ 7460636 w 10980843"/>
                <a:gd name="connsiteY752" fmla="*/ 879100 h 4845764"/>
                <a:gd name="connsiteX753" fmla="*/ 7460636 w 10980843"/>
                <a:gd name="connsiteY753" fmla="*/ 928678 h 4845764"/>
                <a:gd name="connsiteX754" fmla="*/ 7410104 w 10980843"/>
                <a:gd name="connsiteY754" fmla="*/ 937258 h 4845764"/>
                <a:gd name="connsiteX755" fmla="*/ 7367198 w 10980843"/>
                <a:gd name="connsiteY755" fmla="*/ 962049 h 4845764"/>
                <a:gd name="connsiteX756" fmla="*/ 7413917 w 10980843"/>
                <a:gd name="connsiteY756" fmla="*/ 901028 h 4845764"/>
                <a:gd name="connsiteX757" fmla="*/ 5386841 w 10980843"/>
                <a:gd name="connsiteY757" fmla="*/ 1732455 h 4845764"/>
                <a:gd name="connsiteX758" fmla="*/ 5449771 w 10980843"/>
                <a:gd name="connsiteY758" fmla="*/ 1632341 h 4845764"/>
                <a:gd name="connsiteX759" fmla="*/ 5469795 w 10980843"/>
                <a:gd name="connsiteY759" fmla="*/ 1654268 h 4845764"/>
                <a:gd name="connsiteX760" fmla="*/ 5526049 w 10980843"/>
                <a:gd name="connsiteY760" fmla="*/ 1662849 h 4845764"/>
                <a:gd name="connsiteX761" fmla="*/ 5386841 w 10980843"/>
                <a:gd name="connsiteY761" fmla="*/ 1732455 h 4845764"/>
                <a:gd name="connsiteX762" fmla="*/ 5849273 w 10980843"/>
                <a:gd name="connsiteY762" fmla="*/ 1574178 h 4845764"/>
                <a:gd name="connsiteX763" fmla="*/ 5790161 w 10980843"/>
                <a:gd name="connsiteY763" fmla="*/ 1586571 h 4845764"/>
                <a:gd name="connsiteX764" fmla="*/ 5713884 w 10980843"/>
                <a:gd name="connsiteY764" fmla="*/ 1598015 h 4845764"/>
                <a:gd name="connsiteX765" fmla="*/ 5752972 w 10980843"/>
                <a:gd name="connsiteY765" fmla="*/ 1529363 h 4845764"/>
                <a:gd name="connsiteX766" fmla="*/ 5863576 w 10980843"/>
                <a:gd name="connsiteY766" fmla="*/ 1499805 h 4845764"/>
                <a:gd name="connsiteX767" fmla="*/ 5850228 w 10980843"/>
                <a:gd name="connsiteY767" fmla="*/ 1574178 h 4845764"/>
                <a:gd name="connsiteX768" fmla="*/ 6189664 w 10980843"/>
                <a:gd name="connsiteY768" fmla="*/ 1405412 h 4845764"/>
                <a:gd name="connsiteX769" fmla="*/ 6183942 w 10980843"/>
                <a:gd name="connsiteY769" fmla="*/ 1490270 h 4845764"/>
                <a:gd name="connsiteX770" fmla="*/ 6054269 w 10980843"/>
                <a:gd name="connsiteY770" fmla="*/ 1500759 h 4845764"/>
                <a:gd name="connsiteX771" fmla="*/ 5987526 w 10980843"/>
                <a:gd name="connsiteY771" fmla="*/ 1544620 h 4845764"/>
                <a:gd name="connsiteX772" fmla="*/ 5923647 w 10980843"/>
                <a:gd name="connsiteY772" fmla="*/ 1525550 h 4845764"/>
                <a:gd name="connsiteX773" fmla="*/ 5871206 w 10980843"/>
                <a:gd name="connsiteY773" fmla="*/ 1554154 h 4845764"/>
                <a:gd name="connsiteX774" fmla="*/ 6020898 w 10980843"/>
                <a:gd name="connsiteY774" fmla="*/ 1451181 h 4845764"/>
                <a:gd name="connsiteX775" fmla="*/ 5929364 w 10980843"/>
                <a:gd name="connsiteY775" fmla="*/ 1457853 h 4845764"/>
                <a:gd name="connsiteX776" fmla="*/ 5719601 w 10980843"/>
                <a:gd name="connsiteY776" fmla="*/ 1518874 h 4845764"/>
                <a:gd name="connsiteX777" fmla="*/ 5619487 w 10980843"/>
                <a:gd name="connsiteY777" fmla="*/ 1573224 h 4845764"/>
                <a:gd name="connsiteX778" fmla="*/ 5647141 w 10980843"/>
                <a:gd name="connsiteY778" fmla="*/ 1596106 h 4845764"/>
                <a:gd name="connsiteX779" fmla="*/ 5535583 w 10980843"/>
                <a:gd name="connsiteY779" fmla="*/ 1657127 h 4845764"/>
                <a:gd name="connsiteX780" fmla="*/ 5553698 w 10980843"/>
                <a:gd name="connsiteY780" fmla="*/ 1619943 h 4845764"/>
                <a:gd name="connsiteX781" fmla="*/ 5516514 w 10980843"/>
                <a:gd name="connsiteY781" fmla="*/ 1629477 h 4845764"/>
                <a:gd name="connsiteX782" fmla="*/ 5545118 w 10980843"/>
                <a:gd name="connsiteY782" fmla="*/ 1587526 h 4845764"/>
                <a:gd name="connsiteX783" fmla="*/ 5553698 w 10980843"/>
                <a:gd name="connsiteY783" fmla="*/ 1558922 h 4845764"/>
                <a:gd name="connsiteX784" fmla="*/ 5734857 w 10980843"/>
                <a:gd name="connsiteY784" fmla="*/ 1495992 h 4845764"/>
                <a:gd name="connsiteX785" fmla="*/ 5986572 w 10980843"/>
                <a:gd name="connsiteY785" fmla="*/ 1420669 h 4845764"/>
                <a:gd name="connsiteX786" fmla="*/ 6185851 w 10980843"/>
                <a:gd name="connsiteY786" fmla="*/ 1367273 h 4845764"/>
                <a:gd name="connsiteX787" fmla="*/ 6190618 w 10980843"/>
                <a:gd name="connsiteY787" fmla="*/ 1385388 h 4845764"/>
                <a:gd name="connsiteX788" fmla="*/ 6143894 w 10980843"/>
                <a:gd name="connsiteY788" fmla="*/ 1394923 h 4845764"/>
                <a:gd name="connsiteX789" fmla="*/ 6190618 w 10980843"/>
                <a:gd name="connsiteY789" fmla="*/ 1404458 h 4845764"/>
                <a:gd name="connsiteX790" fmla="*/ 6218268 w 10980843"/>
                <a:gd name="connsiteY790" fmla="*/ 1517924 h 4845764"/>
                <a:gd name="connsiteX791" fmla="*/ 6209687 w 10980843"/>
                <a:gd name="connsiteY791" fmla="*/ 1476922 h 4845764"/>
                <a:gd name="connsiteX792" fmla="*/ 6246872 w 10980843"/>
                <a:gd name="connsiteY792" fmla="*/ 1461666 h 4845764"/>
                <a:gd name="connsiteX793" fmla="*/ 6227802 w 10980843"/>
                <a:gd name="connsiteY793" fmla="*/ 1414947 h 4845764"/>
                <a:gd name="connsiteX794" fmla="*/ 6274521 w 10980843"/>
                <a:gd name="connsiteY794" fmla="*/ 1425436 h 4845764"/>
                <a:gd name="connsiteX795" fmla="*/ 6219222 w 10980843"/>
                <a:gd name="connsiteY795" fmla="*/ 1517924 h 4845764"/>
                <a:gd name="connsiteX796" fmla="*/ 6527191 w 10980843"/>
                <a:gd name="connsiteY796" fmla="*/ 1396832 h 4845764"/>
                <a:gd name="connsiteX797" fmla="*/ 6475704 w 10980843"/>
                <a:gd name="connsiteY797" fmla="*/ 1434016 h 4845764"/>
                <a:gd name="connsiteX798" fmla="*/ 6469028 w 10980843"/>
                <a:gd name="connsiteY798" fmla="*/ 1393019 h 4845764"/>
                <a:gd name="connsiteX799" fmla="*/ 6449004 w 10980843"/>
                <a:gd name="connsiteY799" fmla="*/ 1379671 h 4845764"/>
                <a:gd name="connsiteX800" fmla="*/ 6414683 w 10980843"/>
                <a:gd name="connsiteY800" fmla="*/ 1401599 h 4845764"/>
                <a:gd name="connsiteX801" fmla="*/ 6442333 w 10980843"/>
                <a:gd name="connsiteY801" fmla="*/ 1406367 h 4845764"/>
                <a:gd name="connsiteX802" fmla="*/ 6390847 w 10980843"/>
                <a:gd name="connsiteY802" fmla="*/ 1387297 h 4845764"/>
                <a:gd name="connsiteX803" fmla="*/ 6442333 w 10980843"/>
                <a:gd name="connsiteY803" fmla="*/ 1340578 h 4845764"/>
                <a:gd name="connsiteX804" fmla="*/ 6348890 w 10980843"/>
                <a:gd name="connsiteY804" fmla="*/ 1321509 h 4845764"/>
                <a:gd name="connsiteX805" fmla="*/ 6437566 w 10980843"/>
                <a:gd name="connsiteY805" fmla="*/ 1265255 h 4845764"/>
                <a:gd name="connsiteX806" fmla="*/ 6442333 w 10980843"/>
                <a:gd name="connsiteY806" fmla="*/ 1321509 h 4845764"/>
                <a:gd name="connsiteX807" fmla="*/ 6526236 w 10980843"/>
                <a:gd name="connsiteY807" fmla="*/ 1288137 h 4845764"/>
                <a:gd name="connsiteX808" fmla="*/ 6568188 w 10980843"/>
                <a:gd name="connsiteY808" fmla="*/ 1312929 h 4845764"/>
                <a:gd name="connsiteX809" fmla="*/ 6527191 w 10980843"/>
                <a:gd name="connsiteY809" fmla="*/ 1340578 h 4845764"/>
                <a:gd name="connsiteX810" fmla="*/ 6601559 w 10980843"/>
                <a:gd name="connsiteY810" fmla="*/ 1331043 h 4845764"/>
                <a:gd name="connsiteX811" fmla="*/ 6582490 w 10980843"/>
                <a:gd name="connsiteY811" fmla="*/ 1350113 h 4845764"/>
                <a:gd name="connsiteX812" fmla="*/ 6601559 w 10980843"/>
                <a:gd name="connsiteY812" fmla="*/ 1364415 h 4845764"/>
                <a:gd name="connsiteX813" fmla="*/ 6526236 w 10980843"/>
                <a:gd name="connsiteY813" fmla="*/ 1396832 h 4845764"/>
                <a:gd name="connsiteX814" fmla="*/ 6938137 w 10980843"/>
                <a:gd name="connsiteY814" fmla="*/ 1041190 h 4845764"/>
                <a:gd name="connsiteX815" fmla="*/ 6975321 w 10980843"/>
                <a:gd name="connsiteY815" fmla="*/ 980164 h 4845764"/>
                <a:gd name="connsiteX816" fmla="*/ 7022040 w 10980843"/>
                <a:gd name="connsiteY816" fmla="*/ 989699 h 4845764"/>
                <a:gd name="connsiteX817" fmla="*/ 6938137 w 10980843"/>
                <a:gd name="connsiteY817" fmla="*/ 1041190 h 4845764"/>
                <a:gd name="connsiteX818" fmla="*/ 7059224 w 10980843"/>
                <a:gd name="connsiteY818" fmla="*/ 859076 h 4845764"/>
                <a:gd name="connsiteX819" fmla="*/ 6962928 w 10980843"/>
                <a:gd name="connsiteY819" fmla="*/ 890539 h 4845764"/>
                <a:gd name="connsiteX820" fmla="*/ 6938137 w 10980843"/>
                <a:gd name="connsiteY820" fmla="*/ 863844 h 4845764"/>
                <a:gd name="connsiteX821" fmla="*/ 7059224 w 10980843"/>
                <a:gd name="connsiteY821" fmla="*/ 859076 h 4845764"/>
                <a:gd name="connsiteX822" fmla="*/ 6774138 w 10980843"/>
                <a:gd name="connsiteY822" fmla="*/ 1003051 h 4845764"/>
                <a:gd name="connsiteX823" fmla="*/ 6831346 w 10980843"/>
                <a:gd name="connsiteY823" fmla="*/ 975397 h 4845764"/>
                <a:gd name="connsiteX824" fmla="*/ 6835159 w 10980843"/>
                <a:gd name="connsiteY824" fmla="*/ 993516 h 4845764"/>
                <a:gd name="connsiteX825" fmla="*/ 6817044 w 10980843"/>
                <a:gd name="connsiteY825" fmla="*/ 993516 h 4845764"/>
                <a:gd name="connsiteX826" fmla="*/ 6817044 w 10980843"/>
                <a:gd name="connsiteY826" fmla="*/ 1012586 h 4845764"/>
                <a:gd name="connsiteX827" fmla="*/ 6826579 w 10980843"/>
                <a:gd name="connsiteY827" fmla="*/ 1026888 h 4845764"/>
                <a:gd name="connsiteX828" fmla="*/ 6774138 w 10980843"/>
                <a:gd name="connsiteY828" fmla="*/ 1003051 h 4845764"/>
                <a:gd name="connsiteX829" fmla="*/ 6822766 w 10980843"/>
                <a:gd name="connsiteY829" fmla="*/ 1107933 h 4845764"/>
                <a:gd name="connsiteX830" fmla="*/ 6857092 w 10980843"/>
                <a:gd name="connsiteY830" fmla="*/ 1123184 h 4845764"/>
                <a:gd name="connsiteX831" fmla="*/ 6947671 w 10980843"/>
                <a:gd name="connsiteY831" fmla="*/ 1116513 h 4845764"/>
                <a:gd name="connsiteX832" fmla="*/ 6933369 w 10980843"/>
                <a:gd name="connsiteY832" fmla="*/ 1134628 h 4845764"/>
                <a:gd name="connsiteX833" fmla="*/ 6751256 w 10980843"/>
                <a:gd name="connsiteY833" fmla="*/ 1153697 h 4845764"/>
                <a:gd name="connsiteX834" fmla="*/ 6822766 w 10980843"/>
                <a:gd name="connsiteY834" fmla="*/ 1108882 h 4845764"/>
                <a:gd name="connsiteX835" fmla="*/ 6707395 w 10980843"/>
                <a:gd name="connsiteY835" fmla="*/ 1175625 h 4845764"/>
                <a:gd name="connsiteX836" fmla="*/ 6702628 w 10980843"/>
                <a:gd name="connsiteY836" fmla="*/ 1197558 h 4845764"/>
                <a:gd name="connsiteX837" fmla="*/ 6649233 w 10980843"/>
                <a:gd name="connsiteY837" fmla="*/ 1219486 h 4845764"/>
                <a:gd name="connsiteX838" fmla="*/ 6668302 w 10980843"/>
                <a:gd name="connsiteY838" fmla="*/ 1182301 h 4845764"/>
                <a:gd name="connsiteX839" fmla="*/ 6640653 w 10980843"/>
                <a:gd name="connsiteY839" fmla="*/ 1163232 h 4845764"/>
                <a:gd name="connsiteX840" fmla="*/ 6743630 w 10980843"/>
                <a:gd name="connsiteY840" fmla="*/ 1135582 h 4845764"/>
                <a:gd name="connsiteX841" fmla="*/ 6709304 w 10980843"/>
                <a:gd name="connsiteY841" fmla="*/ 1176580 h 4845764"/>
                <a:gd name="connsiteX842" fmla="*/ 6620629 w 10980843"/>
                <a:gd name="connsiteY842" fmla="*/ 517732 h 4845764"/>
                <a:gd name="connsiteX843" fmla="*/ 6714072 w 10980843"/>
                <a:gd name="connsiteY843" fmla="*/ 517732 h 4845764"/>
                <a:gd name="connsiteX844" fmla="*/ 6620629 w 10980843"/>
                <a:gd name="connsiteY844" fmla="*/ 545386 h 4845764"/>
                <a:gd name="connsiteX845" fmla="*/ 6620629 w 10980843"/>
                <a:gd name="connsiteY845" fmla="*/ 517732 h 4845764"/>
                <a:gd name="connsiteX846" fmla="*/ 6115290 w 10980843"/>
                <a:gd name="connsiteY846" fmla="*/ 1270022 h 4845764"/>
                <a:gd name="connsiteX847" fmla="*/ 6123875 w 10980843"/>
                <a:gd name="connsiteY847" fmla="*/ 1241418 h 4845764"/>
                <a:gd name="connsiteX848" fmla="*/ 6227802 w 10980843"/>
                <a:gd name="connsiteY848" fmla="*/ 1208997 h 4845764"/>
                <a:gd name="connsiteX849" fmla="*/ 6232570 w 10980843"/>
                <a:gd name="connsiteY849" fmla="*/ 1236651 h 4845764"/>
                <a:gd name="connsiteX850" fmla="*/ 6271663 w 10980843"/>
                <a:gd name="connsiteY850" fmla="*/ 1201371 h 4845764"/>
                <a:gd name="connsiteX851" fmla="*/ 6438520 w 10980843"/>
                <a:gd name="connsiteY851" fmla="*/ 1144163 h 4845764"/>
                <a:gd name="connsiteX852" fmla="*/ 6467124 w 10980843"/>
                <a:gd name="connsiteY852" fmla="*/ 1156556 h 4845764"/>
                <a:gd name="connsiteX853" fmla="*/ 6503354 w 10980843"/>
                <a:gd name="connsiteY853" fmla="*/ 1199462 h 4845764"/>
                <a:gd name="connsiteX854" fmla="*/ 6513843 w 10980843"/>
                <a:gd name="connsiteY854" fmla="*/ 1170858 h 4845764"/>
                <a:gd name="connsiteX855" fmla="*/ 6629214 w 10980843"/>
                <a:gd name="connsiteY855" fmla="*/ 1170858 h 4845764"/>
                <a:gd name="connsiteX856" fmla="*/ 6599655 w 10980843"/>
                <a:gd name="connsiteY856" fmla="*/ 1196603 h 4845764"/>
                <a:gd name="connsiteX857" fmla="*/ 6538634 w 10980843"/>
                <a:gd name="connsiteY857" fmla="*/ 1225208 h 4845764"/>
                <a:gd name="connsiteX858" fmla="*/ 6428031 w 10980843"/>
                <a:gd name="connsiteY858" fmla="*/ 1254766 h 4845764"/>
                <a:gd name="connsiteX859" fmla="*/ 6405149 w 10980843"/>
                <a:gd name="connsiteY859" fmla="*/ 1217582 h 4845764"/>
                <a:gd name="connsiteX860" fmla="*/ 6437566 w 10980843"/>
                <a:gd name="connsiteY860" fmla="*/ 1217582 h 4845764"/>
                <a:gd name="connsiteX861" fmla="*/ 6442333 w 10980843"/>
                <a:gd name="connsiteY861" fmla="*/ 1199462 h 4845764"/>
                <a:gd name="connsiteX862" fmla="*/ 6414683 w 10980843"/>
                <a:gd name="connsiteY862" fmla="*/ 1180393 h 4845764"/>
                <a:gd name="connsiteX863" fmla="*/ 6409916 w 10980843"/>
                <a:gd name="connsiteY863" fmla="*/ 1208997 h 4845764"/>
                <a:gd name="connsiteX864" fmla="*/ 6377494 w 10980843"/>
                <a:gd name="connsiteY864" fmla="*/ 1199462 h 4845764"/>
                <a:gd name="connsiteX865" fmla="*/ 6384170 w 10980843"/>
                <a:gd name="connsiteY865" fmla="*/ 1223299 h 4845764"/>
                <a:gd name="connsiteX866" fmla="*/ 6313615 w 10980843"/>
                <a:gd name="connsiteY866" fmla="*/ 1243322 h 4845764"/>
                <a:gd name="connsiteX867" fmla="*/ 6258311 w 10980843"/>
                <a:gd name="connsiteY867" fmla="*/ 1272881 h 4845764"/>
                <a:gd name="connsiteX868" fmla="*/ 6217313 w 10980843"/>
                <a:gd name="connsiteY868" fmla="*/ 1270022 h 4845764"/>
                <a:gd name="connsiteX869" fmla="*/ 6078106 w 10980843"/>
                <a:gd name="connsiteY869" fmla="*/ 1292905 h 4845764"/>
                <a:gd name="connsiteX870" fmla="*/ 6116245 w 10980843"/>
                <a:gd name="connsiteY870" fmla="*/ 1269068 h 4845764"/>
                <a:gd name="connsiteX871" fmla="*/ 5609952 w 10980843"/>
                <a:gd name="connsiteY871" fmla="*/ 695078 h 4845764"/>
                <a:gd name="connsiteX872" fmla="*/ 5574676 w 10980843"/>
                <a:gd name="connsiteY872" fmla="*/ 729404 h 4845764"/>
                <a:gd name="connsiteX873" fmla="*/ 5488864 w 10980843"/>
                <a:gd name="connsiteY873" fmla="*/ 751332 h 4845764"/>
                <a:gd name="connsiteX874" fmla="*/ 5609952 w 10980843"/>
                <a:gd name="connsiteY874" fmla="*/ 695078 h 4845764"/>
                <a:gd name="connsiteX875" fmla="*/ 5090311 w 10980843"/>
                <a:gd name="connsiteY875" fmla="*/ 1676196 h 4845764"/>
                <a:gd name="connsiteX876" fmla="*/ 5110335 w 10980843"/>
                <a:gd name="connsiteY876" fmla="*/ 1639012 h 4845764"/>
                <a:gd name="connsiteX877" fmla="*/ 5211404 w 10980843"/>
                <a:gd name="connsiteY877" fmla="*/ 1609454 h 4845764"/>
                <a:gd name="connsiteX878" fmla="*/ 5295307 w 10980843"/>
                <a:gd name="connsiteY878" fmla="*/ 1546528 h 4845764"/>
                <a:gd name="connsiteX879" fmla="*/ 5329633 w 10980843"/>
                <a:gd name="connsiteY879" fmla="*/ 1513157 h 4845764"/>
                <a:gd name="connsiteX880" fmla="*/ 5390654 w 10980843"/>
                <a:gd name="connsiteY880" fmla="*/ 1545574 h 4845764"/>
                <a:gd name="connsiteX881" fmla="*/ 5479329 w 10980843"/>
                <a:gd name="connsiteY881" fmla="*/ 1490270 h 4845764"/>
                <a:gd name="connsiteX882" fmla="*/ 5413541 w 10980843"/>
                <a:gd name="connsiteY882" fmla="*/ 1490270 h 4845764"/>
                <a:gd name="connsiteX883" fmla="*/ 5544163 w 10980843"/>
                <a:gd name="connsiteY883" fmla="*/ 1434016 h 4845764"/>
                <a:gd name="connsiteX884" fmla="*/ 5506979 w 10980843"/>
                <a:gd name="connsiteY884" fmla="*/ 1461666 h 4845764"/>
                <a:gd name="connsiteX885" fmla="*/ 5544163 w 10980843"/>
                <a:gd name="connsiteY885" fmla="*/ 1475968 h 4845764"/>
                <a:gd name="connsiteX886" fmla="*/ 5506979 w 10980843"/>
                <a:gd name="connsiteY886" fmla="*/ 1517924 h 4845764"/>
                <a:gd name="connsiteX887" fmla="*/ 5611861 w 10980843"/>
                <a:gd name="connsiteY887" fmla="*/ 1449273 h 4845764"/>
                <a:gd name="connsiteX888" fmla="*/ 5665256 w 10980843"/>
                <a:gd name="connsiteY888" fmla="*/ 1456899 h 4845764"/>
                <a:gd name="connsiteX889" fmla="*/ 5754881 w 10980843"/>
                <a:gd name="connsiteY889" fmla="*/ 1397786 h 4845764"/>
                <a:gd name="connsiteX890" fmla="*/ 5814948 w 10980843"/>
                <a:gd name="connsiteY890" fmla="*/ 1415901 h 4845764"/>
                <a:gd name="connsiteX891" fmla="*/ 5787298 w 10980843"/>
                <a:gd name="connsiteY891" fmla="*/ 1397786 h 4845764"/>
                <a:gd name="connsiteX892" fmla="*/ 5921738 w 10980843"/>
                <a:gd name="connsiteY892" fmla="*/ 1375854 h 4845764"/>
                <a:gd name="connsiteX893" fmla="*/ 6027574 w 10980843"/>
                <a:gd name="connsiteY893" fmla="*/ 1343437 h 4845764"/>
                <a:gd name="connsiteX894" fmla="*/ 6095271 w 10980843"/>
                <a:gd name="connsiteY894" fmla="*/ 1346300 h 4845764"/>
                <a:gd name="connsiteX895" fmla="*/ 6114341 w 10980843"/>
                <a:gd name="connsiteY895" fmla="*/ 1317696 h 4845764"/>
                <a:gd name="connsiteX896" fmla="*/ 6183942 w 10980843"/>
                <a:gd name="connsiteY896" fmla="*/ 1304344 h 4845764"/>
                <a:gd name="connsiteX897" fmla="*/ 6254498 w 10980843"/>
                <a:gd name="connsiteY897" fmla="*/ 1322463 h 4845764"/>
                <a:gd name="connsiteX898" fmla="*/ 6230661 w 10980843"/>
                <a:gd name="connsiteY898" fmla="*/ 1369182 h 4845764"/>
                <a:gd name="connsiteX899" fmla="*/ 6203966 w 10980843"/>
                <a:gd name="connsiteY899" fmla="*/ 1341533 h 4845764"/>
                <a:gd name="connsiteX900" fmla="*/ 6117199 w 10980843"/>
                <a:gd name="connsiteY900" fmla="*/ 1365369 h 4845764"/>
                <a:gd name="connsiteX901" fmla="*/ 5360146 w 10980843"/>
                <a:gd name="connsiteY901" fmla="*/ 1619943 h 4845764"/>
                <a:gd name="connsiteX902" fmla="*/ 5254310 w 10980843"/>
                <a:gd name="connsiteY902" fmla="*/ 1668571 h 4845764"/>
                <a:gd name="connsiteX903" fmla="*/ 5263845 w 10980843"/>
                <a:gd name="connsiteY903" fmla="*/ 1650456 h 4845764"/>
                <a:gd name="connsiteX904" fmla="*/ 5067429 w 10980843"/>
                <a:gd name="connsiteY904" fmla="*/ 1743894 h 4845764"/>
                <a:gd name="connsiteX905" fmla="*/ 5089362 w 10980843"/>
                <a:gd name="connsiteY905" fmla="*/ 1678105 h 4845764"/>
                <a:gd name="connsiteX906" fmla="*/ 3518997 w 10980843"/>
                <a:gd name="connsiteY906" fmla="*/ 226924 h 4845764"/>
                <a:gd name="connsiteX907" fmla="*/ 3567624 w 10980843"/>
                <a:gd name="connsiteY907" fmla="*/ 182113 h 4845764"/>
                <a:gd name="connsiteX908" fmla="*/ 3585739 w 10980843"/>
                <a:gd name="connsiteY908" fmla="*/ 200228 h 4845764"/>
                <a:gd name="connsiteX909" fmla="*/ 3759273 w 10980843"/>
                <a:gd name="connsiteY909" fmla="*/ 125860 h 4845764"/>
                <a:gd name="connsiteX910" fmla="*/ 3300653 w 10980843"/>
                <a:gd name="connsiteY910" fmla="*/ 349925 h 4845764"/>
                <a:gd name="connsiteX911" fmla="*/ 3518997 w 10980843"/>
                <a:gd name="connsiteY911" fmla="*/ 226924 h 4845764"/>
                <a:gd name="connsiteX912" fmla="*/ 2596990 w 10980843"/>
                <a:gd name="connsiteY912" fmla="*/ 286041 h 4845764"/>
                <a:gd name="connsiteX913" fmla="*/ 2707594 w 10980843"/>
                <a:gd name="connsiteY913" fmla="*/ 218343 h 4845764"/>
                <a:gd name="connsiteX914" fmla="*/ 2715224 w 10980843"/>
                <a:gd name="connsiteY914" fmla="*/ 233600 h 4845764"/>
                <a:gd name="connsiteX915" fmla="*/ 2740011 w 10980843"/>
                <a:gd name="connsiteY915" fmla="*/ 245993 h 4845764"/>
                <a:gd name="connsiteX916" fmla="*/ 2646573 w 10980843"/>
                <a:gd name="connsiteY916" fmla="*/ 311786 h 4845764"/>
                <a:gd name="connsiteX917" fmla="*/ 2622736 w 10980843"/>
                <a:gd name="connsiteY917" fmla="*/ 311786 h 4845764"/>
                <a:gd name="connsiteX918" fmla="*/ 2613201 w 10980843"/>
                <a:gd name="connsiteY918" fmla="*/ 292717 h 4845764"/>
                <a:gd name="connsiteX919" fmla="*/ 2514996 w 10980843"/>
                <a:gd name="connsiteY919" fmla="*/ 348971 h 4845764"/>
                <a:gd name="connsiteX920" fmla="*/ 2596041 w 10980843"/>
                <a:gd name="connsiteY920" fmla="*/ 285086 h 4845764"/>
                <a:gd name="connsiteX921" fmla="*/ 242877 w 10980843"/>
                <a:gd name="connsiteY921" fmla="*/ 1756292 h 4845764"/>
                <a:gd name="connsiteX922" fmla="*/ 383039 w 10980843"/>
                <a:gd name="connsiteY922" fmla="*/ 1620897 h 4845764"/>
                <a:gd name="connsiteX923" fmla="*/ 371595 w 10980843"/>
                <a:gd name="connsiteY923" fmla="*/ 1651410 h 4845764"/>
                <a:gd name="connsiteX924" fmla="*/ 261946 w 10980843"/>
                <a:gd name="connsiteY924" fmla="*/ 1765826 h 4845764"/>
                <a:gd name="connsiteX925" fmla="*/ 178043 w 10980843"/>
                <a:gd name="connsiteY925" fmla="*/ 1864032 h 4845764"/>
                <a:gd name="connsiteX926" fmla="*/ 243831 w 10980843"/>
                <a:gd name="connsiteY926" fmla="*/ 1756292 h 4845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</a:cxnLst>
              <a:rect l="l" t="t" r="r" b="b"/>
              <a:pathLst>
                <a:path w="10980843" h="4845764">
                  <a:moveTo>
                    <a:pt x="785400" y="3157891"/>
                  </a:moveTo>
                  <a:cubicBezTo>
                    <a:pt x="1032352" y="3245607"/>
                    <a:pt x="1094327" y="3103541"/>
                    <a:pt x="1234485" y="2943360"/>
                  </a:cubicBezTo>
                  <a:cubicBezTo>
                    <a:pt x="1238297" y="2931917"/>
                    <a:pt x="1232580" y="2924291"/>
                    <a:pt x="1221137" y="2930008"/>
                  </a:cubicBezTo>
                  <a:cubicBezTo>
                    <a:pt x="1195391" y="2941451"/>
                    <a:pt x="1115301" y="3039657"/>
                    <a:pt x="1089560" y="3051100"/>
                  </a:cubicBezTo>
                  <a:cubicBezTo>
                    <a:pt x="1084793" y="3053009"/>
                    <a:pt x="1073349" y="3053009"/>
                    <a:pt x="1075258" y="3046333"/>
                  </a:cubicBezTo>
                  <a:lnTo>
                    <a:pt x="1494784" y="2568644"/>
                  </a:lnTo>
                  <a:cubicBezTo>
                    <a:pt x="1504319" y="2553388"/>
                    <a:pt x="1557709" y="2550529"/>
                    <a:pt x="1560573" y="2545762"/>
                  </a:cubicBezTo>
                  <a:cubicBezTo>
                    <a:pt x="1560573" y="2544808"/>
                    <a:pt x="1551038" y="2531460"/>
                    <a:pt x="1555805" y="2519067"/>
                  </a:cubicBezTo>
                  <a:cubicBezTo>
                    <a:pt x="1572012" y="2475206"/>
                    <a:pt x="1621594" y="2466626"/>
                    <a:pt x="1625407" y="2461859"/>
                  </a:cubicBezTo>
                  <a:cubicBezTo>
                    <a:pt x="1626361" y="2459950"/>
                    <a:pt x="1618735" y="2447556"/>
                    <a:pt x="1620639" y="2440880"/>
                  </a:cubicBezTo>
                  <a:cubicBezTo>
                    <a:pt x="1634941" y="2394161"/>
                    <a:pt x="1753171" y="2350301"/>
                    <a:pt x="1785592" y="2316929"/>
                  </a:cubicBezTo>
                  <a:cubicBezTo>
                    <a:pt x="1797031" y="2305486"/>
                    <a:pt x="1784638" y="2293093"/>
                    <a:pt x="1797985" y="2274978"/>
                  </a:cubicBezTo>
                  <a:cubicBezTo>
                    <a:pt x="1859961" y="2192978"/>
                    <a:pt x="2021096" y="2106212"/>
                    <a:pt x="2084981" y="2009911"/>
                  </a:cubicBezTo>
                  <a:lnTo>
                    <a:pt x="2215603" y="1948889"/>
                  </a:lnTo>
                  <a:cubicBezTo>
                    <a:pt x="2220370" y="1952702"/>
                    <a:pt x="2168884" y="2026121"/>
                    <a:pt x="2162212" y="2040423"/>
                  </a:cubicBezTo>
                  <a:cubicBezTo>
                    <a:pt x="2085935" y="2199655"/>
                    <a:pt x="2106908" y="2261630"/>
                    <a:pt x="2108817" y="2422765"/>
                  </a:cubicBezTo>
                  <a:cubicBezTo>
                    <a:pt x="2108817" y="2496180"/>
                    <a:pt x="2095470" y="2462808"/>
                    <a:pt x="2051609" y="2490463"/>
                  </a:cubicBezTo>
                  <a:cubicBezTo>
                    <a:pt x="2023959" y="2508578"/>
                    <a:pt x="1996305" y="2567690"/>
                    <a:pt x="1958166" y="2583901"/>
                  </a:cubicBezTo>
                  <a:cubicBezTo>
                    <a:pt x="1949586" y="2561018"/>
                    <a:pt x="1958166" y="2540040"/>
                    <a:pt x="1926704" y="2536227"/>
                  </a:cubicBezTo>
                  <a:lnTo>
                    <a:pt x="1935284" y="2509532"/>
                  </a:lnTo>
                  <a:cubicBezTo>
                    <a:pt x="1917169" y="2490463"/>
                    <a:pt x="1812288" y="2615363"/>
                    <a:pt x="1799894" y="2631574"/>
                  </a:cubicBezTo>
                  <a:cubicBezTo>
                    <a:pt x="1788451" y="2646831"/>
                    <a:pt x="1795127" y="2663037"/>
                    <a:pt x="1785592" y="2672571"/>
                  </a:cubicBezTo>
                  <a:cubicBezTo>
                    <a:pt x="1756034" y="2704039"/>
                    <a:pt x="1686428" y="2721199"/>
                    <a:pt x="1643522" y="2752667"/>
                  </a:cubicBezTo>
                  <a:cubicBezTo>
                    <a:pt x="1589177" y="2792709"/>
                    <a:pt x="1461413" y="2923337"/>
                    <a:pt x="1416598" y="2976732"/>
                  </a:cubicBezTo>
                  <a:cubicBezTo>
                    <a:pt x="1397529" y="2998660"/>
                    <a:pt x="1330786" y="3083517"/>
                    <a:pt x="1341275" y="3107354"/>
                  </a:cubicBezTo>
                  <a:cubicBezTo>
                    <a:pt x="1362248" y="3154073"/>
                    <a:pt x="1458550" y="3187445"/>
                    <a:pt x="1509086" y="3162658"/>
                  </a:cubicBezTo>
                  <a:cubicBezTo>
                    <a:pt x="1629220" y="3102587"/>
                    <a:pt x="1737919" y="2921428"/>
                    <a:pt x="1838033" y="2837524"/>
                  </a:cubicBezTo>
                  <a:cubicBezTo>
                    <a:pt x="1905726" y="2780316"/>
                    <a:pt x="2008703" y="2763151"/>
                    <a:pt x="2085935" y="2702130"/>
                  </a:cubicBezTo>
                  <a:cubicBezTo>
                    <a:pt x="2102141" y="2688782"/>
                    <a:pt x="2116443" y="2669713"/>
                    <a:pt x="2132654" y="2655411"/>
                  </a:cubicBezTo>
                  <a:lnTo>
                    <a:pt x="2114539" y="2646831"/>
                  </a:lnTo>
                  <a:lnTo>
                    <a:pt x="2142189" y="2566740"/>
                  </a:lnTo>
                  <a:cubicBezTo>
                    <a:pt x="2142189" y="2607737"/>
                    <a:pt x="2158395" y="2647785"/>
                    <a:pt x="2184140" y="2679248"/>
                  </a:cubicBezTo>
                  <a:cubicBezTo>
                    <a:pt x="2577921" y="3018683"/>
                    <a:pt x="3085168" y="3667042"/>
                    <a:pt x="3633413" y="3183632"/>
                  </a:cubicBezTo>
                  <a:cubicBezTo>
                    <a:pt x="3736386" y="3093052"/>
                    <a:pt x="3804083" y="2930008"/>
                    <a:pt x="3905151" y="2828944"/>
                  </a:cubicBezTo>
                  <a:cubicBezTo>
                    <a:pt x="3991918" y="2741223"/>
                    <a:pt x="4107289" y="2643018"/>
                    <a:pt x="4209307" y="2572457"/>
                  </a:cubicBezTo>
                  <a:cubicBezTo>
                    <a:pt x="4228377" y="2559110"/>
                    <a:pt x="4316098" y="2498088"/>
                    <a:pt x="4329445" y="2496180"/>
                  </a:cubicBezTo>
                  <a:cubicBezTo>
                    <a:pt x="4341838" y="2494276"/>
                    <a:pt x="4348515" y="2509532"/>
                    <a:pt x="4360908" y="2509532"/>
                  </a:cubicBezTo>
                  <a:cubicBezTo>
                    <a:pt x="4370443" y="2509532"/>
                    <a:pt x="4529674" y="2459950"/>
                    <a:pt x="4540163" y="2455182"/>
                  </a:cubicBezTo>
                  <a:cubicBezTo>
                    <a:pt x="4650766" y="2401787"/>
                    <a:pt x="4749926" y="2274978"/>
                    <a:pt x="4867201" y="2221583"/>
                  </a:cubicBezTo>
                  <a:cubicBezTo>
                    <a:pt x="4876735" y="2199655"/>
                    <a:pt x="4853853" y="2216815"/>
                    <a:pt x="4846227" y="2219674"/>
                  </a:cubicBezTo>
                  <a:cubicBezTo>
                    <a:pt x="4776621" y="2246374"/>
                    <a:pt x="4728948" y="2286417"/>
                    <a:pt x="4666018" y="2319788"/>
                  </a:cubicBezTo>
                  <a:cubicBezTo>
                    <a:pt x="4651716" y="2327418"/>
                    <a:pt x="4640277" y="2326464"/>
                    <a:pt x="4647903" y="2310253"/>
                  </a:cubicBezTo>
                  <a:cubicBezTo>
                    <a:pt x="4664114" y="2272114"/>
                    <a:pt x="4880548" y="2160561"/>
                    <a:pt x="4915829" y="2110979"/>
                  </a:cubicBezTo>
                  <a:cubicBezTo>
                    <a:pt x="5000686" y="2069027"/>
                    <a:pt x="5093175" y="2035656"/>
                    <a:pt x="5158963" y="1970822"/>
                  </a:cubicBezTo>
                  <a:lnTo>
                    <a:pt x="5479329" y="1856406"/>
                  </a:lnTo>
                  <a:cubicBezTo>
                    <a:pt x="5472653" y="1829706"/>
                    <a:pt x="5424025" y="1880242"/>
                    <a:pt x="5432610" y="1838286"/>
                  </a:cubicBezTo>
                  <a:lnTo>
                    <a:pt x="5493632" y="1819217"/>
                  </a:lnTo>
                  <a:lnTo>
                    <a:pt x="5498399" y="1847821"/>
                  </a:lnTo>
                  <a:lnTo>
                    <a:pt x="5572768" y="1828751"/>
                  </a:lnTo>
                  <a:cubicBezTo>
                    <a:pt x="5576580" y="1808732"/>
                    <a:pt x="5535583" y="1831615"/>
                    <a:pt x="5545118" y="1805869"/>
                  </a:cubicBezTo>
                  <a:cubicBezTo>
                    <a:pt x="5552744" y="1784896"/>
                    <a:pt x="5593746" y="1780128"/>
                    <a:pt x="5610906" y="1768685"/>
                  </a:cubicBezTo>
                  <a:cubicBezTo>
                    <a:pt x="5624254" y="1758196"/>
                    <a:pt x="5625208" y="1741035"/>
                    <a:pt x="5641419" y="1733405"/>
                  </a:cubicBezTo>
                  <a:cubicBezTo>
                    <a:pt x="5748205" y="1679060"/>
                    <a:pt x="5977037" y="1608504"/>
                    <a:pt x="6091454" y="1604686"/>
                  </a:cubicBezTo>
                  <a:cubicBezTo>
                    <a:pt x="6117199" y="1604686"/>
                    <a:pt x="6144849" y="1584667"/>
                    <a:pt x="6171549" y="1586571"/>
                  </a:cubicBezTo>
                  <a:cubicBezTo>
                    <a:pt x="6127688" y="1626619"/>
                    <a:pt x="6070480" y="1646643"/>
                    <a:pt x="6012318" y="1652360"/>
                  </a:cubicBezTo>
                  <a:lnTo>
                    <a:pt x="6030433" y="1670479"/>
                  </a:lnTo>
                  <a:cubicBezTo>
                    <a:pt x="5996107" y="1683827"/>
                    <a:pt x="5952251" y="1682873"/>
                    <a:pt x="5927460" y="1712431"/>
                  </a:cubicBezTo>
                  <a:cubicBezTo>
                    <a:pt x="5941762" y="1726733"/>
                    <a:pt x="5981805" y="1700988"/>
                    <a:pt x="5974179" y="1735313"/>
                  </a:cubicBezTo>
                  <a:cubicBezTo>
                    <a:pt x="5929364" y="1761059"/>
                    <a:pt x="5837835" y="1761059"/>
                    <a:pt x="5801600" y="1782987"/>
                  </a:cubicBezTo>
                  <a:cubicBezTo>
                    <a:pt x="5790161" y="1789663"/>
                    <a:pt x="5793020" y="1813500"/>
                    <a:pt x="5768229" y="1832569"/>
                  </a:cubicBezTo>
                  <a:cubicBezTo>
                    <a:pt x="5618537" y="1948889"/>
                    <a:pt x="5344889" y="2043282"/>
                    <a:pt x="5207591" y="2169142"/>
                  </a:cubicBezTo>
                  <a:cubicBezTo>
                    <a:pt x="5200915" y="2174863"/>
                    <a:pt x="5195193" y="2181535"/>
                    <a:pt x="5189476" y="2188211"/>
                  </a:cubicBezTo>
                  <a:cubicBezTo>
                    <a:pt x="5186613" y="2194887"/>
                    <a:pt x="5221893" y="2185353"/>
                    <a:pt x="5203778" y="2220628"/>
                  </a:cubicBezTo>
                  <a:cubicBezTo>
                    <a:pt x="5183754" y="2259721"/>
                    <a:pt x="5096988" y="2295001"/>
                    <a:pt x="5115103" y="2360790"/>
                  </a:cubicBezTo>
                  <a:lnTo>
                    <a:pt x="5152287" y="2341721"/>
                  </a:lnTo>
                  <a:lnTo>
                    <a:pt x="5142752" y="2378905"/>
                  </a:lnTo>
                  <a:cubicBezTo>
                    <a:pt x="5154196" y="2388440"/>
                    <a:pt x="5323911" y="2268302"/>
                    <a:pt x="5351566" y="2255908"/>
                  </a:cubicBezTo>
                  <a:cubicBezTo>
                    <a:pt x="5360146" y="2252095"/>
                    <a:pt x="5380170" y="2240652"/>
                    <a:pt x="5385887" y="2253045"/>
                  </a:cubicBezTo>
                  <a:lnTo>
                    <a:pt x="5179941" y="2393207"/>
                  </a:lnTo>
                  <a:cubicBezTo>
                    <a:pt x="5193289" y="2414185"/>
                    <a:pt x="5221893" y="2356023"/>
                    <a:pt x="5236195" y="2370325"/>
                  </a:cubicBezTo>
                  <a:cubicBezTo>
                    <a:pt x="5175174" y="2467576"/>
                    <a:pt x="5078873" y="2538136"/>
                    <a:pt x="5002595" y="2622039"/>
                  </a:cubicBezTo>
                  <a:lnTo>
                    <a:pt x="5124637" y="2533369"/>
                  </a:lnTo>
                  <a:cubicBezTo>
                    <a:pt x="5158009" y="2503810"/>
                    <a:pt x="5188522" y="2463763"/>
                    <a:pt x="5222847" y="2435159"/>
                  </a:cubicBezTo>
                  <a:cubicBezTo>
                    <a:pt x="5229519" y="2429437"/>
                    <a:pt x="5250497" y="2412276"/>
                    <a:pt x="5241917" y="2435159"/>
                  </a:cubicBezTo>
                  <a:cubicBezTo>
                    <a:pt x="5106522" y="2567690"/>
                    <a:pt x="4959689" y="2701175"/>
                    <a:pt x="4806180" y="2812733"/>
                  </a:cubicBezTo>
                  <a:cubicBezTo>
                    <a:pt x="4431468" y="3086381"/>
                    <a:pt x="4039592" y="3328561"/>
                    <a:pt x="3741153" y="3691833"/>
                  </a:cubicBezTo>
                  <a:lnTo>
                    <a:pt x="3507553" y="3915898"/>
                  </a:lnTo>
                  <a:cubicBezTo>
                    <a:pt x="3541879" y="3923524"/>
                    <a:pt x="3559044" y="3878709"/>
                    <a:pt x="3586694" y="3863458"/>
                  </a:cubicBezTo>
                  <a:cubicBezTo>
                    <a:pt x="3618156" y="3845338"/>
                    <a:pt x="3641993" y="3837712"/>
                    <a:pt x="3666784" y="3803386"/>
                  </a:cubicBezTo>
                  <a:cubicBezTo>
                    <a:pt x="3701110" y="3757622"/>
                    <a:pt x="3694434" y="3748087"/>
                    <a:pt x="3747829" y="3713761"/>
                  </a:cubicBezTo>
                  <a:cubicBezTo>
                    <a:pt x="3807896" y="3675622"/>
                    <a:pt x="3788826" y="3679435"/>
                    <a:pt x="3834596" y="3634625"/>
                  </a:cubicBezTo>
                  <a:cubicBezTo>
                    <a:pt x="3867967" y="3601254"/>
                    <a:pt x="3926130" y="3565019"/>
                    <a:pt x="3956638" y="3532602"/>
                  </a:cubicBezTo>
                  <a:cubicBezTo>
                    <a:pt x="3978570" y="3508765"/>
                    <a:pt x="3962360" y="3482070"/>
                    <a:pt x="4011942" y="3489696"/>
                  </a:cubicBezTo>
                  <a:lnTo>
                    <a:pt x="4011942" y="3462046"/>
                  </a:lnTo>
                  <a:cubicBezTo>
                    <a:pt x="4055798" y="3463951"/>
                    <a:pt x="4047217" y="3494463"/>
                    <a:pt x="4058661" y="3504952"/>
                  </a:cubicBezTo>
                  <a:cubicBezTo>
                    <a:pt x="4062474" y="3508765"/>
                    <a:pt x="4092987" y="3496372"/>
                    <a:pt x="4110147" y="3499231"/>
                  </a:cubicBezTo>
                  <a:cubicBezTo>
                    <a:pt x="4123495" y="3501140"/>
                    <a:pt x="4134938" y="3517346"/>
                    <a:pt x="4146377" y="3516391"/>
                  </a:cubicBezTo>
                  <a:cubicBezTo>
                    <a:pt x="4191192" y="3513533"/>
                    <a:pt x="4356140" y="3317117"/>
                    <a:pt x="4379027" y="3272307"/>
                  </a:cubicBezTo>
                  <a:cubicBezTo>
                    <a:pt x="4383795" y="3261818"/>
                    <a:pt x="4376164" y="3249420"/>
                    <a:pt x="4385699" y="3233214"/>
                  </a:cubicBezTo>
                  <a:cubicBezTo>
                    <a:pt x="4424792" y="3169330"/>
                    <a:pt x="4520139" y="3132145"/>
                    <a:pt x="4580206" y="3099728"/>
                  </a:cubicBezTo>
                  <a:cubicBezTo>
                    <a:pt x="4678416" y="3046333"/>
                    <a:pt x="4770899" y="2984358"/>
                    <a:pt x="4879599" y="2950032"/>
                  </a:cubicBezTo>
                  <a:cubicBezTo>
                    <a:pt x="4894850" y="2945264"/>
                    <a:pt x="4917737" y="2923337"/>
                    <a:pt x="4924409" y="2923337"/>
                  </a:cubicBezTo>
                  <a:cubicBezTo>
                    <a:pt x="4929176" y="2923337"/>
                    <a:pt x="4941574" y="2935730"/>
                    <a:pt x="4953013" y="2937639"/>
                  </a:cubicBezTo>
                  <a:cubicBezTo>
                    <a:pt x="4996873" y="2946219"/>
                    <a:pt x="5057894" y="2949077"/>
                    <a:pt x="5097942" y="2961475"/>
                  </a:cubicBezTo>
                  <a:cubicBezTo>
                    <a:pt x="5116057" y="2967197"/>
                    <a:pt x="5123683" y="2988171"/>
                    <a:pt x="5144661" y="2985312"/>
                  </a:cubicBezTo>
                  <a:cubicBezTo>
                    <a:pt x="5120824" y="2949077"/>
                    <a:pt x="5165639" y="2921428"/>
                    <a:pt x="5186613" y="2891869"/>
                  </a:cubicBezTo>
                  <a:cubicBezTo>
                    <a:pt x="5206636" y="2891869"/>
                    <a:pt x="5216171" y="3071124"/>
                    <a:pt x="5230473" y="3100683"/>
                  </a:cubicBezTo>
                  <a:cubicBezTo>
                    <a:pt x="5237149" y="3114985"/>
                    <a:pt x="5256219" y="3114985"/>
                    <a:pt x="5257168" y="3122611"/>
                  </a:cubicBezTo>
                  <a:cubicBezTo>
                    <a:pt x="5259077" y="3135004"/>
                    <a:pt x="5244775" y="3160749"/>
                    <a:pt x="5247634" y="3185540"/>
                  </a:cubicBezTo>
                  <a:cubicBezTo>
                    <a:pt x="5271470" y="3443931"/>
                    <a:pt x="5450725" y="3779550"/>
                    <a:pt x="5586115" y="3997893"/>
                  </a:cubicBezTo>
                  <a:cubicBezTo>
                    <a:pt x="5620441" y="4053197"/>
                    <a:pt x="5675745" y="4086568"/>
                    <a:pt x="5668114" y="4158079"/>
                  </a:cubicBezTo>
                  <a:cubicBezTo>
                    <a:pt x="5661443" y="4220054"/>
                    <a:pt x="5611861" y="4222913"/>
                    <a:pt x="5580398" y="4266773"/>
                  </a:cubicBezTo>
                  <a:cubicBezTo>
                    <a:pt x="5568955" y="4282030"/>
                    <a:pt x="5547027" y="4313492"/>
                    <a:pt x="5538442" y="4326840"/>
                  </a:cubicBezTo>
                  <a:cubicBezTo>
                    <a:pt x="5430702" y="4490838"/>
                    <a:pt x="5529861" y="4487026"/>
                    <a:pt x="5567046" y="4616698"/>
                  </a:cubicBezTo>
                  <a:cubicBezTo>
                    <a:pt x="5575631" y="4648161"/>
                    <a:pt x="5571813" y="4673906"/>
                    <a:pt x="5578489" y="4698693"/>
                  </a:cubicBezTo>
                  <a:cubicBezTo>
                    <a:pt x="5580398" y="4707278"/>
                    <a:pt x="5632839" y="4776879"/>
                    <a:pt x="5639510" y="4780692"/>
                  </a:cubicBezTo>
                  <a:cubicBezTo>
                    <a:pt x="5656676" y="4791181"/>
                    <a:pt x="5676695" y="4778788"/>
                    <a:pt x="5695764" y="4786414"/>
                  </a:cubicBezTo>
                  <a:cubicBezTo>
                    <a:pt x="5739625" y="4805483"/>
                    <a:pt x="5714833" y="4849344"/>
                    <a:pt x="5806367" y="4845531"/>
                  </a:cubicBezTo>
                  <a:cubicBezTo>
                    <a:pt x="5916016" y="4841713"/>
                    <a:pt x="5974179" y="4815972"/>
                    <a:pt x="6072384" y="4783555"/>
                  </a:cubicBezTo>
                  <a:cubicBezTo>
                    <a:pt x="6111477" y="4770203"/>
                    <a:pt x="6154383" y="4790227"/>
                    <a:pt x="6147712" y="4723484"/>
                  </a:cubicBezTo>
                  <a:lnTo>
                    <a:pt x="6110523" y="4718717"/>
                  </a:lnTo>
                  <a:cubicBezTo>
                    <a:pt x="6161060" y="4658650"/>
                    <a:pt x="6276430" y="4676765"/>
                    <a:pt x="6307893" y="4592861"/>
                  </a:cubicBezTo>
                  <a:cubicBezTo>
                    <a:pt x="6374636" y="4631950"/>
                    <a:pt x="6394659" y="4577605"/>
                    <a:pt x="6454726" y="4548047"/>
                  </a:cubicBezTo>
                  <a:cubicBezTo>
                    <a:pt x="6478563" y="4536603"/>
                    <a:pt x="6503354" y="4525164"/>
                    <a:pt x="6531004" y="4526119"/>
                  </a:cubicBezTo>
                  <a:lnTo>
                    <a:pt x="6511934" y="4488930"/>
                  </a:lnTo>
                  <a:lnTo>
                    <a:pt x="6587257" y="4479395"/>
                  </a:lnTo>
                  <a:lnTo>
                    <a:pt x="6592025" y="4497515"/>
                  </a:lnTo>
                  <a:cubicBezTo>
                    <a:pt x="6619679" y="4469860"/>
                    <a:pt x="6695002" y="4446024"/>
                    <a:pt x="6733141" y="4442211"/>
                  </a:cubicBezTo>
                  <a:cubicBezTo>
                    <a:pt x="6813231" y="4432676"/>
                    <a:pt x="6873298" y="4410748"/>
                    <a:pt x="6951484" y="4391679"/>
                  </a:cubicBezTo>
                  <a:cubicBezTo>
                    <a:pt x="7003925" y="4379281"/>
                    <a:pt x="7090692" y="4315401"/>
                    <a:pt x="7144087" y="4311588"/>
                  </a:cubicBezTo>
                  <a:cubicBezTo>
                    <a:pt x="7185084" y="4308725"/>
                    <a:pt x="7187943" y="4339238"/>
                    <a:pt x="7207966" y="4339238"/>
                  </a:cubicBezTo>
                  <a:cubicBezTo>
                    <a:pt x="7230849" y="4339238"/>
                    <a:pt x="7262316" y="4288701"/>
                    <a:pt x="7296642" y="4302053"/>
                  </a:cubicBezTo>
                  <a:cubicBezTo>
                    <a:pt x="7298546" y="4349727"/>
                    <a:pt x="7250873" y="4363075"/>
                    <a:pt x="7212734" y="4372609"/>
                  </a:cubicBezTo>
                  <a:lnTo>
                    <a:pt x="7174595" y="4423141"/>
                  </a:lnTo>
                  <a:cubicBezTo>
                    <a:pt x="7193664" y="4439352"/>
                    <a:pt x="7432032" y="4332562"/>
                    <a:pt x="7473034" y="4323981"/>
                  </a:cubicBezTo>
                  <a:cubicBezTo>
                    <a:pt x="7496870" y="4319214"/>
                    <a:pt x="7515940" y="4327794"/>
                    <a:pt x="7530242" y="4323981"/>
                  </a:cubicBezTo>
                  <a:cubicBezTo>
                    <a:pt x="7536913" y="4322073"/>
                    <a:pt x="7653238" y="4257239"/>
                    <a:pt x="7658006" y="4252471"/>
                  </a:cubicBezTo>
                  <a:cubicBezTo>
                    <a:pt x="7676121" y="4230543"/>
                    <a:pt x="7654193" y="4204798"/>
                    <a:pt x="7669444" y="4194309"/>
                  </a:cubicBezTo>
                  <a:cubicBezTo>
                    <a:pt x="7692331" y="4179052"/>
                    <a:pt x="7777189" y="4159983"/>
                    <a:pt x="7807697" y="4144731"/>
                  </a:cubicBezTo>
                  <a:cubicBezTo>
                    <a:pt x="7870627" y="4113264"/>
                    <a:pt x="7946905" y="4049384"/>
                    <a:pt x="8009835" y="4018871"/>
                  </a:cubicBezTo>
                  <a:cubicBezTo>
                    <a:pt x="8132831" y="3959754"/>
                    <a:pt x="8252969" y="3954037"/>
                    <a:pt x="8381687" y="3886340"/>
                  </a:cubicBezTo>
                  <a:cubicBezTo>
                    <a:pt x="8480847" y="3833899"/>
                    <a:pt x="8645800" y="3789084"/>
                    <a:pt x="8754494" y="3745224"/>
                  </a:cubicBezTo>
                  <a:cubicBezTo>
                    <a:pt x="8826959" y="3715670"/>
                    <a:pt x="8921351" y="3662275"/>
                    <a:pt x="8986185" y="3640342"/>
                  </a:cubicBezTo>
                  <a:cubicBezTo>
                    <a:pt x="9006209" y="3633671"/>
                    <a:pt x="9037672" y="3640342"/>
                    <a:pt x="9057696" y="3626995"/>
                  </a:cubicBezTo>
                  <a:cubicBezTo>
                    <a:pt x="9074861" y="3616506"/>
                    <a:pt x="9071998" y="3598391"/>
                    <a:pt x="9082487" y="3586952"/>
                  </a:cubicBezTo>
                  <a:cubicBezTo>
                    <a:pt x="9104415" y="3565019"/>
                    <a:pt x="9232183" y="3508765"/>
                    <a:pt x="9262691" y="3516391"/>
                  </a:cubicBezTo>
                  <a:cubicBezTo>
                    <a:pt x="9268413" y="3517346"/>
                    <a:pt x="9268413" y="3554530"/>
                    <a:pt x="9310365" y="3524976"/>
                  </a:cubicBezTo>
                  <a:cubicBezTo>
                    <a:pt x="9337065" y="3505907"/>
                    <a:pt x="9326576" y="3461092"/>
                    <a:pt x="9343736" y="3446790"/>
                  </a:cubicBezTo>
                  <a:cubicBezTo>
                    <a:pt x="9353271" y="3439164"/>
                    <a:pt x="9575432" y="3374325"/>
                    <a:pt x="9540152" y="3339050"/>
                  </a:cubicBezTo>
                  <a:cubicBezTo>
                    <a:pt x="9466733" y="3367654"/>
                    <a:pt x="9385688" y="3380047"/>
                    <a:pt x="9308461" y="3401975"/>
                  </a:cubicBezTo>
                  <a:cubicBezTo>
                    <a:pt x="9235996" y="3421999"/>
                    <a:pt x="9197857" y="3428675"/>
                    <a:pt x="9126347" y="3444881"/>
                  </a:cubicBezTo>
                  <a:cubicBezTo>
                    <a:pt x="9080578" y="3455370"/>
                    <a:pt x="8949956" y="3535461"/>
                    <a:pt x="8894652" y="3559297"/>
                  </a:cubicBezTo>
                  <a:cubicBezTo>
                    <a:pt x="8846978" y="3579321"/>
                    <a:pt x="8790724" y="3589810"/>
                    <a:pt x="8745914" y="3606971"/>
                  </a:cubicBezTo>
                  <a:cubicBezTo>
                    <a:pt x="8720169" y="3617460"/>
                    <a:pt x="8715401" y="3641297"/>
                    <a:pt x="8694423" y="3648927"/>
                  </a:cubicBezTo>
                  <a:cubicBezTo>
                    <a:pt x="8643891" y="3668946"/>
                    <a:pt x="8580007" y="3688016"/>
                    <a:pt x="8524708" y="3712807"/>
                  </a:cubicBezTo>
                  <a:cubicBezTo>
                    <a:pt x="8190039" y="3861549"/>
                    <a:pt x="7853467" y="4002660"/>
                    <a:pt x="7514985" y="4142822"/>
                  </a:cubicBezTo>
                  <a:lnTo>
                    <a:pt x="7500683" y="4124707"/>
                  </a:lnTo>
                  <a:cubicBezTo>
                    <a:pt x="7595076" y="4098007"/>
                    <a:pt x="7689468" y="4053197"/>
                    <a:pt x="7740005" y="3966430"/>
                  </a:cubicBezTo>
                  <a:cubicBezTo>
                    <a:pt x="7828676" y="4014104"/>
                    <a:pt x="7891605" y="3946407"/>
                    <a:pt x="7967883" y="3910177"/>
                  </a:cubicBezTo>
                  <a:lnTo>
                    <a:pt x="7948814" y="3896829"/>
                  </a:lnTo>
                  <a:cubicBezTo>
                    <a:pt x="7960252" y="3870129"/>
                    <a:pt x="7965974" y="3870129"/>
                    <a:pt x="7995533" y="3872992"/>
                  </a:cubicBezTo>
                  <a:cubicBezTo>
                    <a:pt x="7988856" y="3885386"/>
                    <a:pt x="7985044" y="3917803"/>
                    <a:pt x="8005067" y="3919711"/>
                  </a:cubicBezTo>
                  <a:lnTo>
                    <a:pt x="8009835" y="3893012"/>
                  </a:lnTo>
                  <a:cubicBezTo>
                    <a:pt x="8016511" y="3897779"/>
                    <a:pt x="8026045" y="3899688"/>
                    <a:pt x="8033671" y="3897779"/>
                  </a:cubicBezTo>
                  <a:cubicBezTo>
                    <a:pt x="8074669" y="3886340"/>
                    <a:pt x="8344503" y="3783363"/>
                    <a:pt x="8360709" y="3766202"/>
                  </a:cubicBezTo>
                  <a:cubicBezTo>
                    <a:pt x="8364527" y="3761435"/>
                    <a:pt x="8387409" y="3706135"/>
                    <a:pt x="8386455" y="3702318"/>
                  </a:cubicBezTo>
                  <a:cubicBezTo>
                    <a:pt x="8385500" y="3696601"/>
                    <a:pt x="8375966" y="3688970"/>
                    <a:pt x="8373107" y="3679435"/>
                  </a:cubicBezTo>
                  <a:cubicBezTo>
                    <a:pt x="8371198" y="3672764"/>
                    <a:pt x="8377875" y="3663229"/>
                    <a:pt x="8375966" y="3660366"/>
                  </a:cubicBezTo>
                  <a:cubicBezTo>
                    <a:pt x="8375011" y="3658462"/>
                    <a:pt x="8346407" y="3631762"/>
                    <a:pt x="8344503" y="3631762"/>
                  </a:cubicBezTo>
                  <a:cubicBezTo>
                    <a:pt x="8286341" y="3611738"/>
                    <a:pt x="8284432" y="3691833"/>
                    <a:pt x="8252015" y="3696601"/>
                  </a:cubicBezTo>
                  <a:cubicBezTo>
                    <a:pt x="8248202" y="3696601"/>
                    <a:pt x="8204341" y="3660366"/>
                    <a:pt x="8182413" y="3667997"/>
                  </a:cubicBezTo>
                  <a:lnTo>
                    <a:pt x="8172879" y="3648927"/>
                  </a:lnTo>
                  <a:lnTo>
                    <a:pt x="8153809" y="3718529"/>
                  </a:lnTo>
                  <a:cubicBezTo>
                    <a:pt x="8201483" y="3742365"/>
                    <a:pt x="8148088" y="3813875"/>
                    <a:pt x="8098505" y="3797665"/>
                  </a:cubicBezTo>
                  <a:lnTo>
                    <a:pt x="8107090" y="3773828"/>
                  </a:lnTo>
                  <a:lnTo>
                    <a:pt x="8088971" y="3765248"/>
                  </a:lnTo>
                  <a:lnTo>
                    <a:pt x="8107090" y="3732831"/>
                  </a:lnTo>
                  <a:cubicBezTo>
                    <a:pt x="8085158" y="3758576"/>
                    <a:pt x="8060367" y="3745224"/>
                    <a:pt x="8039393" y="3751900"/>
                  </a:cubicBezTo>
                  <a:cubicBezTo>
                    <a:pt x="8035580" y="3752854"/>
                    <a:pt x="7975509" y="3794806"/>
                    <a:pt x="7971696" y="3798619"/>
                  </a:cubicBezTo>
                  <a:cubicBezTo>
                    <a:pt x="7955485" y="3812921"/>
                    <a:pt x="7954535" y="3837712"/>
                    <a:pt x="7942137" y="3846292"/>
                  </a:cubicBezTo>
                  <a:cubicBezTo>
                    <a:pt x="7902095" y="3874897"/>
                    <a:pt x="7862047" y="3841525"/>
                    <a:pt x="7855371" y="3846292"/>
                  </a:cubicBezTo>
                  <a:cubicBezTo>
                    <a:pt x="7852512" y="3848201"/>
                    <a:pt x="7850603" y="3872038"/>
                    <a:pt x="7836301" y="3878709"/>
                  </a:cubicBezTo>
                  <a:cubicBezTo>
                    <a:pt x="7821999" y="3886340"/>
                    <a:pt x="7805793" y="3873942"/>
                    <a:pt x="7789582" y="3877760"/>
                  </a:cubicBezTo>
                  <a:cubicBezTo>
                    <a:pt x="7762887" y="3883477"/>
                    <a:pt x="7713305" y="3921616"/>
                    <a:pt x="7681842" y="3930201"/>
                  </a:cubicBezTo>
                  <a:lnTo>
                    <a:pt x="7663727" y="3911131"/>
                  </a:lnTo>
                  <a:cubicBezTo>
                    <a:pt x="7632260" y="3924479"/>
                    <a:pt x="7655142" y="3954037"/>
                    <a:pt x="7645608" y="3967385"/>
                  </a:cubicBezTo>
                  <a:cubicBezTo>
                    <a:pt x="7633214" y="3984545"/>
                    <a:pt x="7577915" y="3980733"/>
                    <a:pt x="7578865" y="4023639"/>
                  </a:cubicBezTo>
                  <a:lnTo>
                    <a:pt x="7546448" y="4023639"/>
                  </a:lnTo>
                  <a:cubicBezTo>
                    <a:pt x="7546448" y="4023639"/>
                    <a:pt x="7555983" y="4004569"/>
                    <a:pt x="7555983" y="4004569"/>
                  </a:cubicBezTo>
                  <a:lnTo>
                    <a:pt x="7490194" y="3995035"/>
                  </a:lnTo>
                  <a:cubicBezTo>
                    <a:pt x="7543589" y="3996943"/>
                    <a:pt x="7532146" y="3967385"/>
                    <a:pt x="7548357" y="3950220"/>
                  </a:cubicBezTo>
                  <a:cubicBezTo>
                    <a:pt x="7557891" y="3940685"/>
                    <a:pt x="7593167" y="3933059"/>
                    <a:pt x="7604610" y="3920666"/>
                  </a:cubicBezTo>
                  <a:cubicBezTo>
                    <a:pt x="7614145" y="3910177"/>
                    <a:pt x="7612236" y="3893012"/>
                    <a:pt x="7619867" y="3887294"/>
                  </a:cubicBezTo>
                  <a:cubicBezTo>
                    <a:pt x="7630356" y="3880618"/>
                    <a:pt x="7648471" y="3887294"/>
                    <a:pt x="7656097" y="3880618"/>
                  </a:cubicBezTo>
                  <a:cubicBezTo>
                    <a:pt x="7660864" y="3876805"/>
                    <a:pt x="7656097" y="3853923"/>
                    <a:pt x="7677075" y="3840571"/>
                  </a:cubicBezTo>
                  <a:cubicBezTo>
                    <a:pt x="7684701" y="3835803"/>
                    <a:pt x="7839165" y="3781458"/>
                    <a:pt x="7849654" y="3779550"/>
                  </a:cubicBezTo>
                  <a:lnTo>
                    <a:pt x="7854421" y="3807199"/>
                  </a:lnTo>
                  <a:lnTo>
                    <a:pt x="7909720" y="3788130"/>
                  </a:lnTo>
                  <a:cubicBezTo>
                    <a:pt x="7888742" y="3723296"/>
                    <a:pt x="8008880" y="3714716"/>
                    <a:pt x="8046065" y="3686112"/>
                  </a:cubicBezTo>
                  <a:lnTo>
                    <a:pt x="8055599" y="3713761"/>
                  </a:lnTo>
                  <a:cubicBezTo>
                    <a:pt x="8083254" y="3701368"/>
                    <a:pt x="8093738" y="3650831"/>
                    <a:pt x="8110903" y="3638438"/>
                  </a:cubicBezTo>
                  <a:cubicBezTo>
                    <a:pt x="8135694" y="3620323"/>
                    <a:pt x="8181459" y="3636529"/>
                    <a:pt x="8190039" y="3628903"/>
                  </a:cubicBezTo>
                  <a:cubicBezTo>
                    <a:pt x="8193852" y="3625090"/>
                    <a:pt x="8202437" y="3560252"/>
                    <a:pt x="8245343" y="3585043"/>
                  </a:cubicBezTo>
                  <a:cubicBezTo>
                    <a:pt x="8263458" y="3595532"/>
                    <a:pt x="8247247" y="3636529"/>
                    <a:pt x="8274897" y="3629858"/>
                  </a:cubicBezTo>
                  <a:cubicBezTo>
                    <a:pt x="8248202" y="3538324"/>
                    <a:pt x="8294921" y="3570741"/>
                    <a:pt x="8340690" y="3550717"/>
                  </a:cubicBezTo>
                  <a:cubicBezTo>
                    <a:pt x="8360709" y="3542137"/>
                    <a:pt x="8373107" y="3498276"/>
                    <a:pt x="8407433" y="3485883"/>
                  </a:cubicBezTo>
                  <a:cubicBezTo>
                    <a:pt x="8434128" y="3476348"/>
                    <a:pt x="8475125" y="3488742"/>
                    <a:pt x="8511360" y="3462046"/>
                  </a:cubicBezTo>
                  <a:cubicBezTo>
                    <a:pt x="8527566" y="3450603"/>
                    <a:pt x="8523753" y="3429629"/>
                    <a:pt x="8542822" y="3416277"/>
                  </a:cubicBezTo>
                  <a:cubicBezTo>
                    <a:pt x="8569522" y="3398162"/>
                    <a:pt x="8592405" y="3416277"/>
                    <a:pt x="8603844" y="3410560"/>
                  </a:cubicBezTo>
                  <a:cubicBezTo>
                    <a:pt x="8612428" y="3406742"/>
                    <a:pt x="8628635" y="3371467"/>
                    <a:pt x="8662006" y="3357165"/>
                  </a:cubicBezTo>
                  <a:cubicBezTo>
                    <a:pt x="8753540" y="3319026"/>
                    <a:pt x="8846978" y="3283746"/>
                    <a:pt x="8944234" y="3252283"/>
                  </a:cubicBezTo>
                  <a:cubicBezTo>
                    <a:pt x="8950910" y="3250374"/>
                    <a:pt x="8964258" y="3257051"/>
                    <a:pt x="8976651" y="3252283"/>
                  </a:cubicBezTo>
                  <a:cubicBezTo>
                    <a:pt x="9004300" y="3242749"/>
                    <a:pt x="9027187" y="3201747"/>
                    <a:pt x="9060559" y="3195075"/>
                  </a:cubicBezTo>
                  <a:cubicBezTo>
                    <a:pt x="9069139" y="3193166"/>
                    <a:pt x="9106323" y="3198888"/>
                    <a:pt x="9107278" y="3200797"/>
                  </a:cubicBezTo>
                  <a:cubicBezTo>
                    <a:pt x="9110136" y="3203655"/>
                    <a:pt x="9091067" y="3230351"/>
                    <a:pt x="9112045" y="3237981"/>
                  </a:cubicBezTo>
                  <a:cubicBezTo>
                    <a:pt x="9139695" y="3236072"/>
                    <a:pt x="9161623" y="3217957"/>
                    <a:pt x="9189277" y="3212236"/>
                  </a:cubicBezTo>
                  <a:cubicBezTo>
                    <a:pt x="9198812" y="3210332"/>
                    <a:pt x="9222649" y="3202701"/>
                    <a:pt x="9219785" y="3218912"/>
                  </a:cubicBezTo>
                  <a:lnTo>
                    <a:pt x="8949001" y="3340954"/>
                  </a:lnTo>
                  <a:cubicBezTo>
                    <a:pt x="8942325" y="3345721"/>
                    <a:pt x="8987140" y="3360023"/>
                    <a:pt x="8967116" y="3378138"/>
                  </a:cubicBezTo>
                  <a:cubicBezTo>
                    <a:pt x="8966162" y="3379093"/>
                    <a:pt x="8936608" y="3382906"/>
                    <a:pt x="8939466" y="3371467"/>
                  </a:cubicBezTo>
                  <a:lnTo>
                    <a:pt x="8939466" y="3350489"/>
                  </a:lnTo>
                  <a:cubicBezTo>
                    <a:pt x="8913721" y="3348585"/>
                    <a:pt x="8867002" y="3354302"/>
                    <a:pt x="8885117" y="3385769"/>
                  </a:cubicBezTo>
                  <a:cubicBezTo>
                    <a:pt x="8887980" y="3390536"/>
                    <a:pt x="8925164" y="3395304"/>
                    <a:pt x="8902282" y="3410560"/>
                  </a:cubicBezTo>
                  <a:lnTo>
                    <a:pt x="8808839" y="3433442"/>
                  </a:lnTo>
                  <a:cubicBezTo>
                    <a:pt x="8815515" y="3382906"/>
                    <a:pt x="8776422" y="3404838"/>
                    <a:pt x="8752586" y="3428675"/>
                  </a:cubicBezTo>
                  <a:cubicBezTo>
                    <a:pt x="8762120" y="3452512"/>
                    <a:pt x="8802168" y="3421999"/>
                    <a:pt x="8789770" y="3447744"/>
                  </a:cubicBezTo>
                  <a:cubicBezTo>
                    <a:pt x="8781190" y="3464905"/>
                    <a:pt x="8749727" y="3478253"/>
                    <a:pt x="8743051" y="3499231"/>
                  </a:cubicBezTo>
                  <a:cubicBezTo>
                    <a:pt x="8756399" y="3515442"/>
                    <a:pt x="8833630" y="3490650"/>
                    <a:pt x="8852700" y="3482070"/>
                  </a:cubicBezTo>
                  <a:cubicBezTo>
                    <a:pt x="8877491" y="3471581"/>
                    <a:pt x="8916584" y="3438210"/>
                    <a:pt x="8928023" y="3435346"/>
                  </a:cubicBezTo>
                  <a:cubicBezTo>
                    <a:pt x="8951860" y="3428675"/>
                    <a:pt x="8979514" y="3437255"/>
                    <a:pt x="9006209" y="3429629"/>
                  </a:cubicBezTo>
                  <a:cubicBezTo>
                    <a:pt x="9031000" y="3421999"/>
                    <a:pt x="9043394" y="3389582"/>
                    <a:pt x="9067230" y="3386723"/>
                  </a:cubicBezTo>
                  <a:cubicBezTo>
                    <a:pt x="9088208" y="3383860"/>
                    <a:pt x="9113949" y="3398162"/>
                    <a:pt x="9140649" y="3396258"/>
                  </a:cubicBezTo>
                  <a:cubicBezTo>
                    <a:pt x="9194044" y="3393395"/>
                    <a:pt x="9295108" y="3382906"/>
                    <a:pt x="9346599" y="3373371"/>
                  </a:cubicBezTo>
                  <a:cubicBezTo>
                    <a:pt x="9357084" y="3371467"/>
                    <a:pt x="9423827" y="3352397"/>
                    <a:pt x="9425735" y="3349534"/>
                  </a:cubicBezTo>
                  <a:cubicBezTo>
                    <a:pt x="9451481" y="3310446"/>
                    <a:pt x="9363760" y="3309491"/>
                    <a:pt x="9353271" y="3300911"/>
                  </a:cubicBezTo>
                  <a:cubicBezTo>
                    <a:pt x="9333247" y="3283746"/>
                    <a:pt x="9336110" y="3242749"/>
                    <a:pt x="9372340" y="3249420"/>
                  </a:cubicBezTo>
                  <a:cubicBezTo>
                    <a:pt x="9382829" y="3251329"/>
                    <a:pt x="9390455" y="3266585"/>
                    <a:pt x="9410479" y="3265631"/>
                  </a:cubicBezTo>
                  <a:cubicBezTo>
                    <a:pt x="9420968" y="3265631"/>
                    <a:pt x="9520128" y="3238936"/>
                    <a:pt x="9528708" y="3233214"/>
                  </a:cubicBezTo>
                  <a:cubicBezTo>
                    <a:pt x="9554454" y="3216049"/>
                    <a:pt x="9519174" y="3221770"/>
                    <a:pt x="9519174" y="3214144"/>
                  </a:cubicBezTo>
                  <a:lnTo>
                    <a:pt x="9526804" y="3192212"/>
                  </a:lnTo>
                  <a:lnTo>
                    <a:pt x="9509639" y="3186495"/>
                  </a:lnTo>
                  <a:cubicBezTo>
                    <a:pt x="9514406" y="3170284"/>
                    <a:pt x="9553499" y="3155028"/>
                    <a:pt x="9555408" y="3152169"/>
                  </a:cubicBezTo>
                  <a:cubicBezTo>
                    <a:pt x="9561130" y="3141680"/>
                    <a:pt x="9546828" y="3124519"/>
                    <a:pt x="9548732" y="3113076"/>
                  </a:cubicBezTo>
                  <a:cubicBezTo>
                    <a:pt x="9554454" y="3080659"/>
                    <a:pt x="9610707" y="3096865"/>
                    <a:pt x="9642175" y="3085426"/>
                  </a:cubicBezTo>
                  <a:cubicBezTo>
                    <a:pt x="9714635" y="3059681"/>
                    <a:pt x="9857655" y="3001518"/>
                    <a:pt x="9924398" y="2965288"/>
                  </a:cubicBezTo>
                  <a:cubicBezTo>
                    <a:pt x="9932983" y="2960521"/>
                    <a:pt x="9993049" y="2923337"/>
                    <a:pt x="9995908" y="2919524"/>
                  </a:cubicBezTo>
                  <a:cubicBezTo>
                    <a:pt x="10016886" y="2895687"/>
                    <a:pt x="9959678" y="2912847"/>
                    <a:pt x="9967304" y="2887102"/>
                  </a:cubicBezTo>
                  <a:cubicBezTo>
                    <a:pt x="9995908" y="2823222"/>
                    <a:pt x="10005443" y="2857548"/>
                    <a:pt x="10038814" y="2863265"/>
                  </a:cubicBezTo>
                  <a:cubicBezTo>
                    <a:pt x="10091255" y="2872800"/>
                    <a:pt x="10201858" y="2817501"/>
                    <a:pt x="10258112" y="2807011"/>
                  </a:cubicBezTo>
                  <a:cubicBezTo>
                    <a:pt x="10257162" y="2795573"/>
                    <a:pt x="10266697" y="2787942"/>
                    <a:pt x="10245719" y="2790805"/>
                  </a:cubicBezTo>
                  <a:cubicBezTo>
                    <a:pt x="10207580" y="2797477"/>
                    <a:pt x="10170396" y="2786038"/>
                    <a:pt x="10131302" y="2788896"/>
                  </a:cubicBezTo>
                  <a:cubicBezTo>
                    <a:pt x="10100790" y="2790805"/>
                    <a:pt x="10021653" y="2803198"/>
                    <a:pt x="9993049" y="2809875"/>
                  </a:cubicBezTo>
                  <a:cubicBezTo>
                    <a:pt x="9955865" y="2818455"/>
                    <a:pt x="9889122" y="2868987"/>
                    <a:pt x="9867190" y="2871850"/>
                  </a:cubicBezTo>
                  <a:cubicBezTo>
                    <a:pt x="9842403" y="2875663"/>
                    <a:pt x="9827147" y="2835616"/>
                    <a:pt x="9780428" y="2877567"/>
                  </a:cubicBezTo>
                  <a:cubicBezTo>
                    <a:pt x="9772797" y="2884243"/>
                    <a:pt x="9782332" y="2894732"/>
                    <a:pt x="9774706" y="2900454"/>
                  </a:cubicBezTo>
                  <a:cubicBezTo>
                    <a:pt x="9751824" y="2921428"/>
                    <a:pt x="9714635" y="2914756"/>
                    <a:pt x="9693661" y="2927149"/>
                  </a:cubicBezTo>
                  <a:cubicBezTo>
                    <a:pt x="9685081" y="2931917"/>
                    <a:pt x="9673637" y="2958612"/>
                    <a:pt x="9652659" y="2972914"/>
                  </a:cubicBezTo>
                  <a:cubicBezTo>
                    <a:pt x="9627873" y="2990079"/>
                    <a:pt x="9481989" y="3058726"/>
                    <a:pt x="9458152" y="3058726"/>
                  </a:cubicBezTo>
                  <a:cubicBezTo>
                    <a:pt x="9443850" y="3058726"/>
                    <a:pt x="9441946" y="3060635"/>
                    <a:pt x="9443850" y="3044424"/>
                  </a:cubicBezTo>
                  <a:lnTo>
                    <a:pt x="9500104" y="2973868"/>
                  </a:lnTo>
                  <a:cubicBezTo>
                    <a:pt x="9439083" y="2964334"/>
                    <a:pt x="9401899" y="3007240"/>
                    <a:pt x="9340878" y="3001518"/>
                  </a:cubicBezTo>
                  <a:lnTo>
                    <a:pt x="9350412" y="3029172"/>
                  </a:lnTo>
                  <a:lnTo>
                    <a:pt x="9182601" y="3066357"/>
                  </a:lnTo>
                  <a:cubicBezTo>
                    <a:pt x="9187368" y="3033940"/>
                    <a:pt x="9187368" y="3023451"/>
                    <a:pt x="9219785" y="3038707"/>
                  </a:cubicBezTo>
                  <a:cubicBezTo>
                    <a:pt x="9228366" y="3008194"/>
                    <a:pt x="9188323" y="3025355"/>
                    <a:pt x="9182601" y="3005336"/>
                  </a:cubicBezTo>
                  <a:cubicBezTo>
                    <a:pt x="9170208" y="2965288"/>
                    <a:pt x="9261737" y="2953845"/>
                    <a:pt x="9266504" y="2930008"/>
                  </a:cubicBezTo>
                  <a:cubicBezTo>
                    <a:pt x="9274135" y="2895687"/>
                    <a:pt x="9235042" y="2910939"/>
                    <a:pt x="9238855" y="2879476"/>
                  </a:cubicBezTo>
                  <a:cubicBezTo>
                    <a:pt x="9278902" y="2888056"/>
                    <a:pt x="9312274" y="2817501"/>
                    <a:pt x="9329434" y="2814642"/>
                  </a:cubicBezTo>
                  <a:cubicBezTo>
                    <a:pt x="9337065" y="2813688"/>
                    <a:pt x="9366619" y="2838479"/>
                    <a:pt x="9388551" y="2823222"/>
                  </a:cubicBezTo>
                  <a:lnTo>
                    <a:pt x="9360901" y="2860407"/>
                  </a:lnTo>
                  <a:cubicBezTo>
                    <a:pt x="9402853" y="2836570"/>
                    <a:pt x="9433361" y="2868033"/>
                    <a:pt x="9454340" y="2818455"/>
                  </a:cubicBezTo>
                  <a:lnTo>
                    <a:pt x="9436225" y="2813688"/>
                  </a:lnTo>
                  <a:lnTo>
                    <a:pt x="9445759" y="2786038"/>
                  </a:lnTo>
                  <a:lnTo>
                    <a:pt x="9361851" y="2804153"/>
                  </a:lnTo>
                  <a:cubicBezTo>
                    <a:pt x="9349458" y="2792709"/>
                    <a:pt x="9396177" y="2755525"/>
                    <a:pt x="9413342" y="2757434"/>
                  </a:cubicBezTo>
                  <a:cubicBezTo>
                    <a:pt x="9420014" y="2791755"/>
                    <a:pt x="9445759" y="2754571"/>
                    <a:pt x="9474363" y="2776503"/>
                  </a:cubicBezTo>
                  <a:cubicBezTo>
                    <a:pt x="9445759" y="2706897"/>
                    <a:pt x="9642175" y="2685924"/>
                    <a:pt x="9642175" y="2659224"/>
                  </a:cubicBezTo>
                  <a:cubicBezTo>
                    <a:pt x="9629777" y="2641109"/>
                    <a:pt x="9621197" y="2644922"/>
                    <a:pt x="9602127" y="2646831"/>
                  </a:cubicBezTo>
                  <a:cubicBezTo>
                    <a:pt x="9550641" y="2654456"/>
                    <a:pt x="9470550" y="2722154"/>
                    <a:pt x="9412388" y="2728830"/>
                  </a:cubicBezTo>
                  <a:cubicBezTo>
                    <a:pt x="9386642" y="2731688"/>
                    <a:pt x="9404757" y="2682106"/>
                    <a:pt x="9410479" y="2675435"/>
                  </a:cubicBezTo>
                  <a:cubicBezTo>
                    <a:pt x="9415246" y="2669713"/>
                    <a:pt x="9501059" y="2620131"/>
                    <a:pt x="9514406" y="2614414"/>
                  </a:cubicBezTo>
                  <a:cubicBezTo>
                    <a:pt x="9530617" y="2607737"/>
                    <a:pt x="9550641" y="2614414"/>
                    <a:pt x="9562080" y="2606783"/>
                  </a:cubicBezTo>
                  <a:cubicBezTo>
                    <a:pt x="9577336" y="2595344"/>
                    <a:pt x="9573523" y="2579133"/>
                    <a:pt x="9584012" y="2569599"/>
                  </a:cubicBezTo>
                  <a:cubicBezTo>
                    <a:pt x="9624055" y="2532414"/>
                    <a:pt x="9670779" y="2536227"/>
                    <a:pt x="9662194" y="2461859"/>
                  </a:cubicBezTo>
                  <a:cubicBezTo>
                    <a:pt x="9659335" y="2441835"/>
                    <a:pt x="9639312" y="2454228"/>
                    <a:pt x="9643125" y="2435159"/>
                  </a:cubicBezTo>
                  <a:cubicBezTo>
                    <a:pt x="9664103" y="2420857"/>
                    <a:pt x="9665057" y="2389394"/>
                    <a:pt x="9675546" y="2374138"/>
                  </a:cubicBezTo>
                  <a:cubicBezTo>
                    <a:pt x="9689848" y="2355068"/>
                    <a:pt x="9767075" y="2339812"/>
                    <a:pt x="9791867" y="2317884"/>
                  </a:cubicBezTo>
                  <a:lnTo>
                    <a:pt x="9787099" y="2298814"/>
                  </a:lnTo>
                  <a:cubicBezTo>
                    <a:pt x="9768030" y="2294047"/>
                    <a:pt x="9710822" y="2351255"/>
                    <a:pt x="9707963" y="2313116"/>
                  </a:cubicBezTo>
                  <a:cubicBezTo>
                    <a:pt x="9716543" y="2295951"/>
                    <a:pt x="9809982" y="2262580"/>
                    <a:pt x="9827147" y="2231117"/>
                  </a:cubicBezTo>
                  <a:cubicBezTo>
                    <a:pt x="9835727" y="2215861"/>
                    <a:pt x="9823334" y="2191070"/>
                    <a:pt x="9830960" y="2178676"/>
                  </a:cubicBezTo>
                  <a:cubicBezTo>
                    <a:pt x="9835727" y="2171051"/>
                    <a:pt x="9963491" y="2119559"/>
                    <a:pt x="9983515" y="2102399"/>
                  </a:cubicBezTo>
                  <a:lnTo>
                    <a:pt x="9978747" y="2149118"/>
                  </a:lnTo>
                  <a:lnTo>
                    <a:pt x="10044536" y="2097632"/>
                  </a:lnTo>
                  <a:lnTo>
                    <a:pt x="10025466" y="2079517"/>
                  </a:lnTo>
                  <a:cubicBezTo>
                    <a:pt x="10033097" y="2070936"/>
                    <a:pt x="10039768" y="2063306"/>
                    <a:pt x="10051212" y="2058538"/>
                  </a:cubicBezTo>
                  <a:cubicBezTo>
                    <a:pt x="10167532" y="2008006"/>
                    <a:pt x="10299114" y="1960333"/>
                    <a:pt x="10418297" y="1913614"/>
                  </a:cubicBezTo>
                  <a:cubicBezTo>
                    <a:pt x="10433554" y="1907892"/>
                    <a:pt x="10467875" y="1907892"/>
                    <a:pt x="10483131" y="1901216"/>
                  </a:cubicBezTo>
                  <a:cubicBezTo>
                    <a:pt x="10511735" y="1888823"/>
                    <a:pt x="10560363" y="1848775"/>
                    <a:pt x="10582291" y="1841149"/>
                  </a:cubicBezTo>
                  <a:cubicBezTo>
                    <a:pt x="10595644" y="1837336"/>
                    <a:pt x="10598502" y="1842104"/>
                    <a:pt x="10596593" y="1855451"/>
                  </a:cubicBezTo>
                  <a:lnTo>
                    <a:pt x="10577524" y="1887868"/>
                  </a:lnTo>
                  <a:lnTo>
                    <a:pt x="10637595" y="1906938"/>
                  </a:lnTo>
                  <a:lnTo>
                    <a:pt x="10651897" y="1884055"/>
                  </a:lnTo>
                  <a:cubicBezTo>
                    <a:pt x="10648084" y="1868799"/>
                    <a:pt x="10597548" y="1871658"/>
                    <a:pt x="10605178" y="1842104"/>
                  </a:cubicBezTo>
                  <a:cubicBezTo>
                    <a:pt x="10642363" y="1825893"/>
                    <a:pt x="10670967" y="1835428"/>
                    <a:pt x="10708151" y="1842104"/>
                  </a:cubicBezTo>
                  <a:cubicBezTo>
                    <a:pt x="10691940" y="1813500"/>
                    <a:pt x="10711964" y="1804915"/>
                    <a:pt x="10731988" y="1785845"/>
                  </a:cubicBezTo>
                  <a:cubicBezTo>
                    <a:pt x="10740568" y="1818267"/>
                    <a:pt x="10773939" y="1801102"/>
                    <a:pt x="10801589" y="1804915"/>
                  </a:cubicBezTo>
                  <a:cubicBezTo>
                    <a:pt x="10811124" y="1765826"/>
                    <a:pt x="10752011" y="1803011"/>
                    <a:pt x="10745335" y="1777265"/>
                  </a:cubicBezTo>
                  <a:cubicBezTo>
                    <a:pt x="10786337" y="1780128"/>
                    <a:pt x="10826380" y="1762963"/>
                    <a:pt x="10861660" y="1758196"/>
                  </a:cubicBezTo>
                  <a:cubicBezTo>
                    <a:pt x="10886451" y="1755337"/>
                    <a:pt x="10922681" y="1763917"/>
                    <a:pt x="10944609" y="1758196"/>
                  </a:cubicBezTo>
                  <a:cubicBezTo>
                    <a:pt x="10955098" y="1755337"/>
                    <a:pt x="10951286" y="1734359"/>
                    <a:pt x="10974168" y="1729592"/>
                  </a:cubicBezTo>
                  <a:cubicBezTo>
                    <a:pt x="10977031" y="1729592"/>
                    <a:pt x="10978935" y="1729592"/>
                    <a:pt x="10980844" y="1729592"/>
                  </a:cubicBezTo>
                  <a:lnTo>
                    <a:pt x="10980844" y="1546528"/>
                  </a:lnTo>
                  <a:cubicBezTo>
                    <a:pt x="10948427" y="1554154"/>
                    <a:pt x="10916960" y="1563689"/>
                    <a:pt x="10885497" y="1572269"/>
                  </a:cubicBezTo>
                  <a:cubicBezTo>
                    <a:pt x="10881684" y="1547478"/>
                    <a:pt x="10906471" y="1543665"/>
                    <a:pt x="10922681" y="1544620"/>
                  </a:cubicBezTo>
                  <a:lnTo>
                    <a:pt x="10904566" y="1513157"/>
                  </a:lnTo>
                  <a:cubicBezTo>
                    <a:pt x="10919823" y="1485503"/>
                    <a:pt x="10949377" y="1477877"/>
                    <a:pt x="10980844" y="1475018"/>
                  </a:cubicBezTo>
                  <a:lnTo>
                    <a:pt x="10980844" y="1441647"/>
                  </a:lnTo>
                  <a:cubicBezTo>
                    <a:pt x="10964633" y="1454040"/>
                    <a:pt x="10941751" y="1466433"/>
                    <a:pt x="10932216" y="1460716"/>
                  </a:cubicBezTo>
                  <a:lnTo>
                    <a:pt x="10932216" y="1395878"/>
                  </a:lnTo>
                  <a:cubicBezTo>
                    <a:pt x="10951286" y="1393973"/>
                    <a:pt x="10967496" y="1401599"/>
                    <a:pt x="10980844" y="1412088"/>
                  </a:cubicBezTo>
                  <a:lnTo>
                    <a:pt x="10980844" y="1151789"/>
                  </a:lnTo>
                  <a:cubicBezTo>
                    <a:pt x="10969400" y="1149884"/>
                    <a:pt x="10959866" y="1143208"/>
                    <a:pt x="10959866" y="1128906"/>
                  </a:cubicBezTo>
                  <a:cubicBezTo>
                    <a:pt x="10977031" y="1121280"/>
                    <a:pt x="10982748" y="1116513"/>
                    <a:pt x="10978935" y="1096489"/>
                  </a:cubicBezTo>
                  <a:cubicBezTo>
                    <a:pt x="10978935" y="1096489"/>
                    <a:pt x="10979890" y="1096489"/>
                    <a:pt x="10980844" y="1096489"/>
                  </a:cubicBezTo>
                  <a:lnTo>
                    <a:pt x="10980844" y="1023070"/>
                  </a:lnTo>
                  <a:cubicBezTo>
                    <a:pt x="10914101" y="1037372"/>
                    <a:pt x="10846404" y="1054538"/>
                    <a:pt x="10782520" y="1067885"/>
                  </a:cubicBezTo>
                  <a:lnTo>
                    <a:pt x="10792054" y="1086000"/>
                  </a:lnTo>
                  <a:cubicBezTo>
                    <a:pt x="10750103" y="1088863"/>
                    <a:pt x="10726266" y="1070744"/>
                    <a:pt x="10679547" y="1095535"/>
                  </a:cubicBezTo>
                  <a:lnTo>
                    <a:pt x="10684314" y="1113650"/>
                  </a:lnTo>
                  <a:lnTo>
                    <a:pt x="10717686" y="1108882"/>
                  </a:lnTo>
                  <a:lnTo>
                    <a:pt x="10680501" y="1124139"/>
                  </a:lnTo>
                  <a:lnTo>
                    <a:pt x="10680501" y="1156556"/>
                  </a:lnTo>
                  <a:cubicBezTo>
                    <a:pt x="10680501" y="1156556"/>
                    <a:pt x="10577524" y="1193745"/>
                    <a:pt x="10577524" y="1193745"/>
                  </a:cubicBezTo>
                  <a:cubicBezTo>
                    <a:pt x="10618526" y="1213764"/>
                    <a:pt x="10655710" y="1185160"/>
                    <a:pt x="10693849" y="1179443"/>
                  </a:cubicBezTo>
                  <a:cubicBezTo>
                    <a:pt x="10702429" y="1178488"/>
                    <a:pt x="10738664" y="1172767"/>
                    <a:pt x="10735801" y="1188978"/>
                  </a:cubicBezTo>
                  <a:cubicBezTo>
                    <a:pt x="10716731" y="1194695"/>
                    <a:pt x="10699571" y="1206138"/>
                    <a:pt x="10679547" y="1212814"/>
                  </a:cubicBezTo>
                  <a:cubicBezTo>
                    <a:pt x="10628061" y="1230929"/>
                    <a:pt x="10540340" y="1250953"/>
                    <a:pt x="10485040" y="1262392"/>
                  </a:cubicBezTo>
                  <a:cubicBezTo>
                    <a:pt x="10475506" y="1264301"/>
                    <a:pt x="10461203" y="1270972"/>
                    <a:pt x="10464062" y="1254766"/>
                  </a:cubicBezTo>
                  <a:lnTo>
                    <a:pt x="10520316" y="1217582"/>
                  </a:lnTo>
                  <a:lnTo>
                    <a:pt x="10454527" y="1212814"/>
                  </a:lnTo>
                  <a:cubicBezTo>
                    <a:pt x="10486944" y="1187069"/>
                    <a:pt x="10543203" y="1205184"/>
                    <a:pt x="10567039" y="1161323"/>
                  </a:cubicBezTo>
                  <a:cubicBezTo>
                    <a:pt x="10491712" y="1124139"/>
                    <a:pt x="10444993" y="1169908"/>
                    <a:pt x="10370624" y="1179443"/>
                  </a:cubicBezTo>
                  <a:cubicBezTo>
                    <a:pt x="10347742" y="1159419"/>
                    <a:pt x="10448806" y="1132719"/>
                    <a:pt x="10457391" y="1129861"/>
                  </a:cubicBezTo>
                  <a:cubicBezTo>
                    <a:pt x="10629015" y="1075511"/>
                    <a:pt x="10808265" y="1045003"/>
                    <a:pt x="10980844" y="996375"/>
                  </a:cubicBezTo>
                  <a:lnTo>
                    <a:pt x="10980844" y="937258"/>
                  </a:lnTo>
                  <a:cubicBezTo>
                    <a:pt x="10935075" y="942025"/>
                    <a:pt x="10890264" y="946793"/>
                    <a:pt x="10848313" y="963958"/>
                  </a:cubicBezTo>
                  <a:lnTo>
                    <a:pt x="10874054" y="938212"/>
                  </a:lnTo>
                  <a:lnTo>
                    <a:pt x="10980844" y="918189"/>
                  </a:lnTo>
                  <a:lnTo>
                    <a:pt x="10980844" y="892448"/>
                  </a:lnTo>
                  <a:cubicBezTo>
                    <a:pt x="10815891" y="929632"/>
                    <a:pt x="10649988" y="979214"/>
                    <a:pt x="10494575" y="1017353"/>
                  </a:cubicBezTo>
                  <a:cubicBezTo>
                    <a:pt x="10407808" y="1039281"/>
                    <a:pt x="10174208" y="1061209"/>
                    <a:pt x="10118909" y="1118417"/>
                  </a:cubicBezTo>
                  <a:cubicBezTo>
                    <a:pt x="10101744" y="1136537"/>
                    <a:pt x="10098885" y="1164186"/>
                    <a:pt x="10075049" y="1177534"/>
                  </a:cubicBezTo>
                  <a:cubicBezTo>
                    <a:pt x="10045490" y="1193745"/>
                    <a:pt x="9973980" y="1188023"/>
                    <a:pt x="9959678" y="1197558"/>
                  </a:cubicBezTo>
                  <a:cubicBezTo>
                    <a:pt x="9957769" y="1199462"/>
                    <a:pt x="9975889" y="1224253"/>
                    <a:pt x="9935841" y="1233788"/>
                  </a:cubicBezTo>
                  <a:cubicBezTo>
                    <a:pt x="9911050" y="1240464"/>
                    <a:pt x="9926307" y="1212814"/>
                    <a:pt x="9921539" y="1206138"/>
                  </a:cubicBezTo>
                  <a:cubicBezTo>
                    <a:pt x="9889122" y="1222349"/>
                    <a:pt x="9831914" y="1181347"/>
                    <a:pt x="9828101" y="1233788"/>
                  </a:cubicBezTo>
                  <a:cubicBezTo>
                    <a:pt x="9852888" y="1230929"/>
                    <a:pt x="9885309" y="1239510"/>
                    <a:pt x="9884355" y="1270972"/>
                  </a:cubicBezTo>
                  <a:cubicBezTo>
                    <a:pt x="9838586" y="1260488"/>
                    <a:pt x="9820471" y="1298626"/>
                    <a:pt x="9783286" y="1314833"/>
                  </a:cubicBezTo>
                  <a:cubicBezTo>
                    <a:pt x="9718452" y="1344391"/>
                    <a:pt x="9514406" y="1392065"/>
                    <a:pt x="9481035" y="1414947"/>
                  </a:cubicBezTo>
                  <a:cubicBezTo>
                    <a:pt x="9472455" y="1421623"/>
                    <a:pt x="9477222" y="1438784"/>
                    <a:pt x="9464829" y="1448318"/>
                  </a:cubicBezTo>
                  <a:cubicBezTo>
                    <a:pt x="9435270" y="1470251"/>
                    <a:pt x="9365669" y="1483598"/>
                    <a:pt x="9331343" y="1499805"/>
                  </a:cubicBezTo>
                  <a:cubicBezTo>
                    <a:pt x="9247435" y="1537943"/>
                    <a:pt x="9153997" y="1593247"/>
                    <a:pt x="9074861" y="1626619"/>
                  </a:cubicBezTo>
                  <a:cubicBezTo>
                    <a:pt x="9038626" y="1641875"/>
                    <a:pt x="9003351" y="1637108"/>
                    <a:pt x="8965212" y="1657127"/>
                  </a:cubicBezTo>
                  <a:cubicBezTo>
                    <a:pt x="8945188" y="1667616"/>
                    <a:pt x="8911817" y="1705755"/>
                    <a:pt x="8902282" y="1706709"/>
                  </a:cubicBezTo>
                  <a:cubicBezTo>
                    <a:pt x="8874632" y="1712431"/>
                    <a:pt x="8840307" y="1685731"/>
                    <a:pt x="8826959" y="1719103"/>
                  </a:cubicBezTo>
                  <a:lnTo>
                    <a:pt x="8854609" y="1728637"/>
                  </a:lnTo>
                  <a:cubicBezTo>
                    <a:pt x="8821237" y="1750570"/>
                    <a:pt x="8780235" y="1741035"/>
                    <a:pt x="8749727" y="1749615"/>
                  </a:cubicBezTo>
                  <a:cubicBezTo>
                    <a:pt x="8662006" y="1775361"/>
                    <a:pt x="8626731" y="1822080"/>
                    <a:pt x="8561892" y="1851638"/>
                  </a:cubicBezTo>
                  <a:cubicBezTo>
                    <a:pt x="8514218" y="1873566"/>
                    <a:pt x="8458919" y="1885010"/>
                    <a:pt x="8417917" y="1905983"/>
                  </a:cubicBezTo>
                  <a:cubicBezTo>
                    <a:pt x="8393131" y="1918381"/>
                    <a:pt x="8365477" y="1924098"/>
                    <a:pt x="8343549" y="1942218"/>
                  </a:cubicBezTo>
                  <a:lnTo>
                    <a:pt x="8321621" y="1929820"/>
                  </a:lnTo>
                  <a:cubicBezTo>
                    <a:pt x="8433174" y="1843053"/>
                    <a:pt x="8576194" y="1808732"/>
                    <a:pt x="8704912" y="1752474"/>
                  </a:cubicBezTo>
                  <a:cubicBezTo>
                    <a:pt x="8853654" y="1686685"/>
                    <a:pt x="8996675" y="1621851"/>
                    <a:pt x="9144462" y="1556063"/>
                  </a:cubicBezTo>
                  <a:cubicBezTo>
                    <a:pt x="9209296" y="1527459"/>
                    <a:pt x="9312274" y="1460716"/>
                    <a:pt x="9376153" y="1441647"/>
                  </a:cubicBezTo>
                  <a:cubicBezTo>
                    <a:pt x="9439083" y="1423527"/>
                    <a:pt x="9422877" y="1432112"/>
                    <a:pt x="9478176" y="1403508"/>
                  </a:cubicBezTo>
                  <a:cubicBezTo>
                    <a:pt x="9558267" y="1362506"/>
                    <a:pt x="9659335" y="1335811"/>
                    <a:pt x="9732754" y="1292905"/>
                  </a:cubicBezTo>
                  <a:cubicBezTo>
                    <a:pt x="9744193" y="1286229"/>
                    <a:pt x="9756591" y="1272881"/>
                    <a:pt x="9761358" y="1261437"/>
                  </a:cubicBezTo>
                  <a:cubicBezTo>
                    <a:pt x="9708918" y="1261437"/>
                    <a:pt x="9645033" y="1319600"/>
                    <a:pt x="9603082" y="1331998"/>
                  </a:cubicBezTo>
                  <a:cubicBezTo>
                    <a:pt x="9571614" y="1341533"/>
                    <a:pt x="9518224" y="1333902"/>
                    <a:pt x="9487711" y="1354880"/>
                  </a:cubicBezTo>
                  <a:cubicBezTo>
                    <a:pt x="9475318" y="1363460"/>
                    <a:pt x="9481035" y="1380621"/>
                    <a:pt x="9471500" y="1388252"/>
                  </a:cubicBezTo>
                  <a:cubicBezTo>
                    <a:pt x="9462920" y="1394923"/>
                    <a:pt x="9430503" y="1385388"/>
                    <a:pt x="9411433" y="1392065"/>
                  </a:cubicBezTo>
                  <a:cubicBezTo>
                    <a:pt x="9383784" y="1401599"/>
                    <a:pt x="9294159" y="1455949"/>
                    <a:pt x="9286528" y="1457853"/>
                  </a:cubicBezTo>
                  <a:cubicBezTo>
                    <a:pt x="9275089" y="1460716"/>
                    <a:pt x="9258878" y="1454040"/>
                    <a:pt x="9248389" y="1459762"/>
                  </a:cubicBezTo>
                  <a:cubicBezTo>
                    <a:pt x="9243622" y="1462620"/>
                    <a:pt x="9243622" y="1482644"/>
                    <a:pt x="9220740" y="1493133"/>
                  </a:cubicBezTo>
                  <a:cubicBezTo>
                    <a:pt x="9195949" y="1504572"/>
                    <a:pt x="9170208" y="1494088"/>
                    <a:pt x="9153997" y="1500759"/>
                  </a:cubicBezTo>
                  <a:cubicBezTo>
                    <a:pt x="9138740" y="1505526"/>
                    <a:pt x="9121580" y="1527459"/>
                    <a:pt x="9103465" y="1535085"/>
                  </a:cubicBezTo>
                  <a:cubicBezTo>
                    <a:pt x="9015744" y="1573224"/>
                    <a:pt x="8863189" y="1632341"/>
                    <a:pt x="8798355" y="1676196"/>
                  </a:cubicBezTo>
                  <a:cubicBezTo>
                    <a:pt x="8759262" y="1701942"/>
                    <a:pt x="8619100" y="1736268"/>
                    <a:pt x="8594309" y="1759150"/>
                  </a:cubicBezTo>
                  <a:cubicBezTo>
                    <a:pt x="8588592" y="1763917"/>
                    <a:pt x="8594309" y="1804915"/>
                    <a:pt x="8545686" y="1794430"/>
                  </a:cubicBezTo>
                  <a:lnTo>
                    <a:pt x="8555220" y="1776311"/>
                  </a:lnTo>
                  <a:lnTo>
                    <a:pt x="8518031" y="1771543"/>
                  </a:lnTo>
                  <a:lnTo>
                    <a:pt x="8667728" y="1682873"/>
                  </a:lnTo>
                  <a:cubicBezTo>
                    <a:pt x="8648658" y="1668571"/>
                    <a:pt x="8483710" y="1758196"/>
                    <a:pt x="8452243" y="1771543"/>
                  </a:cubicBezTo>
                  <a:cubicBezTo>
                    <a:pt x="8395035" y="1797289"/>
                    <a:pt x="8375966" y="1785845"/>
                    <a:pt x="8330201" y="1832569"/>
                  </a:cubicBezTo>
                  <a:cubicBezTo>
                    <a:pt x="8335923" y="1832569"/>
                    <a:pt x="8346407" y="1839241"/>
                    <a:pt x="8358805" y="1836382"/>
                  </a:cubicBezTo>
                  <a:cubicBezTo>
                    <a:pt x="8380733" y="1831615"/>
                    <a:pt x="8483710" y="1770594"/>
                    <a:pt x="8489427" y="1776311"/>
                  </a:cubicBezTo>
                  <a:cubicBezTo>
                    <a:pt x="8498012" y="1785845"/>
                    <a:pt x="8488478" y="1803011"/>
                    <a:pt x="8473221" y="1811591"/>
                  </a:cubicBezTo>
                  <a:cubicBezTo>
                    <a:pt x="8435082" y="1831615"/>
                    <a:pt x="8379779" y="1860219"/>
                    <a:pt x="8339736" y="1874521"/>
                  </a:cubicBezTo>
                  <a:cubicBezTo>
                    <a:pt x="8327338" y="1879288"/>
                    <a:pt x="8259645" y="1901216"/>
                    <a:pt x="8255828" y="1898357"/>
                  </a:cubicBezTo>
                  <a:cubicBezTo>
                    <a:pt x="8266317" y="1865940"/>
                    <a:pt x="8302551" y="1862123"/>
                    <a:pt x="8330201" y="1832569"/>
                  </a:cubicBezTo>
                  <a:cubicBezTo>
                    <a:pt x="8279664" y="1839241"/>
                    <a:pt x="8262504" y="1851638"/>
                    <a:pt x="8226274" y="1807778"/>
                  </a:cubicBezTo>
                  <a:cubicBezTo>
                    <a:pt x="8223411" y="1776311"/>
                    <a:pt x="8255828" y="1770594"/>
                    <a:pt x="8273947" y="1752474"/>
                  </a:cubicBezTo>
                  <a:lnTo>
                    <a:pt x="8209109" y="1752474"/>
                  </a:lnTo>
                  <a:cubicBezTo>
                    <a:pt x="8217689" y="1728637"/>
                    <a:pt x="8288249" y="1713385"/>
                    <a:pt x="8273947" y="1691453"/>
                  </a:cubicBezTo>
                  <a:lnTo>
                    <a:pt x="8236758" y="1696220"/>
                  </a:lnTo>
                  <a:cubicBezTo>
                    <a:pt x="8252015" y="1647592"/>
                    <a:pt x="8290154" y="1631386"/>
                    <a:pt x="8339736" y="1636154"/>
                  </a:cubicBezTo>
                  <a:cubicBezTo>
                    <a:pt x="8323525" y="1649501"/>
                    <a:pt x="8316853" y="1678105"/>
                    <a:pt x="8344503" y="1673338"/>
                  </a:cubicBezTo>
                  <a:cubicBezTo>
                    <a:pt x="8367385" y="1669525"/>
                    <a:pt x="8345457" y="1639966"/>
                    <a:pt x="8351175" y="1628523"/>
                  </a:cubicBezTo>
                  <a:cubicBezTo>
                    <a:pt x="8358805" y="1612317"/>
                    <a:pt x="8505638" y="1540807"/>
                    <a:pt x="8518031" y="1552245"/>
                  </a:cubicBezTo>
                  <a:lnTo>
                    <a:pt x="8490382" y="1608504"/>
                  </a:lnTo>
                  <a:cubicBezTo>
                    <a:pt x="8540918" y="1612317"/>
                    <a:pt x="8567614" y="1565598"/>
                    <a:pt x="8602894" y="1537943"/>
                  </a:cubicBezTo>
                  <a:lnTo>
                    <a:pt x="8575239" y="1519828"/>
                  </a:lnTo>
                  <a:lnTo>
                    <a:pt x="8621963" y="1453086"/>
                  </a:lnTo>
                  <a:cubicBezTo>
                    <a:pt x="8648658" y="1459762"/>
                    <a:pt x="8664869" y="1462620"/>
                    <a:pt x="8682030" y="1476922"/>
                  </a:cubicBezTo>
                  <a:lnTo>
                    <a:pt x="8734471" y="1434971"/>
                  </a:lnTo>
                  <a:lnTo>
                    <a:pt x="8702054" y="1439738"/>
                  </a:lnTo>
                  <a:lnTo>
                    <a:pt x="8697286" y="1420669"/>
                  </a:lnTo>
                  <a:cubicBezTo>
                    <a:pt x="8761166" y="1380621"/>
                    <a:pt x="8840307" y="1393973"/>
                    <a:pt x="8905141" y="1371086"/>
                  </a:cubicBezTo>
                  <a:cubicBezTo>
                    <a:pt x="8933745" y="1361552"/>
                    <a:pt x="8950910" y="1339624"/>
                    <a:pt x="8975696" y="1329135"/>
                  </a:cubicBezTo>
                  <a:cubicBezTo>
                    <a:pt x="9008118" y="1315787"/>
                    <a:pt x="9060559" y="1313878"/>
                    <a:pt x="9094880" y="1298626"/>
                  </a:cubicBezTo>
                  <a:lnTo>
                    <a:pt x="9080578" y="1326276"/>
                  </a:lnTo>
                  <a:cubicBezTo>
                    <a:pt x="9114904" y="1326276"/>
                    <a:pt x="9153997" y="1308161"/>
                    <a:pt x="9136836" y="1270022"/>
                  </a:cubicBezTo>
                  <a:cubicBezTo>
                    <a:pt x="9162577" y="1284324"/>
                    <a:pt x="9302739" y="1200416"/>
                    <a:pt x="9309410" y="1186114"/>
                  </a:cubicBezTo>
                  <a:cubicBezTo>
                    <a:pt x="9313228" y="1177534"/>
                    <a:pt x="9302739" y="1165141"/>
                    <a:pt x="9314178" y="1153697"/>
                  </a:cubicBezTo>
                  <a:cubicBezTo>
                    <a:pt x="9373295" y="1094580"/>
                    <a:pt x="9551595" y="1015444"/>
                    <a:pt x="9629777" y="963004"/>
                  </a:cubicBezTo>
                  <a:cubicBezTo>
                    <a:pt x="9708918" y="910563"/>
                    <a:pt x="9658381" y="942980"/>
                    <a:pt x="9693661" y="887680"/>
                  </a:cubicBezTo>
                  <a:cubicBezTo>
                    <a:pt x="9712731" y="858122"/>
                    <a:pt x="9748006" y="844774"/>
                    <a:pt x="9768984" y="821892"/>
                  </a:cubicBezTo>
                  <a:cubicBezTo>
                    <a:pt x="9788054" y="801868"/>
                    <a:pt x="9804264" y="762775"/>
                    <a:pt x="9829051" y="741797"/>
                  </a:cubicBezTo>
                  <a:cubicBezTo>
                    <a:pt x="9810936" y="727495"/>
                    <a:pt x="9801401" y="758962"/>
                    <a:pt x="9785195" y="763729"/>
                  </a:cubicBezTo>
                  <a:cubicBezTo>
                    <a:pt x="9768984" y="768497"/>
                    <a:pt x="9737522" y="757053"/>
                    <a:pt x="9717498" y="764684"/>
                  </a:cubicBezTo>
                  <a:lnTo>
                    <a:pt x="9801401" y="661706"/>
                  </a:lnTo>
                  <a:cubicBezTo>
                    <a:pt x="9719402" y="670287"/>
                    <a:pt x="9641220" y="693174"/>
                    <a:pt x="9562080" y="717010"/>
                  </a:cubicBezTo>
                  <a:cubicBezTo>
                    <a:pt x="9267459" y="808540"/>
                    <a:pt x="8977605" y="942025"/>
                    <a:pt x="8694423" y="1065027"/>
                  </a:cubicBezTo>
                  <a:cubicBezTo>
                    <a:pt x="8661052" y="1079329"/>
                    <a:pt x="8620054" y="1094580"/>
                    <a:pt x="8584774" y="1100302"/>
                  </a:cubicBezTo>
                  <a:cubicBezTo>
                    <a:pt x="8561892" y="1083142"/>
                    <a:pt x="8938512" y="930587"/>
                    <a:pt x="8962349" y="921052"/>
                  </a:cubicBezTo>
                  <a:cubicBezTo>
                    <a:pt x="9158764" y="840961"/>
                    <a:pt x="9368527" y="755149"/>
                    <a:pt x="9573523" y="681730"/>
                  </a:cubicBezTo>
                  <a:cubicBezTo>
                    <a:pt x="9647892" y="655035"/>
                    <a:pt x="9729891" y="639779"/>
                    <a:pt x="9802356" y="612129"/>
                  </a:cubicBezTo>
                  <a:cubicBezTo>
                    <a:pt x="9820471" y="605453"/>
                    <a:pt x="9854796" y="593060"/>
                    <a:pt x="9865286" y="576849"/>
                  </a:cubicBezTo>
                  <a:cubicBezTo>
                    <a:pt x="9842403" y="575894"/>
                    <a:pt x="9819516" y="582570"/>
                    <a:pt x="9797588" y="589242"/>
                  </a:cubicBezTo>
                  <a:cubicBezTo>
                    <a:pt x="9332297" y="725591"/>
                    <a:pt x="8892747" y="915330"/>
                    <a:pt x="8453197" y="1114604"/>
                  </a:cubicBezTo>
                  <a:cubicBezTo>
                    <a:pt x="8402665" y="1137487"/>
                    <a:pt x="8327338" y="1175625"/>
                    <a:pt x="8284432" y="1208047"/>
                  </a:cubicBezTo>
                  <a:cubicBezTo>
                    <a:pt x="8242480" y="1239510"/>
                    <a:pt x="8260595" y="1226162"/>
                    <a:pt x="8219598" y="1247135"/>
                  </a:cubicBezTo>
                  <a:cubicBezTo>
                    <a:pt x="8191948" y="1261437"/>
                    <a:pt x="8157622" y="1297672"/>
                    <a:pt x="8120438" y="1314833"/>
                  </a:cubicBezTo>
                  <a:cubicBezTo>
                    <a:pt x="8084203" y="1331998"/>
                    <a:pt x="8052741" y="1348204"/>
                    <a:pt x="8013648" y="1334856"/>
                  </a:cubicBezTo>
                  <a:cubicBezTo>
                    <a:pt x="8010789" y="1320554"/>
                    <a:pt x="8017461" y="1314833"/>
                    <a:pt x="8027950" y="1307207"/>
                  </a:cubicBezTo>
                  <a:cubicBezTo>
                    <a:pt x="8045115" y="1292905"/>
                    <a:pt x="8130927" y="1245231"/>
                    <a:pt x="8156668" y="1230929"/>
                  </a:cubicBezTo>
                  <a:cubicBezTo>
                    <a:pt x="8181459" y="1217582"/>
                    <a:pt x="8564755" y="1049770"/>
                    <a:pt x="8546635" y="1036423"/>
                  </a:cubicBezTo>
                  <a:cubicBezTo>
                    <a:pt x="8499916" y="1026888"/>
                    <a:pt x="8470358" y="1071698"/>
                    <a:pt x="8425548" y="1073607"/>
                  </a:cubicBezTo>
                  <a:cubicBezTo>
                    <a:pt x="8477034" y="1000188"/>
                    <a:pt x="8561892" y="983982"/>
                    <a:pt x="8634356" y="941076"/>
                  </a:cubicBezTo>
                  <a:cubicBezTo>
                    <a:pt x="8677263" y="916285"/>
                    <a:pt x="8725890" y="869565"/>
                    <a:pt x="8771655" y="844774"/>
                  </a:cubicBezTo>
                  <a:cubicBezTo>
                    <a:pt x="8748773" y="836194"/>
                    <a:pt x="8716356" y="853355"/>
                    <a:pt x="8694423" y="860981"/>
                  </a:cubicBezTo>
                  <a:cubicBezTo>
                    <a:pt x="8585729" y="900074"/>
                    <a:pt x="8478943" y="953469"/>
                    <a:pt x="8383596" y="1017353"/>
                  </a:cubicBezTo>
                  <a:lnTo>
                    <a:pt x="8397898" y="989699"/>
                  </a:lnTo>
                  <a:cubicBezTo>
                    <a:pt x="8360709" y="965862"/>
                    <a:pt x="8283482" y="1075511"/>
                    <a:pt x="8285386" y="999234"/>
                  </a:cubicBezTo>
                  <a:cubicBezTo>
                    <a:pt x="8296830" y="999234"/>
                    <a:pt x="8312086" y="999234"/>
                    <a:pt x="8322571" y="995421"/>
                  </a:cubicBezTo>
                  <a:cubicBezTo>
                    <a:pt x="8504684" y="909608"/>
                    <a:pt x="8695377" y="834285"/>
                    <a:pt x="8877491" y="745615"/>
                  </a:cubicBezTo>
                  <a:cubicBezTo>
                    <a:pt x="8907049" y="731312"/>
                    <a:pt x="8947092" y="717010"/>
                    <a:pt x="8968070" y="691265"/>
                  </a:cubicBezTo>
                  <a:lnTo>
                    <a:pt x="8808839" y="718915"/>
                  </a:lnTo>
                  <a:cubicBezTo>
                    <a:pt x="8801213" y="685543"/>
                    <a:pt x="8827909" y="686498"/>
                    <a:pt x="8849841" y="671241"/>
                  </a:cubicBezTo>
                  <a:cubicBezTo>
                    <a:pt x="8858422" y="664570"/>
                    <a:pt x="8879400" y="652172"/>
                    <a:pt x="8851745" y="654081"/>
                  </a:cubicBezTo>
                  <a:cubicBezTo>
                    <a:pt x="8839352" y="660752"/>
                    <a:pt x="8826005" y="668383"/>
                    <a:pt x="8811703" y="670287"/>
                  </a:cubicBezTo>
                  <a:cubicBezTo>
                    <a:pt x="8691565" y="688406"/>
                    <a:pt x="8530429" y="710334"/>
                    <a:pt x="8414104" y="739893"/>
                  </a:cubicBezTo>
                  <a:cubicBezTo>
                    <a:pt x="8328292" y="761821"/>
                    <a:pt x="8234854" y="827609"/>
                    <a:pt x="8151901" y="860981"/>
                  </a:cubicBezTo>
                  <a:cubicBezTo>
                    <a:pt x="8104227" y="880050"/>
                    <a:pt x="8070856" y="899119"/>
                    <a:pt x="8024137" y="868611"/>
                  </a:cubicBezTo>
                  <a:lnTo>
                    <a:pt x="8029858" y="849542"/>
                  </a:lnTo>
                  <a:lnTo>
                    <a:pt x="8051786" y="832376"/>
                  </a:lnTo>
                  <a:cubicBezTo>
                    <a:pt x="8008880" y="858122"/>
                    <a:pt x="7980276" y="821892"/>
                    <a:pt x="7954535" y="822842"/>
                  </a:cubicBezTo>
                  <a:cubicBezTo>
                    <a:pt x="7930699" y="823796"/>
                    <a:pt x="7867769" y="863844"/>
                    <a:pt x="7827721" y="851446"/>
                  </a:cubicBezTo>
                  <a:lnTo>
                    <a:pt x="7864906" y="823796"/>
                  </a:lnTo>
                  <a:lnTo>
                    <a:pt x="7837256" y="799959"/>
                  </a:lnTo>
                  <a:lnTo>
                    <a:pt x="7851558" y="777077"/>
                  </a:lnTo>
                  <a:cubicBezTo>
                    <a:pt x="7815328" y="767542"/>
                    <a:pt x="7819141" y="822842"/>
                    <a:pt x="7802930" y="833331"/>
                  </a:cubicBezTo>
                  <a:cubicBezTo>
                    <a:pt x="7794350" y="838098"/>
                    <a:pt x="7701866" y="860981"/>
                    <a:pt x="7692331" y="860031"/>
                  </a:cubicBezTo>
                  <a:cubicBezTo>
                    <a:pt x="7677075" y="859076"/>
                    <a:pt x="7664677" y="839053"/>
                    <a:pt x="7660864" y="841911"/>
                  </a:cubicBezTo>
                  <a:cubicBezTo>
                    <a:pt x="7659910" y="841911"/>
                    <a:pt x="7660864" y="859076"/>
                    <a:pt x="7645608" y="868611"/>
                  </a:cubicBezTo>
                  <a:cubicBezTo>
                    <a:pt x="7605565" y="897215"/>
                    <a:pt x="7573148" y="851446"/>
                    <a:pt x="7598889" y="832376"/>
                  </a:cubicBezTo>
                  <a:lnTo>
                    <a:pt x="7753352" y="777077"/>
                  </a:lnTo>
                  <a:cubicBezTo>
                    <a:pt x="7696144" y="774219"/>
                    <a:pt x="7641795" y="805681"/>
                    <a:pt x="7588400" y="813307"/>
                  </a:cubicBezTo>
                  <a:cubicBezTo>
                    <a:pt x="7578865" y="814261"/>
                    <a:pt x="7545493" y="821892"/>
                    <a:pt x="7547402" y="804727"/>
                  </a:cubicBezTo>
                  <a:cubicBezTo>
                    <a:pt x="7598889" y="799005"/>
                    <a:pt x="7630356" y="757053"/>
                    <a:pt x="7678029" y="758008"/>
                  </a:cubicBezTo>
                  <a:lnTo>
                    <a:pt x="7668495" y="730358"/>
                  </a:lnTo>
                  <a:cubicBezTo>
                    <a:pt x="7694236" y="721778"/>
                    <a:pt x="7684701" y="746564"/>
                    <a:pt x="7687564" y="748473"/>
                  </a:cubicBezTo>
                  <a:cubicBezTo>
                    <a:pt x="7708538" y="761821"/>
                    <a:pt x="7708538" y="717010"/>
                    <a:pt x="7733329" y="720823"/>
                  </a:cubicBezTo>
                  <a:lnTo>
                    <a:pt x="7714259" y="711289"/>
                  </a:lnTo>
                  <a:cubicBezTo>
                    <a:pt x="7693281" y="686498"/>
                    <a:pt x="7816282" y="659802"/>
                    <a:pt x="7835352" y="664570"/>
                  </a:cubicBezTo>
                  <a:cubicBezTo>
                    <a:pt x="7835352" y="648359"/>
                    <a:pt x="7842023" y="644546"/>
                    <a:pt x="7823908" y="648359"/>
                  </a:cubicBezTo>
                  <a:cubicBezTo>
                    <a:pt x="7775280" y="656939"/>
                    <a:pt x="7725703" y="667428"/>
                    <a:pt x="7677075" y="674104"/>
                  </a:cubicBezTo>
                  <a:lnTo>
                    <a:pt x="7695190" y="608311"/>
                  </a:lnTo>
                  <a:cubicBezTo>
                    <a:pt x="7682797" y="610220"/>
                    <a:pt x="7668495" y="655985"/>
                    <a:pt x="7648471" y="635966"/>
                  </a:cubicBezTo>
                  <a:cubicBezTo>
                    <a:pt x="7637027" y="625477"/>
                    <a:pt x="7679934" y="578757"/>
                    <a:pt x="7686610" y="575894"/>
                  </a:cubicBezTo>
                  <a:cubicBezTo>
                    <a:pt x="7697099" y="569223"/>
                    <a:pt x="7775280" y="560638"/>
                    <a:pt x="7793395" y="553012"/>
                  </a:cubicBezTo>
                  <a:cubicBezTo>
                    <a:pt x="7811515" y="545386"/>
                    <a:pt x="7822954" y="533943"/>
                    <a:pt x="7835352" y="519641"/>
                  </a:cubicBezTo>
                  <a:lnTo>
                    <a:pt x="7732374" y="552058"/>
                  </a:lnTo>
                  <a:cubicBezTo>
                    <a:pt x="7725703" y="519641"/>
                    <a:pt x="7743818" y="519641"/>
                    <a:pt x="7769559" y="514873"/>
                  </a:cubicBezTo>
                  <a:cubicBezTo>
                    <a:pt x="7719027" y="450039"/>
                    <a:pt x="7842023" y="452898"/>
                    <a:pt x="7883025" y="417618"/>
                  </a:cubicBezTo>
                  <a:cubicBezTo>
                    <a:pt x="7913533" y="390922"/>
                    <a:pt x="7892560" y="337527"/>
                    <a:pt x="7919255" y="323225"/>
                  </a:cubicBezTo>
                  <a:lnTo>
                    <a:pt x="7975509" y="337527"/>
                  </a:lnTo>
                  <a:cubicBezTo>
                    <a:pt x="7959303" y="294621"/>
                    <a:pt x="8037484" y="248856"/>
                    <a:pt x="8071810" y="232645"/>
                  </a:cubicBezTo>
                  <a:cubicBezTo>
                    <a:pt x="8108994" y="214530"/>
                    <a:pt x="8168111" y="226924"/>
                    <a:pt x="8162390" y="160181"/>
                  </a:cubicBezTo>
                  <a:lnTo>
                    <a:pt x="8068952" y="169716"/>
                  </a:lnTo>
                  <a:lnTo>
                    <a:pt x="8088021" y="145879"/>
                  </a:lnTo>
                  <a:lnTo>
                    <a:pt x="8073719" y="131577"/>
                  </a:lnTo>
                  <a:lnTo>
                    <a:pt x="7745722" y="290808"/>
                  </a:lnTo>
                  <a:lnTo>
                    <a:pt x="7732374" y="272693"/>
                  </a:lnTo>
                  <a:lnTo>
                    <a:pt x="7760978" y="267926"/>
                  </a:lnTo>
                  <a:lnTo>
                    <a:pt x="7760978" y="253624"/>
                  </a:lnTo>
                  <a:cubicBezTo>
                    <a:pt x="7728561" y="262204"/>
                    <a:pt x="7763842" y="227878"/>
                    <a:pt x="7737142" y="234554"/>
                  </a:cubicBezTo>
                  <a:cubicBezTo>
                    <a:pt x="7714259" y="240276"/>
                    <a:pt x="7719027" y="254578"/>
                    <a:pt x="7711401" y="259345"/>
                  </a:cubicBezTo>
                  <a:cubicBezTo>
                    <a:pt x="7688514" y="272693"/>
                    <a:pt x="7585541" y="297484"/>
                    <a:pt x="7561704" y="290808"/>
                  </a:cubicBezTo>
                  <a:cubicBezTo>
                    <a:pt x="7553124" y="288899"/>
                    <a:pt x="7545493" y="252669"/>
                    <a:pt x="7517844" y="262204"/>
                  </a:cubicBezTo>
                  <a:lnTo>
                    <a:pt x="7517844" y="244089"/>
                  </a:lnTo>
                  <a:cubicBezTo>
                    <a:pt x="7517844" y="244089"/>
                    <a:pt x="7536913" y="239322"/>
                    <a:pt x="7536913" y="239322"/>
                  </a:cubicBezTo>
                  <a:lnTo>
                    <a:pt x="7536913" y="225974"/>
                  </a:lnTo>
                  <a:cubicBezTo>
                    <a:pt x="7536913" y="225974"/>
                    <a:pt x="7518798" y="225020"/>
                    <a:pt x="7518798" y="225020"/>
                  </a:cubicBezTo>
                  <a:lnTo>
                    <a:pt x="7518798" y="206905"/>
                  </a:lnTo>
                  <a:cubicBezTo>
                    <a:pt x="7534055" y="212622"/>
                    <a:pt x="7561704" y="165903"/>
                    <a:pt x="7555028" y="160181"/>
                  </a:cubicBezTo>
                  <a:cubicBezTo>
                    <a:pt x="7512122" y="157322"/>
                    <a:pt x="7494962" y="167811"/>
                    <a:pt x="7489240" y="210718"/>
                  </a:cubicBezTo>
                  <a:lnTo>
                    <a:pt x="7508309" y="220252"/>
                  </a:lnTo>
                  <a:lnTo>
                    <a:pt x="7480659" y="286041"/>
                  </a:lnTo>
                  <a:lnTo>
                    <a:pt x="7499729" y="296530"/>
                  </a:lnTo>
                  <a:lnTo>
                    <a:pt x="7499729" y="327038"/>
                  </a:lnTo>
                  <a:cubicBezTo>
                    <a:pt x="7483518" y="337527"/>
                    <a:pt x="7458732" y="329901"/>
                    <a:pt x="7445379" y="334669"/>
                  </a:cubicBezTo>
                  <a:cubicBezTo>
                    <a:pt x="7432986" y="339436"/>
                    <a:pt x="7433940" y="353738"/>
                    <a:pt x="7422497" y="359460"/>
                  </a:cubicBezTo>
                  <a:cubicBezTo>
                    <a:pt x="7371965" y="380433"/>
                    <a:pt x="7200341" y="413805"/>
                    <a:pt x="7144087" y="417618"/>
                  </a:cubicBezTo>
                  <a:cubicBezTo>
                    <a:pt x="7113574" y="419526"/>
                    <a:pt x="7072577" y="409992"/>
                    <a:pt x="7041109" y="407133"/>
                  </a:cubicBezTo>
                  <a:cubicBezTo>
                    <a:pt x="7041109" y="380433"/>
                    <a:pt x="7119296" y="382342"/>
                    <a:pt x="7145991" y="371853"/>
                  </a:cubicBezTo>
                  <a:cubicBezTo>
                    <a:pt x="7190806" y="354692"/>
                    <a:pt x="7243247" y="313690"/>
                    <a:pt x="7291875" y="292717"/>
                  </a:cubicBezTo>
                  <a:cubicBezTo>
                    <a:pt x="7316661" y="282228"/>
                    <a:pt x="7334781" y="279365"/>
                    <a:pt x="7361476" y="268880"/>
                  </a:cubicBezTo>
                  <a:cubicBezTo>
                    <a:pt x="7373869" y="263158"/>
                    <a:pt x="7452055" y="247902"/>
                    <a:pt x="7433940" y="225020"/>
                  </a:cubicBezTo>
                  <a:lnTo>
                    <a:pt x="7377687" y="234554"/>
                  </a:lnTo>
                  <a:lnTo>
                    <a:pt x="7387221" y="216439"/>
                  </a:lnTo>
                  <a:cubicBezTo>
                    <a:pt x="7338594" y="184018"/>
                    <a:pt x="7227990" y="340390"/>
                    <a:pt x="7167924" y="281273"/>
                  </a:cubicBezTo>
                  <a:cubicBezTo>
                    <a:pt x="7150758" y="322271"/>
                    <a:pt x="7079248" y="396644"/>
                    <a:pt x="7030620" y="369944"/>
                  </a:cubicBezTo>
                  <a:lnTo>
                    <a:pt x="7017273" y="337527"/>
                  </a:lnTo>
                  <a:cubicBezTo>
                    <a:pt x="6962928" y="360409"/>
                    <a:pt x="6914300" y="387109"/>
                    <a:pt x="6854229" y="393781"/>
                  </a:cubicBezTo>
                  <a:lnTo>
                    <a:pt x="6885696" y="411900"/>
                  </a:lnTo>
                  <a:cubicBezTo>
                    <a:pt x="6915254" y="432874"/>
                    <a:pt x="6847557" y="466245"/>
                    <a:pt x="6829442" y="468154"/>
                  </a:cubicBezTo>
                  <a:cubicBezTo>
                    <a:pt x="6799884" y="471967"/>
                    <a:pt x="6780814" y="449085"/>
                    <a:pt x="6766512" y="450989"/>
                  </a:cubicBezTo>
                  <a:cubicBezTo>
                    <a:pt x="6748397" y="453852"/>
                    <a:pt x="6721697" y="490082"/>
                    <a:pt x="6709304" y="491991"/>
                  </a:cubicBezTo>
                  <a:cubicBezTo>
                    <a:pt x="6692139" y="494849"/>
                    <a:pt x="6664489" y="477689"/>
                    <a:pt x="6645420" y="480547"/>
                  </a:cubicBezTo>
                  <a:cubicBezTo>
                    <a:pt x="6583444" y="490082"/>
                    <a:pt x="6490961" y="526317"/>
                    <a:pt x="6428031" y="533943"/>
                  </a:cubicBezTo>
                  <a:cubicBezTo>
                    <a:pt x="6410866" y="535851"/>
                    <a:pt x="6416587" y="516782"/>
                    <a:pt x="6408962" y="514873"/>
                  </a:cubicBezTo>
                  <a:cubicBezTo>
                    <a:pt x="6387983" y="510106"/>
                    <a:pt x="6362242" y="524408"/>
                    <a:pt x="6336497" y="523453"/>
                  </a:cubicBezTo>
                  <a:cubicBezTo>
                    <a:pt x="6299313" y="522499"/>
                    <a:pt x="6290732" y="496758"/>
                    <a:pt x="6286915" y="495804"/>
                  </a:cubicBezTo>
                  <a:cubicBezTo>
                    <a:pt x="6269754" y="491991"/>
                    <a:pt x="6232570" y="495804"/>
                    <a:pt x="6237337" y="518686"/>
                  </a:cubicBezTo>
                  <a:lnTo>
                    <a:pt x="6280243" y="558734"/>
                  </a:lnTo>
                  <a:cubicBezTo>
                    <a:pt x="6359379" y="539664"/>
                    <a:pt x="6452822" y="553966"/>
                    <a:pt x="6531004" y="542523"/>
                  </a:cubicBezTo>
                  <a:cubicBezTo>
                    <a:pt x="6543402" y="540619"/>
                    <a:pt x="6551982" y="532988"/>
                    <a:pt x="6559608" y="524408"/>
                  </a:cubicBezTo>
                  <a:lnTo>
                    <a:pt x="6564375" y="552058"/>
                  </a:lnTo>
                  <a:cubicBezTo>
                    <a:pt x="6505263" y="580662"/>
                    <a:pt x="6443287" y="577803"/>
                    <a:pt x="6380357" y="597827"/>
                  </a:cubicBezTo>
                  <a:lnTo>
                    <a:pt x="6340310" y="562547"/>
                  </a:lnTo>
                  <a:cubicBezTo>
                    <a:pt x="6320286" y="630244"/>
                    <a:pt x="6253543" y="630244"/>
                    <a:pt x="6196335" y="647404"/>
                  </a:cubicBezTo>
                  <a:lnTo>
                    <a:pt x="6185851" y="628335"/>
                  </a:lnTo>
                  <a:cubicBezTo>
                    <a:pt x="6115290" y="673150"/>
                    <a:pt x="6018994" y="673150"/>
                    <a:pt x="5936040" y="686498"/>
                  </a:cubicBezTo>
                  <a:cubicBezTo>
                    <a:pt x="5908390" y="691265"/>
                    <a:pt x="5899810" y="715102"/>
                    <a:pt x="5863576" y="683639"/>
                  </a:cubicBezTo>
                  <a:lnTo>
                    <a:pt x="5881690" y="706521"/>
                  </a:lnTo>
                  <a:lnTo>
                    <a:pt x="5840693" y="729404"/>
                  </a:lnTo>
                  <a:cubicBezTo>
                    <a:pt x="5784439" y="672196"/>
                    <a:pt x="5838784" y="687452"/>
                    <a:pt x="5872156" y="655035"/>
                  </a:cubicBezTo>
                  <a:lnTo>
                    <a:pt x="5831159" y="655035"/>
                  </a:lnTo>
                  <a:cubicBezTo>
                    <a:pt x="5818765" y="623568"/>
                    <a:pt x="5818765" y="613079"/>
                    <a:pt x="5778718" y="617846"/>
                  </a:cubicBezTo>
                  <a:cubicBezTo>
                    <a:pt x="5775859" y="573036"/>
                    <a:pt x="5833067" y="570173"/>
                    <a:pt x="5838784" y="544432"/>
                  </a:cubicBezTo>
                  <a:lnTo>
                    <a:pt x="5844506" y="487224"/>
                  </a:lnTo>
                  <a:lnTo>
                    <a:pt x="5802554" y="487224"/>
                  </a:lnTo>
                  <a:cubicBezTo>
                    <a:pt x="5802554" y="487224"/>
                    <a:pt x="5797787" y="459574"/>
                    <a:pt x="5797787" y="459574"/>
                  </a:cubicBezTo>
                  <a:cubicBezTo>
                    <a:pt x="5877878" y="418572"/>
                    <a:pt x="5971320" y="428107"/>
                    <a:pt x="6052365" y="409992"/>
                  </a:cubicBezTo>
                  <a:cubicBezTo>
                    <a:pt x="6060945" y="408083"/>
                    <a:pt x="6080015" y="407133"/>
                    <a:pt x="6078106" y="393781"/>
                  </a:cubicBezTo>
                  <a:cubicBezTo>
                    <a:pt x="6021852" y="373762"/>
                    <a:pt x="5952251" y="389013"/>
                    <a:pt x="5893134" y="400457"/>
                  </a:cubicBezTo>
                  <a:cubicBezTo>
                    <a:pt x="5873110" y="404270"/>
                    <a:pt x="5862621" y="420481"/>
                    <a:pt x="5831159" y="422385"/>
                  </a:cubicBezTo>
                  <a:cubicBezTo>
                    <a:pt x="5791111" y="425248"/>
                    <a:pt x="5742488" y="403315"/>
                    <a:pt x="5709116" y="404270"/>
                  </a:cubicBezTo>
                  <a:cubicBezTo>
                    <a:pt x="5705299" y="404270"/>
                    <a:pt x="5679558" y="443363"/>
                    <a:pt x="5649045" y="430970"/>
                  </a:cubicBezTo>
                  <a:cubicBezTo>
                    <a:pt x="5658580" y="380433"/>
                    <a:pt x="5688138" y="320366"/>
                    <a:pt x="5742488" y="309877"/>
                  </a:cubicBezTo>
                  <a:cubicBezTo>
                    <a:pt x="5772042" y="350875"/>
                    <a:pt x="5681462" y="359460"/>
                    <a:pt x="5728186" y="375666"/>
                  </a:cubicBezTo>
                  <a:lnTo>
                    <a:pt x="5769183" y="347062"/>
                  </a:lnTo>
                  <a:lnTo>
                    <a:pt x="5760603" y="310832"/>
                  </a:lnTo>
                  <a:lnTo>
                    <a:pt x="5844506" y="291762"/>
                  </a:lnTo>
                  <a:cubicBezTo>
                    <a:pt x="5853086" y="315599"/>
                    <a:pt x="5831159" y="308923"/>
                    <a:pt x="5829250" y="312736"/>
                  </a:cubicBezTo>
                  <a:cubicBezTo>
                    <a:pt x="5813044" y="344203"/>
                    <a:pt x="5856904" y="351829"/>
                    <a:pt x="5882645" y="334669"/>
                  </a:cubicBezTo>
                  <a:cubicBezTo>
                    <a:pt x="5904577" y="319412"/>
                    <a:pt x="5862621" y="314645"/>
                    <a:pt x="5882645" y="297484"/>
                  </a:cubicBezTo>
                  <a:cubicBezTo>
                    <a:pt x="5910295" y="274597"/>
                    <a:pt x="5929364" y="295575"/>
                    <a:pt x="5947484" y="287949"/>
                  </a:cubicBezTo>
                  <a:cubicBezTo>
                    <a:pt x="5953201" y="286041"/>
                    <a:pt x="6010409" y="246948"/>
                    <a:pt x="6014226" y="241226"/>
                  </a:cubicBezTo>
                  <a:cubicBezTo>
                    <a:pt x="6031387" y="216439"/>
                    <a:pt x="6042830" y="171624"/>
                    <a:pt x="6032341" y="143020"/>
                  </a:cubicBezTo>
                  <a:cubicBezTo>
                    <a:pt x="6042830" y="130627"/>
                    <a:pt x="6144849" y="129673"/>
                    <a:pt x="6165827" y="122042"/>
                  </a:cubicBezTo>
                  <a:cubicBezTo>
                    <a:pt x="6182033" y="116325"/>
                    <a:pt x="6204920" y="88671"/>
                    <a:pt x="6224939" y="86767"/>
                  </a:cubicBezTo>
                  <a:cubicBezTo>
                    <a:pt x="6228757" y="86767"/>
                    <a:pt x="6227802" y="102023"/>
                    <a:pt x="6236383" y="104882"/>
                  </a:cubicBezTo>
                  <a:cubicBezTo>
                    <a:pt x="6248776" y="108695"/>
                    <a:pt x="6300267" y="110603"/>
                    <a:pt x="6304080" y="114416"/>
                  </a:cubicBezTo>
                  <a:lnTo>
                    <a:pt x="6308847" y="142066"/>
                  </a:lnTo>
                  <a:cubicBezTo>
                    <a:pt x="6324104" y="122042"/>
                    <a:pt x="6329821" y="101069"/>
                    <a:pt x="6360334" y="104882"/>
                  </a:cubicBezTo>
                  <a:lnTo>
                    <a:pt x="6350799" y="78186"/>
                  </a:lnTo>
                  <a:lnTo>
                    <a:pt x="6384170" y="59117"/>
                  </a:lnTo>
                  <a:lnTo>
                    <a:pt x="6377494" y="31463"/>
                  </a:lnTo>
                  <a:cubicBezTo>
                    <a:pt x="6315519" y="11443"/>
                    <a:pt x="6281198" y="52441"/>
                    <a:pt x="6223035" y="58163"/>
                  </a:cubicBezTo>
                  <a:cubicBezTo>
                    <a:pt x="6186801" y="61021"/>
                    <a:pt x="6131501" y="30513"/>
                    <a:pt x="6124825" y="94392"/>
                  </a:cubicBezTo>
                  <a:lnTo>
                    <a:pt x="6088595" y="96301"/>
                  </a:lnTo>
                  <a:lnTo>
                    <a:pt x="6107664" y="31463"/>
                  </a:lnTo>
                  <a:lnTo>
                    <a:pt x="6080015" y="12393"/>
                  </a:lnTo>
                  <a:lnTo>
                    <a:pt x="6151525" y="0"/>
                  </a:lnTo>
                  <a:lnTo>
                    <a:pt x="4829062" y="0"/>
                  </a:lnTo>
                  <a:lnTo>
                    <a:pt x="4784252" y="20978"/>
                  </a:lnTo>
                  <a:cubicBezTo>
                    <a:pt x="4764228" y="17161"/>
                    <a:pt x="4776621" y="8580"/>
                    <a:pt x="4792832" y="0"/>
                  </a:cubicBezTo>
                  <a:lnTo>
                    <a:pt x="4693672" y="0"/>
                  </a:lnTo>
                  <a:cubicBezTo>
                    <a:pt x="4686042" y="11443"/>
                    <a:pt x="4672694" y="40997"/>
                    <a:pt x="4660301" y="49582"/>
                  </a:cubicBezTo>
                  <a:cubicBezTo>
                    <a:pt x="4623112" y="76278"/>
                    <a:pt x="4550652" y="75323"/>
                    <a:pt x="4508695" y="92488"/>
                  </a:cubicBezTo>
                  <a:cubicBezTo>
                    <a:pt x="4475324" y="106790"/>
                    <a:pt x="4423838" y="154464"/>
                    <a:pt x="4383795" y="172579"/>
                  </a:cubicBezTo>
                  <a:cubicBezTo>
                    <a:pt x="4345656" y="189739"/>
                    <a:pt x="4276050" y="221207"/>
                    <a:pt x="4236957" y="194507"/>
                  </a:cubicBezTo>
                  <a:lnTo>
                    <a:pt x="4246492" y="152555"/>
                  </a:lnTo>
                  <a:cubicBezTo>
                    <a:pt x="4197868" y="137299"/>
                    <a:pt x="4196914" y="176392"/>
                    <a:pt x="4180703" y="184972"/>
                  </a:cubicBezTo>
                  <a:cubicBezTo>
                    <a:pt x="4167355" y="192603"/>
                    <a:pt x="4150195" y="185926"/>
                    <a:pt x="4140660" y="189739"/>
                  </a:cubicBezTo>
                  <a:cubicBezTo>
                    <a:pt x="4130171" y="194507"/>
                    <a:pt x="4121591" y="225020"/>
                    <a:pt x="4095845" y="217389"/>
                  </a:cubicBezTo>
                  <a:lnTo>
                    <a:pt x="4123495" y="189739"/>
                  </a:lnTo>
                  <a:lnTo>
                    <a:pt x="4104426" y="175437"/>
                  </a:lnTo>
                  <a:lnTo>
                    <a:pt x="4123495" y="143020"/>
                  </a:lnTo>
                  <a:cubicBezTo>
                    <a:pt x="4070100" y="130627"/>
                    <a:pt x="4055798" y="174483"/>
                    <a:pt x="4031961" y="189739"/>
                  </a:cubicBezTo>
                  <a:cubicBezTo>
                    <a:pt x="3990964" y="216439"/>
                    <a:pt x="3902293" y="227878"/>
                    <a:pt x="3845085" y="255528"/>
                  </a:cubicBezTo>
                  <a:cubicBezTo>
                    <a:pt x="3826965" y="264113"/>
                    <a:pt x="3750688" y="307019"/>
                    <a:pt x="3740203" y="279365"/>
                  </a:cubicBezTo>
                  <a:lnTo>
                    <a:pt x="3764040" y="246948"/>
                  </a:lnTo>
                  <a:cubicBezTo>
                    <a:pt x="3667739" y="301297"/>
                    <a:pt x="3568579" y="348971"/>
                    <a:pt x="3464647" y="387109"/>
                  </a:cubicBezTo>
                  <a:lnTo>
                    <a:pt x="3455112" y="368040"/>
                  </a:lnTo>
                  <a:cubicBezTo>
                    <a:pt x="3470369" y="361364"/>
                    <a:pt x="3484671" y="343249"/>
                    <a:pt x="3498018" y="336573"/>
                  </a:cubicBezTo>
                  <a:cubicBezTo>
                    <a:pt x="3545692" y="313690"/>
                    <a:pt x="3591461" y="338481"/>
                    <a:pt x="3600041" y="274597"/>
                  </a:cubicBezTo>
                  <a:lnTo>
                    <a:pt x="3562857" y="274597"/>
                  </a:lnTo>
                  <a:cubicBezTo>
                    <a:pt x="3641993" y="256482"/>
                    <a:pt x="3844130" y="111558"/>
                    <a:pt x="3912777" y="115371"/>
                  </a:cubicBezTo>
                  <a:cubicBezTo>
                    <a:pt x="3915641" y="115371"/>
                    <a:pt x="3927079" y="150646"/>
                    <a:pt x="3965218" y="134440"/>
                  </a:cubicBezTo>
                  <a:lnTo>
                    <a:pt x="3965218" y="110603"/>
                  </a:lnTo>
                  <a:cubicBezTo>
                    <a:pt x="3965218" y="110603"/>
                    <a:pt x="3992872" y="115371"/>
                    <a:pt x="3992872" y="115371"/>
                  </a:cubicBezTo>
                  <a:lnTo>
                    <a:pt x="3992872" y="86767"/>
                  </a:lnTo>
                  <a:cubicBezTo>
                    <a:pt x="3992872" y="86767"/>
                    <a:pt x="4002407" y="105836"/>
                    <a:pt x="4002407" y="105836"/>
                  </a:cubicBezTo>
                  <a:cubicBezTo>
                    <a:pt x="4065332" y="117275"/>
                    <a:pt x="4084402" y="65788"/>
                    <a:pt x="4124449" y="31463"/>
                  </a:cubicBezTo>
                  <a:cubicBezTo>
                    <a:pt x="4092987" y="14302"/>
                    <a:pt x="4059615" y="60067"/>
                    <a:pt x="4047217" y="58163"/>
                  </a:cubicBezTo>
                  <a:cubicBezTo>
                    <a:pt x="4035779" y="56254"/>
                    <a:pt x="4015755" y="32417"/>
                    <a:pt x="3993822" y="40997"/>
                  </a:cubicBezTo>
                  <a:cubicBezTo>
                    <a:pt x="3983338" y="19069"/>
                    <a:pt x="4031011" y="13348"/>
                    <a:pt x="4021477" y="3813"/>
                  </a:cubicBezTo>
                  <a:cubicBezTo>
                    <a:pt x="4020522" y="2859"/>
                    <a:pt x="4019568" y="1909"/>
                    <a:pt x="4017659" y="954"/>
                  </a:cubicBezTo>
                  <a:lnTo>
                    <a:pt x="2934522" y="954"/>
                  </a:lnTo>
                  <a:lnTo>
                    <a:pt x="2822010" y="61975"/>
                  </a:lnTo>
                  <a:lnTo>
                    <a:pt x="2768615" y="68652"/>
                  </a:lnTo>
                  <a:lnTo>
                    <a:pt x="2837266" y="20024"/>
                  </a:lnTo>
                  <a:cubicBezTo>
                    <a:pt x="2853477" y="14302"/>
                    <a:pt x="2868729" y="7626"/>
                    <a:pt x="2884940" y="0"/>
                  </a:cubicBezTo>
                  <a:lnTo>
                    <a:pt x="2589365" y="0"/>
                  </a:lnTo>
                  <a:lnTo>
                    <a:pt x="2600808" y="30513"/>
                  </a:lnTo>
                  <a:cubicBezTo>
                    <a:pt x="2607480" y="20024"/>
                    <a:pt x="2648482" y="1909"/>
                    <a:pt x="2647527" y="25746"/>
                  </a:cubicBezTo>
                  <a:cubicBezTo>
                    <a:pt x="2647527" y="36230"/>
                    <a:pt x="2600808" y="63884"/>
                    <a:pt x="2592223" y="73419"/>
                  </a:cubicBezTo>
                  <a:cubicBezTo>
                    <a:pt x="2582688" y="83903"/>
                    <a:pt x="2581739" y="100114"/>
                    <a:pt x="2572204" y="109649"/>
                  </a:cubicBezTo>
                  <a:cubicBezTo>
                    <a:pt x="2535969" y="143975"/>
                    <a:pt x="2470181" y="184972"/>
                    <a:pt x="2423462" y="184972"/>
                  </a:cubicBezTo>
                  <a:lnTo>
                    <a:pt x="2451112" y="157322"/>
                  </a:lnTo>
                  <a:cubicBezTo>
                    <a:pt x="2438718" y="139207"/>
                    <a:pt x="2423462" y="139207"/>
                    <a:pt x="2404393" y="147788"/>
                  </a:cubicBezTo>
                  <a:cubicBezTo>
                    <a:pt x="2351952" y="192603"/>
                    <a:pt x="2288068" y="245043"/>
                    <a:pt x="2229905" y="281273"/>
                  </a:cubicBezTo>
                  <a:cubicBezTo>
                    <a:pt x="2207023" y="295575"/>
                    <a:pt x="2167930" y="305110"/>
                    <a:pt x="2152678" y="315599"/>
                  </a:cubicBezTo>
                  <a:cubicBezTo>
                    <a:pt x="2128841" y="332760"/>
                    <a:pt x="2165071" y="345158"/>
                    <a:pt x="2162212" y="370898"/>
                  </a:cubicBezTo>
                  <a:cubicBezTo>
                    <a:pt x="2162212" y="375666"/>
                    <a:pt x="2148860" y="376620"/>
                    <a:pt x="2146956" y="380433"/>
                  </a:cubicBezTo>
                  <a:cubicBezTo>
                    <a:pt x="2130745" y="410946"/>
                    <a:pt x="2125978" y="431920"/>
                    <a:pt x="2082117" y="432874"/>
                  </a:cubicBezTo>
                  <a:cubicBezTo>
                    <a:pt x="2059235" y="432874"/>
                    <a:pt x="2069724" y="421435"/>
                    <a:pt x="2067815" y="404270"/>
                  </a:cubicBezTo>
                  <a:cubicBezTo>
                    <a:pt x="1995355" y="406179"/>
                    <a:pt x="2006794" y="427152"/>
                    <a:pt x="1974377" y="465291"/>
                  </a:cubicBezTo>
                  <a:cubicBezTo>
                    <a:pt x="1936238" y="510106"/>
                    <a:pt x="1886656" y="554921"/>
                    <a:pt x="1824681" y="535851"/>
                  </a:cubicBezTo>
                  <a:cubicBezTo>
                    <a:pt x="1819913" y="559688"/>
                    <a:pt x="1829448" y="550153"/>
                    <a:pt x="1843750" y="558734"/>
                  </a:cubicBezTo>
                  <a:lnTo>
                    <a:pt x="1762705" y="636915"/>
                  </a:lnTo>
                  <a:lnTo>
                    <a:pt x="1745545" y="638824"/>
                  </a:lnTo>
                  <a:lnTo>
                    <a:pt x="1736010" y="619755"/>
                  </a:lnTo>
                  <a:cubicBezTo>
                    <a:pt x="1692150" y="636915"/>
                    <a:pt x="1701684" y="676963"/>
                    <a:pt x="1694058" y="680776"/>
                  </a:cubicBezTo>
                  <a:cubicBezTo>
                    <a:pt x="1679756" y="688406"/>
                    <a:pt x="1666409" y="676963"/>
                    <a:pt x="1655920" y="680776"/>
                  </a:cubicBezTo>
                  <a:cubicBezTo>
                    <a:pt x="1639709" y="686498"/>
                    <a:pt x="1599666" y="746564"/>
                    <a:pt x="1567244" y="750382"/>
                  </a:cubicBezTo>
                  <a:cubicBezTo>
                    <a:pt x="1530060" y="696032"/>
                    <a:pt x="1568199" y="698891"/>
                    <a:pt x="1576779" y="685543"/>
                  </a:cubicBezTo>
                  <a:cubicBezTo>
                    <a:pt x="1578688" y="682685"/>
                    <a:pt x="1583455" y="642637"/>
                    <a:pt x="1586314" y="634057"/>
                  </a:cubicBezTo>
                  <a:cubicBezTo>
                    <a:pt x="1590131" y="622613"/>
                    <a:pt x="1597757" y="619755"/>
                    <a:pt x="1599666" y="610220"/>
                  </a:cubicBezTo>
                  <a:cubicBezTo>
                    <a:pt x="1515758" y="616896"/>
                    <a:pt x="1474761" y="696987"/>
                    <a:pt x="1418507" y="747519"/>
                  </a:cubicBezTo>
                  <a:cubicBezTo>
                    <a:pt x="1335553" y="820938"/>
                    <a:pt x="1247832" y="902937"/>
                    <a:pt x="1156303" y="967771"/>
                  </a:cubicBezTo>
                  <a:cubicBezTo>
                    <a:pt x="1113397" y="998284"/>
                    <a:pt x="1124836" y="983982"/>
                    <a:pt x="1080025" y="1003051"/>
                  </a:cubicBezTo>
                  <a:cubicBezTo>
                    <a:pt x="915072" y="1071698"/>
                    <a:pt x="858819" y="1167045"/>
                    <a:pt x="742494" y="1282416"/>
                  </a:cubicBezTo>
                  <a:cubicBezTo>
                    <a:pt x="672892" y="1352017"/>
                    <a:pt x="595660" y="1415901"/>
                    <a:pt x="528918" y="1489320"/>
                  </a:cubicBezTo>
                  <a:cubicBezTo>
                    <a:pt x="514616" y="1480735"/>
                    <a:pt x="531781" y="1468342"/>
                    <a:pt x="537498" y="1460716"/>
                  </a:cubicBezTo>
                  <a:cubicBezTo>
                    <a:pt x="561335" y="1424482"/>
                    <a:pt x="589939" y="1372041"/>
                    <a:pt x="613775" y="1340578"/>
                  </a:cubicBezTo>
                  <a:cubicBezTo>
                    <a:pt x="639521" y="1307207"/>
                    <a:pt x="700542" y="1264301"/>
                    <a:pt x="717707" y="1225208"/>
                  </a:cubicBezTo>
                  <a:cubicBezTo>
                    <a:pt x="720566" y="1219486"/>
                    <a:pt x="709122" y="1209951"/>
                    <a:pt x="715798" y="1199462"/>
                  </a:cubicBezTo>
                  <a:cubicBezTo>
                    <a:pt x="720566" y="1190882"/>
                    <a:pt x="739635" y="1198512"/>
                    <a:pt x="753937" y="1190882"/>
                  </a:cubicBezTo>
                  <a:cubicBezTo>
                    <a:pt x="784450" y="1176580"/>
                    <a:pt x="811145" y="1154652"/>
                    <a:pt x="833073" y="1128906"/>
                  </a:cubicBezTo>
                  <a:cubicBezTo>
                    <a:pt x="833073" y="1106978"/>
                    <a:pt x="779683" y="1123184"/>
                    <a:pt x="768239" y="1128906"/>
                  </a:cubicBezTo>
                  <a:cubicBezTo>
                    <a:pt x="729146" y="1151789"/>
                    <a:pt x="596615" y="1295763"/>
                    <a:pt x="557522" y="1337715"/>
                  </a:cubicBezTo>
                  <a:cubicBezTo>
                    <a:pt x="425945" y="1478831"/>
                    <a:pt x="114159" y="1816358"/>
                    <a:pt x="53138" y="1983215"/>
                  </a:cubicBezTo>
                  <a:cubicBezTo>
                    <a:pt x="-50790" y="2265443"/>
                    <a:pt x="-2162" y="2566740"/>
                    <a:pt x="198067" y="2790805"/>
                  </a:cubicBezTo>
                  <a:cubicBezTo>
                    <a:pt x="358248" y="2969101"/>
                    <a:pt x="585171" y="3037753"/>
                    <a:pt x="787309" y="3155028"/>
                  </a:cubicBezTo>
                  <a:close/>
                  <a:moveTo>
                    <a:pt x="5156104" y="2629665"/>
                  </a:moveTo>
                  <a:cubicBezTo>
                    <a:pt x="5146570" y="2656365"/>
                    <a:pt x="5140848" y="2692595"/>
                    <a:pt x="5160872" y="2714528"/>
                  </a:cubicBezTo>
                  <a:cubicBezTo>
                    <a:pt x="5141802" y="2718341"/>
                    <a:pt x="5137985" y="2705943"/>
                    <a:pt x="5132268" y="2691641"/>
                  </a:cubicBezTo>
                  <a:cubicBezTo>
                    <a:pt x="5102709" y="2623948"/>
                    <a:pt x="5148474" y="2584855"/>
                    <a:pt x="5207591" y="2564831"/>
                  </a:cubicBezTo>
                  <a:cubicBezTo>
                    <a:pt x="5203778" y="2598203"/>
                    <a:pt x="5168498" y="2595344"/>
                    <a:pt x="5156104" y="2629665"/>
                  </a:cubicBezTo>
                  <a:close/>
                  <a:moveTo>
                    <a:pt x="10757733" y="1433062"/>
                  </a:moveTo>
                  <a:lnTo>
                    <a:pt x="10768218" y="1424482"/>
                  </a:lnTo>
                  <a:cubicBezTo>
                    <a:pt x="10813033" y="1451181"/>
                    <a:pt x="10829243" y="1384439"/>
                    <a:pt x="10847358" y="1424482"/>
                  </a:cubicBezTo>
                  <a:lnTo>
                    <a:pt x="10828289" y="1429249"/>
                  </a:lnTo>
                  <a:lnTo>
                    <a:pt x="10847358" y="1461666"/>
                  </a:lnTo>
                  <a:cubicBezTo>
                    <a:pt x="10794918" y="1487411"/>
                    <a:pt x="10746290" y="1521737"/>
                    <a:pt x="10758683" y="1434016"/>
                  </a:cubicBezTo>
                  <a:close/>
                  <a:moveTo>
                    <a:pt x="10706242" y="1442597"/>
                  </a:moveTo>
                  <a:cubicBezTo>
                    <a:pt x="10715777" y="1494088"/>
                    <a:pt x="10654756" y="1478831"/>
                    <a:pt x="10633782" y="1492179"/>
                  </a:cubicBezTo>
                  <a:cubicBezTo>
                    <a:pt x="10622339" y="1499805"/>
                    <a:pt x="10609946" y="1550341"/>
                    <a:pt x="10579433" y="1555109"/>
                  </a:cubicBezTo>
                  <a:lnTo>
                    <a:pt x="10565131" y="1532226"/>
                  </a:lnTo>
                  <a:cubicBezTo>
                    <a:pt x="10603269" y="1482644"/>
                    <a:pt x="10649034" y="1463575"/>
                    <a:pt x="10705292" y="1443551"/>
                  </a:cubicBezTo>
                  <a:close/>
                  <a:moveTo>
                    <a:pt x="10555596" y="1605641"/>
                  </a:moveTo>
                  <a:cubicBezTo>
                    <a:pt x="10569898" y="1588480"/>
                    <a:pt x="10617571" y="1587526"/>
                    <a:pt x="10641408" y="1582758"/>
                  </a:cubicBezTo>
                  <a:cubicBezTo>
                    <a:pt x="10614713" y="1618988"/>
                    <a:pt x="10597548" y="1664758"/>
                    <a:pt x="10547970" y="1676196"/>
                  </a:cubicBezTo>
                  <a:lnTo>
                    <a:pt x="10555596" y="1605641"/>
                  </a:lnTo>
                  <a:close/>
                  <a:moveTo>
                    <a:pt x="10444993" y="1569411"/>
                  </a:moveTo>
                  <a:lnTo>
                    <a:pt x="10417343" y="1546528"/>
                  </a:lnTo>
                  <a:lnTo>
                    <a:pt x="10491712" y="1527459"/>
                  </a:lnTo>
                  <a:cubicBezTo>
                    <a:pt x="10501246" y="1585617"/>
                    <a:pt x="10440225" y="1592293"/>
                    <a:pt x="10426878" y="1635199"/>
                  </a:cubicBezTo>
                  <a:cubicBezTo>
                    <a:pt x="10416389" y="1665712"/>
                    <a:pt x="10465971" y="1622806"/>
                    <a:pt x="10464062" y="1648547"/>
                  </a:cubicBezTo>
                  <a:lnTo>
                    <a:pt x="10380159" y="1676196"/>
                  </a:lnTo>
                  <a:lnTo>
                    <a:pt x="10376346" y="1647592"/>
                  </a:lnTo>
                  <a:lnTo>
                    <a:pt x="10333440" y="1639012"/>
                  </a:lnTo>
                  <a:lnTo>
                    <a:pt x="10445947" y="1569411"/>
                  </a:lnTo>
                  <a:close/>
                  <a:moveTo>
                    <a:pt x="9920585" y="2035656"/>
                  </a:moveTo>
                  <a:cubicBezTo>
                    <a:pt x="9933932" y="2028980"/>
                    <a:pt x="9987328" y="1985124"/>
                    <a:pt x="9995908" y="1994659"/>
                  </a:cubicBezTo>
                  <a:cubicBezTo>
                    <a:pt x="9986373" y="2041378"/>
                    <a:pt x="9928215" y="2037565"/>
                    <a:pt x="9915817" y="2088097"/>
                  </a:cubicBezTo>
                  <a:lnTo>
                    <a:pt x="9865286" y="2069027"/>
                  </a:lnTo>
                  <a:cubicBezTo>
                    <a:pt x="9858609" y="2039469"/>
                    <a:pt x="9900561" y="2046145"/>
                    <a:pt x="9920585" y="2035656"/>
                  </a:cubicBezTo>
                  <a:close/>
                  <a:moveTo>
                    <a:pt x="9221694" y="3125469"/>
                  </a:moveTo>
                  <a:cubicBezTo>
                    <a:pt x="9242668" y="3087330"/>
                    <a:pt x="9286528" y="3087330"/>
                    <a:pt x="9319900" y="3071124"/>
                  </a:cubicBezTo>
                  <a:cubicBezTo>
                    <a:pt x="9353271" y="3054913"/>
                    <a:pt x="9381875" y="3018683"/>
                    <a:pt x="9425735" y="3026309"/>
                  </a:cubicBezTo>
                  <a:lnTo>
                    <a:pt x="9434316" y="3069215"/>
                  </a:lnTo>
                  <a:cubicBezTo>
                    <a:pt x="9399990" y="3048242"/>
                    <a:pt x="9402853" y="3080659"/>
                    <a:pt x="9381875" y="3095915"/>
                  </a:cubicBezTo>
                  <a:cubicBezTo>
                    <a:pt x="9346599" y="3121656"/>
                    <a:pt x="9319900" y="3099728"/>
                    <a:pt x="9300830" y="3144538"/>
                  </a:cubicBezTo>
                  <a:cubicBezTo>
                    <a:pt x="9297972" y="3151215"/>
                    <a:pt x="9304643" y="3162658"/>
                    <a:pt x="9303693" y="3162658"/>
                  </a:cubicBezTo>
                  <a:cubicBezTo>
                    <a:pt x="9299876" y="3165517"/>
                    <a:pt x="9284624" y="3155028"/>
                    <a:pt x="9275089" y="3158841"/>
                  </a:cubicBezTo>
                  <a:cubicBezTo>
                    <a:pt x="9245531" y="3167425"/>
                    <a:pt x="9207392" y="3186495"/>
                    <a:pt x="9175925" y="3188399"/>
                  </a:cubicBezTo>
                  <a:cubicBezTo>
                    <a:pt x="9159719" y="3189353"/>
                    <a:pt x="9151138" y="3185540"/>
                    <a:pt x="9135882" y="3181727"/>
                  </a:cubicBezTo>
                  <a:lnTo>
                    <a:pt x="9221694" y="3125469"/>
                  </a:lnTo>
                  <a:close/>
                  <a:moveTo>
                    <a:pt x="8434128" y="3256096"/>
                  </a:moveTo>
                  <a:cubicBezTo>
                    <a:pt x="8454152" y="3275166"/>
                    <a:pt x="8341640" y="3325698"/>
                    <a:pt x="8321621" y="3312350"/>
                  </a:cubicBezTo>
                  <a:cubicBezTo>
                    <a:pt x="8327338" y="3270398"/>
                    <a:pt x="8404570" y="3281842"/>
                    <a:pt x="8434128" y="3256096"/>
                  </a:cubicBezTo>
                  <a:close/>
                  <a:moveTo>
                    <a:pt x="8307319" y="3366700"/>
                  </a:moveTo>
                  <a:cubicBezTo>
                    <a:pt x="8374062" y="3334282"/>
                    <a:pt x="8436987" y="3291376"/>
                    <a:pt x="8509451" y="3274211"/>
                  </a:cubicBezTo>
                  <a:cubicBezTo>
                    <a:pt x="8479893" y="3314259"/>
                    <a:pt x="8423639" y="3332374"/>
                    <a:pt x="8380733" y="3355256"/>
                  </a:cubicBezTo>
                  <a:cubicBezTo>
                    <a:pt x="8341640" y="3376234"/>
                    <a:pt x="8357851" y="3366700"/>
                    <a:pt x="8311132" y="3379093"/>
                  </a:cubicBezTo>
                  <a:cubicBezTo>
                    <a:pt x="8286341" y="3385769"/>
                    <a:pt x="8265362" y="3425812"/>
                    <a:pt x="8229132" y="3414373"/>
                  </a:cubicBezTo>
                  <a:cubicBezTo>
                    <a:pt x="8229132" y="3380047"/>
                    <a:pt x="8284432" y="3377189"/>
                    <a:pt x="8307319" y="3366700"/>
                  </a:cubicBezTo>
                  <a:close/>
                  <a:moveTo>
                    <a:pt x="8374062" y="1068840"/>
                  </a:moveTo>
                  <a:lnTo>
                    <a:pt x="8396944" y="1096489"/>
                  </a:lnTo>
                  <a:lnTo>
                    <a:pt x="8237713" y="1162278"/>
                  </a:lnTo>
                  <a:lnTo>
                    <a:pt x="8373107" y="1068840"/>
                  </a:lnTo>
                  <a:close/>
                  <a:moveTo>
                    <a:pt x="8162390" y="3438210"/>
                  </a:moveTo>
                  <a:cubicBezTo>
                    <a:pt x="8174783" y="3434397"/>
                    <a:pt x="8187181" y="3432488"/>
                    <a:pt x="8200528" y="3434397"/>
                  </a:cubicBezTo>
                  <a:cubicBezTo>
                    <a:pt x="8188135" y="3467768"/>
                    <a:pt x="8170970" y="3473485"/>
                    <a:pt x="8172879" y="3514487"/>
                  </a:cubicBezTo>
                  <a:cubicBezTo>
                    <a:pt x="8157622" y="3524022"/>
                    <a:pt x="8137599" y="3514487"/>
                    <a:pt x="8122342" y="3519255"/>
                  </a:cubicBezTo>
                  <a:cubicBezTo>
                    <a:pt x="8109949" y="3522113"/>
                    <a:pt x="8132831" y="3526880"/>
                    <a:pt x="8083254" y="3530693"/>
                  </a:cubicBezTo>
                  <a:cubicBezTo>
                    <a:pt x="8022228" y="3535461"/>
                    <a:pt x="8052741" y="3550717"/>
                    <a:pt x="8041297" y="3561206"/>
                  </a:cubicBezTo>
                  <a:cubicBezTo>
                    <a:pt x="8028904" y="3572650"/>
                    <a:pt x="7961207" y="3601254"/>
                    <a:pt x="7958348" y="3605067"/>
                  </a:cubicBezTo>
                  <a:cubicBezTo>
                    <a:pt x="7951672" y="3612693"/>
                    <a:pt x="7968837" y="3657508"/>
                    <a:pt x="7916397" y="3650831"/>
                  </a:cubicBezTo>
                  <a:cubicBezTo>
                    <a:pt x="7910675" y="3650831"/>
                    <a:pt x="7910675" y="3636529"/>
                    <a:pt x="7907812" y="3635575"/>
                  </a:cubicBezTo>
                  <a:cubicBezTo>
                    <a:pt x="7896373" y="3629858"/>
                    <a:pt x="7849654" y="3626995"/>
                    <a:pt x="7901140" y="3609834"/>
                  </a:cubicBezTo>
                  <a:cubicBezTo>
                    <a:pt x="7948814" y="3593623"/>
                    <a:pt x="7965974" y="3540228"/>
                    <a:pt x="7998391" y="3519255"/>
                  </a:cubicBezTo>
                  <a:cubicBezTo>
                    <a:pt x="8019369" y="3504952"/>
                    <a:pt x="8137599" y="3448699"/>
                    <a:pt x="8162390" y="3440114"/>
                  </a:cubicBezTo>
                  <a:close/>
                  <a:moveTo>
                    <a:pt x="7858234" y="1414947"/>
                  </a:moveTo>
                  <a:cubicBezTo>
                    <a:pt x="7864906" y="1405412"/>
                    <a:pt x="7852512" y="1394923"/>
                    <a:pt x="7879208" y="1378717"/>
                  </a:cubicBezTo>
                  <a:cubicBezTo>
                    <a:pt x="7889697" y="1372041"/>
                    <a:pt x="7940233" y="1343437"/>
                    <a:pt x="7945950" y="1340578"/>
                  </a:cubicBezTo>
                  <a:cubicBezTo>
                    <a:pt x="7960252" y="1334856"/>
                    <a:pt x="7987907" y="1332948"/>
                    <a:pt x="8004113" y="1330089"/>
                  </a:cubicBezTo>
                  <a:cubicBezTo>
                    <a:pt x="7983139" y="1372995"/>
                    <a:pt x="7929744" y="1378717"/>
                    <a:pt x="7899231" y="1395878"/>
                  </a:cubicBezTo>
                  <a:cubicBezTo>
                    <a:pt x="7883975" y="1404458"/>
                    <a:pt x="7868723" y="1441647"/>
                    <a:pt x="7836301" y="1432112"/>
                  </a:cubicBezTo>
                  <a:cubicBezTo>
                    <a:pt x="7833443" y="1417810"/>
                    <a:pt x="7852512" y="1422577"/>
                    <a:pt x="7859188" y="1413992"/>
                  </a:cubicBezTo>
                  <a:close/>
                  <a:moveTo>
                    <a:pt x="7414871" y="901028"/>
                  </a:moveTo>
                  <a:lnTo>
                    <a:pt x="7386267" y="901028"/>
                  </a:lnTo>
                  <a:cubicBezTo>
                    <a:pt x="7386267" y="901028"/>
                    <a:pt x="7395802" y="863844"/>
                    <a:pt x="7395802" y="863844"/>
                  </a:cubicBezTo>
                  <a:lnTo>
                    <a:pt x="7358617" y="844774"/>
                  </a:lnTo>
                  <a:cubicBezTo>
                    <a:pt x="7384358" y="852400"/>
                    <a:pt x="7395802" y="848587"/>
                    <a:pt x="7418684" y="836194"/>
                  </a:cubicBezTo>
                  <a:cubicBezTo>
                    <a:pt x="7427264" y="837144"/>
                    <a:pt x="7440612" y="860031"/>
                    <a:pt x="7447288" y="869565"/>
                  </a:cubicBezTo>
                  <a:cubicBezTo>
                    <a:pt x="7450147" y="873378"/>
                    <a:pt x="7458732" y="872424"/>
                    <a:pt x="7460636" y="879100"/>
                  </a:cubicBezTo>
                  <a:cubicBezTo>
                    <a:pt x="7462544" y="886726"/>
                    <a:pt x="7454914" y="915330"/>
                    <a:pt x="7460636" y="928678"/>
                  </a:cubicBezTo>
                  <a:cubicBezTo>
                    <a:pt x="7446334" y="928678"/>
                    <a:pt x="7420593" y="928678"/>
                    <a:pt x="7410104" y="937258"/>
                  </a:cubicBezTo>
                  <a:cubicBezTo>
                    <a:pt x="7401523" y="942980"/>
                    <a:pt x="7410104" y="989699"/>
                    <a:pt x="7367198" y="962049"/>
                  </a:cubicBezTo>
                  <a:cubicBezTo>
                    <a:pt x="7326196" y="935354"/>
                    <a:pt x="7422497" y="931541"/>
                    <a:pt x="7413917" y="901028"/>
                  </a:cubicBezTo>
                  <a:close/>
                  <a:moveTo>
                    <a:pt x="5386841" y="1732455"/>
                  </a:moveTo>
                  <a:cubicBezTo>
                    <a:pt x="5363959" y="1692407"/>
                    <a:pt x="5398285" y="1606595"/>
                    <a:pt x="5449771" y="1632341"/>
                  </a:cubicBezTo>
                  <a:cubicBezTo>
                    <a:pt x="5452630" y="1633290"/>
                    <a:pt x="5452630" y="1650456"/>
                    <a:pt x="5469795" y="1654268"/>
                  </a:cubicBezTo>
                  <a:cubicBezTo>
                    <a:pt x="5491723" y="1659990"/>
                    <a:pt x="5527957" y="1634245"/>
                    <a:pt x="5526049" y="1662849"/>
                  </a:cubicBezTo>
                  <a:cubicBezTo>
                    <a:pt x="5473608" y="1686685"/>
                    <a:pt x="5455493" y="1735313"/>
                    <a:pt x="5386841" y="1732455"/>
                  </a:cubicBezTo>
                  <a:close/>
                  <a:moveTo>
                    <a:pt x="5849273" y="1574178"/>
                  </a:moveTo>
                  <a:cubicBezTo>
                    <a:pt x="5822578" y="1596106"/>
                    <a:pt x="5803509" y="1581804"/>
                    <a:pt x="5790161" y="1586571"/>
                  </a:cubicBezTo>
                  <a:cubicBezTo>
                    <a:pt x="5784439" y="1588480"/>
                    <a:pt x="5741533" y="1639012"/>
                    <a:pt x="5713884" y="1598015"/>
                  </a:cubicBezTo>
                  <a:lnTo>
                    <a:pt x="5752972" y="1529363"/>
                  </a:lnTo>
                  <a:cubicBezTo>
                    <a:pt x="5791111" y="1540807"/>
                    <a:pt x="5822578" y="1495992"/>
                    <a:pt x="5863576" y="1499805"/>
                  </a:cubicBezTo>
                  <a:lnTo>
                    <a:pt x="5850228" y="1574178"/>
                  </a:lnTo>
                  <a:close/>
                  <a:moveTo>
                    <a:pt x="6189664" y="1405412"/>
                  </a:moveTo>
                  <a:lnTo>
                    <a:pt x="6183942" y="1490270"/>
                  </a:lnTo>
                  <a:cubicBezTo>
                    <a:pt x="6159151" y="1508390"/>
                    <a:pt x="6079060" y="1493133"/>
                    <a:pt x="6054269" y="1500759"/>
                  </a:cubicBezTo>
                  <a:cubicBezTo>
                    <a:pt x="6043780" y="1503622"/>
                    <a:pt x="6028528" y="1542711"/>
                    <a:pt x="5987526" y="1544620"/>
                  </a:cubicBezTo>
                  <a:cubicBezTo>
                    <a:pt x="5962735" y="1546528"/>
                    <a:pt x="5939853" y="1525550"/>
                    <a:pt x="5923647" y="1525550"/>
                  </a:cubicBezTo>
                  <a:cubicBezTo>
                    <a:pt x="5920784" y="1525550"/>
                    <a:pt x="5901714" y="1567502"/>
                    <a:pt x="5871206" y="1554154"/>
                  </a:cubicBezTo>
                  <a:cubicBezTo>
                    <a:pt x="5858808" y="1475968"/>
                    <a:pt x="5965599" y="1471201"/>
                    <a:pt x="6020898" y="1451181"/>
                  </a:cubicBezTo>
                  <a:cubicBezTo>
                    <a:pt x="5993248" y="1404458"/>
                    <a:pt x="5956064" y="1449273"/>
                    <a:pt x="5929364" y="1457853"/>
                  </a:cubicBezTo>
                  <a:cubicBezTo>
                    <a:pt x="5857854" y="1479786"/>
                    <a:pt x="5789207" y="1498855"/>
                    <a:pt x="5719601" y="1518874"/>
                  </a:cubicBezTo>
                  <a:cubicBezTo>
                    <a:pt x="5682416" y="1529363"/>
                    <a:pt x="5654767" y="1558922"/>
                    <a:pt x="5619487" y="1573224"/>
                  </a:cubicBezTo>
                  <a:cubicBezTo>
                    <a:pt x="5616628" y="1593247"/>
                    <a:pt x="5656676" y="1570365"/>
                    <a:pt x="5647141" y="1596106"/>
                  </a:cubicBezTo>
                  <a:cubicBezTo>
                    <a:pt x="5627117" y="1653314"/>
                    <a:pt x="5587070" y="1662849"/>
                    <a:pt x="5535583" y="1657127"/>
                  </a:cubicBezTo>
                  <a:lnTo>
                    <a:pt x="5553698" y="1619943"/>
                  </a:lnTo>
                  <a:lnTo>
                    <a:pt x="5516514" y="1629477"/>
                  </a:lnTo>
                  <a:cubicBezTo>
                    <a:pt x="5506979" y="1595152"/>
                    <a:pt x="5532725" y="1602782"/>
                    <a:pt x="5545118" y="1587526"/>
                  </a:cubicBezTo>
                  <a:cubicBezTo>
                    <a:pt x="5551794" y="1578945"/>
                    <a:pt x="5547027" y="1566547"/>
                    <a:pt x="5553698" y="1558922"/>
                  </a:cubicBezTo>
                  <a:cubicBezTo>
                    <a:pt x="5575631" y="1533176"/>
                    <a:pt x="5694814" y="1510294"/>
                    <a:pt x="5734857" y="1495992"/>
                  </a:cubicBezTo>
                  <a:cubicBezTo>
                    <a:pt x="5839739" y="1458807"/>
                    <a:pt x="5875973" y="1446414"/>
                    <a:pt x="5986572" y="1420669"/>
                  </a:cubicBezTo>
                  <a:cubicBezTo>
                    <a:pt x="6053315" y="1405412"/>
                    <a:pt x="6119108" y="1384439"/>
                    <a:pt x="6185851" y="1367273"/>
                  </a:cubicBezTo>
                  <a:lnTo>
                    <a:pt x="6190618" y="1385388"/>
                  </a:lnTo>
                  <a:lnTo>
                    <a:pt x="6143894" y="1394923"/>
                  </a:lnTo>
                  <a:lnTo>
                    <a:pt x="6190618" y="1404458"/>
                  </a:lnTo>
                  <a:close/>
                  <a:moveTo>
                    <a:pt x="6218268" y="1517924"/>
                  </a:moveTo>
                  <a:lnTo>
                    <a:pt x="6209687" y="1476922"/>
                  </a:lnTo>
                  <a:lnTo>
                    <a:pt x="6246872" y="1461666"/>
                  </a:lnTo>
                  <a:lnTo>
                    <a:pt x="6227802" y="1414947"/>
                  </a:lnTo>
                  <a:lnTo>
                    <a:pt x="6274521" y="1425436"/>
                  </a:lnTo>
                  <a:cubicBezTo>
                    <a:pt x="6274521" y="1467388"/>
                    <a:pt x="6261174" y="1502668"/>
                    <a:pt x="6219222" y="1517924"/>
                  </a:cubicBezTo>
                  <a:close/>
                  <a:moveTo>
                    <a:pt x="6527191" y="1396832"/>
                  </a:moveTo>
                  <a:cubicBezTo>
                    <a:pt x="6524332" y="1398741"/>
                    <a:pt x="6508121" y="1441647"/>
                    <a:pt x="6475704" y="1434016"/>
                  </a:cubicBezTo>
                  <a:cubicBezTo>
                    <a:pt x="6457589" y="1422577"/>
                    <a:pt x="6465215" y="1410180"/>
                    <a:pt x="6469028" y="1393019"/>
                  </a:cubicBezTo>
                  <a:lnTo>
                    <a:pt x="6449004" y="1379671"/>
                  </a:lnTo>
                  <a:lnTo>
                    <a:pt x="6414683" y="1401599"/>
                  </a:lnTo>
                  <a:lnTo>
                    <a:pt x="6442333" y="1406367"/>
                  </a:lnTo>
                  <a:cubicBezTo>
                    <a:pt x="6396564" y="1475018"/>
                    <a:pt x="6298358" y="1461666"/>
                    <a:pt x="6390847" y="1387297"/>
                  </a:cubicBezTo>
                  <a:cubicBezTo>
                    <a:pt x="6408007" y="1373950"/>
                    <a:pt x="6445191" y="1372995"/>
                    <a:pt x="6442333" y="1340578"/>
                  </a:cubicBezTo>
                  <a:cubicBezTo>
                    <a:pt x="6432798" y="1345346"/>
                    <a:pt x="6325053" y="1351067"/>
                    <a:pt x="6348890" y="1321509"/>
                  </a:cubicBezTo>
                  <a:cubicBezTo>
                    <a:pt x="6400381" y="1328180"/>
                    <a:pt x="6396564" y="1278603"/>
                    <a:pt x="6437566" y="1265255"/>
                  </a:cubicBezTo>
                  <a:cubicBezTo>
                    <a:pt x="6456635" y="1278603"/>
                    <a:pt x="6449004" y="1303394"/>
                    <a:pt x="6442333" y="1321509"/>
                  </a:cubicBezTo>
                  <a:cubicBezTo>
                    <a:pt x="6479517" y="1329135"/>
                    <a:pt x="6491911" y="1297672"/>
                    <a:pt x="6526236" y="1288137"/>
                  </a:cubicBezTo>
                  <a:cubicBezTo>
                    <a:pt x="6556749" y="1279557"/>
                    <a:pt x="6602514" y="1286229"/>
                    <a:pt x="6568188" y="1312929"/>
                  </a:cubicBezTo>
                  <a:cubicBezTo>
                    <a:pt x="6558653" y="1320554"/>
                    <a:pt x="6531004" y="1319600"/>
                    <a:pt x="6527191" y="1340578"/>
                  </a:cubicBezTo>
                  <a:lnTo>
                    <a:pt x="6601559" y="1331043"/>
                  </a:lnTo>
                  <a:lnTo>
                    <a:pt x="6582490" y="1350113"/>
                  </a:lnTo>
                  <a:lnTo>
                    <a:pt x="6601559" y="1364415"/>
                  </a:lnTo>
                  <a:cubicBezTo>
                    <a:pt x="6593934" y="1452131"/>
                    <a:pt x="6536725" y="1391110"/>
                    <a:pt x="6526236" y="1396832"/>
                  </a:cubicBezTo>
                  <a:close/>
                  <a:moveTo>
                    <a:pt x="6938137" y="1041190"/>
                  </a:moveTo>
                  <a:lnTo>
                    <a:pt x="6975321" y="980164"/>
                  </a:lnTo>
                  <a:cubicBezTo>
                    <a:pt x="6992482" y="970629"/>
                    <a:pt x="7010601" y="972538"/>
                    <a:pt x="7022040" y="989699"/>
                  </a:cubicBezTo>
                  <a:cubicBezTo>
                    <a:pt x="7026807" y="1010677"/>
                    <a:pt x="6960065" y="1050725"/>
                    <a:pt x="6938137" y="1041190"/>
                  </a:cubicBezTo>
                  <a:close/>
                  <a:moveTo>
                    <a:pt x="7059224" y="859076"/>
                  </a:moveTo>
                  <a:cubicBezTo>
                    <a:pt x="7059224" y="881004"/>
                    <a:pt x="6976275" y="871470"/>
                    <a:pt x="6962928" y="890539"/>
                  </a:cubicBezTo>
                  <a:lnTo>
                    <a:pt x="6938137" y="863844"/>
                  </a:lnTo>
                  <a:cubicBezTo>
                    <a:pt x="6953393" y="880050"/>
                    <a:pt x="7060179" y="827609"/>
                    <a:pt x="7059224" y="859076"/>
                  </a:cubicBezTo>
                  <a:close/>
                  <a:moveTo>
                    <a:pt x="6774138" y="1003051"/>
                  </a:moveTo>
                  <a:lnTo>
                    <a:pt x="6831346" y="975397"/>
                  </a:lnTo>
                  <a:lnTo>
                    <a:pt x="6835159" y="993516"/>
                  </a:lnTo>
                  <a:lnTo>
                    <a:pt x="6817044" y="993516"/>
                  </a:lnTo>
                  <a:cubicBezTo>
                    <a:pt x="6817044" y="993516"/>
                    <a:pt x="6817044" y="1012586"/>
                    <a:pt x="6817044" y="1012586"/>
                  </a:cubicBezTo>
                  <a:cubicBezTo>
                    <a:pt x="6836114" y="1010677"/>
                    <a:pt x="6843744" y="1013536"/>
                    <a:pt x="6826579" y="1026888"/>
                  </a:cubicBezTo>
                  <a:cubicBezTo>
                    <a:pt x="6793208" y="1050725"/>
                    <a:pt x="6769371" y="1047861"/>
                    <a:pt x="6774138" y="1003051"/>
                  </a:cubicBezTo>
                  <a:close/>
                  <a:moveTo>
                    <a:pt x="6822766" y="1107933"/>
                  </a:moveTo>
                  <a:cubicBezTo>
                    <a:pt x="6834210" y="1107933"/>
                    <a:pt x="6842790" y="1122235"/>
                    <a:pt x="6857092" y="1123184"/>
                  </a:cubicBezTo>
                  <a:cubicBezTo>
                    <a:pt x="6879974" y="1124139"/>
                    <a:pt x="6919067" y="1107933"/>
                    <a:pt x="6947671" y="1116513"/>
                  </a:cubicBezTo>
                  <a:cubicBezTo>
                    <a:pt x="6949576" y="1140350"/>
                    <a:pt x="6949576" y="1132719"/>
                    <a:pt x="6933369" y="1134628"/>
                  </a:cubicBezTo>
                  <a:cubicBezTo>
                    <a:pt x="6873298" y="1143208"/>
                    <a:pt x="6812277" y="1152743"/>
                    <a:pt x="6751256" y="1153697"/>
                  </a:cubicBezTo>
                  <a:cubicBezTo>
                    <a:pt x="6757932" y="1141304"/>
                    <a:pt x="6815140" y="1108882"/>
                    <a:pt x="6822766" y="1108882"/>
                  </a:cubicBezTo>
                  <a:close/>
                  <a:moveTo>
                    <a:pt x="6707395" y="1175625"/>
                  </a:moveTo>
                  <a:cubicBezTo>
                    <a:pt x="6703582" y="1179443"/>
                    <a:pt x="6706441" y="1192791"/>
                    <a:pt x="6702628" y="1197558"/>
                  </a:cubicBezTo>
                  <a:cubicBezTo>
                    <a:pt x="6699769" y="1200416"/>
                    <a:pt x="6651142" y="1221395"/>
                    <a:pt x="6649233" y="1219486"/>
                  </a:cubicBezTo>
                  <a:lnTo>
                    <a:pt x="6668302" y="1182301"/>
                  </a:lnTo>
                  <a:lnTo>
                    <a:pt x="6640653" y="1163232"/>
                  </a:lnTo>
                  <a:lnTo>
                    <a:pt x="6743630" y="1135582"/>
                  </a:lnTo>
                  <a:cubicBezTo>
                    <a:pt x="6748397" y="1160373"/>
                    <a:pt x="6720743" y="1163232"/>
                    <a:pt x="6709304" y="1176580"/>
                  </a:cubicBezTo>
                  <a:close/>
                  <a:moveTo>
                    <a:pt x="6620629" y="517732"/>
                  </a:moveTo>
                  <a:lnTo>
                    <a:pt x="6714072" y="517732"/>
                  </a:lnTo>
                  <a:cubicBezTo>
                    <a:pt x="6697861" y="556825"/>
                    <a:pt x="6655909" y="545386"/>
                    <a:pt x="6620629" y="545386"/>
                  </a:cubicBezTo>
                  <a:lnTo>
                    <a:pt x="6620629" y="517732"/>
                  </a:lnTo>
                  <a:close/>
                  <a:moveTo>
                    <a:pt x="6115290" y="1270022"/>
                  </a:moveTo>
                  <a:cubicBezTo>
                    <a:pt x="6122921" y="1263346"/>
                    <a:pt x="6117199" y="1249044"/>
                    <a:pt x="6123875" y="1241418"/>
                  </a:cubicBezTo>
                  <a:cubicBezTo>
                    <a:pt x="6135314" y="1228066"/>
                    <a:pt x="6216359" y="1201371"/>
                    <a:pt x="6227802" y="1208997"/>
                  </a:cubicBezTo>
                  <a:lnTo>
                    <a:pt x="6232570" y="1236651"/>
                  </a:lnTo>
                  <a:cubicBezTo>
                    <a:pt x="6252594" y="1232833"/>
                    <a:pt x="6257361" y="1208997"/>
                    <a:pt x="6271663" y="1201371"/>
                  </a:cubicBezTo>
                  <a:cubicBezTo>
                    <a:pt x="6324104" y="1175625"/>
                    <a:pt x="6405149" y="1210905"/>
                    <a:pt x="6438520" y="1144163"/>
                  </a:cubicBezTo>
                  <a:cubicBezTo>
                    <a:pt x="6450913" y="1143208"/>
                    <a:pt x="6458539" y="1149884"/>
                    <a:pt x="6467124" y="1156556"/>
                  </a:cubicBezTo>
                  <a:cubicBezTo>
                    <a:pt x="6475704" y="1162278"/>
                    <a:pt x="6500495" y="1200416"/>
                    <a:pt x="6503354" y="1199462"/>
                  </a:cubicBezTo>
                  <a:lnTo>
                    <a:pt x="6513843" y="1170858"/>
                  </a:lnTo>
                  <a:cubicBezTo>
                    <a:pt x="6549119" y="1174676"/>
                    <a:pt x="6612048" y="1135582"/>
                    <a:pt x="6629214" y="1170858"/>
                  </a:cubicBezTo>
                  <a:cubicBezTo>
                    <a:pt x="6590121" y="1162278"/>
                    <a:pt x="6606327" y="1188978"/>
                    <a:pt x="6599655" y="1196603"/>
                  </a:cubicBezTo>
                  <a:cubicBezTo>
                    <a:pt x="6597746" y="1199462"/>
                    <a:pt x="6543402" y="1223299"/>
                    <a:pt x="6538634" y="1225208"/>
                  </a:cubicBezTo>
                  <a:cubicBezTo>
                    <a:pt x="6507167" y="1234742"/>
                    <a:pt x="6461402" y="1228066"/>
                    <a:pt x="6428031" y="1254766"/>
                  </a:cubicBezTo>
                  <a:lnTo>
                    <a:pt x="6405149" y="1217582"/>
                  </a:lnTo>
                  <a:lnTo>
                    <a:pt x="6437566" y="1217582"/>
                  </a:lnTo>
                  <a:cubicBezTo>
                    <a:pt x="6437566" y="1217582"/>
                    <a:pt x="6442333" y="1199462"/>
                    <a:pt x="6442333" y="1199462"/>
                  </a:cubicBezTo>
                  <a:lnTo>
                    <a:pt x="6414683" y="1180393"/>
                  </a:lnTo>
                  <a:lnTo>
                    <a:pt x="6409916" y="1208997"/>
                  </a:lnTo>
                  <a:lnTo>
                    <a:pt x="6377494" y="1199462"/>
                  </a:lnTo>
                  <a:lnTo>
                    <a:pt x="6384170" y="1223299"/>
                  </a:lnTo>
                  <a:cubicBezTo>
                    <a:pt x="6380357" y="1242368"/>
                    <a:pt x="6333638" y="1236651"/>
                    <a:pt x="6313615" y="1243322"/>
                  </a:cubicBezTo>
                  <a:cubicBezTo>
                    <a:pt x="6293591" y="1250953"/>
                    <a:pt x="6275476" y="1269068"/>
                    <a:pt x="6258311" y="1272881"/>
                  </a:cubicBezTo>
                  <a:cubicBezTo>
                    <a:pt x="6244009" y="1275739"/>
                    <a:pt x="6228757" y="1268114"/>
                    <a:pt x="6217313" y="1270022"/>
                  </a:cubicBezTo>
                  <a:cubicBezTo>
                    <a:pt x="6171549" y="1279557"/>
                    <a:pt x="6126734" y="1296718"/>
                    <a:pt x="6078106" y="1292905"/>
                  </a:cubicBezTo>
                  <a:cubicBezTo>
                    <a:pt x="6078106" y="1276694"/>
                    <a:pt x="6103852" y="1280507"/>
                    <a:pt x="6116245" y="1269068"/>
                  </a:cubicBezTo>
                  <a:close/>
                  <a:moveTo>
                    <a:pt x="5609952" y="695078"/>
                  </a:moveTo>
                  <a:cubicBezTo>
                    <a:pt x="5615674" y="716056"/>
                    <a:pt x="5588978" y="723682"/>
                    <a:pt x="5574676" y="729404"/>
                  </a:cubicBezTo>
                  <a:cubicBezTo>
                    <a:pt x="5563233" y="734171"/>
                    <a:pt x="5492677" y="755149"/>
                    <a:pt x="5488864" y="751332"/>
                  </a:cubicBezTo>
                  <a:cubicBezTo>
                    <a:pt x="5503166" y="703658"/>
                    <a:pt x="5567046" y="689356"/>
                    <a:pt x="5609952" y="695078"/>
                  </a:cubicBezTo>
                  <a:close/>
                  <a:moveTo>
                    <a:pt x="5090311" y="1676196"/>
                  </a:moveTo>
                  <a:cubicBezTo>
                    <a:pt x="5098896" y="1664758"/>
                    <a:pt x="5098896" y="1649501"/>
                    <a:pt x="5110335" y="1639012"/>
                  </a:cubicBezTo>
                  <a:cubicBezTo>
                    <a:pt x="5115103" y="1634245"/>
                    <a:pt x="5188522" y="1624710"/>
                    <a:pt x="5211404" y="1609454"/>
                  </a:cubicBezTo>
                  <a:cubicBezTo>
                    <a:pt x="5235241" y="1594202"/>
                    <a:pt x="5264799" y="1566547"/>
                    <a:pt x="5295307" y="1546528"/>
                  </a:cubicBezTo>
                  <a:cubicBezTo>
                    <a:pt x="5306751" y="1538898"/>
                    <a:pt x="5308659" y="1520783"/>
                    <a:pt x="5329633" y="1513157"/>
                  </a:cubicBezTo>
                  <a:cubicBezTo>
                    <a:pt x="5390654" y="1492179"/>
                    <a:pt x="5360146" y="1520783"/>
                    <a:pt x="5390654" y="1545574"/>
                  </a:cubicBezTo>
                  <a:cubicBezTo>
                    <a:pt x="5424025" y="1524596"/>
                    <a:pt x="5435469" y="1490270"/>
                    <a:pt x="5479329" y="1490270"/>
                  </a:cubicBezTo>
                  <a:lnTo>
                    <a:pt x="5413541" y="1490270"/>
                  </a:lnTo>
                  <a:cubicBezTo>
                    <a:pt x="5441191" y="1447364"/>
                    <a:pt x="5502212" y="1453086"/>
                    <a:pt x="5544163" y="1434016"/>
                  </a:cubicBezTo>
                  <a:lnTo>
                    <a:pt x="5506979" y="1461666"/>
                  </a:lnTo>
                  <a:lnTo>
                    <a:pt x="5544163" y="1475968"/>
                  </a:lnTo>
                  <a:lnTo>
                    <a:pt x="5506979" y="1517924"/>
                  </a:lnTo>
                  <a:cubicBezTo>
                    <a:pt x="5578489" y="1530318"/>
                    <a:pt x="5560374" y="1462620"/>
                    <a:pt x="5611861" y="1449273"/>
                  </a:cubicBezTo>
                  <a:cubicBezTo>
                    <a:pt x="5641419" y="1441647"/>
                    <a:pt x="5649045" y="1460716"/>
                    <a:pt x="5665256" y="1456899"/>
                  </a:cubicBezTo>
                  <a:cubicBezTo>
                    <a:pt x="5699582" y="1449273"/>
                    <a:pt x="5736766" y="1428295"/>
                    <a:pt x="5754881" y="1397786"/>
                  </a:cubicBezTo>
                  <a:lnTo>
                    <a:pt x="5814948" y="1415901"/>
                  </a:lnTo>
                  <a:lnTo>
                    <a:pt x="5787298" y="1397786"/>
                  </a:lnTo>
                  <a:cubicBezTo>
                    <a:pt x="5834017" y="1353926"/>
                    <a:pt x="5875973" y="1379671"/>
                    <a:pt x="5921738" y="1375854"/>
                  </a:cubicBezTo>
                  <a:cubicBezTo>
                    <a:pt x="5955109" y="1372995"/>
                    <a:pt x="6004692" y="1345346"/>
                    <a:pt x="6027574" y="1343437"/>
                  </a:cubicBezTo>
                  <a:cubicBezTo>
                    <a:pt x="6050456" y="1341533"/>
                    <a:pt x="6074293" y="1360602"/>
                    <a:pt x="6095271" y="1346300"/>
                  </a:cubicBezTo>
                  <a:cubicBezTo>
                    <a:pt x="6103852" y="1340578"/>
                    <a:pt x="6105756" y="1322463"/>
                    <a:pt x="6114341" y="1317696"/>
                  </a:cubicBezTo>
                  <a:cubicBezTo>
                    <a:pt x="6117199" y="1315787"/>
                    <a:pt x="6181083" y="1304344"/>
                    <a:pt x="6183942" y="1304344"/>
                  </a:cubicBezTo>
                  <a:cubicBezTo>
                    <a:pt x="6199198" y="1304344"/>
                    <a:pt x="6226848" y="1334856"/>
                    <a:pt x="6254498" y="1322463"/>
                  </a:cubicBezTo>
                  <a:lnTo>
                    <a:pt x="6230661" y="1369182"/>
                  </a:lnTo>
                  <a:lnTo>
                    <a:pt x="6203966" y="1341533"/>
                  </a:lnTo>
                  <a:cubicBezTo>
                    <a:pt x="6174407" y="1343437"/>
                    <a:pt x="6143894" y="1359648"/>
                    <a:pt x="6117199" y="1365369"/>
                  </a:cubicBezTo>
                  <a:cubicBezTo>
                    <a:pt x="5825437" y="1430203"/>
                    <a:pt x="5634743" y="1497901"/>
                    <a:pt x="5360146" y="1619943"/>
                  </a:cubicBezTo>
                  <a:cubicBezTo>
                    <a:pt x="5338213" y="1629477"/>
                    <a:pt x="5268612" y="1678105"/>
                    <a:pt x="5254310" y="1668571"/>
                  </a:cubicBezTo>
                  <a:lnTo>
                    <a:pt x="5263845" y="1650456"/>
                  </a:lnTo>
                  <a:cubicBezTo>
                    <a:pt x="5182800" y="1625664"/>
                    <a:pt x="5148474" y="1741989"/>
                    <a:pt x="5067429" y="1743894"/>
                  </a:cubicBezTo>
                  <a:cubicBezTo>
                    <a:pt x="5057894" y="1689549"/>
                    <a:pt x="5067429" y="1706709"/>
                    <a:pt x="5089362" y="1678105"/>
                  </a:cubicBezTo>
                  <a:close/>
                  <a:moveTo>
                    <a:pt x="3518997" y="226924"/>
                  </a:moveTo>
                  <a:cubicBezTo>
                    <a:pt x="3536157" y="215485"/>
                    <a:pt x="3540925" y="192603"/>
                    <a:pt x="3567624" y="182113"/>
                  </a:cubicBezTo>
                  <a:cubicBezTo>
                    <a:pt x="3594320" y="171624"/>
                    <a:pt x="3559044" y="207854"/>
                    <a:pt x="3585739" y="200228"/>
                  </a:cubicBezTo>
                  <a:cubicBezTo>
                    <a:pt x="3644856" y="183068"/>
                    <a:pt x="3696343" y="135394"/>
                    <a:pt x="3759273" y="125860"/>
                  </a:cubicBezTo>
                  <a:lnTo>
                    <a:pt x="3300653" y="349925"/>
                  </a:lnTo>
                  <a:cubicBezTo>
                    <a:pt x="3357861" y="285086"/>
                    <a:pt x="3449395" y="272693"/>
                    <a:pt x="3518997" y="226924"/>
                  </a:cubicBezTo>
                  <a:close/>
                  <a:moveTo>
                    <a:pt x="2596990" y="286041"/>
                  </a:moveTo>
                  <a:cubicBezTo>
                    <a:pt x="2622736" y="271739"/>
                    <a:pt x="2687570" y="224065"/>
                    <a:pt x="2707594" y="218343"/>
                  </a:cubicBezTo>
                  <a:cubicBezTo>
                    <a:pt x="2712361" y="217389"/>
                    <a:pt x="2711407" y="231691"/>
                    <a:pt x="2715224" y="233600"/>
                  </a:cubicBezTo>
                  <a:cubicBezTo>
                    <a:pt x="2726663" y="239322"/>
                    <a:pt x="2742874" y="230741"/>
                    <a:pt x="2740011" y="245993"/>
                  </a:cubicBezTo>
                  <a:cubicBezTo>
                    <a:pt x="2714270" y="264113"/>
                    <a:pt x="2629412" y="273647"/>
                    <a:pt x="2646573" y="311786"/>
                  </a:cubicBezTo>
                  <a:lnTo>
                    <a:pt x="2622736" y="311786"/>
                  </a:lnTo>
                  <a:cubicBezTo>
                    <a:pt x="2622736" y="311786"/>
                    <a:pt x="2613201" y="292717"/>
                    <a:pt x="2613201" y="292717"/>
                  </a:cubicBezTo>
                  <a:cubicBezTo>
                    <a:pt x="2576971" y="315599"/>
                    <a:pt x="2564573" y="357551"/>
                    <a:pt x="2514996" y="348971"/>
                  </a:cubicBezTo>
                  <a:cubicBezTo>
                    <a:pt x="2520713" y="291762"/>
                    <a:pt x="2563619" y="303201"/>
                    <a:pt x="2596041" y="285086"/>
                  </a:cubicBezTo>
                  <a:close/>
                  <a:moveTo>
                    <a:pt x="242877" y="1756292"/>
                  </a:moveTo>
                  <a:cubicBezTo>
                    <a:pt x="257179" y="1743894"/>
                    <a:pt x="367782" y="1603737"/>
                    <a:pt x="383039" y="1620897"/>
                  </a:cubicBezTo>
                  <a:cubicBezTo>
                    <a:pt x="389710" y="1645688"/>
                    <a:pt x="378271" y="1642825"/>
                    <a:pt x="371595" y="1651410"/>
                  </a:cubicBezTo>
                  <a:cubicBezTo>
                    <a:pt x="339178" y="1693362"/>
                    <a:pt x="296272" y="1725779"/>
                    <a:pt x="261946" y="1765826"/>
                  </a:cubicBezTo>
                  <a:cubicBezTo>
                    <a:pt x="237155" y="1794430"/>
                    <a:pt x="219995" y="1844962"/>
                    <a:pt x="178043" y="1864032"/>
                  </a:cubicBezTo>
                  <a:lnTo>
                    <a:pt x="243831" y="1756292"/>
                  </a:ln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8C5600C-3845-0691-298B-4A95E1C865AB}"/>
                </a:ext>
              </a:extLst>
            </p:cNvPr>
            <p:cNvSpPr/>
            <p:nvPr/>
          </p:nvSpPr>
          <p:spPr>
            <a:xfrm>
              <a:off x="48072840" y="42263633"/>
              <a:ext cx="103468" cy="56393"/>
            </a:xfrm>
            <a:custGeom>
              <a:avLst/>
              <a:gdLst>
                <a:gd name="connsiteX0" fmla="*/ 149 w 103468"/>
                <a:gd name="connsiteY0" fmla="*/ 55439 h 56393"/>
                <a:gd name="connsiteX1" fmla="*/ 53544 w 103468"/>
                <a:gd name="connsiteY1" fmla="*/ 48768 h 56393"/>
                <a:gd name="connsiteX2" fmla="*/ 103121 w 103468"/>
                <a:gd name="connsiteY2" fmla="*/ 140 h 56393"/>
                <a:gd name="connsiteX3" fmla="*/ 56402 w 103468"/>
                <a:gd name="connsiteY3" fmla="*/ 23977 h 56393"/>
                <a:gd name="connsiteX4" fmla="*/ 149 w 103468"/>
                <a:gd name="connsiteY4" fmla="*/ 56394 h 56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468" h="56393">
                  <a:moveTo>
                    <a:pt x="149" y="55439"/>
                  </a:moveTo>
                  <a:cubicBezTo>
                    <a:pt x="19218" y="57348"/>
                    <a:pt x="35429" y="55439"/>
                    <a:pt x="53544" y="48768"/>
                  </a:cubicBezTo>
                  <a:cubicBezTo>
                    <a:pt x="62124" y="44955"/>
                    <a:pt x="107889" y="16351"/>
                    <a:pt x="103121" y="140"/>
                  </a:cubicBezTo>
                  <a:cubicBezTo>
                    <a:pt x="83102" y="-1769"/>
                    <a:pt x="74517" y="16351"/>
                    <a:pt x="56402" y="23977"/>
                  </a:cubicBezTo>
                  <a:cubicBezTo>
                    <a:pt x="36379" y="31603"/>
                    <a:pt x="-2710" y="20164"/>
                    <a:pt x="149" y="5639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C74FBF1-C847-BA62-07A5-9AA342594642}"/>
                </a:ext>
              </a:extLst>
            </p:cNvPr>
            <p:cNvSpPr/>
            <p:nvPr/>
          </p:nvSpPr>
          <p:spPr>
            <a:xfrm>
              <a:off x="48905365" y="41934826"/>
              <a:ext cx="489132" cy="374739"/>
            </a:xfrm>
            <a:custGeom>
              <a:avLst/>
              <a:gdLst>
                <a:gd name="connsiteX0" fmla="*/ 488178 w 489132"/>
                <a:gd name="connsiteY0" fmla="*/ 0 h 374739"/>
                <a:gd name="connsiteX1" fmla="*/ 465296 w 489132"/>
                <a:gd name="connsiteY1" fmla="*/ 3813 h 374739"/>
                <a:gd name="connsiteX2" fmla="*/ 355647 w 489132"/>
                <a:gd name="connsiteY2" fmla="*/ 29558 h 374739"/>
                <a:gd name="connsiteX3" fmla="*/ 458619 w 489132"/>
                <a:gd name="connsiteY3" fmla="*/ 48628 h 374739"/>
                <a:gd name="connsiteX4" fmla="*/ 417622 w 489132"/>
                <a:gd name="connsiteY4" fmla="*/ 86767 h 374739"/>
                <a:gd name="connsiteX5" fmla="*/ 103932 w 489132"/>
                <a:gd name="connsiteY5" fmla="*/ 268880 h 374739"/>
                <a:gd name="connsiteX6" fmla="*/ 0 w 489132"/>
                <a:gd name="connsiteY6" fmla="*/ 347062 h 374739"/>
                <a:gd name="connsiteX7" fmla="*/ 117279 w 489132"/>
                <a:gd name="connsiteY7" fmla="*/ 337527 h 374739"/>
                <a:gd name="connsiteX8" fmla="*/ 131581 w 489132"/>
                <a:gd name="connsiteY8" fmla="*/ 374711 h 374739"/>
                <a:gd name="connsiteX9" fmla="*/ 231696 w 489132"/>
                <a:gd name="connsiteY9" fmla="*/ 255528 h 374739"/>
                <a:gd name="connsiteX10" fmla="*/ 483411 w 489132"/>
                <a:gd name="connsiteY10" fmla="*/ 170670 h 374739"/>
                <a:gd name="connsiteX11" fmla="*/ 489132 w 489132"/>
                <a:gd name="connsiteY11" fmla="*/ 170670 h 374739"/>
                <a:gd name="connsiteX12" fmla="*/ 489132 w 489132"/>
                <a:gd name="connsiteY12" fmla="*/ 954 h 37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9132" h="374739">
                  <a:moveTo>
                    <a:pt x="488178" y="0"/>
                  </a:moveTo>
                  <a:cubicBezTo>
                    <a:pt x="480552" y="0"/>
                    <a:pt x="472921" y="1909"/>
                    <a:pt x="465296" y="3813"/>
                  </a:cubicBezTo>
                  <a:cubicBezTo>
                    <a:pt x="432879" y="10489"/>
                    <a:pt x="399507" y="38139"/>
                    <a:pt x="355647" y="29558"/>
                  </a:cubicBezTo>
                  <a:cubicBezTo>
                    <a:pt x="365181" y="61021"/>
                    <a:pt x="444317" y="31463"/>
                    <a:pt x="458619" y="48628"/>
                  </a:cubicBezTo>
                  <a:cubicBezTo>
                    <a:pt x="466250" y="87721"/>
                    <a:pt x="444317" y="72465"/>
                    <a:pt x="417622" y="86767"/>
                  </a:cubicBezTo>
                  <a:cubicBezTo>
                    <a:pt x="309877" y="143975"/>
                    <a:pt x="201183" y="201183"/>
                    <a:pt x="103932" y="268880"/>
                  </a:cubicBezTo>
                  <a:cubicBezTo>
                    <a:pt x="68652" y="293667"/>
                    <a:pt x="29558" y="315599"/>
                    <a:pt x="0" y="347062"/>
                  </a:cubicBezTo>
                  <a:cubicBezTo>
                    <a:pt x="35280" y="352783"/>
                    <a:pt x="96301" y="295575"/>
                    <a:pt x="117279" y="337527"/>
                  </a:cubicBezTo>
                  <a:cubicBezTo>
                    <a:pt x="123951" y="351829"/>
                    <a:pt x="114416" y="375666"/>
                    <a:pt x="131581" y="374711"/>
                  </a:cubicBezTo>
                  <a:cubicBezTo>
                    <a:pt x="151605" y="330856"/>
                    <a:pt x="190694" y="280319"/>
                    <a:pt x="231696" y="255528"/>
                  </a:cubicBezTo>
                  <a:cubicBezTo>
                    <a:pt x="264113" y="235509"/>
                    <a:pt x="444317" y="175437"/>
                    <a:pt x="483411" y="170670"/>
                  </a:cubicBezTo>
                  <a:cubicBezTo>
                    <a:pt x="485319" y="170670"/>
                    <a:pt x="487223" y="170670"/>
                    <a:pt x="489132" y="170670"/>
                  </a:cubicBezTo>
                  <a:lnTo>
                    <a:pt x="489132" y="954"/>
                  </a:ln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12159230-8170-F9E5-B367-2DC2FC35C610}"/>
                </a:ext>
              </a:extLst>
            </p:cNvPr>
            <p:cNvSpPr/>
            <p:nvPr/>
          </p:nvSpPr>
          <p:spPr>
            <a:xfrm>
              <a:off x="49026457" y="41721250"/>
              <a:ext cx="150734" cy="66742"/>
            </a:xfrm>
            <a:custGeom>
              <a:avLst/>
              <a:gdLst>
                <a:gd name="connsiteX0" fmla="*/ 102973 w 150734"/>
                <a:gd name="connsiteY0" fmla="*/ 27650 h 66742"/>
                <a:gd name="connsiteX1" fmla="*/ 98205 w 150734"/>
                <a:gd name="connsiteY1" fmla="*/ 0 h 66742"/>
                <a:gd name="connsiteX2" fmla="*/ 0 w 150734"/>
                <a:gd name="connsiteY2" fmla="*/ 56254 h 66742"/>
                <a:gd name="connsiteX3" fmla="*/ 50532 w 150734"/>
                <a:gd name="connsiteY3" fmla="*/ 46719 h 66742"/>
                <a:gd name="connsiteX4" fmla="*/ 61975 w 150734"/>
                <a:gd name="connsiteY4" fmla="*/ 66743 h 66742"/>
                <a:gd name="connsiteX5" fmla="*/ 102973 w 150734"/>
                <a:gd name="connsiteY5" fmla="*/ 28604 h 66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734" h="66742">
                  <a:moveTo>
                    <a:pt x="102973" y="27650"/>
                  </a:moveTo>
                  <a:lnTo>
                    <a:pt x="98205" y="0"/>
                  </a:lnTo>
                  <a:lnTo>
                    <a:pt x="0" y="56254"/>
                  </a:lnTo>
                  <a:lnTo>
                    <a:pt x="50532" y="46719"/>
                  </a:lnTo>
                  <a:lnTo>
                    <a:pt x="61975" y="66743"/>
                  </a:lnTo>
                  <a:cubicBezTo>
                    <a:pt x="102973" y="61021"/>
                    <a:pt x="213576" y="7626"/>
                    <a:pt x="102973" y="2860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3E4442D-6DAF-F5F5-EAD9-3725AEE8E30D}"/>
                </a:ext>
              </a:extLst>
            </p:cNvPr>
            <p:cNvSpPr/>
            <p:nvPr/>
          </p:nvSpPr>
          <p:spPr>
            <a:xfrm>
              <a:off x="41910722" y="43561397"/>
              <a:ext cx="159855" cy="122090"/>
            </a:xfrm>
            <a:custGeom>
              <a:avLst/>
              <a:gdLst>
                <a:gd name="connsiteX0" fmla="*/ 107740 w 159855"/>
                <a:gd name="connsiteY0" fmla="*/ 28652 h 122090"/>
                <a:gd name="connsiteX1" fmla="*/ 0 w 159855"/>
                <a:gd name="connsiteY1" fmla="*/ 122090 h 122090"/>
                <a:gd name="connsiteX2" fmla="*/ 137299 w 159855"/>
                <a:gd name="connsiteY2" fmla="*/ 30556 h 122090"/>
                <a:gd name="connsiteX3" fmla="*/ 159226 w 159855"/>
                <a:gd name="connsiteY3" fmla="*/ 1003 h 122090"/>
                <a:gd name="connsiteX4" fmla="*/ 107740 w 159855"/>
                <a:gd name="connsiteY4" fmla="*/ 29607 h 122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855" h="122090">
                  <a:moveTo>
                    <a:pt x="107740" y="28652"/>
                  </a:moveTo>
                  <a:cubicBezTo>
                    <a:pt x="70556" y="56302"/>
                    <a:pt x="31463" y="87765"/>
                    <a:pt x="0" y="122090"/>
                  </a:cubicBezTo>
                  <a:cubicBezTo>
                    <a:pt x="48623" y="101117"/>
                    <a:pt x="93438" y="62024"/>
                    <a:pt x="137299" y="30556"/>
                  </a:cubicBezTo>
                  <a:cubicBezTo>
                    <a:pt x="148737" y="21976"/>
                    <a:pt x="163039" y="21022"/>
                    <a:pt x="159226" y="1003"/>
                  </a:cubicBezTo>
                  <a:cubicBezTo>
                    <a:pt x="151601" y="-5674"/>
                    <a:pt x="117275" y="22931"/>
                    <a:pt x="107740" y="29607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886C7F8A-C8DC-6B73-7FA5-0D8EDD6DADD4}"/>
                </a:ext>
              </a:extLst>
            </p:cNvPr>
            <p:cNvSpPr/>
            <p:nvPr/>
          </p:nvSpPr>
          <p:spPr>
            <a:xfrm>
              <a:off x="46998825" y="43165570"/>
              <a:ext cx="64440" cy="105067"/>
            </a:xfrm>
            <a:custGeom>
              <a:avLst/>
              <a:gdLst>
                <a:gd name="connsiteX0" fmla="*/ 64441 w 64440"/>
                <a:gd name="connsiteY0" fmla="*/ 31649 h 105067"/>
                <a:gd name="connsiteX1" fmla="*/ 11046 w 64440"/>
                <a:gd name="connsiteY1" fmla="*/ 18301 h 105067"/>
                <a:gd name="connsiteX2" fmla="*/ 557 w 64440"/>
                <a:gd name="connsiteY2" fmla="*/ 24023 h 105067"/>
                <a:gd name="connsiteX3" fmla="*/ 31069 w 64440"/>
                <a:gd name="connsiteY3" fmla="*/ 105068 h 105067"/>
                <a:gd name="connsiteX4" fmla="*/ 44417 w 64440"/>
                <a:gd name="connsiteY4" fmla="*/ 44996 h 105067"/>
                <a:gd name="connsiteX5" fmla="*/ 63486 w 64440"/>
                <a:gd name="connsiteY5" fmla="*/ 29744 h 105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440" h="105067">
                  <a:moveTo>
                    <a:pt x="64441" y="31649"/>
                  </a:moveTo>
                  <a:cubicBezTo>
                    <a:pt x="42508" y="33557"/>
                    <a:pt x="30115" y="28790"/>
                    <a:pt x="11046" y="18301"/>
                  </a:cubicBezTo>
                  <a:cubicBezTo>
                    <a:pt x="1511" y="13534"/>
                    <a:pt x="-1348" y="-23651"/>
                    <a:pt x="557" y="24023"/>
                  </a:cubicBezTo>
                  <a:lnTo>
                    <a:pt x="31069" y="105068"/>
                  </a:lnTo>
                  <a:cubicBezTo>
                    <a:pt x="68254" y="84089"/>
                    <a:pt x="42508" y="65974"/>
                    <a:pt x="44417" y="44996"/>
                  </a:cubicBezTo>
                  <a:cubicBezTo>
                    <a:pt x="45371" y="34512"/>
                    <a:pt x="68254" y="44996"/>
                    <a:pt x="63486" y="2974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1678F6EA-FB63-05D8-8C7C-8D6B6F2FFFDC}"/>
                </a:ext>
              </a:extLst>
            </p:cNvPr>
            <p:cNvSpPr/>
            <p:nvPr/>
          </p:nvSpPr>
          <p:spPr>
            <a:xfrm>
              <a:off x="49324891" y="41593486"/>
              <a:ext cx="67697" cy="73659"/>
            </a:xfrm>
            <a:custGeom>
              <a:avLst/>
              <a:gdLst>
                <a:gd name="connsiteX0" fmla="*/ 954 w 67697"/>
                <a:gd name="connsiteY0" fmla="*/ 61975 h 73659"/>
                <a:gd name="connsiteX1" fmla="*/ 52441 w 67697"/>
                <a:gd name="connsiteY1" fmla="*/ 71510 h 73659"/>
                <a:gd name="connsiteX2" fmla="*/ 67697 w 67697"/>
                <a:gd name="connsiteY2" fmla="*/ 67693 h 73659"/>
                <a:gd name="connsiteX3" fmla="*/ 67697 w 67697"/>
                <a:gd name="connsiteY3" fmla="*/ 0 h 73659"/>
                <a:gd name="connsiteX4" fmla="*/ 0 w 67697"/>
                <a:gd name="connsiteY4" fmla="*/ 61975 h 7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97" h="73659">
                  <a:moveTo>
                    <a:pt x="954" y="61975"/>
                  </a:moveTo>
                  <a:cubicBezTo>
                    <a:pt x="0" y="78182"/>
                    <a:pt x="44815" y="73414"/>
                    <a:pt x="52441" y="71510"/>
                  </a:cubicBezTo>
                  <a:cubicBezTo>
                    <a:pt x="57208" y="71510"/>
                    <a:pt x="62930" y="69601"/>
                    <a:pt x="67697" y="67693"/>
                  </a:cubicBezTo>
                  <a:lnTo>
                    <a:pt x="67697" y="0"/>
                  </a:lnTo>
                  <a:cubicBezTo>
                    <a:pt x="56258" y="14302"/>
                    <a:pt x="34326" y="65788"/>
                    <a:pt x="0" y="61975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518AF8D2-AA85-A8A6-1C9B-69B8B97D5D90}"/>
                </a:ext>
              </a:extLst>
            </p:cNvPr>
            <p:cNvSpPr/>
            <p:nvPr/>
          </p:nvSpPr>
          <p:spPr>
            <a:xfrm>
              <a:off x="48653312" y="41528648"/>
              <a:ext cx="741185" cy="322298"/>
            </a:xfrm>
            <a:custGeom>
              <a:avLst/>
              <a:gdLst>
                <a:gd name="connsiteX0" fmla="*/ 740231 w 741185"/>
                <a:gd name="connsiteY0" fmla="*/ 38139 h 322298"/>
                <a:gd name="connsiteX1" fmla="*/ 740231 w 741185"/>
                <a:gd name="connsiteY1" fmla="*/ 0 h 322298"/>
                <a:gd name="connsiteX2" fmla="*/ 203430 w 741185"/>
                <a:gd name="connsiteY2" fmla="*/ 165903 h 322298"/>
                <a:gd name="connsiteX3" fmla="*/ 102361 w 741185"/>
                <a:gd name="connsiteY3" fmla="*/ 214530 h 322298"/>
                <a:gd name="connsiteX4" fmla="*/ 13686 w 741185"/>
                <a:gd name="connsiteY4" fmla="*/ 200228 h 322298"/>
                <a:gd name="connsiteX5" fmla="*/ 1293 w 741185"/>
                <a:gd name="connsiteY5" fmla="*/ 273647 h 322298"/>
                <a:gd name="connsiteX6" fmla="*/ 23220 w 741185"/>
                <a:gd name="connsiteY6" fmla="*/ 285086 h 322298"/>
                <a:gd name="connsiteX7" fmla="*/ 41340 w 741185"/>
                <a:gd name="connsiteY7" fmla="*/ 322275 h 322298"/>
                <a:gd name="connsiteX8" fmla="*/ 50875 w 741185"/>
                <a:gd name="connsiteY8" fmla="*/ 275552 h 322298"/>
                <a:gd name="connsiteX9" fmla="*/ 177684 w 741185"/>
                <a:gd name="connsiteY9" fmla="*/ 214530 h 322298"/>
                <a:gd name="connsiteX10" fmla="*/ 704001 w 741185"/>
                <a:gd name="connsiteY10" fmla="*/ 48628 h 322298"/>
                <a:gd name="connsiteX11" fmla="*/ 741185 w 741185"/>
                <a:gd name="connsiteY11" fmla="*/ 37184 h 322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1185" h="322298">
                  <a:moveTo>
                    <a:pt x="740231" y="38139"/>
                  </a:moveTo>
                  <a:lnTo>
                    <a:pt x="740231" y="0"/>
                  </a:lnTo>
                  <a:cubicBezTo>
                    <a:pt x="556213" y="44815"/>
                    <a:pt x="387447" y="101069"/>
                    <a:pt x="203430" y="165903"/>
                  </a:cubicBezTo>
                  <a:cubicBezTo>
                    <a:pt x="172917" y="176392"/>
                    <a:pt x="125244" y="207859"/>
                    <a:pt x="102361" y="214530"/>
                  </a:cubicBezTo>
                  <a:cubicBezTo>
                    <a:pt x="73757" y="224065"/>
                    <a:pt x="40386" y="207859"/>
                    <a:pt x="13686" y="200228"/>
                  </a:cubicBezTo>
                  <a:cubicBezTo>
                    <a:pt x="2247" y="202137"/>
                    <a:pt x="-2520" y="266971"/>
                    <a:pt x="1293" y="273647"/>
                  </a:cubicBezTo>
                  <a:cubicBezTo>
                    <a:pt x="4151" y="277460"/>
                    <a:pt x="18453" y="278415"/>
                    <a:pt x="23220" y="285086"/>
                  </a:cubicBezTo>
                  <a:cubicBezTo>
                    <a:pt x="29897" y="294621"/>
                    <a:pt x="11782" y="323225"/>
                    <a:pt x="41340" y="322275"/>
                  </a:cubicBezTo>
                  <a:cubicBezTo>
                    <a:pt x="64222" y="308923"/>
                    <a:pt x="44199" y="290808"/>
                    <a:pt x="50875" y="275552"/>
                  </a:cubicBezTo>
                  <a:cubicBezTo>
                    <a:pt x="68990" y="230741"/>
                    <a:pt x="142404" y="228833"/>
                    <a:pt x="177684" y="214530"/>
                  </a:cubicBezTo>
                  <a:cubicBezTo>
                    <a:pt x="355985" y="141116"/>
                    <a:pt x="519024" y="97256"/>
                    <a:pt x="704001" y="48628"/>
                  </a:cubicBezTo>
                  <a:cubicBezTo>
                    <a:pt x="715440" y="45769"/>
                    <a:pt x="727838" y="41952"/>
                    <a:pt x="741185" y="3718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EACA98DD-DFB1-6502-7A41-1AE76DC901FE}"/>
                </a:ext>
              </a:extLst>
            </p:cNvPr>
            <p:cNvSpPr/>
            <p:nvPr/>
          </p:nvSpPr>
          <p:spPr>
            <a:xfrm>
              <a:off x="45099120" y="40066587"/>
              <a:ext cx="112507" cy="47114"/>
            </a:xfrm>
            <a:custGeom>
              <a:avLst/>
              <a:gdLst>
                <a:gd name="connsiteX0" fmla="*/ 0 w 112507"/>
                <a:gd name="connsiteY0" fmla="*/ 18510 h 47114"/>
                <a:gd name="connsiteX1" fmla="*/ 93438 w 112507"/>
                <a:gd name="connsiteY1" fmla="*/ 47114 h 47114"/>
                <a:gd name="connsiteX2" fmla="*/ 112507 w 112507"/>
                <a:gd name="connsiteY2" fmla="*/ 395 h 47114"/>
                <a:gd name="connsiteX3" fmla="*/ 61975 w 112507"/>
                <a:gd name="connsiteY3" fmla="*/ 1350 h 47114"/>
                <a:gd name="connsiteX4" fmla="*/ 0 w 112507"/>
                <a:gd name="connsiteY4" fmla="*/ 18510 h 47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07" h="47114">
                  <a:moveTo>
                    <a:pt x="0" y="18510"/>
                  </a:moveTo>
                  <a:cubicBezTo>
                    <a:pt x="40043" y="8021"/>
                    <a:pt x="58163" y="41393"/>
                    <a:pt x="93438" y="47114"/>
                  </a:cubicBezTo>
                  <a:lnTo>
                    <a:pt x="112507" y="395"/>
                  </a:lnTo>
                  <a:cubicBezTo>
                    <a:pt x="95347" y="-559"/>
                    <a:pt x="79136" y="395"/>
                    <a:pt x="61975" y="1350"/>
                  </a:cubicBezTo>
                  <a:cubicBezTo>
                    <a:pt x="50532" y="1350"/>
                    <a:pt x="4767" y="7067"/>
                    <a:pt x="0" y="1851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F5B8D842-15DB-2531-F84D-5F742AB409F5}"/>
                </a:ext>
              </a:extLst>
            </p:cNvPr>
            <p:cNvSpPr/>
            <p:nvPr/>
          </p:nvSpPr>
          <p:spPr>
            <a:xfrm>
              <a:off x="46406800" y="40290958"/>
              <a:ext cx="197846" cy="92715"/>
            </a:xfrm>
            <a:custGeom>
              <a:avLst/>
              <a:gdLst>
                <a:gd name="connsiteX0" fmla="*/ 1431 w 197846"/>
                <a:gd name="connsiteY0" fmla="*/ 83993 h 92715"/>
                <a:gd name="connsiteX1" fmla="*/ 92965 w 197846"/>
                <a:gd name="connsiteY1" fmla="*/ 46808 h 92715"/>
                <a:gd name="connsiteX2" fmla="*/ 197846 w 197846"/>
                <a:gd name="connsiteY2" fmla="*/ 89 h 92715"/>
                <a:gd name="connsiteX3" fmla="*/ 1431 w 197846"/>
                <a:gd name="connsiteY3" fmla="*/ 83993 h 92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846" h="92715">
                  <a:moveTo>
                    <a:pt x="1431" y="83993"/>
                  </a:moveTo>
                  <a:cubicBezTo>
                    <a:pt x="70083" y="110693"/>
                    <a:pt x="60548" y="69691"/>
                    <a:pt x="92965" y="46808"/>
                  </a:cubicBezTo>
                  <a:cubicBezTo>
                    <a:pt x="123478" y="24880"/>
                    <a:pt x="177823" y="35365"/>
                    <a:pt x="197846" y="89"/>
                  </a:cubicBezTo>
                  <a:cubicBezTo>
                    <a:pt x="177823" y="-2774"/>
                    <a:pt x="-18593" y="63969"/>
                    <a:pt x="1431" y="83993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73828D3-73CF-5494-8951-88701E247DEC}"/>
                </a:ext>
              </a:extLst>
            </p:cNvPr>
            <p:cNvSpPr/>
            <p:nvPr/>
          </p:nvSpPr>
          <p:spPr>
            <a:xfrm>
              <a:off x="44445040" y="40150885"/>
              <a:ext cx="140161" cy="37184"/>
            </a:xfrm>
            <a:custGeom>
              <a:avLst/>
              <a:gdLst>
                <a:gd name="connsiteX0" fmla="*/ 140162 w 140161"/>
                <a:gd name="connsiteY0" fmla="*/ 0 h 37184"/>
                <a:gd name="connsiteX1" fmla="*/ 0 w 140161"/>
                <a:gd name="connsiteY1" fmla="*/ 37184 h 37184"/>
                <a:gd name="connsiteX2" fmla="*/ 140162 w 140161"/>
                <a:gd name="connsiteY2" fmla="*/ 0 h 37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0161" h="37184">
                  <a:moveTo>
                    <a:pt x="140162" y="0"/>
                  </a:moveTo>
                  <a:cubicBezTo>
                    <a:pt x="98205" y="8580"/>
                    <a:pt x="31463" y="5722"/>
                    <a:pt x="0" y="37184"/>
                  </a:cubicBezTo>
                  <a:cubicBezTo>
                    <a:pt x="42906" y="32417"/>
                    <a:pt x="109649" y="32417"/>
                    <a:pt x="140162" y="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651E599B-8BD6-2A46-C6D9-B2DE31EB9DD1}"/>
                </a:ext>
              </a:extLst>
            </p:cNvPr>
            <p:cNvSpPr/>
            <p:nvPr/>
          </p:nvSpPr>
          <p:spPr>
            <a:xfrm>
              <a:off x="47127471" y="41262631"/>
              <a:ext cx="160298" cy="83903"/>
            </a:xfrm>
            <a:custGeom>
              <a:avLst/>
              <a:gdLst>
                <a:gd name="connsiteX0" fmla="*/ 629 w 160298"/>
                <a:gd name="connsiteY0" fmla="*/ 83903 h 83903"/>
                <a:gd name="connsiteX1" fmla="*/ 127443 w 160298"/>
                <a:gd name="connsiteY1" fmla="*/ 33371 h 83903"/>
                <a:gd name="connsiteX2" fmla="*/ 159860 w 160298"/>
                <a:gd name="connsiteY2" fmla="*/ 0 h 83903"/>
                <a:gd name="connsiteX3" fmla="*/ 22562 w 160298"/>
                <a:gd name="connsiteY3" fmla="*/ 54350 h 83903"/>
                <a:gd name="connsiteX4" fmla="*/ 629 w 160298"/>
                <a:gd name="connsiteY4" fmla="*/ 83903 h 83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298" h="83903">
                  <a:moveTo>
                    <a:pt x="629" y="83903"/>
                  </a:moveTo>
                  <a:cubicBezTo>
                    <a:pt x="47348" y="81999"/>
                    <a:pt x="89304" y="59117"/>
                    <a:pt x="127443" y="33371"/>
                  </a:cubicBezTo>
                  <a:cubicBezTo>
                    <a:pt x="141745" y="23837"/>
                    <a:pt x="163673" y="17161"/>
                    <a:pt x="159860" y="0"/>
                  </a:cubicBezTo>
                  <a:cubicBezTo>
                    <a:pt x="117908" y="23837"/>
                    <a:pt x="59746" y="28604"/>
                    <a:pt x="22562" y="54350"/>
                  </a:cubicBezTo>
                  <a:cubicBezTo>
                    <a:pt x="11118" y="62930"/>
                    <a:pt x="-3184" y="64834"/>
                    <a:pt x="629" y="83903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EE262551-CF35-D2E8-0485-719B375520EB}"/>
                </a:ext>
              </a:extLst>
            </p:cNvPr>
            <p:cNvSpPr/>
            <p:nvPr/>
          </p:nvSpPr>
          <p:spPr>
            <a:xfrm>
              <a:off x="47559041" y="41056248"/>
              <a:ext cx="112536" cy="92063"/>
            </a:xfrm>
            <a:custGeom>
              <a:avLst/>
              <a:gdLst>
                <a:gd name="connsiteX0" fmla="*/ 29 w 112536"/>
                <a:gd name="connsiteY0" fmla="*/ 80523 h 92063"/>
                <a:gd name="connsiteX1" fmla="*/ 29587 w 112536"/>
                <a:gd name="connsiteY1" fmla="*/ 81478 h 92063"/>
                <a:gd name="connsiteX2" fmla="*/ 112536 w 112536"/>
                <a:gd name="connsiteY2" fmla="*/ 47152 h 92063"/>
                <a:gd name="connsiteX3" fmla="*/ 103002 w 112536"/>
                <a:gd name="connsiteY3" fmla="*/ 433 h 92063"/>
                <a:gd name="connsiteX4" fmla="*/ 29 w 112536"/>
                <a:gd name="connsiteY4" fmla="*/ 79574 h 92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36" h="92063">
                  <a:moveTo>
                    <a:pt x="29" y="80523"/>
                  </a:moveTo>
                  <a:cubicBezTo>
                    <a:pt x="3842" y="104360"/>
                    <a:pt x="22911" y="84341"/>
                    <a:pt x="29587" y="81478"/>
                  </a:cubicBezTo>
                  <a:cubicBezTo>
                    <a:pt x="60096" y="71943"/>
                    <a:pt x="82978" y="55737"/>
                    <a:pt x="112536" y="47152"/>
                  </a:cubicBezTo>
                  <a:lnTo>
                    <a:pt x="103002" y="433"/>
                  </a:lnTo>
                  <a:cubicBezTo>
                    <a:pt x="91563" y="-6239"/>
                    <a:pt x="-1880" y="66221"/>
                    <a:pt x="29" y="79574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FDBF0634-61E3-2A2C-E083-F09BDE9CF9F9}"/>
                </a:ext>
              </a:extLst>
            </p:cNvPr>
            <p:cNvSpPr/>
            <p:nvPr/>
          </p:nvSpPr>
          <p:spPr>
            <a:xfrm>
              <a:off x="47016547" y="40608550"/>
              <a:ext cx="186876" cy="83908"/>
            </a:xfrm>
            <a:custGeom>
              <a:avLst/>
              <a:gdLst>
                <a:gd name="connsiteX0" fmla="*/ 0 w 186876"/>
                <a:gd name="connsiteY0" fmla="*/ 83908 h 83908"/>
                <a:gd name="connsiteX1" fmla="*/ 61975 w 186876"/>
                <a:gd name="connsiteY1" fmla="*/ 66743 h 83908"/>
                <a:gd name="connsiteX2" fmla="*/ 186876 w 186876"/>
                <a:gd name="connsiteY2" fmla="*/ 0 h 83908"/>
                <a:gd name="connsiteX3" fmla="*/ 61975 w 186876"/>
                <a:gd name="connsiteY3" fmla="*/ 38139 h 83908"/>
                <a:gd name="connsiteX4" fmla="*/ 0 w 186876"/>
                <a:gd name="connsiteY4" fmla="*/ 83908 h 83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876" h="83908">
                  <a:moveTo>
                    <a:pt x="0" y="83908"/>
                  </a:moveTo>
                  <a:lnTo>
                    <a:pt x="61975" y="66743"/>
                  </a:lnTo>
                  <a:lnTo>
                    <a:pt x="186876" y="0"/>
                  </a:lnTo>
                  <a:cubicBezTo>
                    <a:pt x="146833" y="954"/>
                    <a:pt x="97251" y="20024"/>
                    <a:pt x="61975" y="38139"/>
                  </a:cubicBezTo>
                  <a:cubicBezTo>
                    <a:pt x="42906" y="47673"/>
                    <a:pt x="13348" y="66743"/>
                    <a:pt x="0" y="83908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5" name="Graphic 4">
            <a:extLst>
              <a:ext uri="{FF2B5EF4-FFF2-40B4-BE49-F238E27FC236}">
                <a16:creationId xmlns:a16="http://schemas.microsoft.com/office/drawing/2014/main" id="{A50FBB15-8A32-3253-2FB7-253189B7EDDC}"/>
              </a:ext>
            </a:extLst>
          </p:cNvPr>
          <p:cNvGrpSpPr/>
          <p:nvPr userDrawn="1"/>
        </p:nvGrpSpPr>
        <p:grpSpPr>
          <a:xfrm>
            <a:off x="70031850" y="-1908"/>
            <a:ext cx="3891533" cy="4877947"/>
            <a:chOff x="69919390" y="39669384"/>
            <a:chExt cx="3891533" cy="4877947"/>
          </a:xfrm>
          <a:solidFill>
            <a:srgbClr val="009FEE"/>
          </a:solidFill>
        </p:grpSpPr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59FD687C-A67E-4CFE-F954-C7E0CF43EC56}"/>
                </a:ext>
              </a:extLst>
            </p:cNvPr>
            <p:cNvSpPr/>
            <p:nvPr/>
          </p:nvSpPr>
          <p:spPr>
            <a:xfrm>
              <a:off x="71867244" y="44255569"/>
              <a:ext cx="180716" cy="291762"/>
            </a:xfrm>
            <a:custGeom>
              <a:avLst/>
              <a:gdLst>
                <a:gd name="connsiteX0" fmla="*/ 512 w 180716"/>
                <a:gd name="connsiteY0" fmla="*/ 291762 h 291762"/>
                <a:gd name="connsiteX1" fmla="*/ 180716 w 180716"/>
                <a:gd name="connsiteY1" fmla="*/ 0 h 291762"/>
                <a:gd name="connsiteX2" fmla="*/ 130184 w 180716"/>
                <a:gd name="connsiteY2" fmla="*/ 45769 h 291762"/>
                <a:gd name="connsiteX3" fmla="*/ 512 w 180716"/>
                <a:gd name="connsiteY3" fmla="*/ 291762 h 291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716" h="291762">
                  <a:moveTo>
                    <a:pt x="512" y="291762"/>
                  </a:moveTo>
                  <a:cubicBezTo>
                    <a:pt x="101580" y="243135"/>
                    <a:pt x="159738" y="105836"/>
                    <a:pt x="180716" y="0"/>
                  </a:cubicBezTo>
                  <a:lnTo>
                    <a:pt x="130184" y="45769"/>
                  </a:lnTo>
                  <a:cubicBezTo>
                    <a:pt x="144486" y="93443"/>
                    <a:pt x="-9978" y="280319"/>
                    <a:pt x="512" y="291762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C49FD098-321B-CC9C-5C7B-7D44CA86A30F}"/>
                </a:ext>
              </a:extLst>
            </p:cNvPr>
            <p:cNvSpPr/>
            <p:nvPr/>
          </p:nvSpPr>
          <p:spPr>
            <a:xfrm>
              <a:off x="69919390" y="39669384"/>
              <a:ext cx="3891533" cy="4807391"/>
            </a:xfrm>
            <a:custGeom>
              <a:avLst/>
              <a:gdLst>
                <a:gd name="connsiteX0" fmla="*/ 3891533 w 3891533"/>
                <a:gd name="connsiteY0" fmla="*/ 1909 h 4807391"/>
                <a:gd name="connsiteX1" fmla="*/ 1447795 w 3891533"/>
                <a:gd name="connsiteY1" fmla="*/ 1909 h 4807391"/>
                <a:gd name="connsiteX2" fmla="*/ 1392491 w 3891533"/>
                <a:gd name="connsiteY2" fmla="*/ 36235 h 4807391"/>
                <a:gd name="connsiteX3" fmla="*/ 1423004 w 3891533"/>
                <a:gd name="connsiteY3" fmla="*/ 1909 h 4807391"/>
                <a:gd name="connsiteX4" fmla="*/ 1369609 w 3891533"/>
                <a:gd name="connsiteY4" fmla="*/ 1909 h 4807391"/>
                <a:gd name="connsiteX5" fmla="*/ 1287609 w 3891533"/>
                <a:gd name="connsiteY5" fmla="*/ 252669 h 4807391"/>
                <a:gd name="connsiteX6" fmla="*/ 1238986 w 3891533"/>
                <a:gd name="connsiteY6" fmla="*/ 252669 h 4807391"/>
                <a:gd name="connsiteX7" fmla="*/ 1197030 w 3891533"/>
                <a:gd name="connsiteY7" fmla="*/ 474830 h 4807391"/>
                <a:gd name="connsiteX8" fmla="*/ 1252334 w 3891533"/>
                <a:gd name="connsiteY8" fmla="*/ 453852 h 4807391"/>
                <a:gd name="connsiteX9" fmla="*/ 1148407 w 3891533"/>
                <a:gd name="connsiteY9" fmla="*/ 544432 h 4807391"/>
                <a:gd name="connsiteX10" fmla="*/ 1036849 w 3891533"/>
                <a:gd name="connsiteY10" fmla="*/ 477689 h 4807391"/>
                <a:gd name="connsiteX11" fmla="*/ 974873 w 3891533"/>
                <a:gd name="connsiteY11" fmla="*/ 503434 h 4807391"/>
                <a:gd name="connsiteX12" fmla="*/ 1020638 w 3891533"/>
                <a:gd name="connsiteY12" fmla="*/ 306064 h 4807391"/>
                <a:gd name="connsiteX13" fmla="*/ 1064499 w 3891533"/>
                <a:gd name="connsiteY13" fmla="*/ 155418 h 4807391"/>
                <a:gd name="connsiteX14" fmla="*/ 995852 w 3891533"/>
                <a:gd name="connsiteY14" fmla="*/ 267926 h 4807391"/>
                <a:gd name="connsiteX15" fmla="*/ 960571 w 3891533"/>
                <a:gd name="connsiteY15" fmla="*/ 267926 h 4807391"/>
                <a:gd name="connsiteX16" fmla="*/ 973919 w 3891533"/>
                <a:gd name="connsiteY16" fmla="*/ 391877 h 4807391"/>
                <a:gd name="connsiteX17" fmla="*/ 946269 w 3891533"/>
                <a:gd name="connsiteY17" fmla="*/ 377575 h 4807391"/>
                <a:gd name="connsiteX18" fmla="*/ 918620 w 3891533"/>
                <a:gd name="connsiteY18" fmla="*/ 474830 h 4807391"/>
                <a:gd name="connsiteX19" fmla="*/ 946269 w 3891533"/>
                <a:gd name="connsiteY19" fmla="*/ 447176 h 4807391"/>
                <a:gd name="connsiteX20" fmla="*/ 946269 w 3891533"/>
                <a:gd name="connsiteY20" fmla="*/ 502480 h 4807391"/>
                <a:gd name="connsiteX21" fmla="*/ 890970 w 3891533"/>
                <a:gd name="connsiteY21" fmla="*/ 502480 h 4807391"/>
                <a:gd name="connsiteX22" fmla="*/ 905272 w 3891533"/>
                <a:gd name="connsiteY22" fmla="*/ 613083 h 4807391"/>
                <a:gd name="connsiteX23" fmla="*/ 950082 w 3891533"/>
                <a:gd name="connsiteY23" fmla="*/ 532988 h 4807391"/>
                <a:gd name="connsiteX24" fmla="*/ 1002523 w 3891533"/>
                <a:gd name="connsiteY24" fmla="*/ 536806 h 4807391"/>
                <a:gd name="connsiteX25" fmla="*/ 989175 w 3891533"/>
                <a:gd name="connsiteY25" fmla="*/ 640733 h 4807391"/>
                <a:gd name="connsiteX26" fmla="*/ 947224 w 3891533"/>
                <a:gd name="connsiteY26" fmla="*/ 633102 h 4807391"/>
                <a:gd name="connsiteX27" fmla="*/ 940548 w 3891533"/>
                <a:gd name="connsiteY27" fmla="*/ 681730 h 4807391"/>
                <a:gd name="connsiteX28" fmla="*/ 870946 w 3891533"/>
                <a:gd name="connsiteY28" fmla="*/ 626431 h 4807391"/>
                <a:gd name="connsiteX29" fmla="*/ 856644 w 3891533"/>
                <a:gd name="connsiteY29" fmla="*/ 694128 h 4807391"/>
                <a:gd name="connsiteX30" fmla="*/ 821364 w 3891533"/>
                <a:gd name="connsiteY30" fmla="*/ 792334 h 4807391"/>
                <a:gd name="connsiteX31" fmla="*/ 793714 w 3891533"/>
                <a:gd name="connsiteY31" fmla="*/ 792334 h 4807391"/>
                <a:gd name="connsiteX32" fmla="*/ 787993 w 3891533"/>
                <a:gd name="connsiteY32" fmla="*/ 765638 h 4807391"/>
                <a:gd name="connsiteX33" fmla="*/ 752717 w 3891533"/>
                <a:gd name="connsiteY33" fmla="*/ 778032 h 4807391"/>
                <a:gd name="connsiteX34" fmla="*/ 752717 w 3891533"/>
                <a:gd name="connsiteY34" fmla="*/ 680776 h 4807391"/>
                <a:gd name="connsiteX35" fmla="*/ 696459 w 3891533"/>
                <a:gd name="connsiteY35" fmla="*/ 826659 h 4807391"/>
                <a:gd name="connsiteX36" fmla="*/ 717437 w 3891533"/>
                <a:gd name="connsiteY36" fmla="*/ 847633 h 4807391"/>
                <a:gd name="connsiteX37" fmla="*/ 751763 w 3891533"/>
                <a:gd name="connsiteY37" fmla="*/ 819983 h 4807391"/>
                <a:gd name="connsiteX38" fmla="*/ 737461 w 3891533"/>
                <a:gd name="connsiteY38" fmla="*/ 917239 h 4807391"/>
                <a:gd name="connsiteX39" fmla="*/ 703135 w 3891533"/>
                <a:gd name="connsiteY39" fmla="*/ 861935 h 4807391"/>
                <a:gd name="connsiteX40" fmla="*/ 667855 w 3891533"/>
                <a:gd name="connsiteY40" fmla="*/ 944889 h 4807391"/>
                <a:gd name="connsiteX41" fmla="*/ 640205 w 3891533"/>
                <a:gd name="connsiteY41" fmla="*/ 930587 h 4807391"/>
                <a:gd name="connsiteX42" fmla="*/ 640205 w 3891533"/>
                <a:gd name="connsiteY42" fmla="*/ 985886 h 4807391"/>
                <a:gd name="connsiteX43" fmla="*/ 765110 w 3891533"/>
                <a:gd name="connsiteY43" fmla="*/ 1000188 h 4807391"/>
                <a:gd name="connsiteX44" fmla="*/ 710761 w 3891533"/>
                <a:gd name="connsiteY44" fmla="*/ 1076465 h 4807391"/>
                <a:gd name="connsiteX45" fmla="*/ 682157 w 3891533"/>
                <a:gd name="connsiteY45" fmla="*/ 1068840 h 4807391"/>
                <a:gd name="connsiteX46" fmla="*/ 709811 w 3891533"/>
                <a:gd name="connsiteY46" fmla="*/ 1124139 h 4807391"/>
                <a:gd name="connsiteX47" fmla="*/ 807062 w 3891533"/>
                <a:gd name="connsiteY47" fmla="*/ 1096489 h 4807391"/>
                <a:gd name="connsiteX48" fmla="*/ 807062 w 3891533"/>
                <a:gd name="connsiteY48" fmla="*/ 1138441 h 4807391"/>
                <a:gd name="connsiteX49" fmla="*/ 724113 w 3891533"/>
                <a:gd name="connsiteY49" fmla="*/ 1110791 h 4807391"/>
                <a:gd name="connsiteX50" fmla="*/ 793714 w 3891533"/>
                <a:gd name="connsiteY50" fmla="*/ 1180397 h 4807391"/>
                <a:gd name="connsiteX51" fmla="*/ 668809 w 3891533"/>
                <a:gd name="connsiteY51" fmla="*/ 1167045 h 4807391"/>
                <a:gd name="connsiteX52" fmla="*/ 696459 w 3891533"/>
                <a:gd name="connsiteY52" fmla="*/ 1194699 h 4807391"/>
                <a:gd name="connsiteX53" fmla="*/ 662137 w 3891533"/>
                <a:gd name="connsiteY53" fmla="*/ 1278603 h 4807391"/>
                <a:gd name="connsiteX54" fmla="*/ 613510 w 3891533"/>
                <a:gd name="connsiteY54" fmla="*/ 1202325 h 4807391"/>
                <a:gd name="connsiteX55" fmla="*/ 641159 w 3891533"/>
                <a:gd name="connsiteY55" fmla="*/ 1181347 h 4807391"/>
                <a:gd name="connsiteX56" fmla="*/ 613510 w 3891533"/>
                <a:gd name="connsiteY56" fmla="*/ 1098398 h 4807391"/>
                <a:gd name="connsiteX57" fmla="*/ 654507 w 3891533"/>
                <a:gd name="connsiteY57" fmla="*/ 1126048 h 4807391"/>
                <a:gd name="connsiteX58" fmla="*/ 668809 w 3891533"/>
                <a:gd name="connsiteY58" fmla="*/ 1070748 h 4807391"/>
                <a:gd name="connsiteX59" fmla="*/ 564882 w 3891533"/>
                <a:gd name="connsiteY59" fmla="*/ 1082187 h 4807391"/>
                <a:gd name="connsiteX60" fmla="*/ 551534 w 3891533"/>
                <a:gd name="connsiteY60" fmla="*/ 1029746 h 4807391"/>
                <a:gd name="connsiteX61" fmla="*/ 502906 w 3891533"/>
                <a:gd name="connsiteY61" fmla="*/ 1099352 h 4807391"/>
                <a:gd name="connsiteX62" fmla="*/ 572508 w 3891533"/>
                <a:gd name="connsiteY62" fmla="*/ 1099352 h 4807391"/>
                <a:gd name="connsiteX63" fmla="*/ 530556 w 3891533"/>
                <a:gd name="connsiteY63" fmla="*/ 1203280 h 4807391"/>
                <a:gd name="connsiteX64" fmla="*/ 572508 w 3891533"/>
                <a:gd name="connsiteY64" fmla="*/ 1307207 h 4807391"/>
                <a:gd name="connsiteX65" fmla="*/ 523885 w 3891533"/>
                <a:gd name="connsiteY65" fmla="*/ 1279557 h 4807391"/>
                <a:gd name="connsiteX66" fmla="*/ 475257 w 3891533"/>
                <a:gd name="connsiteY66" fmla="*/ 1321509 h 4807391"/>
                <a:gd name="connsiteX67" fmla="*/ 460955 w 3891533"/>
                <a:gd name="connsiteY67" fmla="*/ 1293859 h 4807391"/>
                <a:gd name="connsiteX68" fmla="*/ 378001 w 3891533"/>
                <a:gd name="connsiteY68" fmla="*/ 1543665 h 4807391"/>
                <a:gd name="connsiteX69" fmla="*/ 405651 w 3891533"/>
                <a:gd name="connsiteY69" fmla="*/ 1516016 h 4807391"/>
                <a:gd name="connsiteX70" fmla="*/ 405651 w 3891533"/>
                <a:gd name="connsiteY70" fmla="*/ 1571319 h 4807391"/>
                <a:gd name="connsiteX71" fmla="*/ 350351 w 3891533"/>
                <a:gd name="connsiteY71" fmla="*/ 1571319 h 4807391"/>
                <a:gd name="connsiteX72" fmla="*/ 350351 w 3891533"/>
                <a:gd name="connsiteY72" fmla="*/ 1640921 h 4807391"/>
                <a:gd name="connsiteX73" fmla="*/ 350351 w 3891533"/>
                <a:gd name="connsiteY73" fmla="*/ 1696220 h 4807391"/>
                <a:gd name="connsiteX74" fmla="*/ 401838 w 3891533"/>
                <a:gd name="connsiteY74" fmla="*/ 1709572 h 4807391"/>
                <a:gd name="connsiteX75" fmla="*/ 593486 w 3891533"/>
                <a:gd name="connsiteY75" fmla="*/ 1697175 h 4807391"/>
                <a:gd name="connsiteX76" fmla="*/ 579184 w 3891533"/>
                <a:gd name="connsiteY76" fmla="*/ 1640921 h 4807391"/>
                <a:gd name="connsiteX77" fmla="*/ 564882 w 3891533"/>
                <a:gd name="connsiteY77" fmla="*/ 1682873 h 4807391"/>
                <a:gd name="connsiteX78" fmla="*/ 456187 w 3891533"/>
                <a:gd name="connsiteY78" fmla="*/ 1682873 h 4807391"/>
                <a:gd name="connsiteX79" fmla="*/ 460000 w 3891533"/>
                <a:gd name="connsiteY79" fmla="*/ 1536039 h 4807391"/>
                <a:gd name="connsiteX80" fmla="*/ 585860 w 3891533"/>
                <a:gd name="connsiteY80" fmla="*/ 1391110 h 4807391"/>
                <a:gd name="connsiteX81" fmla="*/ 600162 w 3891533"/>
                <a:gd name="connsiteY81" fmla="*/ 1516016 h 4807391"/>
                <a:gd name="connsiteX82" fmla="*/ 731739 w 3891533"/>
                <a:gd name="connsiteY82" fmla="*/ 1459762 h 4807391"/>
                <a:gd name="connsiteX83" fmla="*/ 750808 w 3891533"/>
                <a:gd name="connsiteY83" fmla="*/ 1478831 h 4807391"/>
                <a:gd name="connsiteX84" fmla="*/ 650694 w 3891533"/>
                <a:gd name="connsiteY84" fmla="*/ 1740081 h 4807391"/>
                <a:gd name="connsiteX85" fmla="*/ 578229 w 3891533"/>
                <a:gd name="connsiteY85" fmla="*/ 1987028 h 4807391"/>
                <a:gd name="connsiteX86" fmla="*/ 503861 w 3891533"/>
                <a:gd name="connsiteY86" fmla="*/ 2343629 h 4807391"/>
                <a:gd name="connsiteX87" fmla="*/ 461909 w 3891533"/>
                <a:gd name="connsiteY87" fmla="*/ 2377950 h 4807391"/>
                <a:gd name="connsiteX88" fmla="*/ 474302 w 3891533"/>
                <a:gd name="connsiteY88" fmla="*/ 2417998 h 4807391"/>
                <a:gd name="connsiteX89" fmla="*/ 439022 w 3891533"/>
                <a:gd name="connsiteY89" fmla="*/ 2416089 h 4807391"/>
                <a:gd name="connsiteX90" fmla="*/ 362745 w 3891533"/>
                <a:gd name="connsiteY90" fmla="*/ 2605833 h 4807391"/>
                <a:gd name="connsiteX91" fmla="*/ 377047 w 3891533"/>
                <a:gd name="connsiteY91" fmla="*/ 2653507 h 4807391"/>
                <a:gd name="connsiteX92" fmla="*/ 335095 w 3891533"/>
                <a:gd name="connsiteY92" fmla="*/ 2653507 h 4807391"/>
                <a:gd name="connsiteX93" fmla="*/ 265494 w 3891533"/>
                <a:gd name="connsiteY93" fmla="*/ 2744086 h 4807391"/>
                <a:gd name="connsiteX94" fmla="*/ 293143 w 3891533"/>
                <a:gd name="connsiteY94" fmla="*/ 2771736 h 4807391"/>
                <a:gd name="connsiteX95" fmla="*/ 238794 w 3891533"/>
                <a:gd name="connsiteY95" fmla="*/ 2816546 h 4807391"/>
                <a:gd name="connsiteX96" fmla="*/ 278841 w 3891533"/>
                <a:gd name="connsiteY96" fmla="*/ 2917615 h 4807391"/>
                <a:gd name="connsiteX97" fmla="*/ 244515 w 3891533"/>
                <a:gd name="connsiteY97" fmla="*/ 2889965 h 4807391"/>
                <a:gd name="connsiteX98" fmla="*/ 153936 w 3891533"/>
                <a:gd name="connsiteY98" fmla="*/ 2983403 h 4807391"/>
                <a:gd name="connsiteX99" fmla="*/ 70987 w 3891533"/>
                <a:gd name="connsiteY99" fmla="*/ 3098774 h 4807391"/>
                <a:gd name="connsiteX100" fmla="*/ 112939 w 3891533"/>
                <a:gd name="connsiteY100" fmla="*/ 3196030 h 4807391"/>
                <a:gd name="connsiteX101" fmla="*/ 168238 w 3891533"/>
                <a:gd name="connsiteY101" fmla="*/ 3182682 h 4807391"/>
                <a:gd name="connsiteX102" fmla="*/ 55730 w 3891533"/>
                <a:gd name="connsiteY102" fmla="*/ 3532602 h 4807391"/>
                <a:gd name="connsiteX103" fmla="*/ 11870 w 3891533"/>
                <a:gd name="connsiteY103" fmla="*/ 3644160 h 4807391"/>
                <a:gd name="connsiteX104" fmla="*/ 1381 w 3891533"/>
                <a:gd name="connsiteY104" fmla="*/ 3709948 h 4807391"/>
                <a:gd name="connsiteX105" fmla="*/ 418049 w 3891533"/>
                <a:gd name="connsiteY105" fmla="*/ 3029172 h 4807391"/>
                <a:gd name="connsiteX106" fmla="*/ 237844 w 3891533"/>
                <a:gd name="connsiteY106" fmla="*/ 3467768 h 4807391"/>
                <a:gd name="connsiteX107" fmla="*/ 257863 w 3891533"/>
                <a:gd name="connsiteY107" fmla="*/ 3501140 h 4807391"/>
                <a:gd name="connsiteX108" fmla="*/ 348443 w 3891533"/>
                <a:gd name="connsiteY108" fmla="*/ 3376234 h 4807391"/>
                <a:gd name="connsiteX109" fmla="*/ 307445 w 3891533"/>
                <a:gd name="connsiteY109" fmla="*/ 3543091 h 4807391"/>
                <a:gd name="connsiteX110" fmla="*/ 362745 w 3891533"/>
                <a:gd name="connsiteY110" fmla="*/ 3515442 h 4807391"/>
                <a:gd name="connsiteX111" fmla="*/ 362745 w 3891533"/>
                <a:gd name="connsiteY111" fmla="*/ 3585043 h 4807391"/>
                <a:gd name="connsiteX112" fmla="*/ 320793 w 3891533"/>
                <a:gd name="connsiteY112" fmla="*/ 3577417 h 4807391"/>
                <a:gd name="connsiteX113" fmla="*/ 307445 w 3891533"/>
                <a:gd name="connsiteY113" fmla="*/ 3640347 h 4807391"/>
                <a:gd name="connsiteX114" fmla="*/ 279796 w 3891533"/>
                <a:gd name="connsiteY114" fmla="*/ 3626045 h 4807391"/>
                <a:gd name="connsiteX115" fmla="*/ 279796 w 3891533"/>
                <a:gd name="connsiteY115" fmla="*/ 3667997 h 4807391"/>
                <a:gd name="connsiteX116" fmla="*/ 315071 w 3891533"/>
                <a:gd name="connsiteY116" fmla="*/ 3654649 h 4807391"/>
                <a:gd name="connsiteX117" fmla="*/ 321747 w 3891533"/>
                <a:gd name="connsiteY117" fmla="*/ 3682299 h 4807391"/>
                <a:gd name="connsiteX118" fmla="*/ 224492 w 3891533"/>
                <a:gd name="connsiteY118" fmla="*/ 3731876 h 4807391"/>
                <a:gd name="connsiteX119" fmla="*/ 265494 w 3891533"/>
                <a:gd name="connsiteY119" fmla="*/ 3738552 h 4807391"/>
                <a:gd name="connsiteX120" fmla="*/ 404701 w 3891533"/>
                <a:gd name="connsiteY120" fmla="*/ 3870129 h 4807391"/>
                <a:gd name="connsiteX121" fmla="*/ 390399 w 3891533"/>
                <a:gd name="connsiteY121" fmla="*/ 3960709 h 4807391"/>
                <a:gd name="connsiteX122" fmla="*/ 500998 w 3891533"/>
                <a:gd name="connsiteY122" fmla="*/ 3918757 h 4807391"/>
                <a:gd name="connsiteX123" fmla="*/ 587764 w 3891533"/>
                <a:gd name="connsiteY123" fmla="*/ 4103729 h 4807391"/>
                <a:gd name="connsiteX124" fmla="*/ 639251 w 3891533"/>
                <a:gd name="connsiteY124" fmla="*/ 4099916 h 4807391"/>
                <a:gd name="connsiteX125" fmla="*/ 772736 w 3891533"/>
                <a:gd name="connsiteY125" fmla="*/ 4267728 h 4807391"/>
                <a:gd name="connsiteX126" fmla="*/ 988221 w 3891533"/>
                <a:gd name="connsiteY126" fmla="*/ 4099916 h 4807391"/>
                <a:gd name="connsiteX127" fmla="*/ 961526 w 3891533"/>
                <a:gd name="connsiteY127" fmla="*/ 4149498 h 4807391"/>
                <a:gd name="connsiteX128" fmla="*/ 989175 w 3891533"/>
                <a:gd name="connsiteY128" fmla="*/ 4176194 h 4807391"/>
                <a:gd name="connsiteX129" fmla="*/ 960571 w 3891533"/>
                <a:gd name="connsiteY129" fmla="*/ 4238169 h 4807391"/>
                <a:gd name="connsiteX130" fmla="*/ 1043525 w 3891533"/>
                <a:gd name="connsiteY130" fmla="*/ 4210520 h 4807391"/>
                <a:gd name="connsiteX131" fmla="*/ 1002523 w 3891533"/>
                <a:gd name="connsiteY131" fmla="*/ 4328749 h 4807391"/>
                <a:gd name="connsiteX132" fmla="*/ 1062594 w 3891533"/>
                <a:gd name="connsiteY132" fmla="*/ 4349727 h 4807391"/>
                <a:gd name="connsiteX133" fmla="*/ 1107405 w 3891533"/>
                <a:gd name="connsiteY133" fmla="*/ 4293473 h 4807391"/>
                <a:gd name="connsiteX134" fmla="*/ 1180824 w 3891533"/>
                <a:gd name="connsiteY134" fmla="*/ 4337329 h 4807391"/>
                <a:gd name="connsiteX135" fmla="*/ 1169380 w 3891533"/>
                <a:gd name="connsiteY135" fmla="*/ 4446028 h 4807391"/>
                <a:gd name="connsiteX136" fmla="*/ 1238986 w 3891533"/>
                <a:gd name="connsiteY136" fmla="*/ 4431726 h 4807391"/>
                <a:gd name="connsiteX137" fmla="*/ 1197030 w 3891533"/>
                <a:gd name="connsiteY137" fmla="*/ 4501328 h 4807391"/>
                <a:gd name="connsiteX138" fmla="*/ 1265681 w 3891533"/>
                <a:gd name="connsiteY138" fmla="*/ 4503236 h 4807391"/>
                <a:gd name="connsiteX139" fmla="*/ 1295240 w 3891533"/>
                <a:gd name="connsiteY139" fmla="*/ 4591907 h 4807391"/>
                <a:gd name="connsiteX140" fmla="*/ 1392491 w 3891533"/>
                <a:gd name="connsiteY140" fmla="*/ 4682487 h 4807391"/>
                <a:gd name="connsiteX141" fmla="*/ 1489747 w 3891533"/>
                <a:gd name="connsiteY141" fmla="*/ 4766390 h 4807391"/>
                <a:gd name="connsiteX142" fmla="*/ 1517396 w 3891533"/>
                <a:gd name="connsiteY142" fmla="*/ 4752088 h 4807391"/>
                <a:gd name="connsiteX143" fmla="*/ 1517396 w 3891533"/>
                <a:gd name="connsiteY143" fmla="*/ 4807392 h 4807391"/>
                <a:gd name="connsiteX144" fmla="*/ 1771974 w 3891533"/>
                <a:gd name="connsiteY144" fmla="*/ 4791181 h 4807391"/>
                <a:gd name="connsiteX145" fmla="*/ 1858741 w 3891533"/>
                <a:gd name="connsiteY145" fmla="*/ 4710136 h 4807391"/>
                <a:gd name="connsiteX146" fmla="*/ 1886390 w 3891533"/>
                <a:gd name="connsiteY146" fmla="*/ 4723484 h 4807391"/>
                <a:gd name="connsiteX147" fmla="*/ 2227730 w 3891533"/>
                <a:gd name="connsiteY147" fmla="*/ 3932105 h 4807391"/>
                <a:gd name="connsiteX148" fmla="*/ 2212474 w 3891533"/>
                <a:gd name="connsiteY148" fmla="*/ 4035082 h 4807391"/>
                <a:gd name="connsiteX149" fmla="*/ 2247754 w 3891533"/>
                <a:gd name="connsiteY149" fmla="*/ 4070358 h 4807391"/>
                <a:gd name="connsiteX150" fmla="*/ 2282080 w 3891533"/>
                <a:gd name="connsiteY150" fmla="*/ 4000756 h 4807391"/>
                <a:gd name="connsiteX151" fmla="*/ 2296382 w 3891533"/>
                <a:gd name="connsiteY151" fmla="*/ 4070358 h 4807391"/>
                <a:gd name="connsiteX152" fmla="*/ 2324032 w 3891533"/>
                <a:gd name="connsiteY152" fmla="*/ 3973107 h 4807391"/>
                <a:gd name="connsiteX153" fmla="*/ 2303054 w 3891533"/>
                <a:gd name="connsiteY153" fmla="*/ 4000756 h 4807391"/>
                <a:gd name="connsiteX154" fmla="*/ 2282080 w 3891533"/>
                <a:gd name="connsiteY154" fmla="*/ 3979778 h 4807391"/>
                <a:gd name="connsiteX155" fmla="*/ 2448937 w 3891533"/>
                <a:gd name="connsiteY155" fmla="*/ 3677531 h 4807391"/>
                <a:gd name="connsiteX156" fmla="*/ 2529028 w 3891533"/>
                <a:gd name="connsiteY156" fmla="*/ 3532602 h 4807391"/>
                <a:gd name="connsiteX157" fmla="*/ 2863696 w 3891533"/>
                <a:gd name="connsiteY157" fmla="*/ 2813688 h 4807391"/>
                <a:gd name="connsiteX158" fmla="*/ 2822694 w 3891533"/>
                <a:gd name="connsiteY158" fmla="*/ 2771736 h 4807391"/>
                <a:gd name="connsiteX159" fmla="*/ 2889437 w 3891533"/>
                <a:gd name="connsiteY159" fmla="*/ 2642063 h 4807391"/>
                <a:gd name="connsiteX160" fmla="*/ 3012438 w 3891533"/>
                <a:gd name="connsiteY160" fmla="*/ 2265443 h 4807391"/>
                <a:gd name="connsiteX161" fmla="*/ 3143060 w 3891533"/>
                <a:gd name="connsiteY161" fmla="*/ 1966055 h 4807391"/>
                <a:gd name="connsiteX162" fmla="*/ 3184062 w 3891533"/>
                <a:gd name="connsiteY162" fmla="*/ 1958424 h 4807391"/>
                <a:gd name="connsiteX163" fmla="*/ 3155458 w 3891533"/>
                <a:gd name="connsiteY163" fmla="*/ 1881197 h 4807391"/>
                <a:gd name="connsiteX164" fmla="*/ 3253664 w 3891533"/>
                <a:gd name="connsiteY164" fmla="*/ 1597060 h 4807391"/>
                <a:gd name="connsiteX165" fmla="*/ 3281313 w 3891533"/>
                <a:gd name="connsiteY165" fmla="*/ 1611362 h 4807391"/>
                <a:gd name="connsiteX166" fmla="*/ 3337567 w 3891533"/>
                <a:gd name="connsiteY166" fmla="*/ 1444505 h 4807391"/>
                <a:gd name="connsiteX167" fmla="*/ 3378569 w 3891533"/>
                <a:gd name="connsiteY167" fmla="*/ 1472155 h 4807391"/>
                <a:gd name="connsiteX168" fmla="*/ 3420521 w 3891533"/>
                <a:gd name="connsiteY168" fmla="*/ 1381575 h 4807391"/>
                <a:gd name="connsiteX169" fmla="*/ 3365222 w 3891533"/>
                <a:gd name="connsiteY169" fmla="*/ 1402554 h 4807391"/>
                <a:gd name="connsiteX170" fmla="*/ 3462473 w 3891533"/>
                <a:gd name="connsiteY170" fmla="*/ 1097444 h 4807391"/>
                <a:gd name="connsiteX171" fmla="*/ 3392871 w 3891533"/>
                <a:gd name="connsiteY171" fmla="*/ 1132724 h 4807391"/>
                <a:gd name="connsiteX172" fmla="*/ 3475820 w 3891533"/>
                <a:gd name="connsiteY172" fmla="*/ 1055492 h 4807391"/>
                <a:gd name="connsiteX173" fmla="*/ 3488218 w 3891533"/>
                <a:gd name="connsiteY173" fmla="*/ 894357 h 4807391"/>
                <a:gd name="connsiteX174" fmla="*/ 3889629 w 3891533"/>
                <a:gd name="connsiteY174" fmla="*/ 0 h 4807391"/>
                <a:gd name="connsiteX175" fmla="*/ 1073079 w 3891533"/>
                <a:gd name="connsiteY175" fmla="*/ 676009 h 4807391"/>
                <a:gd name="connsiteX176" fmla="*/ 1045429 w 3891533"/>
                <a:gd name="connsiteY176" fmla="*/ 682685 h 4807391"/>
                <a:gd name="connsiteX177" fmla="*/ 1045429 w 3891533"/>
                <a:gd name="connsiteY177" fmla="*/ 640733 h 4807391"/>
                <a:gd name="connsiteX178" fmla="*/ 1017779 w 3891533"/>
                <a:gd name="connsiteY178" fmla="*/ 655035 h 4807391"/>
                <a:gd name="connsiteX179" fmla="*/ 1021592 w 3891533"/>
                <a:gd name="connsiteY179" fmla="*/ 550153 h 4807391"/>
                <a:gd name="connsiteX180" fmla="*/ 1087381 w 3891533"/>
                <a:gd name="connsiteY180" fmla="*/ 529175 h 4807391"/>
                <a:gd name="connsiteX181" fmla="*/ 1115035 w 3891533"/>
                <a:gd name="connsiteY181" fmla="*/ 605453 h 4807391"/>
                <a:gd name="connsiteX182" fmla="*/ 1073079 w 3891533"/>
                <a:gd name="connsiteY182" fmla="*/ 675059 h 4807391"/>
                <a:gd name="connsiteX183" fmla="*/ 2365029 w 3891533"/>
                <a:gd name="connsiteY183" fmla="*/ 3780504 h 4807391"/>
                <a:gd name="connsiteX184" fmla="*/ 2359312 w 3891533"/>
                <a:gd name="connsiteY184" fmla="*/ 3739507 h 4807391"/>
                <a:gd name="connsiteX185" fmla="*/ 2462285 w 3891533"/>
                <a:gd name="connsiteY185" fmla="*/ 3544046 h 4807391"/>
                <a:gd name="connsiteX186" fmla="*/ 2365029 w 3891533"/>
                <a:gd name="connsiteY186" fmla="*/ 3779550 h 480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</a:cxnLst>
              <a:rect l="l" t="t" r="r" b="b"/>
              <a:pathLst>
                <a:path w="3891533" h="4807391">
                  <a:moveTo>
                    <a:pt x="3891533" y="1909"/>
                  </a:moveTo>
                  <a:lnTo>
                    <a:pt x="1447795" y="1909"/>
                  </a:lnTo>
                  <a:cubicBezTo>
                    <a:pt x="1437306" y="26700"/>
                    <a:pt x="1420145" y="43860"/>
                    <a:pt x="1392491" y="36235"/>
                  </a:cubicBezTo>
                  <a:cubicBezTo>
                    <a:pt x="1403934" y="26700"/>
                    <a:pt x="1414423" y="15256"/>
                    <a:pt x="1423004" y="1909"/>
                  </a:cubicBezTo>
                  <a:lnTo>
                    <a:pt x="1369609" y="1909"/>
                  </a:lnTo>
                  <a:lnTo>
                    <a:pt x="1287609" y="252669"/>
                  </a:lnTo>
                  <a:lnTo>
                    <a:pt x="1238986" y="252669"/>
                  </a:lnTo>
                  <a:cubicBezTo>
                    <a:pt x="1272358" y="341345"/>
                    <a:pt x="1178915" y="399503"/>
                    <a:pt x="1197030" y="474830"/>
                  </a:cubicBezTo>
                  <a:cubicBezTo>
                    <a:pt x="1218962" y="466245"/>
                    <a:pt x="1240890" y="390922"/>
                    <a:pt x="1252334" y="453852"/>
                  </a:cubicBezTo>
                  <a:lnTo>
                    <a:pt x="1148407" y="544432"/>
                  </a:lnTo>
                  <a:cubicBezTo>
                    <a:pt x="1126474" y="471967"/>
                    <a:pt x="1066407" y="544432"/>
                    <a:pt x="1036849" y="477689"/>
                  </a:cubicBezTo>
                  <a:lnTo>
                    <a:pt x="974873" y="503434"/>
                  </a:lnTo>
                  <a:cubicBezTo>
                    <a:pt x="999664" y="440504"/>
                    <a:pt x="1002523" y="369949"/>
                    <a:pt x="1020638" y="306064"/>
                  </a:cubicBezTo>
                  <a:cubicBezTo>
                    <a:pt x="1033990" y="260300"/>
                    <a:pt x="1088335" y="205950"/>
                    <a:pt x="1064499" y="155418"/>
                  </a:cubicBezTo>
                  <a:cubicBezTo>
                    <a:pt x="1016825" y="197370"/>
                    <a:pt x="993943" y="196416"/>
                    <a:pt x="995852" y="267926"/>
                  </a:cubicBezTo>
                  <a:lnTo>
                    <a:pt x="960571" y="267926"/>
                  </a:lnTo>
                  <a:cubicBezTo>
                    <a:pt x="960571" y="266971"/>
                    <a:pt x="973919" y="391877"/>
                    <a:pt x="973919" y="391877"/>
                  </a:cubicBezTo>
                  <a:lnTo>
                    <a:pt x="946269" y="377575"/>
                  </a:lnTo>
                  <a:cubicBezTo>
                    <a:pt x="954850" y="430970"/>
                    <a:pt x="911944" y="430970"/>
                    <a:pt x="918620" y="474830"/>
                  </a:cubicBezTo>
                  <a:lnTo>
                    <a:pt x="946269" y="447176"/>
                  </a:lnTo>
                  <a:lnTo>
                    <a:pt x="946269" y="502480"/>
                  </a:lnTo>
                  <a:cubicBezTo>
                    <a:pt x="946269" y="502480"/>
                    <a:pt x="890970" y="502480"/>
                    <a:pt x="890970" y="502480"/>
                  </a:cubicBezTo>
                  <a:lnTo>
                    <a:pt x="905272" y="613083"/>
                  </a:lnTo>
                  <a:cubicBezTo>
                    <a:pt x="952945" y="623568"/>
                    <a:pt x="925291" y="562547"/>
                    <a:pt x="950082" y="532988"/>
                  </a:cubicBezTo>
                  <a:cubicBezTo>
                    <a:pt x="963430" y="516782"/>
                    <a:pt x="992988" y="513919"/>
                    <a:pt x="1002523" y="536806"/>
                  </a:cubicBezTo>
                  <a:lnTo>
                    <a:pt x="989175" y="640733"/>
                  </a:lnTo>
                  <a:lnTo>
                    <a:pt x="947224" y="633102"/>
                  </a:lnTo>
                  <a:lnTo>
                    <a:pt x="940548" y="681730"/>
                  </a:lnTo>
                  <a:cubicBezTo>
                    <a:pt x="917665" y="659802"/>
                    <a:pt x="912898" y="616896"/>
                    <a:pt x="870946" y="626431"/>
                  </a:cubicBezTo>
                  <a:cubicBezTo>
                    <a:pt x="845201" y="632153"/>
                    <a:pt x="864270" y="673150"/>
                    <a:pt x="856644" y="694128"/>
                  </a:cubicBezTo>
                  <a:cubicBezTo>
                    <a:pt x="847109" y="720823"/>
                    <a:pt x="808016" y="747519"/>
                    <a:pt x="821364" y="792334"/>
                  </a:cubicBezTo>
                  <a:lnTo>
                    <a:pt x="793714" y="792334"/>
                  </a:lnTo>
                  <a:cubicBezTo>
                    <a:pt x="793714" y="792334"/>
                    <a:pt x="787993" y="765638"/>
                    <a:pt x="787993" y="765638"/>
                  </a:cubicBezTo>
                  <a:lnTo>
                    <a:pt x="752717" y="778032"/>
                  </a:lnTo>
                  <a:cubicBezTo>
                    <a:pt x="745086" y="770406"/>
                    <a:pt x="791806" y="687452"/>
                    <a:pt x="752717" y="680776"/>
                  </a:cubicBezTo>
                  <a:cubicBezTo>
                    <a:pt x="745086" y="733217"/>
                    <a:pt x="699322" y="772310"/>
                    <a:pt x="696459" y="826659"/>
                  </a:cubicBezTo>
                  <a:cubicBezTo>
                    <a:pt x="695509" y="848587"/>
                    <a:pt x="694554" y="850496"/>
                    <a:pt x="717437" y="847633"/>
                  </a:cubicBezTo>
                  <a:lnTo>
                    <a:pt x="751763" y="819983"/>
                  </a:lnTo>
                  <a:lnTo>
                    <a:pt x="737461" y="917239"/>
                  </a:lnTo>
                  <a:lnTo>
                    <a:pt x="703135" y="861935"/>
                  </a:lnTo>
                  <a:cubicBezTo>
                    <a:pt x="673576" y="883868"/>
                    <a:pt x="664042" y="908659"/>
                    <a:pt x="667855" y="944889"/>
                  </a:cubicBezTo>
                  <a:lnTo>
                    <a:pt x="640205" y="930587"/>
                  </a:lnTo>
                  <a:lnTo>
                    <a:pt x="640205" y="985886"/>
                  </a:lnTo>
                  <a:cubicBezTo>
                    <a:pt x="704089" y="943934"/>
                    <a:pt x="708857" y="976351"/>
                    <a:pt x="765110" y="1000188"/>
                  </a:cubicBezTo>
                  <a:cubicBezTo>
                    <a:pt x="763201" y="1055492"/>
                    <a:pt x="717437" y="1005910"/>
                    <a:pt x="710761" y="1076465"/>
                  </a:cubicBezTo>
                  <a:lnTo>
                    <a:pt x="682157" y="1068840"/>
                  </a:lnTo>
                  <a:cubicBezTo>
                    <a:pt x="678344" y="1093631"/>
                    <a:pt x="682157" y="1117467"/>
                    <a:pt x="709811" y="1124139"/>
                  </a:cubicBezTo>
                  <a:cubicBezTo>
                    <a:pt x="741274" y="1021166"/>
                    <a:pt x="753667" y="1115559"/>
                    <a:pt x="807062" y="1096489"/>
                  </a:cubicBezTo>
                  <a:lnTo>
                    <a:pt x="807062" y="1138441"/>
                  </a:lnTo>
                  <a:cubicBezTo>
                    <a:pt x="807062" y="1138441"/>
                    <a:pt x="724113" y="1110791"/>
                    <a:pt x="724113" y="1110791"/>
                  </a:cubicBezTo>
                  <a:lnTo>
                    <a:pt x="793714" y="1180397"/>
                  </a:lnTo>
                  <a:cubicBezTo>
                    <a:pt x="737461" y="1206138"/>
                    <a:pt x="732693" y="1135582"/>
                    <a:pt x="668809" y="1167045"/>
                  </a:cubicBezTo>
                  <a:lnTo>
                    <a:pt x="696459" y="1194699"/>
                  </a:lnTo>
                  <a:cubicBezTo>
                    <a:pt x="641159" y="1196603"/>
                    <a:pt x="669763" y="1245231"/>
                    <a:pt x="662137" y="1278603"/>
                  </a:cubicBezTo>
                  <a:lnTo>
                    <a:pt x="613510" y="1202325"/>
                  </a:lnTo>
                  <a:lnTo>
                    <a:pt x="641159" y="1181347"/>
                  </a:lnTo>
                  <a:cubicBezTo>
                    <a:pt x="593486" y="1179443"/>
                    <a:pt x="601112" y="1133674"/>
                    <a:pt x="613510" y="1098398"/>
                  </a:cubicBezTo>
                  <a:lnTo>
                    <a:pt x="654507" y="1126048"/>
                  </a:lnTo>
                  <a:lnTo>
                    <a:pt x="668809" y="1070748"/>
                  </a:lnTo>
                  <a:lnTo>
                    <a:pt x="564882" y="1082187"/>
                  </a:lnTo>
                  <a:lnTo>
                    <a:pt x="551534" y="1029746"/>
                  </a:lnTo>
                  <a:cubicBezTo>
                    <a:pt x="521021" y="1050725"/>
                    <a:pt x="547721" y="1105070"/>
                    <a:pt x="502906" y="1099352"/>
                  </a:cubicBezTo>
                  <a:cubicBezTo>
                    <a:pt x="502906" y="1134628"/>
                    <a:pt x="569649" y="1096489"/>
                    <a:pt x="572508" y="1099352"/>
                  </a:cubicBezTo>
                  <a:cubicBezTo>
                    <a:pt x="592531" y="1150839"/>
                    <a:pt x="582042" y="1179443"/>
                    <a:pt x="530556" y="1203280"/>
                  </a:cubicBezTo>
                  <a:cubicBezTo>
                    <a:pt x="544858" y="1220440"/>
                    <a:pt x="584906" y="1292905"/>
                    <a:pt x="572508" y="1307207"/>
                  </a:cubicBezTo>
                  <a:cubicBezTo>
                    <a:pt x="547721" y="1337720"/>
                    <a:pt x="547721" y="1265255"/>
                    <a:pt x="523885" y="1279557"/>
                  </a:cubicBezTo>
                  <a:lnTo>
                    <a:pt x="475257" y="1321509"/>
                  </a:lnTo>
                  <a:lnTo>
                    <a:pt x="460955" y="1293859"/>
                  </a:lnTo>
                  <a:cubicBezTo>
                    <a:pt x="435209" y="1377763"/>
                    <a:pt x="373234" y="1450227"/>
                    <a:pt x="378001" y="1543665"/>
                  </a:cubicBezTo>
                  <a:lnTo>
                    <a:pt x="405651" y="1516016"/>
                  </a:lnTo>
                  <a:lnTo>
                    <a:pt x="405651" y="1571319"/>
                  </a:lnTo>
                  <a:cubicBezTo>
                    <a:pt x="405651" y="1571319"/>
                    <a:pt x="350351" y="1571319"/>
                    <a:pt x="350351" y="1571319"/>
                  </a:cubicBezTo>
                  <a:lnTo>
                    <a:pt x="350351" y="1640921"/>
                  </a:lnTo>
                  <a:cubicBezTo>
                    <a:pt x="457142" y="1608504"/>
                    <a:pt x="333191" y="1679060"/>
                    <a:pt x="350351" y="1696220"/>
                  </a:cubicBezTo>
                  <a:cubicBezTo>
                    <a:pt x="400883" y="1663803"/>
                    <a:pt x="385632" y="1703851"/>
                    <a:pt x="401838" y="1709572"/>
                  </a:cubicBezTo>
                  <a:cubicBezTo>
                    <a:pt x="431396" y="1720057"/>
                    <a:pt x="574416" y="1727687"/>
                    <a:pt x="593486" y="1697175"/>
                  </a:cubicBezTo>
                  <a:lnTo>
                    <a:pt x="579184" y="1640921"/>
                  </a:lnTo>
                  <a:lnTo>
                    <a:pt x="564882" y="1682873"/>
                  </a:lnTo>
                  <a:cubicBezTo>
                    <a:pt x="553438" y="1621851"/>
                    <a:pt x="498139" y="1688594"/>
                    <a:pt x="456187" y="1682873"/>
                  </a:cubicBezTo>
                  <a:cubicBezTo>
                    <a:pt x="403747" y="1676201"/>
                    <a:pt x="429487" y="1570365"/>
                    <a:pt x="460000" y="1536039"/>
                  </a:cubicBezTo>
                  <a:cubicBezTo>
                    <a:pt x="497185" y="1495042"/>
                    <a:pt x="625903" y="1481690"/>
                    <a:pt x="585860" y="1391110"/>
                  </a:cubicBezTo>
                  <a:cubicBezTo>
                    <a:pt x="644018" y="1420669"/>
                    <a:pt x="578229" y="1471205"/>
                    <a:pt x="600162" y="1516016"/>
                  </a:cubicBezTo>
                  <a:cubicBezTo>
                    <a:pt x="646881" y="1486457"/>
                    <a:pt x="670718" y="1454040"/>
                    <a:pt x="731739" y="1459762"/>
                  </a:cubicBezTo>
                  <a:cubicBezTo>
                    <a:pt x="751763" y="1461671"/>
                    <a:pt x="757484" y="1454040"/>
                    <a:pt x="750808" y="1478831"/>
                  </a:cubicBezTo>
                  <a:cubicBezTo>
                    <a:pt x="730784" y="1566552"/>
                    <a:pt x="676440" y="1660945"/>
                    <a:pt x="650694" y="1740081"/>
                  </a:cubicBezTo>
                  <a:cubicBezTo>
                    <a:pt x="625903" y="1817313"/>
                    <a:pt x="599208" y="1908847"/>
                    <a:pt x="578229" y="1987028"/>
                  </a:cubicBezTo>
                  <a:cubicBezTo>
                    <a:pt x="554393" y="2076658"/>
                    <a:pt x="535323" y="2273069"/>
                    <a:pt x="503861" y="2343629"/>
                  </a:cubicBezTo>
                  <a:cubicBezTo>
                    <a:pt x="494326" y="2365557"/>
                    <a:pt x="484791" y="2373183"/>
                    <a:pt x="461909" y="2377950"/>
                  </a:cubicBezTo>
                  <a:lnTo>
                    <a:pt x="474302" y="2417998"/>
                  </a:lnTo>
                  <a:lnTo>
                    <a:pt x="439022" y="2416089"/>
                  </a:lnTo>
                  <a:cubicBezTo>
                    <a:pt x="409468" y="2481882"/>
                    <a:pt x="432351" y="2574366"/>
                    <a:pt x="362745" y="2605833"/>
                  </a:cubicBezTo>
                  <a:lnTo>
                    <a:pt x="377047" y="2653507"/>
                  </a:lnTo>
                  <a:lnTo>
                    <a:pt x="335095" y="2653507"/>
                  </a:lnTo>
                  <a:cubicBezTo>
                    <a:pt x="379910" y="2724062"/>
                    <a:pt x="268352" y="2690691"/>
                    <a:pt x="265494" y="2744086"/>
                  </a:cubicBezTo>
                  <a:cubicBezTo>
                    <a:pt x="265494" y="2752667"/>
                    <a:pt x="304587" y="2744086"/>
                    <a:pt x="293143" y="2771736"/>
                  </a:cubicBezTo>
                  <a:cubicBezTo>
                    <a:pt x="283609" y="2797477"/>
                    <a:pt x="245470" y="2762201"/>
                    <a:pt x="238794" y="2816546"/>
                  </a:cubicBezTo>
                  <a:cubicBezTo>
                    <a:pt x="236889" y="2832757"/>
                    <a:pt x="299819" y="2867083"/>
                    <a:pt x="278841" y="2917615"/>
                  </a:cubicBezTo>
                  <a:lnTo>
                    <a:pt x="244515" y="2889965"/>
                  </a:lnTo>
                  <a:cubicBezTo>
                    <a:pt x="228309" y="2933826"/>
                    <a:pt x="173960" y="2957662"/>
                    <a:pt x="153936" y="2983403"/>
                  </a:cubicBezTo>
                  <a:cubicBezTo>
                    <a:pt x="130099" y="3013916"/>
                    <a:pt x="120564" y="3094961"/>
                    <a:pt x="70987" y="3098774"/>
                  </a:cubicBezTo>
                  <a:cubicBezTo>
                    <a:pt x="107217" y="3141680"/>
                    <a:pt x="135821" y="3129287"/>
                    <a:pt x="112939" y="3196030"/>
                  </a:cubicBezTo>
                  <a:lnTo>
                    <a:pt x="168238" y="3182682"/>
                  </a:lnTo>
                  <a:cubicBezTo>
                    <a:pt x="183494" y="3199842"/>
                    <a:pt x="72891" y="3484929"/>
                    <a:pt x="55730" y="3532602"/>
                  </a:cubicBezTo>
                  <a:cubicBezTo>
                    <a:pt x="46196" y="3558348"/>
                    <a:pt x="23313" y="3606021"/>
                    <a:pt x="11870" y="3644160"/>
                  </a:cubicBezTo>
                  <a:cubicBezTo>
                    <a:pt x="5194" y="3666088"/>
                    <a:pt x="-3387" y="3685157"/>
                    <a:pt x="1381" y="3709948"/>
                  </a:cubicBezTo>
                  <a:lnTo>
                    <a:pt x="418049" y="3029172"/>
                  </a:lnTo>
                  <a:cubicBezTo>
                    <a:pt x="392303" y="3174097"/>
                    <a:pt x="262630" y="3330470"/>
                    <a:pt x="237844" y="3467768"/>
                  </a:cubicBezTo>
                  <a:cubicBezTo>
                    <a:pt x="234026" y="3487792"/>
                    <a:pt x="229259" y="3507811"/>
                    <a:pt x="257863" y="3501140"/>
                  </a:cubicBezTo>
                  <a:lnTo>
                    <a:pt x="348443" y="3376234"/>
                  </a:lnTo>
                  <a:lnTo>
                    <a:pt x="307445" y="3543091"/>
                  </a:lnTo>
                  <a:lnTo>
                    <a:pt x="362745" y="3515442"/>
                  </a:lnTo>
                  <a:lnTo>
                    <a:pt x="362745" y="3585043"/>
                  </a:lnTo>
                  <a:cubicBezTo>
                    <a:pt x="362745" y="3585043"/>
                    <a:pt x="320793" y="3577417"/>
                    <a:pt x="320793" y="3577417"/>
                  </a:cubicBezTo>
                  <a:lnTo>
                    <a:pt x="307445" y="3640347"/>
                  </a:lnTo>
                  <a:lnTo>
                    <a:pt x="279796" y="3626045"/>
                  </a:lnTo>
                  <a:lnTo>
                    <a:pt x="279796" y="3667997"/>
                  </a:lnTo>
                  <a:cubicBezTo>
                    <a:pt x="279796" y="3667997"/>
                    <a:pt x="315071" y="3654649"/>
                    <a:pt x="315071" y="3654649"/>
                  </a:cubicBezTo>
                  <a:lnTo>
                    <a:pt x="321747" y="3682299"/>
                  </a:lnTo>
                  <a:cubicBezTo>
                    <a:pt x="284563" y="3693737"/>
                    <a:pt x="234981" y="3689925"/>
                    <a:pt x="224492" y="3731876"/>
                  </a:cubicBezTo>
                  <a:lnTo>
                    <a:pt x="265494" y="3738552"/>
                  </a:lnTo>
                  <a:cubicBezTo>
                    <a:pt x="173005" y="3971198"/>
                    <a:pt x="351306" y="3834854"/>
                    <a:pt x="404701" y="3870129"/>
                  </a:cubicBezTo>
                  <a:cubicBezTo>
                    <a:pt x="440931" y="3893016"/>
                    <a:pt x="383723" y="3930201"/>
                    <a:pt x="390399" y="3960709"/>
                  </a:cubicBezTo>
                  <a:lnTo>
                    <a:pt x="500998" y="3918757"/>
                  </a:lnTo>
                  <a:cubicBezTo>
                    <a:pt x="447607" y="4046521"/>
                    <a:pt x="460955" y="4066545"/>
                    <a:pt x="587764" y="4103729"/>
                  </a:cubicBezTo>
                  <a:cubicBezTo>
                    <a:pt x="605879" y="4109451"/>
                    <a:pt x="635438" y="4097058"/>
                    <a:pt x="639251" y="4099916"/>
                  </a:cubicBezTo>
                  <a:cubicBezTo>
                    <a:pt x="662137" y="4117081"/>
                    <a:pt x="628766" y="4281075"/>
                    <a:pt x="772736" y="4267728"/>
                  </a:cubicBezTo>
                  <a:cubicBezTo>
                    <a:pt x="884294" y="4257239"/>
                    <a:pt x="890016" y="4108496"/>
                    <a:pt x="988221" y="4099916"/>
                  </a:cubicBezTo>
                  <a:lnTo>
                    <a:pt x="961526" y="4149498"/>
                  </a:lnTo>
                  <a:lnTo>
                    <a:pt x="989175" y="4176194"/>
                  </a:lnTo>
                  <a:lnTo>
                    <a:pt x="960571" y="4238169"/>
                  </a:lnTo>
                  <a:lnTo>
                    <a:pt x="1043525" y="4210520"/>
                  </a:lnTo>
                  <a:lnTo>
                    <a:pt x="1002523" y="4328749"/>
                  </a:lnTo>
                  <a:lnTo>
                    <a:pt x="1062594" y="4349727"/>
                  </a:lnTo>
                  <a:lnTo>
                    <a:pt x="1107405" y="4293473"/>
                  </a:lnTo>
                  <a:lnTo>
                    <a:pt x="1180824" y="4337329"/>
                  </a:lnTo>
                  <a:lnTo>
                    <a:pt x="1169380" y="4446028"/>
                  </a:lnTo>
                  <a:lnTo>
                    <a:pt x="1238986" y="4431726"/>
                  </a:lnTo>
                  <a:lnTo>
                    <a:pt x="1197030" y="4501328"/>
                  </a:lnTo>
                  <a:lnTo>
                    <a:pt x="1265681" y="4503236"/>
                  </a:lnTo>
                  <a:cubicBezTo>
                    <a:pt x="1272358" y="4530886"/>
                    <a:pt x="1273307" y="4571883"/>
                    <a:pt x="1295240" y="4591907"/>
                  </a:cubicBezTo>
                  <a:cubicBezTo>
                    <a:pt x="1343868" y="4638626"/>
                    <a:pt x="1456375" y="4580464"/>
                    <a:pt x="1392491" y="4682487"/>
                  </a:cubicBezTo>
                  <a:cubicBezTo>
                    <a:pt x="1428725" y="4692021"/>
                    <a:pt x="1503094" y="4727302"/>
                    <a:pt x="1489747" y="4766390"/>
                  </a:cubicBezTo>
                  <a:lnTo>
                    <a:pt x="1517396" y="4752088"/>
                  </a:lnTo>
                  <a:lnTo>
                    <a:pt x="1517396" y="4807392"/>
                  </a:lnTo>
                  <a:cubicBezTo>
                    <a:pt x="1608930" y="4794994"/>
                    <a:pt x="1675673" y="4764486"/>
                    <a:pt x="1771974" y="4791181"/>
                  </a:cubicBezTo>
                  <a:lnTo>
                    <a:pt x="1858741" y="4710136"/>
                  </a:lnTo>
                  <a:lnTo>
                    <a:pt x="1886390" y="4723484"/>
                  </a:lnTo>
                  <a:lnTo>
                    <a:pt x="2227730" y="3932105"/>
                  </a:lnTo>
                  <a:cubicBezTo>
                    <a:pt x="2270637" y="3949270"/>
                    <a:pt x="2212474" y="4014104"/>
                    <a:pt x="2212474" y="4035082"/>
                  </a:cubicBezTo>
                  <a:lnTo>
                    <a:pt x="2247754" y="4070358"/>
                  </a:lnTo>
                  <a:lnTo>
                    <a:pt x="2282080" y="4000756"/>
                  </a:lnTo>
                  <a:lnTo>
                    <a:pt x="2296382" y="4070358"/>
                  </a:lnTo>
                  <a:lnTo>
                    <a:pt x="2324032" y="3973107"/>
                  </a:lnTo>
                  <a:lnTo>
                    <a:pt x="2303054" y="4000756"/>
                  </a:lnTo>
                  <a:lnTo>
                    <a:pt x="2282080" y="3979778"/>
                  </a:lnTo>
                  <a:cubicBezTo>
                    <a:pt x="2326890" y="3872038"/>
                    <a:pt x="2391729" y="3778600"/>
                    <a:pt x="2448937" y="3677531"/>
                  </a:cubicBezTo>
                  <a:cubicBezTo>
                    <a:pt x="2474678" y="3632716"/>
                    <a:pt x="2501378" y="3581230"/>
                    <a:pt x="2529028" y="3532602"/>
                  </a:cubicBezTo>
                  <a:cubicBezTo>
                    <a:pt x="2660604" y="3300911"/>
                    <a:pt x="2823648" y="3088285"/>
                    <a:pt x="2863696" y="2813688"/>
                  </a:cubicBezTo>
                  <a:lnTo>
                    <a:pt x="2822694" y="2771736"/>
                  </a:lnTo>
                  <a:cubicBezTo>
                    <a:pt x="2827461" y="2727875"/>
                    <a:pt x="2876089" y="2680202"/>
                    <a:pt x="2889437" y="2642063"/>
                  </a:cubicBezTo>
                  <a:cubicBezTo>
                    <a:pt x="2935206" y="2512391"/>
                    <a:pt x="2952367" y="2397020"/>
                    <a:pt x="3012438" y="2265443"/>
                  </a:cubicBezTo>
                  <a:cubicBezTo>
                    <a:pt x="3058203" y="2166283"/>
                    <a:pt x="3131622" y="2078562"/>
                    <a:pt x="3143060" y="1966055"/>
                  </a:cubicBezTo>
                  <a:lnTo>
                    <a:pt x="3184062" y="1958424"/>
                  </a:lnTo>
                  <a:cubicBezTo>
                    <a:pt x="3207899" y="1901216"/>
                    <a:pt x="3155458" y="1885964"/>
                    <a:pt x="3155458" y="1881197"/>
                  </a:cubicBezTo>
                  <a:cubicBezTo>
                    <a:pt x="3151641" y="1812545"/>
                    <a:pt x="3287990" y="1673338"/>
                    <a:pt x="3253664" y="1597060"/>
                  </a:cubicBezTo>
                  <a:lnTo>
                    <a:pt x="3281313" y="1611362"/>
                  </a:lnTo>
                  <a:lnTo>
                    <a:pt x="3337567" y="1444505"/>
                  </a:lnTo>
                  <a:lnTo>
                    <a:pt x="3378569" y="1472155"/>
                  </a:lnTo>
                  <a:lnTo>
                    <a:pt x="3420521" y="1381575"/>
                  </a:lnTo>
                  <a:lnTo>
                    <a:pt x="3365222" y="1402554"/>
                  </a:lnTo>
                  <a:cubicBezTo>
                    <a:pt x="3401451" y="1306252"/>
                    <a:pt x="3459614" y="1208047"/>
                    <a:pt x="3462473" y="1097444"/>
                  </a:cubicBezTo>
                  <a:cubicBezTo>
                    <a:pt x="3444358" y="1099352"/>
                    <a:pt x="3405264" y="1198512"/>
                    <a:pt x="3392871" y="1132724"/>
                  </a:cubicBezTo>
                  <a:cubicBezTo>
                    <a:pt x="3447216" y="1115559"/>
                    <a:pt x="3413845" y="1061214"/>
                    <a:pt x="3475820" y="1055492"/>
                  </a:cubicBezTo>
                  <a:cubicBezTo>
                    <a:pt x="3431964" y="1014490"/>
                    <a:pt x="3466285" y="943934"/>
                    <a:pt x="3488218" y="894357"/>
                  </a:cubicBezTo>
                  <a:cubicBezTo>
                    <a:pt x="3616936" y="610220"/>
                    <a:pt x="3751376" y="297484"/>
                    <a:pt x="3889629" y="0"/>
                  </a:cubicBezTo>
                  <a:close/>
                  <a:moveTo>
                    <a:pt x="1073079" y="676009"/>
                  </a:moveTo>
                  <a:lnTo>
                    <a:pt x="1045429" y="682685"/>
                  </a:lnTo>
                  <a:lnTo>
                    <a:pt x="1045429" y="640733"/>
                  </a:lnTo>
                  <a:cubicBezTo>
                    <a:pt x="1045429" y="640733"/>
                    <a:pt x="1017779" y="655035"/>
                    <a:pt x="1017779" y="655035"/>
                  </a:cubicBezTo>
                  <a:lnTo>
                    <a:pt x="1021592" y="550153"/>
                  </a:lnTo>
                  <a:lnTo>
                    <a:pt x="1087381" y="529175"/>
                  </a:lnTo>
                  <a:cubicBezTo>
                    <a:pt x="1087381" y="567314"/>
                    <a:pt x="1073079" y="594014"/>
                    <a:pt x="1115035" y="605453"/>
                  </a:cubicBezTo>
                  <a:cubicBezTo>
                    <a:pt x="1101683" y="641687"/>
                    <a:pt x="1023501" y="573990"/>
                    <a:pt x="1073079" y="675059"/>
                  </a:cubicBezTo>
                  <a:close/>
                  <a:moveTo>
                    <a:pt x="2365029" y="3780504"/>
                  </a:moveTo>
                  <a:lnTo>
                    <a:pt x="2359312" y="3739507"/>
                  </a:lnTo>
                  <a:lnTo>
                    <a:pt x="2462285" y="3544046"/>
                  </a:lnTo>
                  <a:cubicBezTo>
                    <a:pt x="2457517" y="3631762"/>
                    <a:pt x="2395542" y="3701368"/>
                    <a:pt x="2365029" y="3779550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6A0624E5-53AE-1421-FB28-93F0A481C571}"/>
                </a:ext>
              </a:extLst>
            </p:cNvPr>
            <p:cNvSpPr/>
            <p:nvPr/>
          </p:nvSpPr>
          <p:spPr>
            <a:xfrm>
              <a:off x="70936425" y="39864571"/>
              <a:ext cx="138997" cy="265340"/>
            </a:xfrm>
            <a:custGeom>
              <a:avLst/>
              <a:gdLst>
                <a:gd name="connsiteX0" fmla="*/ 112302 w 138997"/>
                <a:gd name="connsiteY0" fmla="*/ 145203 h 265340"/>
                <a:gd name="connsiteX1" fmla="*/ 138997 w 138997"/>
                <a:gd name="connsiteY1" fmla="*/ 1228 h 265340"/>
                <a:gd name="connsiteX2" fmla="*/ 95137 w 138997"/>
                <a:gd name="connsiteY2" fmla="*/ 33645 h 265340"/>
                <a:gd name="connsiteX3" fmla="*/ 744 w 138997"/>
                <a:gd name="connsiteY3" fmla="*/ 265341 h 265340"/>
                <a:gd name="connsiteX4" fmla="*/ 98000 w 138997"/>
                <a:gd name="connsiteY4" fmla="*/ 202411 h 265340"/>
                <a:gd name="connsiteX5" fmla="*/ 70346 w 138997"/>
                <a:gd name="connsiteY5" fmla="*/ 195734 h 265340"/>
                <a:gd name="connsiteX6" fmla="*/ 70346 w 138997"/>
                <a:gd name="connsiteY6" fmla="*/ 153783 h 265340"/>
                <a:gd name="connsiteX7" fmla="*/ 112302 w 138997"/>
                <a:gd name="connsiteY7" fmla="*/ 145203 h 2653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8997" h="265340">
                  <a:moveTo>
                    <a:pt x="112302" y="145203"/>
                  </a:moveTo>
                  <a:lnTo>
                    <a:pt x="138997" y="1228"/>
                  </a:lnTo>
                  <a:cubicBezTo>
                    <a:pt x="109439" y="-5448"/>
                    <a:pt x="107535" y="16484"/>
                    <a:pt x="95137" y="33645"/>
                  </a:cubicBezTo>
                  <a:cubicBezTo>
                    <a:pt x="76068" y="60345"/>
                    <a:pt x="-8790" y="253897"/>
                    <a:pt x="744" y="265341"/>
                  </a:cubicBezTo>
                  <a:cubicBezTo>
                    <a:pt x="51276" y="251988"/>
                    <a:pt x="71300" y="251038"/>
                    <a:pt x="98000" y="202411"/>
                  </a:cubicBezTo>
                  <a:lnTo>
                    <a:pt x="70346" y="195734"/>
                  </a:lnTo>
                  <a:lnTo>
                    <a:pt x="70346" y="153783"/>
                  </a:lnTo>
                  <a:cubicBezTo>
                    <a:pt x="70346" y="153783"/>
                    <a:pt x="112302" y="145203"/>
                    <a:pt x="112302" y="145203"/>
                  </a:cubicBezTo>
                  <a:close/>
                </a:path>
              </a:pathLst>
            </a:custGeom>
            <a:solidFill>
              <a:srgbClr val="009FEE"/>
            </a:solidFill>
            <a:ln w="95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9" name="Freeform 38">
            <a:extLst>
              <a:ext uri="{FF2B5EF4-FFF2-40B4-BE49-F238E27FC236}">
                <a16:creationId xmlns:a16="http://schemas.microsoft.com/office/drawing/2014/main" id="{6E9587F9-1DF0-03A8-A12B-EDD0322E5127}"/>
              </a:ext>
            </a:extLst>
          </p:cNvPr>
          <p:cNvSpPr/>
          <p:nvPr userDrawn="1"/>
        </p:nvSpPr>
        <p:spPr>
          <a:xfrm>
            <a:off x="37995726" y="2720245"/>
            <a:ext cx="7027064" cy="3600299"/>
          </a:xfrm>
          <a:custGeom>
            <a:avLst/>
            <a:gdLst>
              <a:gd name="connsiteX0" fmla="*/ 7027065 w 7027064"/>
              <a:gd name="connsiteY0" fmla="*/ 3600299 h 3600299"/>
              <a:gd name="connsiteX1" fmla="*/ 0 w 7027064"/>
              <a:gd name="connsiteY1" fmla="*/ 3600299 h 3600299"/>
              <a:gd name="connsiteX2" fmla="*/ 0 w 7027064"/>
              <a:gd name="connsiteY2" fmla="*/ 0 h 3600299"/>
              <a:gd name="connsiteX3" fmla="*/ 7027065 w 7027064"/>
              <a:gd name="connsiteY3" fmla="*/ 0 h 3600299"/>
              <a:gd name="connsiteX4" fmla="*/ 7027065 w 7027064"/>
              <a:gd name="connsiteY4" fmla="*/ 3600299 h 3600299"/>
              <a:gd name="connsiteX5" fmla="*/ 286041 w 7027064"/>
              <a:gd name="connsiteY5" fmla="*/ 3314259 h 3600299"/>
              <a:gd name="connsiteX6" fmla="*/ 6741024 w 7027064"/>
              <a:gd name="connsiteY6" fmla="*/ 3314259 h 3600299"/>
              <a:gd name="connsiteX7" fmla="*/ 6741024 w 7027064"/>
              <a:gd name="connsiteY7" fmla="*/ 286041 h 3600299"/>
              <a:gd name="connsiteX8" fmla="*/ 286041 w 7027064"/>
              <a:gd name="connsiteY8" fmla="*/ 286041 h 3600299"/>
              <a:gd name="connsiteX9" fmla="*/ 286041 w 7027064"/>
              <a:gd name="connsiteY9" fmla="*/ 3314259 h 3600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27064" h="3600299">
                <a:moveTo>
                  <a:pt x="7027065" y="3600299"/>
                </a:moveTo>
                <a:lnTo>
                  <a:pt x="0" y="3600299"/>
                </a:lnTo>
                <a:lnTo>
                  <a:pt x="0" y="0"/>
                </a:lnTo>
                <a:lnTo>
                  <a:pt x="7027065" y="0"/>
                </a:lnTo>
                <a:lnTo>
                  <a:pt x="7027065" y="3600299"/>
                </a:lnTo>
                <a:close/>
                <a:moveTo>
                  <a:pt x="286041" y="3314259"/>
                </a:moveTo>
                <a:lnTo>
                  <a:pt x="6741024" y="3314259"/>
                </a:lnTo>
                <a:lnTo>
                  <a:pt x="6741024" y="286041"/>
                </a:lnTo>
                <a:lnTo>
                  <a:pt x="286041" y="286041"/>
                </a:lnTo>
                <a:lnTo>
                  <a:pt x="286041" y="3314259"/>
                </a:lnTo>
                <a:close/>
              </a:path>
            </a:pathLst>
          </a:custGeom>
          <a:solidFill>
            <a:srgbClr val="34AA5D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F04D9679-2C98-29AE-2A66-11B94D2C105A}"/>
              </a:ext>
            </a:extLst>
          </p:cNvPr>
          <p:cNvSpPr/>
          <p:nvPr userDrawn="1"/>
        </p:nvSpPr>
        <p:spPr>
          <a:xfrm>
            <a:off x="54176091" y="2720245"/>
            <a:ext cx="7027064" cy="3600299"/>
          </a:xfrm>
          <a:custGeom>
            <a:avLst/>
            <a:gdLst>
              <a:gd name="connsiteX0" fmla="*/ 7027065 w 7027064"/>
              <a:gd name="connsiteY0" fmla="*/ 3600299 h 3600299"/>
              <a:gd name="connsiteX1" fmla="*/ 0 w 7027064"/>
              <a:gd name="connsiteY1" fmla="*/ 3600299 h 3600299"/>
              <a:gd name="connsiteX2" fmla="*/ 0 w 7027064"/>
              <a:gd name="connsiteY2" fmla="*/ 0 h 3600299"/>
              <a:gd name="connsiteX3" fmla="*/ 7027065 w 7027064"/>
              <a:gd name="connsiteY3" fmla="*/ 0 h 3600299"/>
              <a:gd name="connsiteX4" fmla="*/ 7027065 w 7027064"/>
              <a:gd name="connsiteY4" fmla="*/ 3600299 h 3600299"/>
              <a:gd name="connsiteX5" fmla="*/ 286041 w 7027064"/>
              <a:gd name="connsiteY5" fmla="*/ 3314259 h 3600299"/>
              <a:gd name="connsiteX6" fmla="*/ 6741024 w 7027064"/>
              <a:gd name="connsiteY6" fmla="*/ 3314259 h 3600299"/>
              <a:gd name="connsiteX7" fmla="*/ 6741024 w 7027064"/>
              <a:gd name="connsiteY7" fmla="*/ 286041 h 3600299"/>
              <a:gd name="connsiteX8" fmla="*/ 286041 w 7027064"/>
              <a:gd name="connsiteY8" fmla="*/ 286041 h 3600299"/>
              <a:gd name="connsiteX9" fmla="*/ 286041 w 7027064"/>
              <a:gd name="connsiteY9" fmla="*/ 3314259 h 3600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27064" h="3600299">
                <a:moveTo>
                  <a:pt x="7027065" y="3600299"/>
                </a:moveTo>
                <a:lnTo>
                  <a:pt x="0" y="3600299"/>
                </a:lnTo>
                <a:lnTo>
                  <a:pt x="0" y="0"/>
                </a:lnTo>
                <a:lnTo>
                  <a:pt x="7027065" y="0"/>
                </a:lnTo>
                <a:lnTo>
                  <a:pt x="7027065" y="3600299"/>
                </a:lnTo>
                <a:close/>
                <a:moveTo>
                  <a:pt x="286041" y="3314259"/>
                </a:moveTo>
                <a:lnTo>
                  <a:pt x="6741024" y="3314259"/>
                </a:lnTo>
                <a:lnTo>
                  <a:pt x="6741024" y="286041"/>
                </a:lnTo>
                <a:lnTo>
                  <a:pt x="286041" y="286041"/>
                </a:lnTo>
                <a:lnTo>
                  <a:pt x="286041" y="3314259"/>
                </a:lnTo>
                <a:close/>
              </a:path>
            </a:pathLst>
          </a:custGeom>
          <a:solidFill>
            <a:srgbClr val="34AA5D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1" name="Freeform 40">
            <a:extLst>
              <a:ext uri="{FF2B5EF4-FFF2-40B4-BE49-F238E27FC236}">
                <a16:creationId xmlns:a16="http://schemas.microsoft.com/office/drawing/2014/main" id="{EFC2267A-AE42-BB20-2D4B-7098BF6064AE}"/>
              </a:ext>
            </a:extLst>
          </p:cNvPr>
          <p:cNvSpPr/>
          <p:nvPr userDrawn="1"/>
        </p:nvSpPr>
        <p:spPr>
          <a:xfrm>
            <a:off x="66551165" y="547291"/>
            <a:ext cx="5009523" cy="2404650"/>
          </a:xfrm>
          <a:custGeom>
            <a:avLst/>
            <a:gdLst>
              <a:gd name="connsiteX0" fmla="*/ 5009524 w 5009523"/>
              <a:gd name="connsiteY0" fmla="*/ 2404650 h 2404650"/>
              <a:gd name="connsiteX1" fmla="*/ 0 w 5009523"/>
              <a:gd name="connsiteY1" fmla="*/ 2404650 h 2404650"/>
              <a:gd name="connsiteX2" fmla="*/ 0 w 5009523"/>
              <a:gd name="connsiteY2" fmla="*/ 0 h 2404650"/>
              <a:gd name="connsiteX3" fmla="*/ 5009524 w 5009523"/>
              <a:gd name="connsiteY3" fmla="*/ 0 h 2404650"/>
              <a:gd name="connsiteX4" fmla="*/ 5009524 w 5009523"/>
              <a:gd name="connsiteY4" fmla="*/ 2404650 h 2404650"/>
              <a:gd name="connsiteX5" fmla="*/ 286041 w 5009523"/>
              <a:gd name="connsiteY5" fmla="*/ 2118610 h 2404650"/>
              <a:gd name="connsiteX6" fmla="*/ 4723484 w 5009523"/>
              <a:gd name="connsiteY6" fmla="*/ 2118610 h 2404650"/>
              <a:gd name="connsiteX7" fmla="*/ 4723484 w 5009523"/>
              <a:gd name="connsiteY7" fmla="*/ 286041 h 2404650"/>
              <a:gd name="connsiteX8" fmla="*/ 286041 w 5009523"/>
              <a:gd name="connsiteY8" fmla="*/ 286041 h 2404650"/>
              <a:gd name="connsiteX9" fmla="*/ 286041 w 5009523"/>
              <a:gd name="connsiteY9" fmla="*/ 2118610 h 240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09523" h="2404650">
                <a:moveTo>
                  <a:pt x="5009524" y="2404650"/>
                </a:moveTo>
                <a:lnTo>
                  <a:pt x="0" y="2404650"/>
                </a:lnTo>
                <a:lnTo>
                  <a:pt x="0" y="0"/>
                </a:lnTo>
                <a:lnTo>
                  <a:pt x="5009524" y="0"/>
                </a:lnTo>
                <a:lnTo>
                  <a:pt x="5009524" y="2404650"/>
                </a:lnTo>
                <a:close/>
                <a:moveTo>
                  <a:pt x="286041" y="2118610"/>
                </a:moveTo>
                <a:lnTo>
                  <a:pt x="4723484" y="2118610"/>
                </a:lnTo>
                <a:lnTo>
                  <a:pt x="4723484" y="286041"/>
                </a:lnTo>
                <a:lnTo>
                  <a:pt x="286041" y="286041"/>
                </a:lnTo>
                <a:lnTo>
                  <a:pt x="286041" y="2118610"/>
                </a:lnTo>
                <a:close/>
              </a:path>
            </a:pathLst>
          </a:custGeom>
          <a:solidFill>
            <a:srgbClr val="34AA5D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44">
            <a:extLst>
              <a:ext uri="{FF2B5EF4-FFF2-40B4-BE49-F238E27FC236}">
                <a16:creationId xmlns:a16="http://schemas.microsoft.com/office/drawing/2014/main" id="{BF9012BE-67DF-C703-D170-9B7DFDD96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2609" y="227885"/>
            <a:ext cx="10071596" cy="5501160"/>
          </a:xfrm>
          <a:custGeom>
            <a:avLst/>
            <a:gdLst>
              <a:gd name="connsiteX0" fmla="*/ 4871032 w 10071596"/>
              <a:gd name="connsiteY0" fmla="*/ 5115235 h 5501160"/>
              <a:gd name="connsiteX1" fmla="*/ 4858873 w 10071596"/>
              <a:gd name="connsiteY1" fmla="*/ 5149680 h 5501160"/>
              <a:gd name="connsiteX2" fmla="*/ 4741599 w 10071596"/>
              <a:gd name="connsiteY2" fmla="*/ 5359443 h 5501160"/>
              <a:gd name="connsiteX3" fmla="*/ 4610022 w 10071596"/>
              <a:gd name="connsiteY3" fmla="*/ 5500554 h 5501160"/>
              <a:gd name="connsiteX4" fmla="*/ 4610971 w 10071596"/>
              <a:gd name="connsiteY4" fmla="*/ 5397582 h 5501160"/>
              <a:gd name="connsiteX5" fmla="*/ 4602391 w 10071596"/>
              <a:gd name="connsiteY5" fmla="*/ 5357534 h 5501160"/>
              <a:gd name="connsiteX6" fmla="*/ 4719671 w 10071596"/>
              <a:gd name="connsiteY6" fmla="*/ 5266000 h 5501160"/>
              <a:gd name="connsiteX7" fmla="*/ 4819785 w 10071596"/>
              <a:gd name="connsiteY7" fmla="*/ 5162073 h 5501160"/>
              <a:gd name="connsiteX8" fmla="*/ 4858873 w 10071596"/>
              <a:gd name="connsiteY8" fmla="*/ 5125843 h 5501160"/>
              <a:gd name="connsiteX9" fmla="*/ 4871032 w 10071596"/>
              <a:gd name="connsiteY9" fmla="*/ 5115235 h 5501160"/>
              <a:gd name="connsiteX10" fmla="*/ 3927337 w 10071596"/>
              <a:gd name="connsiteY10" fmla="*/ 4877941 h 5501160"/>
              <a:gd name="connsiteX11" fmla="*/ 3871083 w 10071596"/>
              <a:gd name="connsiteY11" fmla="*/ 4949451 h 5501160"/>
              <a:gd name="connsiteX12" fmla="*/ 3927337 w 10071596"/>
              <a:gd name="connsiteY12" fmla="*/ 4877941 h 5501160"/>
              <a:gd name="connsiteX13" fmla="*/ 5606397 w 10071596"/>
              <a:gd name="connsiteY13" fmla="*/ 4350670 h 5501160"/>
              <a:gd name="connsiteX14" fmla="*/ 5453842 w 10071596"/>
              <a:gd name="connsiteY14" fmla="*/ 4497508 h 5501160"/>
              <a:gd name="connsiteX15" fmla="*/ 5407118 w 10071596"/>
              <a:gd name="connsiteY15" fmla="*/ 4526112 h 5501160"/>
              <a:gd name="connsiteX16" fmla="*/ 5507232 w 10071596"/>
              <a:gd name="connsiteY16" fmla="*/ 4429811 h 5501160"/>
              <a:gd name="connsiteX17" fmla="*/ 5506282 w 10071596"/>
              <a:gd name="connsiteY17" fmla="*/ 4430765 h 5501160"/>
              <a:gd name="connsiteX18" fmla="*/ 5606397 w 10071596"/>
              <a:gd name="connsiteY18" fmla="*/ 4350670 h 5501160"/>
              <a:gd name="connsiteX19" fmla="*/ 5898842 w 10071596"/>
              <a:gd name="connsiteY19" fmla="*/ 4094418 h 5501160"/>
              <a:gd name="connsiteX20" fmla="*/ 5892437 w 10071596"/>
              <a:gd name="connsiteY20" fmla="*/ 4122792 h 5501160"/>
              <a:gd name="connsiteX21" fmla="*/ 5734160 w 10071596"/>
              <a:gd name="connsiteY21" fmla="*/ 4248652 h 5501160"/>
              <a:gd name="connsiteX22" fmla="*/ 5695067 w 10071596"/>
              <a:gd name="connsiteY22" fmla="*/ 4269625 h 5501160"/>
              <a:gd name="connsiteX23" fmla="*/ 5899109 w 10071596"/>
              <a:gd name="connsiteY23" fmla="*/ 4093233 h 5501160"/>
              <a:gd name="connsiteX24" fmla="*/ 5899109 w 10071596"/>
              <a:gd name="connsiteY24" fmla="*/ 4094188 h 5501160"/>
              <a:gd name="connsiteX25" fmla="*/ 5898842 w 10071596"/>
              <a:gd name="connsiteY25" fmla="*/ 4094418 h 5501160"/>
              <a:gd name="connsiteX26" fmla="*/ 1423527 w 10071596"/>
              <a:gd name="connsiteY26" fmla="*/ 3990261 h 5501160"/>
              <a:gd name="connsiteX27" fmla="*/ 1385388 w 10071596"/>
              <a:gd name="connsiteY27" fmla="*/ 4060816 h 5501160"/>
              <a:gd name="connsiteX28" fmla="*/ 1367273 w 10071596"/>
              <a:gd name="connsiteY28" fmla="*/ 4077982 h 5501160"/>
              <a:gd name="connsiteX29" fmla="*/ 1384434 w 10071596"/>
              <a:gd name="connsiteY29" fmla="*/ 4026491 h 5501160"/>
              <a:gd name="connsiteX30" fmla="*/ 1423527 w 10071596"/>
              <a:gd name="connsiteY30" fmla="*/ 3990261 h 5501160"/>
              <a:gd name="connsiteX31" fmla="*/ 1736263 w 10071596"/>
              <a:gd name="connsiteY31" fmla="*/ 3854866 h 5501160"/>
              <a:gd name="connsiteX32" fmla="*/ 1728637 w 10071596"/>
              <a:gd name="connsiteY32" fmla="*/ 3878703 h 5501160"/>
              <a:gd name="connsiteX33" fmla="*/ 1752474 w 10071596"/>
              <a:gd name="connsiteY33" fmla="*/ 3891101 h 5501160"/>
              <a:gd name="connsiteX34" fmla="*/ 1720057 w 10071596"/>
              <a:gd name="connsiteY34" fmla="*/ 3918750 h 5501160"/>
              <a:gd name="connsiteX35" fmla="*/ 1743893 w 10071596"/>
              <a:gd name="connsiteY35" fmla="*/ 3934961 h 5501160"/>
              <a:gd name="connsiteX36" fmla="*/ 1731496 w 10071596"/>
              <a:gd name="connsiteY36" fmla="*/ 3951168 h 5501160"/>
              <a:gd name="connsiteX37" fmla="*/ 1687640 w 10071596"/>
              <a:gd name="connsiteY37" fmla="*/ 3934961 h 5501160"/>
              <a:gd name="connsiteX38" fmla="*/ 1687640 w 10071596"/>
              <a:gd name="connsiteY38" fmla="*/ 3918750 h 5501160"/>
              <a:gd name="connsiteX39" fmla="*/ 1688590 w 10071596"/>
              <a:gd name="connsiteY39" fmla="*/ 3918750 h 5501160"/>
              <a:gd name="connsiteX40" fmla="*/ 1736263 w 10071596"/>
              <a:gd name="connsiteY40" fmla="*/ 3854866 h 5501160"/>
              <a:gd name="connsiteX41" fmla="*/ 6582748 w 10071596"/>
              <a:gd name="connsiteY41" fmla="*/ 3831029 h 5501160"/>
              <a:gd name="connsiteX42" fmla="*/ 6482633 w 10071596"/>
              <a:gd name="connsiteY42" fmla="*/ 3926376 h 5501160"/>
              <a:gd name="connsiteX43" fmla="*/ 5975386 w 10071596"/>
              <a:gd name="connsiteY43" fmla="*/ 4310627 h 5501160"/>
              <a:gd name="connsiteX44" fmla="*/ 5892437 w 10071596"/>
              <a:gd name="connsiteY44" fmla="*/ 4384042 h 5501160"/>
              <a:gd name="connsiteX45" fmla="*/ 5847622 w 10071596"/>
              <a:gd name="connsiteY45" fmla="*/ 4414554 h 5501160"/>
              <a:gd name="connsiteX46" fmla="*/ 5948691 w 10071596"/>
              <a:gd name="connsiteY46" fmla="*/ 4319208 h 5501160"/>
              <a:gd name="connsiteX47" fmla="*/ 5947737 w 10071596"/>
              <a:gd name="connsiteY47" fmla="*/ 4319208 h 5501160"/>
              <a:gd name="connsiteX48" fmla="*/ 5974432 w 10071596"/>
              <a:gd name="connsiteY48" fmla="*/ 4310627 h 5501160"/>
              <a:gd name="connsiteX49" fmla="*/ 6407310 w 10071596"/>
              <a:gd name="connsiteY49" fmla="*/ 3947355 h 5501160"/>
              <a:gd name="connsiteX50" fmla="*/ 2135770 w 10071596"/>
              <a:gd name="connsiteY50" fmla="*/ 3669894 h 5501160"/>
              <a:gd name="connsiteX51" fmla="*/ 2135412 w 10071596"/>
              <a:gd name="connsiteY51" fmla="*/ 3670865 h 5501160"/>
              <a:gd name="connsiteX52" fmla="*/ 2123046 w 10071596"/>
              <a:gd name="connsiteY52" fmla="*/ 3671416 h 5501160"/>
              <a:gd name="connsiteX53" fmla="*/ 2085233 w 10071596"/>
              <a:gd name="connsiteY53" fmla="*/ 3715663 h 5501160"/>
              <a:gd name="connsiteX54" fmla="*/ 2028025 w 10071596"/>
              <a:gd name="connsiteY54" fmla="*/ 3790032 h 5501160"/>
              <a:gd name="connsiteX55" fmla="*/ 2104303 w 10071596"/>
              <a:gd name="connsiteY55" fmla="*/ 3746172 h 5501160"/>
              <a:gd name="connsiteX56" fmla="*/ 2108116 w 10071596"/>
              <a:gd name="connsiteY56" fmla="*/ 3718522 h 5501160"/>
              <a:gd name="connsiteX57" fmla="*/ 2125877 w 10071596"/>
              <a:gd name="connsiteY57" fmla="*/ 3696712 h 5501160"/>
              <a:gd name="connsiteX58" fmla="*/ 2135412 w 10071596"/>
              <a:gd name="connsiteY58" fmla="*/ 3670865 h 5501160"/>
              <a:gd name="connsiteX59" fmla="*/ 2135770 w 10071596"/>
              <a:gd name="connsiteY59" fmla="*/ 3670849 h 5501160"/>
              <a:gd name="connsiteX60" fmla="*/ 4431721 w 10071596"/>
              <a:gd name="connsiteY60" fmla="*/ 3590758 h 5501160"/>
              <a:gd name="connsiteX61" fmla="*/ 4415510 w 10071596"/>
              <a:gd name="connsiteY61" fmla="*/ 3618408 h 5501160"/>
              <a:gd name="connsiteX62" fmla="*/ 4331607 w 10071596"/>
              <a:gd name="connsiteY62" fmla="*/ 3702311 h 5501160"/>
              <a:gd name="connsiteX63" fmla="*/ 4303957 w 10071596"/>
              <a:gd name="connsiteY63" fmla="*/ 3718522 h 5501160"/>
              <a:gd name="connsiteX64" fmla="*/ 811398 w 10071596"/>
              <a:gd name="connsiteY64" fmla="*/ 3543085 h 5501160"/>
              <a:gd name="connsiteX65" fmla="*/ 807585 w 10071596"/>
              <a:gd name="connsiteY65" fmla="*/ 3630801 h 5501160"/>
              <a:gd name="connsiteX66" fmla="*/ 724636 w 10071596"/>
              <a:gd name="connsiteY66" fmla="*/ 3708033 h 5501160"/>
              <a:gd name="connsiteX67" fmla="*/ 695078 w 10071596"/>
              <a:gd name="connsiteY67" fmla="*/ 3729966 h 5501160"/>
              <a:gd name="connsiteX68" fmla="*/ 631194 w 10071596"/>
              <a:gd name="connsiteY68" fmla="*/ 3782406 h 5501160"/>
              <a:gd name="connsiteX69" fmla="*/ 667428 w 10071596"/>
              <a:gd name="connsiteY69" fmla="*/ 3702311 h 5501160"/>
              <a:gd name="connsiteX70" fmla="*/ 717960 w 10071596"/>
              <a:gd name="connsiteY70" fmla="*/ 3693731 h 5501160"/>
              <a:gd name="connsiteX71" fmla="*/ 811398 w 10071596"/>
              <a:gd name="connsiteY71" fmla="*/ 3543085 h 5501160"/>
              <a:gd name="connsiteX72" fmla="*/ 2039469 w 10071596"/>
              <a:gd name="connsiteY72" fmla="*/ 3503037 h 5501160"/>
              <a:gd name="connsiteX73" fmla="*/ 2015632 w 10071596"/>
              <a:gd name="connsiteY73" fmla="*/ 3526874 h 5501160"/>
              <a:gd name="connsiteX74" fmla="*/ 1995608 w 10071596"/>
              <a:gd name="connsiteY74" fmla="*/ 3513526 h 5501160"/>
              <a:gd name="connsiteX75" fmla="*/ 1951748 w 10071596"/>
              <a:gd name="connsiteY75" fmla="*/ 3550711 h 5501160"/>
              <a:gd name="connsiteX76" fmla="*/ 2002284 w 10071596"/>
              <a:gd name="connsiteY76" fmla="*/ 3550711 h 5501160"/>
              <a:gd name="connsiteX77" fmla="*/ 2039469 w 10071596"/>
              <a:gd name="connsiteY77" fmla="*/ 3503037 h 5501160"/>
              <a:gd name="connsiteX78" fmla="*/ 2215861 w 10071596"/>
              <a:gd name="connsiteY78" fmla="*/ 3494457 h 5501160"/>
              <a:gd name="connsiteX79" fmla="*/ 2104303 w 10071596"/>
              <a:gd name="connsiteY79" fmla="*/ 3562154 h 5501160"/>
              <a:gd name="connsiteX80" fmla="*/ 2143396 w 10071596"/>
              <a:gd name="connsiteY80" fmla="*/ 3573593 h 5501160"/>
              <a:gd name="connsiteX81" fmla="*/ 2215861 w 10071596"/>
              <a:gd name="connsiteY81" fmla="*/ 3494457 h 5501160"/>
              <a:gd name="connsiteX82" fmla="*/ 1064067 w 10071596"/>
              <a:gd name="connsiteY82" fmla="*/ 3446783 h 5501160"/>
              <a:gd name="connsiteX83" fmla="*/ 1093626 w 10071596"/>
              <a:gd name="connsiteY83" fmla="*/ 3492548 h 5501160"/>
              <a:gd name="connsiteX84" fmla="*/ 1064067 w 10071596"/>
              <a:gd name="connsiteY84" fmla="*/ 3510668 h 5501160"/>
              <a:gd name="connsiteX85" fmla="*/ 2351992 w 10071596"/>
              <a:gd name="connsiteY85" fmla="*/ 3429097 h 5501160"/>
              <a:gd name="connsiteX86" fmla="*/ 2249232 w 10071596"/>
              <a:gd name="connsiteY86" fmla="*/ 3495411 h 5501160"/>
              <a:gd name="connsiteX87" fmla="*/ 2249232 w 10071596"/>
              <a:gd name="connsiteY87" fmla="*/ 3525919 h 5501160"/>
              <a:gd name="connsiteX88" fmla="*/ 2283558 w 10071596"/>
              <a:gd name="connsiteY88" fmla="*/ 3542130 h 5501160"/>
              <a:gd name="connsiteX89" fmla="*/ 2311207 w 10071596"/>
              <a:gd name="connsiteY89" fmla="*/ 3518294 h 5501160"/>
              <a:gd name="connsiteX90" fmla="*/ 2315020 w 10071596"/>
              <a:gd name="connsiteY90" fmla="*/ 3542130 h 5501160"/>
              <a:gd name="connsiteX91" fmla="*/ 2359835 w 10071596"/>
              <a:gd name="connsiteY91" fmla="*/ 3514481 h 5501160"/>
              <a:gd name="connsiteX92" fmla="*/ 2366507 w 10071596"/>
              <a:gd name="connsiteY92" fmla="*/ 3482064 h 5501160"/>
              <a:gd name="connsiteX93" fmla="*/ 2398924 w 10071596"/>
              <a:gd name="connsiteY93" fmla="*/ 3462994 h 5501160"/>
              <a:gd name="connsiteX94" fmla="*/ 2358881 w 10071596"/>
              <a:gd name="connsiteY94" fmla="*/ 3430573 h 5501160"/>
              <a:gd name="connsiteX95" fmla="*/ 2359835 w 10071596"/>
              <a:gd name="connsiteY95" fmla="*/ 3430573 h 5501160"/>
              <a:gd name="connsiteX96" fmla="*/ 2351992 w 10071596"/>
              <a:gd name="connsiteY96" fmla="*/ 3429097 h 5501160"/>
              <a:gd name="connsiteX97" fmla="*/ 2704034 w 10071596"/>
              <a:gd name="connsiteY97" fmla="*/ 3350482 h 5501160"/>
              <a:gd name="connsiteX98" fmla="*/ 2651593 w 10071596"/>
              <a:gd name="connsiteY98" fmla="*/ 3369552 h 5501160"/>
              <a:gd name="connsiteX99" fmla="*/ 2576270 w 10071596"/>
              <a:gd name="connsiteY99" fmla="*/ 3445829 h 5501160"/>
              <a:gd name="connsiteX100" fmla="*/ 2628711 w 10071596"/>
              <a:gd name="connsiteY100" fmla="*/ 3415321 h 5501160"/>
              <a:gd name="connsiteX101" fmla="*/ 2656360 w 10071596"/>
              <a:gd name="connsiteY101" fmla="*/ 3421992 h 5501160"/>
              <a:gd name="connsiteX102" fmla="*/ 2648734 w 10071596"/>
              <a:gd name="connsiteY102" fmla="*/ 3399110 h 5501160"/>
              <a:gd name="connsiteX103" fmla="*/ 4694879 w 10071596"/>
              <a:gd name="connsiteY103" fmla="*/ 3334276 h 5501160"/>
              <a:gd name="connsiteX104" fmla="*/ 4490838 w 10071596"/>
              <a:gd name="connsiteY104" fmla="*/ 3533550 h 5501160"/>
              <a:gd name="connsiteX105" fmla="*/ 4503231 w 10071596"/>
              <a:gd name="connsiteY105" fmla="*/ 3493502 h 5501160"/>
              <a:gd name="connsiteX106" fmla="*/ 4419328 w 10071596"/>
              <a:gd name="connsiteY106" fmla="*/ 3533550 h 5501160"/>
              <a:gd name="connsiteX107" fmla="*/ 4214332 w 10071596"/>
              <a:gd name="connsiteY107" fmla="*/ 3729011 h 5501160"/>
              <a:gd name="connsiteX108" fmla="*/ 4175239 w 10071596"/>
              <a:gd name="connsiteY108" fmla="*/ 3749985 h 5501160"/>
              <a:gd name="connsiteX109" fmla="*/ 4259142 w 10071596"/>
              <a:gd name="connsiteY109" fmla="*/ 3646057 h 5501160"/>
              <a:gd name="connsiteX110" fmla="*/ 4531835 w 10071596"/>
              <a:gd name="connsiteY110" fmla="*/ 3382899 h 5501160"/>
              <a:gd name="connsiteX111" fmla="*/ 4599533 w 10071596"/>
              <a:gd name="connsiteY111" fmla="*/ 3346669 h 5501160"/>
              <a:gd name="connsiteX112" fmla="*/ 4487975 w 10071596"/>
              <a:gd name="connsiteY112" fmla="*/ 3466807 h 5501160"/>
              <a:gd name="connsiteX113" fmla="*/ 4538512 w 10071596"/>
              <a:gd name="connsiteY113" fmla="*/ 3453460 h 5501160"/>
              <a:gd name="connsiteX114" fmla="*/ 4537557 w 10071596"/>
              <a:gd name="connsiteY114" fmla="*/ 3453460 h 5501160"/>
              <a:gd name="connsiteX115" fmla="*/ 1274785 w 10071596"/>
              <a:gd name="connsiteY115" fmla="*/ 3087324 h 5501160"/>
              <a:gd name="connsiteX116" fmla="*/ 1254761 w 10071596"/>
              <a:gd name="connsiteY116" fmla="*/ 3114978 h 5501160"/>
              <a:gd name="connsiteX117" fmla="*/ 1214718 w 10071596"/>
              <a:gd name="connsiteY117" fmla="*/ 3147395 h 5501160"/>
              <a:gd name="connsiteX118" fmla="*/ 1237601 w 10071596"/>
              <a:gd name="connsiteY118" fmla="*/ 3156930 h 5501160"/>
              <a:gd name="connsiteX119" fmla="*/ 1238555 w 10071596"/>
              <a:gd name="connsiteY119" fmla="*/ 3156930 h 5501160"/>
              <a:gd name="connsiteX120" fmla="*/ 1251903 w 10071596"/>
              <a:gd name="connsiteY120" fmla="*/ 3134997 h 5501160"/>
              <a:gd name="connsiteX121" fmla="*/ 1276694 w 10071596"/>
              <a:gd name="connsiteY121" fmla="*/ 3150254 h 5501160"/>
              <a:gd name="connsiteX122" fmla="*/ 1294809 w 10071596"/>
              <a:gd name="connsiteY122" fmla="*/ 3138815 h 5501160"/>
              <a:gd name="connsiteX123" fmla="*/ 7563373 w 10071596"/>
              <a:gd name="connsiteY123" fmla="*/ 3010139 h 5501160"/>
              <a:gd name="connsiteX124" fmla="*/ 7590561 w 10071596"/>
              <a:gd name="connsiteY124" fmla="*/ 3023444 h 5501160"/>
              <a:gd name="connsiteX125" fmla="*/ 7454217 w 10071596"/>
              <a:gd name="connsiteY125" fmla="*/ 3063487 h 5501160"/>
              <a:gd name="connsiteX126" fmla="*/ 7466610 w 10071596"/>
              <a:gd name="connsiteY126" fmla="*/ 3047281 h 5501160"/>
              <a:gd name="connsiteX127" fmla="*/ 7540984 w 10071596"/>
              <a:gd name="connsiteY127" fmla="*/ 3030116 h 5501160"/>
              <a:gd name="connsiteX128" fmla="*/ 7563373 w 10071596"/>
              <a:gd name="connsiteY128" fmla="*/ 3010139 h 5501160"/>
              <a:gd name="connsiteX129" fmla="*/ 7736011 w 10071596"/>
              <a:gd name="connsiteY129" fmla="*/ 2958295 h 5501160"/>
              <a:gd name="connsiteX130" fmla="*/ 7763140 w 10071596"/>
              <a:gd name="connsiteY130" fmla="*/ 2974816 h 5501160"/>
              <a:gd name="connsiteX131" fmla="*/ 7734536 w 10071596"/>
              <a:gd name="connsiteY131" fmla="*/ 2998653 h 5501160"/>
              <a:gd name="connsiteX132" fmla="*/ 7736011 w 10071596"/>
              <a:gd name="connsiteY132" fmla="*/ 2958295 h 5501160"/>
              <a:gd name="connsiteX133" fmla="*/ 7978373 w 10071596"/>
              <a:gd name="connsiteY133" fmla="*/ 2878188 h 5501160"/>
              <a:gd name="connsiteX134" fmla="*/ 7998649 w 10071596"/>
              <a:gd name="connsiteY134" fmla="*/ 2878515 h 5501160"/>
              <a:gd name="connsiteX135" fmla="*/ 7932860 w 10071596"/>
              <a:gd name="connsiteY135" fmla="*/ 2935723 h 5501160"/>
              <a:gd name="connsiteX136" fmla="*/ 7559099 w 10071596"/>
              <a:gd name="connsiteY136" fmla="*/ 3110211 h 5501160"/>
              <a:gd name="connsiteX137" fmla="*/ 7708795 w 10071596"/>
              <a:gd name="connsiteY137" fmla="*/ 3024399 h 5501160"/>
              <a:gd name="connsiteX138" fmla="*/ 7734536 w 10071596"/>
              <a:gd name="connsiteY138" fmla="*/ 2998653 h 5501160"/>
              <a:gd name="connsiteX139" fmla="*/ 7936673 w 10071596"/>
              <a:gd name="connsiteY139" fmla="*/ 2909028 h 5501160"/>
              <a:gd name="connsiteX140" fmla="*/ 7978373 w 10071596"/>
              <a:gd name="connsiteY140" fmla="*/ 2878188 h 5501160"/>
              <a:gd name="connsiteX141" fmla="*/ 8642477 w 10071596"/>
              <a:gd name="connsiteY141" fmla="*/ 2843833 h 5501160"/>
              <a:gd name="connsiteX142" fmla="*/ 8677515 w 10071596"/>
              <a:gd name="connsiteY142" fmla="*/ 2848007 h 5501160"/>
              <a:gd name="connsiteX143" fmla="*/ 8629842 w 10071596"/>
              <a:gd name="connsiteY143" fmla="*/ 2891863 h 5501160"/>
              <a:gd name="connsiteX144" fmla="*/ 8589799 w 10071596"/>
              <a:gd name="connsiteY144" fmla="*/ 2904261 h 5501160"/>
              <a:gd name="connsiteX145" fmla="*/ 8594566 w 10071596"/>
              <a:gd name="connsiteY145" fmla="*/ 2889004 h 5501160"/>
              <a:gd name="connsiteX146" fmla="*/ 8453450 w 10071596"/>
              <a:gd name="connsiteY146" fmla="*/ 2928097 h 5501160"/>
              <a:gd name="connsiteX147" fmla="*/ 8469661 w 10071596"/>
              <a:gd name="connsiteY147" fmla="*/ 2939536 h 5501160"/>
              <a:gd name="connsiteX148" fmla="*/ 8294224 w 10071596"/>
              <a:gd name="connsiteY148" fmla="*/ 3019631 h 5501160"/>
              <a:gd name="connsiteX149" fmla="*/ 8007229 w 10071596"/>
              <a:gd name="connsiteY149" fmla="*/ 3139765 h 5501160"/>
              <a:gd name="connsiteX150" fmla="*/ 7878511 w 10071596"/>
              <a:gd name="connsiteY150" fmla="*/ 3198882 h 5501160"/>
              <a:gd name="connsiteX151" fmla="*/ 7902347 w 10071596"/>
              <a:gd name="connsiteY151" fmla="*/ 3178858 h 5501160"/>
              <a:gd name="connsiteX152" fmla="*/ 8306617 w 10071596"/>
              <a:gd name="connsiteY152" fmla="*/ 2974816 h 5501160"/>
              <a:gd name="connsiteX153" fmla="*/ 8407686 w 10071596"/>
              <a:gd name="connsiteY153" fmla="*/ 2958606 h 5501160"/>
              <a:gd name="connsiteX154" fmla="*/ 8407686 w 10071596"/>
              <a:gd name="connsiteY154" fmla="*/ 2936678 h 5501160"/>
              <a:gd name="connsiteX155" fmla="*/ 8614990 w 10071596"/>
              <a:gd name="connsiteY155" fmla="*/ 2862845 h 5501160"/>
              <a:gd name="connsiteX156" fmla="*/ 8614590 w 10071596"/>
              <a:gd name="connsiteY156" fmla="*/ 2863259 h 5501160"/>
              <a:gd name="connsiteX157" fmla="*/ 8616494 w 10071596"/>
              <a:gd name="connsiteY157" fmla="*/ 2862309 h 5501160"/>
              <a:gd name="connsiteX158" fmla="*/ 8614990 w 10071596"/>
              <a:gd name="connsiteY158" fmla="*/ 2862845 h 5501160"/>
              <a:gd name="connsiteX159" fmla="*/ 8627371 w 10071596"/>
              <a:gd name="connsiteY159" fmla="*/ 2850015 h 5501160"/>
              <a:gd name="connsiteX160" fmla="*/ 8642477 w 10071596"/>
              <a:gd name="connsiteY160" fmla="*/ 2843833 h 5501160"/>
              <a:gd name="connsiteX161" fmla="*/ 1737396 w 10071596"/>
              <a:gd name="connsiteY161" fmla="*/ 2836027 h 5501160"/>
              <a:gd name="connsiteX162" fmla="*/ 1688590 w 10071596"/>
              <a:gd name="connsiteY162" fmla="*/ 2879469 h 5501160"/>
              <a:gd name="connsiteX163" fmla="*/ 1724824 w 10071596"/>
              <a:gd name="connsiteY163" fmla="*/ 2863259 h 5501160"/>
              <a:gd name="connsiteX164" fmla="*/ 1732450 w 10071596"/>
              <a:gd name="connsiteY164" fmla="*/ 2879469 h 5501160"/>
              <a:gd name="connsiteX165" fmla="*/ 1760100 w 10071596"/>
              <a:gd name="connsiteY165" fmla="*/ 2839422 h 5501160"/>
              <a:gd name="connsiteX166" fmla="*/ 1737396 w 10071596"/>
              <a:gd name="connsiteY166" fmla="*/ 2836027 h 5501160"/>
              <a:gd name="connsiteX167" fmla="*/ 940117 w 10071596"/>
              <a:gd name="connsiteY167" fmla="*/ 2790799 h 5501160"/>
              <a:gd name="connsiteX168" fmla="*/ 896261 w 10071596"/>
              <a:gd name="connsiteY168" fmla="*/ 2890913 h 5501160"/>
              <a:gd name="connsiteX169" fmla="*/ 894352 w 10071596"/>
              <a:gd name="connsiteY169" fmla="*/ 2889959 h 5501160"/>
              <a:gd name="connsiteX170" fmla="*/ 854304 w 10071596"/>
              <a:gd name="connsiteY170" fmla="*/ 2957656 h 5501160"/>
              <a:gd name="connsiteX171" fmla="*/ 881959 w 10071596"/>
              <a:gd name="connsiteY171" fmla="*/ 2949071 h 5501160"/>
              <a:gd name="connsiteX172" fmla="*/ 890539 w 10071596"/>
              <a:gd name="connsiteY172" fmla="*/ 2965282 h 5501160"/>
              <a:gd name="connsiteX173" fmla="*/ 901978 w 10071596"/>
              <a:gd name="connsiteY173" fmla="*/ 2937632 h 5501160"/>
              <a:gd name="connsiteX174" fmla="*/ 934399 w 10071596"/>
              <a:gd name="connsiteY174" fmla="*/ 2929052 h 5501160"/>
              <a:gd name="connsiteX175" fmla="*/ 974442 w 10071596"/>
              <a:gd name="connsiteY175" fmla="*/ 2913795 h 5501160"/>
              <a:gd name="connsiteX176" fmla="*/ 898165 w 10071596"/>
              <a:gd name="connsiteY176" fmla="*/ 3021535 h 5501160"/>
              <a:gd name="connsiteX177" fmla="*/ 863839 w 10071596"/>
              <a:gd name="connsiteY177" fmla="*/ 3114978 h 5501160"/>
              <a:gd name="connsiteX178" fmla="*/ 876237 w 10071596"/>
              <a:gd name="connsiteY178" fmla="*/ 3143582 h 5501160"/>
              <a:gd name="connsiteX179" fmla="*/ 820933 w 10071596"/>
              <a:gd name="connsiteY179" fmla="*/ 3343811 h 5501160"/>
              <a:gd name="connsiteX180" fmla="*/ 726540 w 10071596"/>
              <a:gd name="connsiteY180" fmla="*/ 3481109 h 5501160"/>
              <a:gd name="connsiteX181" fmla="*/ 758008 w 10071596"/>
              <a:gd name="connsiteY181" fmla="*/ 3477296 h 5501160"/>
              <a:gd name="connsiteX182" fmla="*/ 611170 w 10071596"/>
              <a:gd name="connsiteY182" fmla="*/ 3669894 h 5501160"/>
              <a:gd name="connsiteX183" fmla="*/ 543477 w 10071596"/>
              <a:gd name="connsiteY183" fmla="*/ 3770008 h 5501160"/>
              <a:gd name="connsiteX184" fmla="*/ 473871 w 10071596"/>
              <a:gd name="connsiteY184" fmla="*/ 3932098 h 5501160"/>
              <a:gd name="connsiteX185" fmla="*/ 422385 w 10071596"/>
              <a:gd name="connsiteY185" fmla="*/ 3953076 h 5501160"/>
              <a:gd name="connsiteX186" fmla="*/ 406174 w 10071596"/>
              <a:gd name="connsiteY186" fmla="*/ 4032212 h 5501160"/>
              <a:gd name="connsiteX187" fmla="*/ 348016 w 10071596"/>
              <a:gd name="connsiteY187" fmla="*/ 4105631 h 5501160"/>
              <a:gd name="connsiteX188" fmla="*/ 248852 w 10071596"/>
              <a:gd name="connsiteY188" fmla="*/ 4162839 h 5501160"/>
              <a:gd name="connsiteX189" fmla="*/ 166857 w 10071596"/>
              <a:gd name="connsiteY189" fmla="*/ 4064629 h 5501160"/>
              <a:gd name="connsiteX190" fmla="*/ 91529 w 10071596"/>
              <a:gd name="connsiteY190" fmla="*/ 3980726 h 5501160"/>
              <a:gd name="connsiteX191" fmla="*/ 31463 w 10071596"/>
              <a:gd name="connsiteY191" fmla="*/ 3885379 h 5501160"/>
              <a:gd name="connsiteX192" fmla="*/ 0 w 10071596"/>
              <a:gd name="connsiteY192" fmla="*/ 3872986 h 5501160"/>
              <a:gd name="connsiteX193" fmla="*/ 91529 w 10071596"/>
              <a:gd name="connsiteY193" fmla="*/ 3596480 h 5501160"/>
              <a:gd name="connsiteX194" fmla="*/ 283177 w 10071596"/>
              <a:gd name="connsiteY194" fmla="*/ 3356204 h 5501160"/>
              <a:gd name="connsiteX195" fmla="*/ 391872 w 10071596"/>
              <a:gd name="connsiteY195" fmla="*/ 3193160 h 5501160"/>
              <a:gd name="connsiteX196" fmla="*/ 476734 w 10071596"/>
              <a:gd name="connsiteY196" fmla="*/ 3134048 h 5501160"/>
              <a:gd name="connsiteX197" fmla="*/ 609266 w 10071596"/>
              <a:gd name="connsiteY197" fmla="*/ 3011046 h 5501160"/>
              <a:gd name="connsiteX198" fmla="*/ 651217 w 10071596"/>
              <a:gd name="connsiteY198" fmla="*/ 3013909 h 5501160"/>
              <a:gd name="connsiteX199" fmla="*/ 796146 w 10071596"/>
              <a:gd name="connsiteY199" fmla="*/ 2854678 h 5501160"/>
              <a:gd name="connsiteX200" fmla="*/ 796146 w 10071596"/>
              <a:gd name="connsiteY200" fmla="*/ 2894726 h 5501160"/>
              <a:gd name="connsiteX201" fmla="*/ 860026 w 10071596"/>
              <a:gd name="connsiteY201" fmla="*/ 2838472 h 5501160"/>
              <a:gd name="connsiteX202" fmla="*/ 867657 w 10071596"/>
              <a:gd name="connsiteY202" fmla="*/ 2854678 h 5501160"/>
              <a:gd name="connsiteX203" fmla="*/ 1799193 w 10071596"/>
              <a:gd name="connsiteY203" fmla="*/ 2766962 h 5501160"/>
              <a:gd name="connsiteX204" fmla="*/ 1771543 w 10071596"/>
              <a:gd name="connsiteY204" fmla="*/ 2830842 h 5501160"/>
              <a:gd name="connsiteX205" fmla="*/ 1803006 w 10071596"/>
              <a:gd name="connsiteY205" fmla="*/ 2807959 h 5501160"/>
              <a:gd name="connsiteX206" fmla="*/ 1799193 w 10071596"/>
              <a:gd name="connsiteY206" fmla="*/ 2767912 h 5501160"/>
              <a:gd name="connsiteX207" fmla="*/ 1450806 w 10071596"/>
              <a:gd name="connsiteY207" fmla="*/ 2722414 h 5501160"/>
              <a:gd name="connsiteX208" fmla="*/ 1384434 w 10071596"/>
              <a:gd name="connsiteY208" fmla="*/ 2790799 h 5501160"/>
              <a:gd name="connsiteX209" fmla="*/ 1472155 w 10071596"/>
              <a:gd name="connsiteY209" fmla="*/ 2734540 h 5501160"/>
              <a:gd name="connsiteX210" fmla="*/ 1450806 w 10071596"/>
              <a:gd name="connsiteY210" fmla="*/ 2722414 h 5501160"/>
              <a:gd name="connsiteX211" fmla="*/ 1254761 w 10071596"/>
              <a:gd name="connsiteY211" fmla="*/ 2720238 h 5501160"/>
              <a:gd name="connsiteX212" fmla="*/ 1254761 w 10071596"/>
              <a:gd name="connsiteY212" fmla="*/ 2750751 h 5501160"/>
              <a:gd name="connsiteX213" fmla="*/ 1167999 w 10071596"/>
              <a:gd name="connsiteY213" fmla="*/ 2815585 h 5501160"/>
              <a:gd name="connsiteX214" fmla="*/ 1225207 w 10071596"/>
              <a:gd name="connsiteY214" fmla="*/ 2721193 h 5501160"/>
              <a:gd name="connsiteX215" fmla="*/ 1226157 w 10071596"/>
              <a:gd name="connsiteY215" fmla="*/ 2722147 h 5501160"/>
              <a:gd name="connsiteX216" fmla="*/ 1254761 w 10071596"/>
              <a:gd name="connsiteY216" fmla="*/ 2720238 h 5501160"/>
              <a:gd name="connsiteX217" fmla="*/ 835235 w 10071596"/>
              <a:gd name="connsiteY217" fmla="*/ 2686867 h 5501160"/>
              <a:gd name="connsiteX218" fmla="*/ 835235 w 10071596"/>
              <a:gd name="connsiteY218" fmla="*/ 2718334 h 5501160"/>
              <a:gd name="connsiteX219" fmla="*/ 743706 w 10071596"/>
              <a:gd name="connsiteY219" fmla="*/ 2814635 h 5501160"/>
              <a:gd name="connsiteX220" fmla="*/ 835235 w 10071596"/>
              <a:gd name="connsiteY220" fmla="*/ 2686867 h 5501160"/>
              <a:gd name="connsiteX221" fmla="*/ 1807773 w 10071596"/>
              <a:gd name="connsiteY221" fmla="*/ 2599151 h 5501160"/>
              <a:gd name="connsiteX222" fmla="*/ 1743893 w 10071596"/>
              <a:gd name="connsiteY222" fmla="*/ 2670661 h 5501160"/>
              <a:gd name="connsiteX223" fmla="*/ 1767730 w 10071596"/>
              <a:gd name="connsiteY223" fmla="*/ 2626800 h 5501160"/>
              <a:gd name="connsiteX224" fmla="*/ 1807773 w 10071596"/>
              <a:gd name="connsiteY224" fmla="*/ 2630613 h 5501160"/>
              <a:gd name="connsiteX225" fmla="*/ 1056442 w 10071596"/>
              <a:gd name="connsiteY225" fmla="*/ 2399877 h 5501160"/>
              <a:gd name="connsiteX226" fmla="*/ 973488 w 10071596"/>
              <a:gd name="connsiteY226" fmla="*/ 2524777 h 5501160"/>
              <a:gd name="connsiteX227" fmla="*/ 860980 w 10071596"/>
              <a:gd name="connsiteY227" fmla="*/ 2631568 h 5501160"/>
              <a:gd name="connsiteX228" fmla="*/ 824751 w 10071596"/>
              <a:gd name="connsiteY228" fmla="*/ 2639193 h 5501160"/>
              <a:gd name="connsiteX229" fmla="*/ 856213 w 10071596"/>
              <a:gd name="connsiteY229" fmla="*/ 2619174 h 5501160"/>
              <a:gd name="connsiteX230" fmla="*/ 840002 w 10071596"/>
              <a:gd name="connsiteY230" fmla="*/ 2611544 h 5501160"/>
              <a:gd name="connsiteX231" fmla="*/ 896261 w 10071596"/>
              <a:gd name="connsiteY231" fmla="*/ 2555290 h 5501160"/>
              <a:gd name="connsiteX232" fmla="*/ 947747 w 10071596"/>
              <a:gd name="connsiteY232" fmla="*/ 2502849 h 5501160"/>
              <a:gd name="connsiteX233" fmla="*/ 1056442 w 10071596"/>
              <a:gd name="connsiteY233" fmla="*/ 2399877 h 5501160"/>
              <a:gd name="connsiteX234" fmla="*/ 1480520 w 10071596"/>
              <a:gd name="connsiteY234" fmla="*/ 2387193 h 5501160"/>
              <a:gd name="connsiteX235" fmla="*/ 1505526 w 10071596"/>
              <a:gd name="connsiteY235" fmla="*/ 2414179 h 5501160"/>
              <a:gd name="connsiteX236" fmla="*/ 1528409 w 10071596"/>
              <a:gd name="connsiteY236" fmla="*/ 2406548 h 5501160"/>
              <a:gd name="connsiteX237" fmla="*/ 1504572 w 10071596"/>
              <a:gd name="connsiteY237" fmla="*/ 2434198 h 5501160"/>
              <a:gd name="connsiteX238" fmla="*/ 1528409 w 10071596"/>
              <a:gd name="connsiteY238" fmla="*/ 2450408 h 5501160"/>
              <a:gd name="connsiteX239" fmla="*/ 1488361 w 10071596"/>
              <a:gd name="connsiteY239" fmla="*/ 2462802 h 5501160"/>
              <a:gd name="connsiteX240" fmla="*/ 1495992 w 10071596"/>
              <a:gd name="connsiteY240" fmla="*/ 2415128 h 5501160"/>
              <a:gd name="connsiteX241" fmla="*/ 1496946 w 10071596"/>
              <a:gd name="connsiteY241" fmla="*/ 2414179 h 5501160"/>
              <a:gd name="connsiteX242" fmla="*/ 1480520 w 10071596"/>
              <a:gd name="connsiteY242" fmla="*/ 2387193 h 5501160"/>
              <a:gd name="connsiteX243" fmla="*/ 8867259 w 10071596"/>
              <a:gd name="connsiteY243" fmla="*/ 2343618 h 5501160"/>
              <a:gd name="connsiteX244" fmla="*/ 8845327 w 10071596"/>
              <a:gd name="connsiteY244" fmla="*/ 2370318 h 5501160"/>
              <a:gd name="connsiteX245" fmla="*/ 8655588 w 10071596"/>
              <a:gd name="connsiteY245" fmla="*/ 2423713 h 5501160"/>
              <a:gd name="connsiteX246" fmla="*/ 8647962 w 10071596"/>
              <a:gd name="connsiteY246" fmla="*/ 2462802 h 5501160"/>
              <a:gd name="connsiteX247" fmla="*/ 8861538 w 10071596"/>
              <a:gd name="connsiteY247" fmla="*/ 2380807 h 5501160"/>
              <a:gd name="connsiteX248" fmla="*/ 8860583 w 10071596"/>
              <a:gd name="connsiteY248" fmla="*/ 2380807 h 5501160"/>
              <a:gd name="connsiteX249" fmla="*/ 8867259 w 10071596"/>
              <a:gd name="connsiteY249" fmla="*/ 2343618 h 5501160"/>
              <a:gd name="connsiteX250" fmla="*/ 8902535 w 10071596"/>
              <a:gd name="connsiteY250" fmla="*/ 2295945 h 5501160"/>
              <a:gd name="connsiteX251" fmla="*/ 8638427 w 10071596"/>
              <a:gd name="connsiteY251" fmla="*/ 2379853 h 5501160"/>
              <a:gd name="connsiteX252" fmla="*/ 8670844 w 10071596"/>
              <a:gd name="connsiteY252" fmla="*/ 2388433 h 5501160"/>
              <a:gd name="connsiteX253" fmla="*/ 8864396 w 10071596"/>
              <a:gd name="connsiteY253" fmla="*/ 2317877 h 5501160"/>
              <a:gd name="connsiteX254" fmla="*/ 8902535 w 10071596"/>
              <a:gd name="connsiteY254" fmla="*/ 2295945 h 5501160"/>
              <a:gd name="connsiteX255" fmla="*/ 2200961 w 10071596"/>
              <a:gd name="connsiteY255" fmla="*/ 2274255 h 5501160"/>
              <a:gd name="connsiteX256" fmla="*/ 2184393 w 10071596"/>
              <a:gd name="connsiteY256" fmla="*/ 2274971 h 5501160"/>
              <a:gd name="connsiteX257" fmla="*/ 2168187 w 10071596"/>
              <a:gd name="connsiteY257" fmla="*/ 2298808 h 5501160"/>
              <a:gd name="connsiteX258" fmla="*/ 2123000 w 10071596"/>
              <a:gd name="connsiteY258" fmla="*/ 2327634 h 5501160"/>
              <a:gd name="connsiteX259" fmla="*/ 2113067 w 10071596"/>
              <a:gd name="connsiteY259" fmla="*/ 2343329 h 5501160"/>
              <a:gd name="connsiteX260" fmla="*/ 2111933 w 10071596"/>
              <a:gd name="connsiteY260" fmla="*/ 2343618 h 5501160"/>
              <a:gd name="connsiteX261" fmla="*/ 2112883 w 10071596"/>
              <a:gd name="connsiteY261" fmla="*/ 2343618 h 5501160"/>
              <a:gd name="connsiteX262" fmla="*/ 2113067 w 10071596"/>
              <a:gd name="connsiteY262" fmla="*/ 2343329 h 5501160"/>
              <a:gd name="connsiteX263" fmla="*/ 2134488 w 10071596"/>
              <a:gd name="connsiteY263" fmla="*/ 2337854 h 5501160"/>
              <a:gd name="connsiteX264" fmla="*/ 2208230 w 10071596"/>
              <a:gd name="connsiteY264" fmla="*/ 2283551 h 5501160"/>
              <a:gd name="connsiteX265" fmla="*/ 2200961 w 10071596"/>
              <a:gd name="connsiteY265" fmla="*/ 2274255 h 5501160"/>
              <a:gd name="connsiteX266" fmla="*/ 2068073 w 10071596"/>
              <a:gd name="connsiteY266" fmla="*/ 2246367 h 5501160"/>
              <a:gd name="connsiteX267" fmla="*/ 2050908 w 10071596"/>
              <a:gd name="connsiteY267" fmla="*/ 2273062 h 5501160"/>
              <a:gd name="connsiteX268" fmla="*/ 1960328 w 10071596"/>
              <a:gd name="connsiteY268" fmla="*/ 2354107 h 5501160"/>
              <a:gd name="connsiteX269" fmla="*/ 1936491 w 10071596"/>
              <a:gd name="connsiteY269" fmla="*/ 2354107 h 5501160"/>
              <a:gd name="connsiteX270" fmla="*/ 1973680 w 10071596"/>
              <a:gd name="connsiteY270" fmla="*/ 2324549 h 5501160"/>
              <a:gd name="connsiteX271" fmla="*/ 1969863 w 10071596"/>
              <a:gd name="connsiteY271" fmla="*/ 2312156 h 5501160"/>
              <a:gd name="connsiteX272" fmla="*/ 2068073 w 10071596"/>
              <a:gd name="connsiteY272" fmla="*/ 2247321 h 5501160"/>
              <a:gd name="connsiteX273" fmla="*/ 8797653 w 10071596"/>
              <a:gd name="connsiteY273" fmla="*/ 2231111 h 5501160"/>
              <a:gd name="connsiteX274" fmla="*/ 8797616 w 10071596"/>
              <a:gd name="connsiteY274" fmla="*/ 2231307 h 5501160"/>
              <a:gd name="connsiteX275" fmla="*/ 8726858 w 10071596"/>
              <a:gd name="connsiteY275" fmla="*/ 2245293 h 5501160"/>
              <a:gd name="connsiteX276" fmla="*/ 8662264 w 10071596"/>
              <a:gd name="connsiteY276" fmla="*/ 2278784 h 5501160"/>
              <a:gd name="connsiteX277" fmla="*/ 8757611 w 10071596"/>
              <a:gd name="connsiteY277" fmla="*/ 2258760 h 5501160"/>
              <a:gd name="connsiteX278" fmla="*/ 8795419 w 10071596"/>
              <a:gd name="connsiteY278" fmla="*/ 2242940 h 5501160"/>
              <a:gd name="connsiteX279" fmla="*/ 8797616 w 10071596"/>
              <a:gd name="connsiteY279" fmla="*/ 2231307 h 5501160"/>
              <a:gd name="connsiteX280" fmla="*/ 8798608 w 10071596"/>
              <a:gd name="connsiteY280" fmla="*/ 2231111 h 5501160"/>
              <a:gd name="connsiteX281" fmla="*/ 8739970 w 10071596"/>
              <a:gd name="connsiteY281" fmla="*/ 2177360 h 5501160"/>
              <a:gd name="connsiteX282" fmla="*/ 8718517 w 10071596"/>
              <a:gd name="connsiteY282" fmla="*/ 2195830 h 5501160"/>
              <a:gd name="connsiteX283" fmla="*/ 8690868 w 10071596"/>
              <a:gd name="connsiteY283" fmla="*/ 2199648 h 5501160"/>
              <a:gd name="connsiteX284" fmla="*/ 8654633 w 10071596"/>
              <a:gd name="connsiteY284" fmla="*/ 2232065 h 5501160"/>
              <a:gd name="connsiteX285" fmla="*/ 8758560 w 10071596"/>
              <a:gd name="connsiteY285" fmla="*/ 2199648 h 5501160"/>
              <a:gd name="connsiteX286" fmla="*/ 8739970 w 10071596"/>
              <a:gd name="connsiteY286" fmla="*/ 2177360 h 5501160"/>
              <a:gd name="connsiteX287" fmla="*/ 9389758 w 10071596"/>
              <a:gd name="connsiteY287" fmla="*/ 2158646 h 5501160"/>
              <a:gd name="connsiteX288" fmla="*/ 9389402 w 10071596"/>
              <a:gd name="connsiteY288" fmla="*/ 2160018 h 5501160"/>
              <a:gd name="connsiteX289" fmla="*/ 9293101 w 10071596"/>
              <a:gd name="connsiteY289" fmla="*/ 2190707 h 5501160"/>
              <a:gd name="connsiteX290" fmla="*/ 9196206 w 10071596"/>
              <a:gd name="connsiteY290" fmla="*/ 2225389 h 5501160"/>
              <a:gd name="connsiteX291" fmla="*/ 9110394 w 10071596"/>
              <a:gd name="connsiteY291" fmla="*/ 2251134 h 5501160"/>
              <a:gd name="connsiteX292" fmla="*/ 9001695 w 10071596"/>
              <a:gd name="connsiteY292" fmla="*/ 2294995 h 5501160"/>
              <a:gd name="connsiteX293" fmla="*/ 9005512 w 10071596"/>
              <a:gd name="connsiteY293" fmla="*/ 2319781 h 5501160"/>
              <a:gd name="connsiteX294" fmla="*/ 8941628 w 10071596"/>
              <a:gd name="connsiteY294" fmla="*/ 2331225 h 5501160"/>
              <a:gd name="connsiteX295" fmla="*/ 8974045 w 10071596"/>
              <a:gd name="connsiteY295" fmla="*/ 2339805 h 5501160"/>
              <a:gd name="connsiteX296" fmla="*/ 9084648 w 10071596"/>
              <a:gd name="connsiteY296" fmla="*/ 2289273 h 5501160"/>
              <a:gd name="connsiteX297" fmla="*/ 9141857 w 10071596"/>
              <a:gd name="connsiteY297" fmla="*/ 2254947 h 5501160"/>
              <a:gd name="connsiteX298" fmla="*/ 9268666 w 10071596"/>
              <a:gd name="connsiteY298" fmla="*/ 2225389 h 5501160"/>
              <a:gd name="connsiteX299" fmla="*/ 9381028 w 10071596"/>
              <a:gd name="connsiteY299" fmla="*/ 2192272 h 5501160"/>
              <a:gd name="connsiteX300" fmla="*/ 9389402 w 10071596"/>
              <a:gd name="connsiteY300" fmla="*/ 2160018 h 5501160"/>
              <a:gd name="connsiteX301" fmla="*/ 9390713 w 10071596"/>
              <a:gd name="connsiteY301" fmla="*/ 2159600 h 5501160"/>
              <a:gd name="connsiteX302" fmla="*/ 9318248 w 10071596"/>
              <a:gd name="connsiteY302" fmla="*/ 2151020 h 5501160"/>
              <a:gd name="connsiteX303" fmla="*/ 9315734 w 10071596"/>
              <a:gd name="connsiteY303" fmla="*/ 2152638 h 5501160"/>
              <a:gd name="connsiteX304" fmla="*/ 9278739 w 10071596"/>
              <a:gd name="connsiteY304" fmla="*/ 2162388 h 5501160"/>
              <a:gd name="connsiteX305" fmla="*/ 9158067 w 10071596"/>
              <a:gd name="connsiteY305" fmla="*/ 2183437 h 5501160"/>
              <a:gd name="connsiteX306" fmla="*/ 9158067 w 10071596"/>
              <a:gd name="connsiteY306" fmla="*/ 2207274 h 5501160"/>
              <a:gd name="connsiteX307" fmla="*/ 9290002 w 10071596"/>
              <a:gd name="connsiteY307" fmla="*/ 2169196 h 5501160"/>
              <a:gd name="connsiteX308" fmla="*/ 9315734 w 10071596"/>
              <a:gd name="connsiteY308" fmla="*/ 2152638 h 5501160"/>
              <a:gd name="connsiteX309" fmla="*/ 9318248 w 10071596"/>
              <a:gd name="connsiteY309" fmla="*/ 2151975 h 5501160"/>
              <a:gd name="connsiteX310" fmla="*/ 2467575 w 10071596"/>
              <a:gd name="connsiteY310" fmla="*/ 2128138 h 5501160"/>
              <a:gd name="connsiteX311" fmla="*/ 2367461 w 10071596"/>
              <a:gd name="connsiteY311" fmla="*/ 2215854 h 5501160"/>
              <a:gd name="connsiteX312" fmla="*/ 2453273 w 10071596"/>
              <a:gd name="connsiteY312" fmla="*/ 2165322 h 5501160"/>
              <a:gd name="connsiteX313" fmla="*/ 6774396 w 10071596"/>
              <a:gd name="connsiteY313" fmla="*/ 2048043 h 5501160"/>
              <a:gd name="connsiteX314" fmla="*/ 6741974 w 10071596"/>
              <a:gd name="connsiteY314" fmla="*/ 2083323 h 5501160"/>
              <a:gd name="connsiteX315" fmla="*/ 6686675 w 10071596"/>
              <a:gd name="connsiteY315" fmla="*/ 2095716 h 5501160"/>
              <a:gd name="connsiteX316" fmla="*/ 6774396 w 10071596"/>
              <a:gd name="connsiteY316" fmla="*/ 2048043 h 5501160"/>
              <a:gd name="connsiteX317" fmla="*/ 2775352 w 10071596"/>
              <a:gd name="connsiteY317" fmla="*/ 2002591 h 5501160"/>
              <a:gd name="connsiteX318" fmla="*/ 2703084 w 10071596"/>
              <a:gd name="connsiteY318" fmla="*/ 2048043 h 5501160"/>
              <a:gd name="connsiteX319" fmla="*/ 2730734 w 10071596"/>
              <a:gd name="connsiteY319" fmla="*/ 2035649 h 5501160"/>
              <a:gd name="connsiteX320" fmla="*/ 2770777 w 10071596"/>
              <a:gd name="connsiteY320" fmla="*/ 2028024 h 5501160"/>
              <a:gd name="connsiteX321" fmla="*/ 2770777 w 10071596"/>
              <a:gd name="connsiteY321" fmla="*/ 2027069 h 5501160"/>
              <a:gd name="connsiteX322" fmla="*/ 2790800 w 10071596"/>
              <a:gd name="connsiteY322" fmla="*/ 2011813 h 5501160"/>
              <a:gd name="connsiteX323" fmla="*/ 2775352 w 10071596"/>
              <a:gd name="connsiteY323" fmla="*/ 2002591 h 5501160"/>
              <a:gd name="connsiteX324" fmla="*/ 2654456 w 10071596"/>
              <a:gd name="connsiteY324" fmla="*/ 1927909 h 5501160"/>
              <a:gd name="connsiteX325" fmla="*/ 2654443 w 10071596"/>
              <a:gd name="connsiteY325" fmla="*/ 1927938 h 5501160"/>
              <a:gd name="connsiteX326" fmla="*/ 2636683 w 10071596"/>
              <a:gd name="connsiteY326" fmla="*/ 1928458 h 5501160"/>
              <a:gd name="connsiteX327" fmla="*/ 2606783 w 10071596"/>
              <a:gd name="connsiteY327" fmla="*/ 1963185 h 5501160"/>
              <a:gd name="connsiteX328" fmla="*/ 2551479 w 10071596"/>
              <a:gd name="connsiteY328" fmla="*/ 1987976 h 5501160"/>
              <a:gd name="connsiteX329" fmla="*/ 2576270 w 10071596"/>
              <a:gd name="connsiteY329" fmla="*/ 2005137 h 5501160"/>
              <a:gd name="connsiteX330" fmla="*/ 2584850 w 10071596"/>
              <a:gd name="connsiteY330" fmla="*/ 2030882 h 5501160"/>
              <a:gd name="connsiteX331" fmla="*/ 2608687 w 10071596"/>
              <a:gd name="connsiteY331" fmla="*/ 2040417 h 5501160"/>
              <a:gd name="connsiteX332" fmla="*/ 2654456 w 10071596"/>
              <a:gd name="connsiteY332" fmla="*/ 1997511 h 5501160"/>
              <a:gd name="connsiteX333" fmla="*/ 2630619 w 10071596"/>
              <a:gd name="connsiteY333" fmla="*/ 1980350 h 5501160"/>
              <a:gd name="connsiteX334" fmla="*/ 2654443 w 10071596"/>
              <a:gd name="connsiteY334" fmla="*/ 1927938 h 5501160"/>
              <a:gd name="connsiteX335" fmla="*/ 2655411 w 10071596"/>
              <a:gd name="connsiteY335" fmla="*/ 1927909 h 5501160"/>
              <a:gd name="connsiteX336" fmla="*/ 7110968 w 10071596"/>
              <a:gd name="connsiteY336" fmla="*/ 1887862 h 5501160"/>
              <a:gd name="connsiteX337" fmla="*/ 7023247 w 10071596"/>
              <a:gd name="connsiteY337" fmla="*/ 1935535 h 5501160"/>
              <a:gd name="connsiteX338" fmla="*/ 7110968 w 10071596"/>
              <a:gd name="connsiteY338" fmla="*/ 1887862 h 5501160"/>
              <a:gd name="connsiteX339" fmla="*/ 2839428 w 10071596"/>
              <a:gd name="connsiteY339" fmla="*/ 1759144 h 5501160"/>
              <a:gd name="connsiteX340" fmla="*/ 2815592 w 10071596"/>
              <a:gd name="connsiteY340" fmla="*/ 1830654 h 5501160"/>
              <a:gd name="connsiteX341" fmla="*/ 2848009 w 10071596"/>
              <a:gd name="connsiteY341" fmla="*/ 1833512 h 5501160"/>
              <a:gd name="connsiteX342" fmla="*/ 2868032 w 10071596"/>
              <a:gd name="connsiteY342" fmla="*/ 1790606 h 5501160"/>
              <a:gd name="connsiteX343" fmla="*/ 2862311 w 10071596"/>
              <a:gd name="connsiteY343" fmla="*/ 1769633 h 5501160"/>
              <a:gd name="connsiteX344" fmla="*/ 2861356 w 10071596"/>
              <a:gd name="connsiteY344" fmla="*/ 1769633 h 5501160"/>
              <a:gd name="connsiteX345" fmla="*/ 2839428 w 10071596"/>
              <a:gd name="connsiteY345" fmla="*/ 1759144 h 5501160"/>
              <a:gd name="connsiteX346" fmla="*/ 2093814 w 10071596"/>
              <a:gd name="connsiteY346" fmla="*/ 1695259 h 5501160"/>
              <a:gd name="connsiteX347" fmla="*/ 2084279 w 10071596"/>
              <a:gd name="connsiteY347" fmla="*/ 1721959 h 5501160"/>
              <a:gd name="connsiteX348" fmla="*/ 1770589 w 10071596"/>
              <a:gd name="connsiteY348" fmla="*/ 1951746 h 5501160"/>
              <a:gd name="connsiteX349" fmla="*/ 1566547 w 10071596"/>
              <a:gd name="connsiteY349" fmla="*/ 2087136 h 5501160"/>
              <a:gd name="connsiteX350" fmla="*/ 1690498 w 10071596"/>
              <a:gd name="connsiteY350" fmla="*/ 1990835 h 5501160"/>
              <a:gd name="connsiteX351" fmla="*/ 1863077 w 10071596"/>
              <a:gd name="connsiteY351" fmla="*/ 1852582 h 5501160"/>
              <a:gd name="connsiteX352" fmla="*/ 1884051 w 10071596"/>
              <a:gd name="connsiteY352" fmla="*/ 1830654 h 5501160"/>
              <a:gd name="connsiteX353" fmla="*/ 2019445 w 10071596"/>
              <a:gd name="connsiteY353" fmla="*/ 1743887 h 5501160"/>
              <a:gd name="connsiteX354" fmla="*/ 2017536 w 10071596"/>
              <a:gd name="connsiteY354" fmla="*/ 1742933 h 5501160"/>
              <a:gd name="connsiteX355" fmla="*/ 2093814 w 10071596"/>
              <a:gd name="connsiteY355" fmla="*/ 1695259 h 5501160"/>
              <a:gd name="connsiteX356" fmla="*/ 6959368 w 10071596"/>
              <a:gd name="connsiteY356" fmla="*/ 1679053 h 5501160"/>
              <a:gd name="connsiteX357" fmla="*/ 6931718 w 10071596"/>
              <a:gd name="connsiteY357" fmla="*/ 1707657 h 5501160"/>
              <a:gd name="connsiteX358" fmla="*/ 6735303 w 10071596"/>
              <a:gd name="connsiteY358" fmla="*/ 1750563 h 5501160"/>
              <a:gd name="connsiteX359" fmla="*/ 6749605 w 10071596"/>
              <a:gd name="connsiteY359" fmla="*/ 1739120 h 5501160"/>
              <a:gd name="connsiteX360" fmla="*/ 6754372 w 10071596"/>
              <a:gd name="connsiteY360" fmla="*/ 1719096 h 5501160"/>
              <a:gd name="connsiteX361" fmla="*/ 6807767 w 10071596"/>
              <a:gd name="connsiteY361" fmla="*/ 1695259 h 5501160"/>
              <a:gd name="connsiteX362" fmla="*/ 6799746 w 10071596"/>
              <a:gd name="connsiteY362" fmla="*/ 1710405 h 5501160"/>
              <a:gd name="connsiteX363" fmla="*/ 6799182 w 10071596"/>
              <a:gd name="connsiteY363" fmla="*/ 1710516 h 5501160"/>
              <a:gd name="connsiteX364" fmla="*/ 6799182 w 10071596"/>
              <a:gd name="connsiteY364" fmla="*/ 1711470 h 5501160"/>
              <a:gd name="connsiteX365" fmla="*/ 6799746 w 10071596"/>
              <a:gd name="connsiteY365" fmla="*/ 1710405 h 5501160"/>
              <a:gd name="connsiteX366" fmla="*/ 7502845 w 10071596"/>
              <a:gd name="connsiteY366" fmla="*/ 1663797 h 5501160"/>
              <a:gd name="connsiteX367" fmla="*/ 7486634 w 10071596"/>
              <a:gd name="connsiteY367" fmla="*/ 1687633 h 5501160"/>
              <a:gd name="connsiteX368" fmla="*/ 7518101 w 10071596"/>
              <a:gd name="connsiteY368" fmla="*/ 1687633 h 5501160"/>
              <a:gd name="connsiteX369" fmla="*/ 7518101 w 10071596"/>
              <a:gd name="connsiteY369" fmla="*/ 1719096 h 5501160"/>
              <a:gd name="connsiteX370" fmla="*/ 7406544 w 10071596"/>
              <a:gd name="connsiteY370" fmla="*/ 1727681 h 5501160"/>
              <a:gd name="connsiteX371" fmla="*/ 7446591 w 10071596"/>
              <a:gd name="connsiteY371" fmla="*/ 1703844 h 5501160"/>
              <a:gd name="connsiteX372" fmla="*/ 7438961 w 10071596"/>
              <a:gd name="connsiteY372" fmla="*/ 1683820 h 5501160"/>
              <a:gd name="connsiteX373" fmla="*/ 7502845 w 10071596"/>
              <a:gd name="connsiteY373" fmla="*/ 1663797 h 5501160"/>
              <a:gd name="connsiteX374" fmla="*/ 6879277 w 10071596"/>
              <a:gd name="connsiteY374" fmla="*/ 1576076 h 5501160"/>
              <a:gd name="connsiteX375" fmla="*/ 6855441 w 10071596"/>
              <a:gd name="connsiteY375" fmla="*/ 1639960 h 5501160"/>
              <a:gd name="connsiteX376" fmla="*/ 6895484 w 10071596"/>
              <a:gd name="connsiteY376" fmla="*/ 1648540 h 5501160"/>
              <a:gd name="connsiteX377" fmla="*/ 6799182 w 10071596"/>
              <a:gd name="connsiteY377" fmla="*/ 1680007 h 5501160"/>
              <a:gd name="connsiteX378" fmla="*/ 6830650 w 10071596"/>
              <a:gd name="connsiteY378" fmla="*/ 1652353 h 5501160"/>
              <a:gd name="connsiteX379" fmla="*/ 6742929 w 10071596"/>
              <a:gd name="connsiteY379" fmla="*/ 1680007 h 5501160"/>
              <a:gd name="connsiteX380" fmla="*/ 6838275 w 10071596"/>
              <a:gd name="connsiteY380" fmla="*/ 1627567 h 5501160"/>
              <a:gd name="connsiteX381" fmla="*/ 6839230 w 10071596"/>
              <a:gd name="connsiteY381" fmla="*/ 1627567 h 5501160"/>
              <a:gd name="connsiteX382" fmla="*/ 6879277 w 10071596"/>
              <a:gd name="connsiteY382" fmla="*/ 1576076 h 5501160"/>
              <a:gd name="connsiteX383" fmla="*/ 3215094 w 10071596"/>
              <a:gd name="connsiteY383" fmla="*/ 1528402 h 5501160"/>
              <a:gd name="connsiteX384" fmla="*/ 3231305 w 10071596"/>
              <a:gd name="connsiteY384" fmla="*/ 1559869 h 5501160"/>
              <a:gd name="connsiteX385" fmla="*/ 3183631 w 10071596"/>
              <a:gd name="connsiteY385" fmla="*/ 1579893 h 5501160"/>
              <a:gd name="connsiteX386" fmla="*/ 3111167 w 10071596"/>
              <a:gd name="connsiteY386" fmla="*/ 1631380 h 5501160"/>
              <a:gd name="connsiteX387" fmla="*/ 3111167 w 10071596"/>
              <a:gd name="connsiteY387" fmla="*/ 1632334 h 5501160"/>
              <a:gd name="connsiteX388" fmla="*/ 3262767 w 10071596"/>
              <a:gd name="connsiteY388" fmla="*/ 1556057 h 5501160"/>
              <a:gd name="connsiteX389" fmla="*/ 7609096 w 10071596"/>
              <a:gd name="connsiteY389" fmla="*/ 1521683 h 5501160"/>
              <a:gd name="connsiteX390" fmla="*/ 7532403 w 10071596"/>
              <a:gd name="connsiteY390" fmla="*/ 1553193 h 5501160"/>
              <a:gd name="connsiteX391" fmla="*/ 7519051 w 10071596"/>
              <a:gd name="connsiteY391" fmla="*/ 1583706 h 5501160"/>
              <a:gd name="connsiteX392" fmla="*/ 7591516 w 10071596"/>
              <a:gd name="connsiteY392" fmla="*/ 1538891 h 5501160"/>
              <a:gd name="connsiteX393" fmla="*/ 7630668 w 10071596"/>
              <a:gd name="connsiteY393" fmla="*/ 1538892 h 5501160"/>
              <a:gd name="connsiteX394" fmla="*/ 7638583 w 10071596"/>
              <a:gd name="connsiteY394" fmla="*/ 1528267 h 5501160"/>
              <a:gd name="connsiteX395" fmla="*/ 7639189 w 10071596"/>
              <a:gd name="connsiteY395" fmla="*/ 1528402 h 5501160"/>
              <a:gd name="connsiteX396" fmla="*/ 7639189 w 10071596"/>
              <a:gd name="connsiteY396" fmla="*/ 1527452 h 5501160"/>
              <a:gd name="connsiteX397" fmla="*/ 7638583 w 10071596"/>
              <a:gd name="connsiteY397" fmla="*/ 1528267 h 5501160"/>
              <a:gd name="connsiteX398" fmla="*/ 7225504 w 10071596"/>
              <a:gd name="connsiteY398" fmla="*/ 1498131 h 5501160"/>
              <a:gd name="connsiteX399" fmla="*/ 7189155 w 10071596"/>
              <a:gd name="connsiteY399" fmla="*/ 1505520 h 5501160"/>
              <a:gd name="connsiteX400" fmla="*/ 7151016 w 10071596"/>
              <a:gd name="connsiteY400" fmla="*/ 1543659 h 5501160"/>
              <a:gd name="connsiteX401" fmla="*/ 7262569 w 10071596"/>
              <a:gd name="connsiteY401" fmla="*/ 1503616 h 5501160"/>
              <a:gd name="connsiteX402" fmla="*/ 7225504 w 10071596"/>
              <a:gd name="connsiteY402" fmla="*/ 1498131 h 5501160"/>
              <a:gd name="connsiteX403" fmla="*/ 3135958 w 10071596"/>
              <a:gd name="connsiteY403" fmla="*/ 1471194 h 5501160"/>
              <a:gd name="connsiteX404" fmla="*/ 3113076 w 10071596"/>
              <a:gd name="connsiteY404" fmla="*/ 1499798 h 5501160"/>
              <a:gd name="connsiteX405" fmla="*/ 3103541 w 10071596"/>
              <a:gd name="connsiteY405" fmla="*/ 1567495 h 5501160"/>
              <a:gd name="connsiteX406" fmla="*/ 3015820 w 10071596"/>
              <a:gd name="connsiteY406" fmla="*/ 1591332 h 5501160"/>
              <a:gd name="connsiteX407" fmla="*/ 3023446 w 10071596"/>
              <a:gd name="connsiteY407" fmla="*/ 1567495 h 5501160"/>
              <a:gd name="connsiteX408" fmla="*/ 3047283 w 10071596"/>
              <a:gd name="connsiteY408" fmla="*/ 1576076 h 5501160"/>
              <a:gd name="connsiteX409" fmla="*/ 3103541 w 10071596"/>
              <a:gd name="connsiteY409" fmla="*/ 1536033 h 5501160"/>
              <a:gd name="connsiteX410" fmla="*/ 3096865 w 10071596"/>
              <a:gd name="connsiteY410" fmla="*/ 1484546 h 5501160"/>
              <a:gd name="connsiteX411" fmla="*/ 3096865 w 10071596"/>
              <a:gd name="connsiteY411" fmla="*/ 1483592 h 5501160"/>
              <a:gd name="connsiteX412" fmla="*/ 3374325 w 10071596"/>
              <a:gd name="connsiteY412" fmla="*/ 1464523 h 5501160"/>
              <a:gd name="connsiteX413" fmla="*/ 3374299 w 10071596"/>
              <a:gd name="connsiteY413" fmla="*/ 1464743 h 5501160"/>
              <a:gd name="connsiteX414" fmla="*/ 3343933 w 10071596"/>
              <a:gd name="connsiteY414" fmla="*/ 1471553 h 5501160"/>
              <a:gd name="connsiteX415" fmla="*/ 3319021 w 10071596"/>
              <a:gd name="connsiteY415" fmla="*/ 1492172 h 5501160"/>
              <a:gd name="connsiteX416" fmla="*/ 3342858 w 10071596"/>
              <a:gd name="connsiteY416" fmla="*/ 1488359 h 5501160"/>
              <a:gd name="connsiteX417" fmla="*/ 3326652 w 10071596"/>
              <a:gd name="connsiteY417" fmla="*/ 1520776 h 5501160"/>
              <a:gd name="connsiteX418" fmla="*/ 3366695 w 10071596"/>
              <a:gd name="connsiteY418" fmla="*/ 1528402 h 5501160"/>
              <a:gd name="connsiteX419" fmla="*/ 3374299 w 10071596"/>
              <a:gd name="connsiteY419" fmla="*/ 1464743 h 5501160"/>
              <a:gd name="connsiteX420" fmla="*/ 3375280 w 10071596"/>
              <a:gd name="connsiteY420" fmla="*/ 1464523 h 5501160"/>
              <a:gd name="connsiteX421" fmla="*/ 7984347 w 10071596"/>
              <a:gd name="connsiteY421" fmla="*/ 1456892 h 5501160"/>
              <a:gd name="connsiteX422" fmla="*/ 8012951 w 10071596"/>
              <a:gd name="connsiteY422" fmla="*/ 1458801 h 5501160"/>
              <a:gd name="connsiteX423" fmla="*/ 8039646 w 10071596"/>
              <a:gd name="connsiteY423" fmla="*/ 1472148 h 5501160"/>
              <a:gd name="connsiteX424" fmla="*/ 7959556 w 10071596"/>
              <a:gd name="connsiteY424" fmla="*/ 1503616 h 5501160"/>
              <a:gd name="connsiteX425" fmla="*/ 8200306 w 10071596"/>
              <a:gd name="connsiteY425" fmla="*/ 1377162 h 5501160"/>
              <a:gd name="connsiteX426" fmla="*/ 8185530 w 10071596"/>
              <a:gd name="connsiteY426" fmla="*/ 1382523 h 5501160"/>
              <a:gd name="connsiteX427" fmla="*/ 8107343 w 10071596"/>
              <a:gd name="connsiteY427" fmla="*/ 1400638 h 5501160"/>
              <a:gd name="connsiteX428" fmla="*/ 8087319 w 10071596"/>
              <a:gd name="connsiteY428" fmla="*/ 1415895 h 5501160"/>
              <a:gd name="connsiteX429" fmla="*/ 8215083 w 10071596"/>
              <a:gd name="connsiteY429" fmla="*/ 1388245 h 5501160"/>
              <a:gd name="connsiteX430" fmla="*/ 8200306 w 10071596"/>
              <a:gd name="connsiteY430" fmla="*/ 1377162 h 5501160"/>
              <a:gd name="connsiteX431" fmla="*/ 8570730 w 10071596"/>
              <a:gd name="connsiteY431" fmla="*/ 1352010 h 5501160"/>
              <a:gd name="connsiteX432" fmla="*/ 8650820 w 10071596"/>
              <a:gd name="connsiteY432" fmla="*/ 1368221 h 5501160"/>
              <a:gd name="connsiteX433" fmla="*/ 8670844 w 10071596"/>
              <a:gd name="connsiteY433" fmla="*/ 1352010 h 5501160"/>
              <a:gd name="connsiteX434" fmla="*/ 8430568 w 10071596"/>
              <a:gd name="connsiteY434" fmla="*/ 1328174 h 5501160"/>
              <a:gd name="connsiteX435" fmla="*/ 8406731 w 10071596"/>
              <a:gd name="connsiteY435" fmla="*/ 1364408 h 5501160"/>
              <a:gd name="connsiteX436" fmla="*/ 8423896 w 10071596"/>
              <a:gd name="connsiteY436" fmla="*/ 1403502 h 5501160"/>
              <a:gd name="connsiteX437" fmla="*/ 8399105 w 10071596"/>
              <a:gd name="connsiteY437" fmla="*/ 1419708 h 5501160"/>
              <a:gd name="connsiteX438" fmla="*/ 8435335 w 10071596"/>
              <a:gd name="connsiteY438" fmla="*/ 1423521 h 5501160"/>
              <a:gd name="connsiteX439" fmla="*/ 8439148 w 10071596"/>
              <a:gd name="connsiteY439" fmla="*/ 1439731 h 5501160"/>
              <a:gd name="connsiteX440" fmla="*/ 8335221 w 10071596"/>
              <a:gd name="connsiteY440" fmla="*/ 1455942 h 5501160"/>
              <a:gd name="connsiteX441" fmla="*/ 8359058 w 10071596"/>
              <a:gd name="connsiteY441" fmla="*/ 1448312 h 5501160"/>
              <a:gd name="connsiteX442" fmla="*/ 8302804 w 10071596"/>
              <a:gd name="connsiteY442" fmla="*/ 1448312 h 5501160"/>
              <a:gd name="connsiteX443" fmla="*/ 8295178 w 10071596"/>
              <a:gd name="connsiteY443" fmla="*/ 1400638 h 5501160"/>
              <a:gd name="connsiteX444" fmla="*/ 8335221 w 10071596"/>
              <a:gd name="connsiteY444" fmla="*/ 1384432 h 5501160"/>
              <a:gd name="connsiteX445" fmla="*/ 8223668 w 10071596"/>
              <a:gd name="connsiteY445" fmla="*/ 1408269 h 5501160"/>
              <a:gd name="connsiteX446" fmla="*/ 8239874 w 10071596"/>
              <a:gd name="connsiteY446" fmla="*/ 1428288 h 5501160"/>
              <a:gd name="connsiteX447" fmla="*/ 8183621 w 10071596"/>
              <a:gd name="connsiteY447" fmla="*/ 1448312 h 5501160"/>
              <a:gd name="connsiteX448" fmla="*/ 8203645 w 10071596"/>
              <a:gd name="connsiteY448" fmla="*/ 1415895 h 5501160"/>
              <a:gd name="connsiteX449" fmla="*/ 8074926 w 10071596"/>
              <a:gd name="connsiteY449" fmla="*/ 1446408 h 5501160"/>
              <a:gd name="connsiteX450" fmla="*/ 8024390 w 10071596"/>
              <a:gd name="connsiteY450" fmla="*/ 1455942 h 5501160"/>
              <a:gd name="connsiteX451" fmla="*/ 8053948 w 10071596"/>
              <a:gd name="connsiteY451" fmla="*/ 1437823 h 5501160"/>
              <a:gd name="connsiteX452" fmla="*/ 8072063 w 10071596"/>
              <a:gd name="connsiteY452" fmla="*/ 1408269 h 5501160"/>
              <a:gd name="connsiteX453" fmla="*/ 7979579 w 10071596"/>
              <a:gd name="connsiteY453" fmla="*/ 1439731 h 5501160"/>
              <a:gd name="connsiteX454" fmla="*/ 7871835 w 10071596"/>
              <a:gd name="connsiteY454" fmla="*/ 1455942 h 5501160"/>
              <a:gd name="connsiteX455" fmla="*/ 7975766 w 10071596"/>
              <a:gd name="connsiteY455" fmla="*/ 1452125 h 5501160"/>
              <a:gd name="connsiteX456" fmla="*/ 7944299 w 10071596"/>
              <a:gd name="connsiteY456" fmla="*/ 1516963 h 5501160"/>
              <a:gd name="connsiteX457" fmla="*/ 7895671 w 10071596"/>
              <a:gd name="connsiteY457" fmla="*/ 1532220 h 5501160"/>
              <a:gd name="connsiteX458" fmla="*/ 7927139 w 10071596"/>
              <a:gd name="connsiteY458" fmla="*/ 1539846 h 5501160"/>
              <a:gd name="connsiteX459" fmla="*/ 7879465 w 10071596"/>
              <a:gd name="connsiteY459" fmla="*/ 1576076 h 5501160"/>
              <a:gd name="connsiteX460" fmla="*/ 7995786 w 10071596"/>
              <a:gd name="connsiteY460" fmla="*/ 1512196 h 5501160"/>
              <a:gd name="connsiteX461" fmla="*/ 7999603 w 10071596"/>
              <a:gd name="connsiteY461" fmla="*/ 1576076 h 5501160"/>
              <a:gd name="connsiteX462" fmla="*/ 8067296 w 10071596"/>
              <a:gd name="connsiteY462" fmla="*/ 1539846 h 5501160"/>
              <a:gd name="connsiteX463" fmla="*/ 8108298 w 10071596"/>
              <a:gd name="connsiteY463" fmla="*/ 1569404 h 5501160"/>
              <a:gd name="connsiteX464" fmla="*/ 8155971 w 10071596"/>
              <a:gd name="connsiteY464" fmla="*/ 1529357 h 5501160"/>
              <a:gd name="connsiteX465" fmla="*/ 8179808 w 10071596"/>
              <a:gd name="connsiteY465" fmla="*/ 1544613 h 5501160"/>
              <a:gd name="connsiteX466" fmla="*/ 8199832 w 10071596"/>
              <a:gd name="connsiteY466" fmla="*/ 1516963 h 5501160"/>
              <a:gd name="connsiteX467" fmla="*/ 8135947 w 10071596"/>
              <a:gd name="connsiteY467" fmla="*/ 1520776 h 5501160"/>
              <a:gd name="connsiteX468" fmla="*/ 8279922 w 10071596"/>
              <a:gd name="connsiteY468" fmla="*/ 1476916 h 5501160"/>
              <a:gd name="connsiteX469" fmla="*/ 8223668 w 10071596"/>
              <a:gd name="connsiteY469" fmla="*/ 1509333 h 5501160"/>
              <a:gd name="connsiteX470" fmla="*/ 8295178 w 10071596"/>
              <a:gd name="connsiteY470" fmla="*/ 1500753 h 5501160"/>
              <a:gd name="connsiteX471" fmla="*/ 8705170 w 10071596"/>
              <a:gd name="connsiteY471" fmla="*/ 1438777 h 5501160"/>
              <a:gd name="connsiteX472" fmla="*/ 8823399 w 10071596"/>
              <a:gd name="connsiteY472" fmla="*/ 1409219 h 5501160"/>
              <a:gd name="connsiteX473" fmla="*/ 8797653 w 10071596"/>
              <a:gd name="connsiteY473" fmla="*/ 1394917 h 5501160"/>
              <a:gd name="connsiteX474" fmla="*/ 8535450 w 10071596"/>
              <a:gd name="connsiteY474" fmla="*/ 1416849 h 5501160"/>
              <a:gd name="connsiteX475" fmla="*/ 8503033 w 10071596"/>
              <a:gd name="connsiteY475" fmla="*/ 1329128 h 5501160"/>
              <a:gd name="connsiteX476" fmla="*/ 8451546 w 10071596"/>
              <a:gd name="connsiteY476" fmla="*/ 1345339 h 5501160"/>
              <a:gd name="connsiteX477" fmla="*/ 8446779 w 10071596"/>
              <a:gd name="connsiteY477" fmla="*/ 1329128 h 5501160"/>
              <a:gd name="connsiteX478" fmla="*/ 8446779 w 10071596"/>
              <a:gd name="connsiteY478" fmla="*/ 1328174 h 5501160"/>
              <a:gd name="connsiteX479" fmla="*/ 3694692 w 10071596"/>
              <a:gd name="connsiteY479" fmla="*/ 1327224 h 5501160"/>
              <a:gd name="connsiteX480" fmla="*/ 3693485 w 10071596"/>
              <a:gd name="connsiteY480" fmla="*/ 1328230 h 5501160"/>
              <a:gd name="connsiteX481" fmla="*/ 3654286 w 10071596"/>
              <a:gd name="connsiteY481" fmla="*/ 1329247 h 5501160"/>
              <a:gd name="connsiteX482" fmla="*/ 3616505 w 10071596"/>
              <a:gd name="connsiteY482" fmla="*/ 1336759 h 5501160"/>
              <a:gd name="connsiteX483" fmla="*/ 3606971 w 10071596"/>
              <a:gd name="connsiteY483" fmla="*/ 1367267 h 5501160"/>
              <a:gd name="connsiteX484" fmla="*/ 3671805 w 10071596"/>
              <a:gd name="connsiteY484" fmla="*/ 1346293 h 5501160"/>
              <a:gd name="connsiteX485" fmla="*/ 3693485 w 10071596"/>
              <a:gd name="connsiteY485" fmla="*/ 1328230 h 5501160"/>
              <a:gd name="connsiteX486" fmla="*/ 3695641 w 10071596"/>
              <a:gd name="connsiteY486" fmla="*/ 1328174 h 5501160"/>
              <a:gd name="connsiteX487" fmla="*/ 7694493 w 10071596"/>
              <a:gd name="connsiteY487" fmla="*/ 1311968 h 5501160"/>
              <a:gd name="connsiteX488" fmla="*/ 7598192 w 10071596"/>
              <a:gd name="connsiteY488" fmla="*/ 1331991 h 5501160"/>
              <a:gd name="connsiteX489" fmla="*/ 7526682 w 10071596"/>
              <a:gd name="connsiteY489" fmla="*/ 1359641 h 5501160"/>
              <a:gd name="connsiteX490" fmla="*/ 7575310 w 10071596"/>
              <a:gd name="connsiteY490" fmla="*/ 1355828 h 5501160"/>
              <a:gd name="connsiteX491" fmla="*/ 3084472 w 10071596"/>
              <a:gd name="connsiteY491" fmla="*/ 1263340 h 5501160"/>
              <a:gd name="connsiteX492" fmla="*/ 3088285 w 10071596"/>
              <a:gd name="connsiteY492" fmla="*/ 1279551 h 5501160"/>
              <a:gd name="connsiteX493" fmla="*/ 2951936 w 10071596"/>
              <a:gd name="connsiteY493" fmla="*/ 1335804 h 5501160"/>
              <a:gd name="connsiteX494" fmla="*/ 3083517 w 10071596"/>
              <a:gd name="connsiteY494" fmla="*/ 1264294 h 5501160"/>
              <a:gd name="connsiteX495" fmla="*/ 2871845 w 10071596"/>
              <a:gd name="connsiteY495" fmla="*/ 1240457 h 5501160"/>
              <a:gd name="connsiteX496" fmla="*/ 2874183 w 10071596"/>
              <a:gd name="connsiteY496" fmla="*/ 1240457 h 5501160"/>
              <a:gd name="connsiteX497" fmla="*/ 2870891 w 10071596"/>
              <a:gd name="connsiteY497" fmla="*/ 1241412 h 5501160"/>
              <a:gd name="connsiteX498" fmla="*/ 7250219 w 10071596"/>
              <a:gd name="connsiteY498" fmla="*/ 1225783 h 5501160"/>
              <a:gd name="connsiteX499" fmla="*/ 7201548 w 10071596"/>
              <a:gd name="connsiteY499" fmla="*/ 1236644 h 5501160"/>
              <a:gd name="connsiteX500" fmla="*/ 7146249 w 10071596"/>
              <a:gd name="connsiteY500" fmla="*/ 1250946 h 5501160"/>
              <a:gd name="connsiteX501" fmla="*/ 7171035 w 10071596"/>
              <a:gd name="connsiteY501" fmla="*/ 1293853 h 5501160"/>
              <a:gd name="connsiteX502" fmla="*/ 7192968 w 10071596"/>
              <a:gd name="connsiteY502" fmla="*/ 1265249 h 5501160"/>
              <a:gd name="connsiteX503" fmla="*/ 7256253 w 10071596"/>
              <a:gd name="connsiteY503" fmla="*/ 1246208 h 5501160"/>
              <a:gd name="connsiteX504" fmla="*/ 7270425 w 10071596"/>
              <a:gd name="connsiteY504" fmla="*/ 1231666 h 5501160"/>
              <a:gd name="connsiteX505" fmla="*/ 7271149 w 10071596"/>
              <a:gd name="connsiteY505" fmla="*/ 1231877 h 5501160"/>
              <a:gd name="connsiteX506" fmla="*/ 7271149 w 10071596"/>
              <a:gd name="connsiteY506" fmla="*/ 1230923 h 5501160"/>
              <a:gd name="connsiteX507" fmla="*/ 7270425 w 10071596"/>
              <a:gd name="connsiteY507" fmla="*/ 1231666 h 5501160"/>
              <a:gd name="connsiteX508" fmla="*/ 3010937 w 10071596"/>
              <a:gd name="connsiteY508" fmla="*/ 1166547 h 5501160"/>
              <a:gd name="connsiteX509" fmla="*/ 3022496 w 10071596"/>
              <a:gd name="connsiteY509" fmla="*/ 1168947 h 5501160"/>
              <a:gd name="connsiteX510" fmla="*/ 2980540 w 10071596"/>
              <a:gd name="connsiteY510" fmla="*/ 1201364 h 5501160"/>
              <a:gd name="connsiteX511" fmla="*/ 2974823 w 10071596"/>
              <a:gd name="connsiteY511" fmla="*/ 1225201 h 5501160"/>
              <a:gd name="connsiteX512" fmla="*/ 3031076 w 10071596"/>
              <a:gd name="connsiteY512" fmla="*/ 1225201 h 5501160"/>
              <a:gd name="connsiteX513" fmla="*/ 2919519 w 10071596"/>
              <a:gd name="connsiteY513" fmla="*/ 1275733 h 5501160"/>
              <a:gd name="connsiteX514" fmla="*/ 2871845 w 10071596"/>
              <a:gd name="connsiteY514" fmla="*/ 1312922 h 5501160"/>
              <a:gd name="connsiteX515" fmla="*/ 2839428 w 10071596"/>
              <a:gd name="connsiteY515" fmla="*/ 1308155 h 5501160"/>
              <a:gd name="connsiteX516" fmla="*/ 2831802 w 10071596"/>
              <a:gd name="connsiteY516" fmla="*/ 1336759 h 5501160"/>
              <a:gd name="connsiteX517" fmla="*/ 2800335 w 10071596"/>
              <a:gd name="connsiteY517" fmla="*/ 1328174 h 5501160"/>
              <a:gd name="connsiteX518" fmla="*/ 2816546 w 10071596"/>
              <a:gd name="connsiteY518" fmla="*/ 1308155 h 5501160"/>
              <a:gd name="connsiteX519" fmla="*/ 2792709 w 10071596"/>
              <a:gd name="connsiteY519" fmla="*/ 1288131 h 5501160"/>
              <a:gd name="connsiteX520" fmla="*/ 2840383 w 10071596"/>
              <a:gd name="connsiteY520" fmla="*/ 1255714 h 5501160"/>
              <a:gd name="connsiteX521" fmla="*/ 2856589 w 10071596"/>
              <a:gd name="connsiteY521" fmla="*/ 1255714 h 5501160"/>
              <a:gd name="connsiteX522" fmla="*/ 2848009 w 10071596"/>
              <a:gd name="connsiteY522" fmla="*/ 1271920 h 5501160"/>
              <a:gd name="connsiteX523" fmla="*/ 2911893 w 10071596"/>
              <a:gd name="connsiteY523" fmla="*/ 1240457 h 5501160"/>
              <a:gd name="connsiteX524" fmla="*/ 2874183 w 10071596"/>
              <a:gd name="connsiteY524" fmla="*/ 1240457 h 5501160"/>
              <a:gd name="connsiteX525" fmla="*/ 2885267 w 10071596"/>
              <a:gd name="connsiteY525" fmla="*/ 1237242 h 5501160"/>
              <a:gd name="connsiteX526" fmla="*/ 3010937 w 10071596"/>
              <a:gd name="connsiteY526" fmla="*/ 1166547 h 5501160"/>
              <a:gd name="connsiteX527" fmla="*/ 4104636 w 10071596"/>
              <a:gd name="connsiteY527" fmla="*/ 1158146 h 5501160"/>
              <a:gd name="connsiteX528" fmla="*/ 4084659 w 10071596"/>
              <a:gd name="connsiteY528" fmla="*/ 1181340 h 5501160"/>
              <a:gd name="connsiteX529" fmla="*/ 4062727 w 10071596"/>
              <a:gd name="connsiteY529" fmla="*/ 1195643 h 5501160"/>
              <a:gd name="connsiteX530" fmla="*/ 4110400 w 10071596"/>
              <a:gd name="connsiteY530" fmla="*/ 1226155 h 5501160"/>
              <a:gd name="connsiteX531" fmla="*/ 4118985 w 10071596"/>
              <a:gd name="connsiteY531" fmla="*/ 1167038 h 5501160"/>
              <a:gd name="connsiteX532" fmla="*/ 4133435 w 10071596"/>
              <a:gd name="connsiteY532" fmla="*/ 1160239 h 5501160"/>
              <a:gd name="connsiteX533" fmla="*/ 4135191 w 10071596"/>
              <a:gd name="connsiteY533" fmla="*/ 1160367 h 5501160"/>
              <a:gd name="connsiteX534" fmla="*/ 4135191 w 10071596"/>
              <a:gd name="connsiteY534" fmla="*/ 1159413 h 5501160"/>
              <a:gd name="connsiteX535" fmla="*/ 4133435 w 10071596"/>
              <a:gd name="connsiteY535" fmla="*/ 1160239 h 5501160"/>
              <a:gd name="connsiteX536" fmla="*/ 7742167 w 10071596"/>
              <a:gd name="connsiteY536" fmla="*/ 1136530 h 5501160"/>
              <a:gd name="connsiteX537" fmla="*/ 7742094 w 10071596"/>
              <a:gd name="connsiteY537" fmla="*/ 1136660 h 5501160"/>
              <a:gd name="connsiteX538" fmla="*/ 7721814 w 10071596"/>
              <a:gd name="connsiteY538" fmla="*/ 1139241 h 5501160"/>
              <a:gd name="connsiteX539" fmla="*/ 7606772 w 10071596"/>
              <a:gd name="connsiteY539" fmla="*/ 1172760 h 5501160"/>
              <a:gd name="connsiteX540" fmla="*/ 7590561 w 10071596"/>
              <a:gd name="connsiteY540" fmla="*/ 1191830 h 5501160"/>
              <a:gd name="connsiteX541" fmla="*/ 7649678 w 10071596"/>
              <a:gd name="connsiteY541" fmla="*/ 1190875 h 5501160"/>
              <a:gd name="connsiteX542" fmla="*/ 7668748 w 10071596"/>
              <a:gd name="connsiteY542" fmla="*/ 1167993 h 5501160"/>
              <a:gd name="connsiteX543" fmla="*/ 7728814 w 10071596"/>
              <a:gd name="connsiteY543" fmla="*/ 1160367 h 5501160"/>
              <a:gd name="connsiteX544" fmla="*/ 7742094 w 10071596"/>
              <a:gd name="connsiteY544" fmla="*/ 1136660 h 5501160"/>
              <a:gd name="connsiteX545" fmla="*/ 7743116 w 10071596"/>
              <a:gd name="connsiteY545" fmla="*/ 1136530 h 5501160"/>
              <a:gd name="connsiteX546" fmla="*/ 7943345 w 10071596"/>
              <a:gd name="connsiteY546" fmla="*/ 1135576 h 5501160"/>
              <a:gd name="connsiteX547" fmla="*/ 7941537 w 10071596"/>
              <a:gd name="connsiteY547" fmla="*/ 1136912 h 5501160"/>
              <a:gd name="connsiteX548" fmla="*/ 7882326 w 10071596"/>
              <a:gd name="connsiteY548" fmla="*/ 1149399 h 5501160"/>
              <a:gd name="connsiteX549" fmla="*/ 7821303 w 10071596"/>
              <a:gd name="connsiteY549" fmla="*/ 1162271 h 5501160"/>
              <a:gd name="connsiteX550" fmla="*/ 7265432 w 10071596"/>
              <a:gd name="connsiteY550" fmla="*/ 1326270 h 5501160"/>
              <a:gd name="connsiteX551" fmla="*/ 7169131 w 10071596"/>
              <a:gd name="connsiteY551" fmla="*/ 1341526 h 5501160"/>
              <a:gd name="connsiteX552" fmla="*/ 6987017 w 10071596"/>
              <a:gd name="connsiteY552" fmla="*/ 1430197 h 5501160"/>
              <a:gd name="connsiteX553" fmla="*/ 6857345 w 10071596"/>
              <a:gd name="connsiteY553" fmla="*/ 1476916 h 5501160"/>
              <a:gd name="connsiteX554" fmla="*/ 6781067 w 10071596"/>
              <a:gd name="connsiteY554" fmla="*/ 1489314 h 5501160"/>
              <a:gd name="connsiteX555" fmla="*/ 6761043 w 10071596"/>
              <a:gd name="connsiteY555" fmla="*/ 1518868 h 5501160"/>
              <a:gd name="connsiteX556" fmla="*/ 6796324 w 10071596"/>
              <a:gd name="connsiteY556" fmla="*/ 1540800 h 5501160"/>
              <a:gd name="connsiteX557" fmla="*/ 7668748 w 10071596"/>
              <a:gd name="connsiteY557" fmla="*/ 1280500 h 5501160"/>
              <a:gd name="connsiteX558" fmla="*/ 7755751 w 10071596"/>
              <a:gd name="connsiteY558" fmla="*/ 1256221 h 5501160"/>
              <a:gd name="connsiteX559" fmla="*/ 7773250 w 10071596"/>
              <a:gd name="connsiteY559" fmla="*/ 1251681 h 5501160"/>
              <a:gd name="connsiteX560" fmla="*/ 7772035 w 10071596"/>
              <a:gd name="connsiteY560" fmla="*/ 1254550 h 5501160"/>
              <a:gd name="connsiteX561" fmla="*/ 7763140 w 10071596"/>
              <a:gd name="connsiteY561" fmla="*/ 1263340 h 5501160"/>
              <a:gd name="connsiteX562" fmla="*/ 7803768 w 10071596"/>
              <a:gd name="connsiteY562" fmla="*/ 1243764 h 5501160"/>
              <a:gd name="connsiteX563" fmla="*/ 7773250 w 10071596"/>
              <a:gd name="connsiteY563" fmla="*/ 1251681 h 5501160"/>
              <a:gd name="connsiteX564" fmla="*/ 7777801 w 10071596"/>
              <a:gd name="connsiteY564" fmla="*/ 1240934 h 5501160"/>
              <a:gd name="connsiteX565" fmla="*/ 7800324 w 10071596"/>
              <a:gd name="connsiteY565" fmla="*/ 1224247 h 5501160"/>
              <a:gd name="connsiteX566" fmla="*/ 7768862 w 10071596"/>
              <a:gd name="connsiteY566" fmla="*/ 1208040 h 5501160"/>
              <a:gd name="connsiteX567" fmla="*/ 7840372 w 10071596"/>
              <a:gd name="connsiteY567" fmla="*/ 1191830 h 5501160"/>
              <a:gd name="connsiteX568" fmla="*/ 7864209 w 10071596"/>
              <a:gd name="connsiteY568" fmla="*/ 1215666 h 5501160"/>
              <a:gd name="connsiteX569" fmla="*/ 7847998 w 10071596"/>
              <a:gd name="connsiteY569" fmla="*/ 1191830 h 5501160"/>
              <a:gd name="connsiteX570" fmla="*/ 7881369 w 10071596"/>
              <a:gd name="connsiteY570" fmla="*/ 1181340 h 5501160"/>
              <a:gd name="connsiteX571" fmla="*/ 7941537 w 10071596"/>
              <a:gd name="connsiteY571" fmla="*/ 1136912 h 5501160"/>
              <a:gd name="connsiteX572" fmla="*/ 7943345 w 10071596"/>
              <a:gd name="connsiteY572" fmla="*/ 1136530 h 5501160"/>
              <a:gd name="connsiteX573" fmla="*/ 8000912 w 10071596"/>
              <a:gd name="connsiteY573" fmla="*/ 1127232 h 5501160"/>
              <a:gd name="connsiteX574" fmla="*/ 7964323 w 10071596"/>
              <a:gd name="connsiteY574" fmla="*/ 1137480 h 5501160"/>
              <a:gd name="connsiteX575" fmla="*/ 7903302 w 10071596"/>
              <a:gd name="connsiteY575" fmla="*/ 1216621 h 5501160"/>
              <a:gd name="connsiteX576" fmla="*/ 8009138 w 10071596"/>
              <a:gd name="connsiteY576" fmla="*/ 1184204 h 5501160"/>
              <a:gd name="connsiteX577" fmla="*/ 8032020 w 10071596"/>
              <a:gd name="connsiteY577" fmla="*/ 1152736 h 5501160"/>
              <a:gd name="connsiteX578" fmla="*/ 8008183 w 10071596"/>
              <a:gd name="connsiteY578" fmla="*/ 1148923 h 5501160"/>
              <a:gd name="connsiteX579" fmla="*/ 8032020 w 10071596"/>
              <a:gd name="connsiteY579" fmla="*/ 1145111 h 5501160"/>
              <a:gd name="connsiteX580" fmla="*/ 8031066 w 10071596"/>
              <a:gd name="connsiteY580" fmla="*/ 1144156 h 5501160"/>
              <a:gd name="connsiteX581" fmla="*/ 8000912 w 10071596"/>
              <a:gd name="connsiteY581" fmla="*/ 1127232 h 5501160"/>
              <a:gd name="connsiteX582" fmla="*/ 7819023 w 10071596"/>
              <a:gd name="connsiteY582" fmla="*/ 1115328 h 5501160"/>
              <a:gd name="connsiteX583" fmla="*/ 7769816 w 10071596"/>
              <a:gd name="connsiteY583" fmla="*/ 1126996 h 5501160"/>
              <a:gd name="connsiteX584" fmla="*/ 7750747 w 10071596"/>
              <a:gd name="connsiteY584" fmla="*/ 1144156 h 5501160"/>
              <a:gd name="connsiteX585" fmla="*/ 7830837 w 10071596"/>
              <a:gd name="connsiteY585" fmla="*/ 1124132 h 5501160"/>
              <a:gd name="connsiteX586" fmla="*/ 7819023 w 10071596"/>
              <a:gd name="connsiteY586" fmla="*/ 1115328 h 5501160"/>
              <a:gd name="connsiteX587" fmla="*/ 7673633 w 10071596"/>
              <a:gd name="connsiteY587" fmla="*/ 1082181 h 5501160"/>
              <a:gd name="connsiteX588" fmla="*/ 7657304 w 10071596"/>
              <a:gd name="connsiteY588" fmla="*/ 1085994 h 5501160"/>
              <a:gd name="connsiteX589" fmla="*/ 7543842 w 10071596"/>
              <a:gd name="connsiteY589" fmla="*/ 1116506 h 5501160"/>
              <a:gd name="connsiteX590" fmla="*/ 7456126 w 10071596"/>
              <a:gd name="connsiteY590" fmla="*/ 1176573 h 5501160"/>
              <a:gd name="connsiteX591" fmla="*/ 7455172 w 10071596"/>
              <a:gd name="connsiteY591" fmla="*/ 1176573 h 5501160"/>
              <a:gd name="connsiteX592" fmla="*/ 7484730 w 10071596"/>
              <a:gd name="connsiteY592" fmla="*/ 1163225 h 5501160"/>
              <a:gd name="connsiteX593" fmla="*/ 7520006 w 10071596"/>
              <a:gd name="connsiteY593" fmla="*/ 1165134 h 5501160"/>
              <a:gd name="connsiteX594" fmla="*/ 7687817 w 10071596"/>
              <a:gd name="connsiteY594" fmla="*/ 1092670 h 5501160"/>
              <a:gd name="connsiteX595" fmla="*/ 7673633 w 10071596"/>
              <a:gd name="connsiteY595" fmla="*/ 1082181 h 5501160"/>
              <a:gd name="connsiteX596" fmla="*/ 7622983 w 10071596"/>
              <a:gd name="connsiteY596" fmla="*/ 1072646 h 5501160"/>
              <a:gd name="connsiteX597" fmla="*/ 7466610 w 10071596"/>
              <a:gd name="connsiteY597" fmla="*/ 1095528 h 5501160"/>
              <a:gd name="connsiteX598" fmla="*/ 7447541 w 10071596"/>
              <a:gd name="connsiteY598" fmla="*/ 1121274 h 5501160"/>
              <a:gd name="connsiteX599" fmla="*/ 7503799 w 10071596"/>
              <a:gd name="connsiteY599" fmla="*/ 1117461 h 5501160"/>
              <a:gd name="connsiteX600" fmla="*/ 8046322 w 10071596"/>
              <a:gd name="connsiteY600" fmla="*/ 1056435 h 5501160"/>
              <a:gd name="connsiteX601" fmla="*/ 8046043 w 10071596"/>
              <a:gd name="connsiteY601" fmla="*/ 1056635 h 5501160"/>
              <a:gd name="connsiteX602" fmla="*/ 8002269 w 10071596"/>
              <a:gd name="connsiteY602" fmla="*/ 1063737 h 5501160"/>
              <a:gd name="connsiteX603" fmla="*/ 7887091 w 10071596"/>
              <a:gd name="connsiteY603" fmla="*/ 1120319 h 5501160"/>
              <a:gd name="connsiteX604" fmla="*/ 7949066 w 10071596"/>
              <a:gd name="connsiteY604" fmla="*/ 1098391 h 5501160"/>
              <a:gd name="connsiteX605" fmla="*/ 7991018 w 10071596"/>
              <a:gd name="connsiteY605" fmla="*/ 1071692 h 5501160"/>
              <a:gd name="connsiteX606" fmla="*/ 8002462 w 10071596"/>
              <a:gd name="connsiteY606" fmla="*/ 1087902 h 5501160"/>
              <a:gd name="connsiteX607" fmla="*/ 8046043 w 10071596"/>
              <a:gd name="connsiteY607" fmla="*/ 1056635 h 5501160"/>
              <a:gd name="connsiteX608" fmla="*/ 8047277 w 10071596"/>
              <a:gd name="connsiteY608" fmla="*/ 1056435 h 5501160"/>
              <a:gd name="connsiteX609" fmla="*/ 8350478 w 10071596"/>
              <a:gd name="connsiteY609" fmla="*/ 1048809 h 5501160"/>
              <a:gd name="connsiteX610" fmla="*/ 8230340 w 10071596"/>
              <a:gd name="connsiteY610" fmla="*/ 1100296 h 5501160"/>
              <a:gd name="connsiteX611" fmla="*/ 8252272 w 10071596"/>
              <a:gd name="connsiteY611" fmla="*/ 1119365 h 5501160"/>
              <a:gd name="connsiteX612" fmla="*/ 8282781 w 10071596"/>
              <a:gd name="connsiteY612" fmla="*/ 1107926 h 5501160"/>
              <a:gd name="connsiteX613" fmla="*/ 8342852 w 10071596"/>
              <a:gd name="connsiteY613" fmla="*/ 1120319 h 5501160"/>
              <a:gd name="connsiteX614" fmla="*/ 8231294 w 10071596"/>
              <a:gd name="connsiteY614" fmla="*/ 1152736 h 5501160"/>
              <a:gd name="connsiteX615" fmla="*/ 8375269 w 10071596"/>
              <a:gd name="connsiteY615" fmla="*/ 1121274 h 5501160"/>
              <a:gd name="connsiteX616" fmla="*/ 8359058 w 10071596"/>
              <a:gd name="connsiteY616" fmla="*/ 1113643 h 5501160"/>
              <a:gd name="connsiteX617" fmla="*/ 8382895 w 10071596"/>
              <a:gd name="connsiteY617" fmla="*/ 1097437 h 5501160"/>
              <a:gd name="connsiteX618" fmla="*/ 8319015 w 10071596"/>
              <a:gd name="connsiteY618" fmla="*/ 1105063 h 5501160"/>
              <a:gd name="connsiteX619" fmla="*/ 8351432 w 10071596"/>
              <a:gd name="connsiteY619" fmla="*/ 1048809 h 5501160"/>
              <a:gd name="connsiteX620" fmla="*/ 5265769 w 10071596"/>
              <a:gd name="connsiteY620" fmla="*/ 1020353 h 5501160"/>
              <a:gd name="connsiteX621" fmla="*/ 5199264 w 10071596"/>
              <a:gd name="connsiteY621" fmla="*/ 1055485 h 5501160"/>
              <a:gd name="connsiteX622" fmla="*/ 5285076 w 10071596"/>
              <a:gd name="connsiteY622" fmla="*/ 1041183 h 5501160"/>
              <a:gd name="connsiteX623" fmla="*/ 5295565 w 10071596"/>
              <a:gd name="connsiteY623" fmla="*/ 1023064 h 5501160"/>
              <a:gd name="connsiteX624" fmla="*/ 5295565 w 10071596"/>
              <a:gd name="connsiteY624" fmla="*/ 1024018 h 5501160"/>
              <a:gd name="connsiteX625" fmla="*/ 5265769 w 10071596"/>
              <a:gd name="connsiteY625" fmla="*/ 1020353 h 5501160"/>
              <a:gd name="connsiteX626" fmla="*/ 8104260 w 10071596"/>
              <a:gd name="connsiteY626" fmla="*/ 971966 h 5501160"/>
              <a:gd name="connsiteX627" fmla="*/ 8038692 w 10071596"/>
              <a:gd name="connsiteY627" fmla="*/ 979208 h 5501160"/>
              <a:gd name="connsiteX628" fmla="*/ 7717375 w 10071596"/>
              <a:gd name="connsiteY628" fmla="*/ 1065020 h 5501160"/>
              <a:gd name="connsiteX629" fmla="*/ 7704028 w 10071596"/>
              <a:gd name="connsiteY629" fmla="*/ 1086948 h 5501160"/>
              <a:gd name="connsiteX630" fmla="*/ 8118121 w 10071596"/>
              <a:gd name="connsiteY630" fmla="*/ 983425 h 5501160"/>
              <a:gd name="connsiteX631" fmla="*/ 8118787 w 10071596"/>
              <a:gd name="connsiteY631" fmla="*/ 983975 h 5501160"/>
              <a:gd name="connsiteX632" fmla="*/ 8119736 w 10071596"/>
              <a:gd name="connsiteY632" fmla="*/ 983021 h 5501160"/>
              <a:gd name="connsiteX633" fmla="*/ 8118121 w 10071596"/>
              <a:gd name="connsiteY633" fmla="*/ 983425 h 5501160"/>
              <a:gd name="connsiteX634" fmla="*/ 8310430 w 10071596"/>
              <a:gd name="connsiteY634" fmla="*/ 968719 h 5501160"/>
              <a:gd name="connsiteX635" fmla="*/ 8158830 w 10071596"/>
              <a:gd name="connsiteY635" fmla="*/ 1040229 h 5501160"/>
              <a:gd name="connsiteX636" fmla="*/ 8280876 w 10071596"/>
              <a:gd name="connsiteY636" fmla="*/ 1005903 h 5501160"/>
              <a:gd name="connsiteX637" fmla="*/ 8311385 w 10071596"/>
              <a:gd name="connsiteY637" fmla="*/ 968719 h 5501160"/>
              <a:gd name="connsiteX638" fmla="*/ 8006275 w 10071596"/>
              <a:gd name="connsiteY638" fmla="*/ 968719 h 5501160"/>
              <a:gd name="connsiteX639" fmla="*/ 8005775 w 10071596"/>
              <a:gd name="connsiteY639" fmla="*/ 968867 h 5501160"/>
              <a:gd name="connsiteX640" fmla="*/ 7947518 w 10071596"/>
              <a:gd name="connsiteY640" fmla="*/ 974797 h 5501160"/>
              <a:gd name="connsiteX641" fmla="*/ 7889954 w 10071596"/>
              <a:gd name="connsiteY641" fmla="*/ 991601 h 5501160"/>
              <a:gd name="connsiteX642" fmla="*/ 7870885 w 10071596"/>
              <a:gd name="connsiteY642" fmla="*/ 1008762 h 5501160"/>
              <a:gd name="connsiteX643" fmla="*/ 8005775 w 10071596"/>
              <a:gd name="connsiteY643" fmla="*/ 968867 h 5501160"/>
              <a:gd name="connsiteX644" fmla="*/ 8007229 w 10071596"/>
              <a:gd name="connsiteY644" fmla="*/ 968719 h 5501160"/>
              <a:gd name="connsiteX645" fmla="*/ 7626796 w 10071596"/>
              <a:gd name="connsiteY645" fmla="*/ 967764 h 5501160"/>
              <a:gd name="connsiteX646" fmla="*/ 7419891 w 10071596"/>
              <a:gd name="connsiteY646" fmla="*/ 1017347 h 5501160"/>
              <a:gd name="connsiteX647" fmla="*/ 7407498 w 10071596"/>
              <a:gd name="connsiteY647" fmla="*/ 1029740 h 5501160"/>
              <a:gd name="connsiteX648" fmla="*/ 7407498 w 10071596"/>
              <a:gd name="connsiteY648" fmla="*/ 1072646 h 5501160"/>
              <a:gd name="connsiteX649" fmla="*/ 7462797 w 10071596"/>
              <a:gd name="connsiteY649" fmla="*/ 1080272 h 5501160"/>
              <a:gd name="connsiteX650" fmla="*/ 7466610 w 10071596"/>
              <a:gd name="connsiteY650" fmla="*/ 1056435 h 5501160"/>
              <a:gd name="connsiteX651" fmla="*/ 7478054 w 10071596"/>
              <a:gd name="connsiteY651" fmla="*/ 1072646 h 5501160"/>
              <a:gd name="connsiteX652" fmla="*/ 7510471 w 10071596"/>
              <a:gd name="connsiteY652" fmla="*/ 1056435 h 5501160"/>
              <a:gd name="connsiteX653" fmla="*/ 7494265 w 10071596"/>
              <a:gd name="connsiteY653" fmla="*/ 1048809 h 5501160"/>
              <a:gd name="connsiteX654" fmla="*/ 7530495 w 10071596"/>
              <a:gd name="connsiteY654" fmla="*/ 1032598 h 5501160"/>
              <a:gd name="connsiteX655" fmla="*/ 7538121 w 10071596"/>
              <a:gd name="connsiteY655" fmla="*/ 1056435 h 5501160"/>
              <a:gd name="connsiteX656" fmla="*/ 7733582 w 10071596"/>
              <a:gd name="connsiteY656" fmla="*/ 1020205 h 5501160"/>
              <a:gd name="connsiteX657" fmla="*/ 7761236 w 10071596"/>
              <a:gd name="connsiteY657" fmla="*/ 983975 h 5501160"/>
              <a:gd name="connsiteX658" fmla="*/ 7714512 w 10071596"/>
              <a:gd name="connsiteY658" fmla="*/ 983975 h 5501160"/>
              <a:gd name="connsiteX659" fmla="*/ 7704028 w 10071596"/>
              <a:gd name="connsiteY659" fmla="*/ 999227 h 5501160"/>
              <a:gd name="connsiteX660" fmla="*/ 7597237 w 10071596"/>
              <a:gd name="connsiteY660" fmla="*/ 1015438 h 5501160"/>
              <a:gd name="connsiteX661" fmla="*/ 7668748 w 10071596"/>
              <a:gd name="connsiteY661" fmla="*/ 983021 h 5501160"/>
              <a:gd name="connsiteX662" fmla="*/ 7670656 w 10071596"/>
              <a:gd name="connsiteY662" fmla="*/ 983975 h 5501160"/>
              <a:gd name="connsiteX663" fmla="*/ 7626796 w 10071596"/>
              <a:gd name="connsiteY663" fmla="*/ 967764 h 5501160"/>
              <a:gd name="connsiteX664" fmla="*/ 3759526 w 10071596"/>
              <a:gd name="connsiteY664" fmla="*/ 928671 h 5501160"/>
              <a:gd name="connsiteX665" fmla="*/ 3759748 w 10071596"/>
              <a:gd name="connsiteY665" fmla="*/ 929363 h 5501160"/>
              <a:gd name="connsiteX666" fmla="*/ 3758571 w 10071596"/>
              <a:gd name="connsiteY666" fmla="*/ 929626 h 5501160"/>
              <a:gd name="connsiteX667" fmla="*/ 5277881 w 10071596"/>
              <a:gd name="connsiteY667" fmla="*/ 922102 h 5501160"/>
              <a:gd name="connsiteX668" fmla="*/ 5279354 w 10071596"/>
              <a:gd name="connsiteY668" fmla="*/ 980158 h 5501160"/>
              <a:gd name="connsiteX669" fmla="*/ 5263148 w 10071596"/>
              <a:gd name="connsiteY669" fmla="*/ 1016392 h 5501160"/>
              <a:gd name="connsiteX670" fmla="*/ 5327982 w 10071596"/>
              <a:gd name="connsiteY670" fmla="*/ 1004949 h 5501160"/>
              <a:gd name="connsiteX671" fmla="*/ 5391866 w 10071596"/>
              <a:gd name="connsiteY671" fmla="*/ 984925 h 5501160"/>
              <a:gd name="connsiteX672" fmla="*/ 5375655 w 10071596"/>
              <a:gd name="connsiteY672" fmla="*/ 1008762 h 5501160"/>
              <a:gd name="connsiteX673" fmla="*/ 5403305 w 10071596"/>
              <a:gd name="connsiteY673" fmla="*/ 1001136 h 5501160"/>
              <a:gd name="connsiteX674" fmla="*/ 5364212 w 10071596"/>
              <a:gd name="connsiteY674" fmla="*/ 945836 h 5501160"/>
              <a:gd name="connsiteX675" fmla="*/ 5311771 w 10071596"/>
              <a:gd name="connsiteY675" fmla="*/ 984925 h 5501160"/>
              <a:gd name="connsiteX676" fmla="*/ 5304145 w 10071596"/>
              <a:gd name="connsiteY676" fmla="*/ 962997 h 5501160"/>
              <a:gd name="connsiteX677" fmla="*/ 5301287 w 10071596"/>
              <a:gd name="connsiteY677" fmla="*/ 939160 h 5501160"/>
              <a:gd name="connsiteX678" fmla="*/ 5301287 w 10071596"/>
              <a:gd name="connsiteY678" fmla="*/ 938206 h 5501160"/>
              <a:gd name="connsiteX679" fmla="*/ 5277881 w 10071596"/>
              <a:gd name="connsiteY679" fmla="*/ 922102 h 5501160"/>
              <a:gd name="connsiteX680" fmla="*/ 3831036 w 10071596"/>
              <a:gd name="connsiteY680" fmla="*/ 913415 h 5501160"/>
              <a:gd name="connsiteX681" fmla="*/ 3799573 w 10071596"/>
              <a:gd name="connsiteY681" fmla="*/ 937251 h 5501160"/>
              <a:gd name="connsiteX682" fmla="*/ 3815779 w 10071596"/>
              <a:gd name="connsiteY682" fmla="*/ 948695 h 5501160"/>
              <a:gd name="connsiteX683" fmla="*/ 3719478 w 10071596"/>
              <a:gd name="connsiteY683" fmla="*/ 968719 h 5501160"/>
              <a:gd name="connsiteX684" fmla="*/ 3767151 w 10071596"/>
              <a:gd name="connsiteY684" fmla="*/ 952508 h 5501160"/>
              <a:gd name="connsiteX685" fmla="*/ 3759748 w 10071596"/>
              <a:gd name="connsiteY685" fmla="*/ 929363 h 5501160"/>
              <a:gd name="connsiteX686" fmla="*/ 8558332 w 10071596"/>
              <a:gd name="connsiteY686" fmla="*/ 912465 h 5501160"/>
              <a:gd name="connsiteX687" fmla="*/ 8446779 w 10071596"/>
              <a:gd name="connsiteY687" fmla="*/ 936302 h 5501160"/>
              <a:gd name="connsiteX688" fmla="*/ 8484918 w 10071596"/>
              <a:gd name="connsiteY688" fmla="*/ 938206 h 5501160"/>
              <a:gd name="connsiteX689" fmla="*/ 8534495 w 10071596"/>
              <a:gd name="connsiteY689" fmla="*/ 932484 h 5501160"/>
              <a:gd name="connsiteX690" fmla="*/ 8446779 w 10071596"/>
              <a:gd name="connsiteY690" fmla="*/ 972532 h 5501160"/>
              <a:gd name="connsiteX691" fmla="*/ 8592658 w 10071596"/>
              <a:gd name="connsiteY691" fmla="*/ 961088 h 5501160"/>
              <a:gd name="connsiteX692" fmla="*/ 8606005 w 10071596"/>
              <a:gd name="connsiteY692" fmla="*/ 921045 h 5501160"/>
              <a:gd name="connsiteX693" fmla="*/ 8549752 w 10071596"/>
              <a:gd name="connsiteY693" fmla="*/ 937251 h 5501160"/>
              <a:gd name="connsiteX694" fmla="*/ 8557382 w 10071596"/>
              <a:gd name="connsiteY694" fmla="*/ 913415 h 5501160"/>
              <a:gd name="connsiteX695" fmla="*/ 7878511 w 10071596"/>
              <a:gd name="connsiteY695" fmla="*/ 904834 h 5501160"/>
              <a:gd name="connsiteX696" fmla="*/ 7894722 w 10071596"/>
              <a:gd name="connsiteY696" fmla="*/ 921045 h 5501160"/>
              <a:gd name="connsiteX697" fmla="*/ 7887091 w 10071596"/>
              <a:gd name="connsiteY697" fmla="*/ 961088 h 5501160"/>
              <a:gd name="connsiteX698" fmla="*/ 7823211 w 10071596"/>
              <a:gd name="connsiteY698" fmla="*/ 984925 h 5501160"/>
              <a:gd name="connsiteX699" fmla="*/ 7991018 w 10071596"/>
              <a:gd name="connsiteY699" fmla="*/ 944882 h 5501160"/>
              <a:gd name="connsiteX700" fmla="*/ 7962414 w 10071596"/>
              <a:gd name="connsiteY700" fmla="*/ 936302 h 5501160"/>
              <a:gd name="connsiteX701" fmla="*/ 7894722 w 10071596"/>
              <a:gd name="connsiteY701" fmla="*/ 944882 h 5501160"/>
              <a:gd name="connsiteX702" fmla="*/ 7934764 w 10071596"/>
              <a:gd name="connsiteY702" fmla="*/ 928671 h 5501160"/>
              <a:gd name="connsiteX703" fmla="*/ 7934764 w 10071596"/>
              <a:gd name="connsiteY703" fmla="*/ 904834 h 5501160"/>
              <a:gd name="connsiteX704" fmla="*/ 3544041 w 10071596"/>
              <a:gd name="connsiteY704" fmla="*/ 896254 h 5501160"/>
              <a:gd name="connsiteX705" fmla="*/ 3528784 w 10071596"/>
              <a:gd name="connsiteY705" fmla="*/ 917232 h 5501160"/>
              <a:gd name="connsiteX706" fmla="*/ 3351443 w 10071596"/>
              <a:gd name="connsiteY706" fmla="*/ 1000181 h 5501160"/>
              <a:gd name="connsiteX707" fmla="*/ 3378138 w 10071596"/>
              <a:gd name="connsiteY707" fmla="*/ 974441 h 5501160"/>
              <a:gd name="connsiteX708" fmla="*/ 8541409 w 10071596"/>
              <a:gd name="connsiteY708" fmla="*/ 855493 h 5501160"/>
              <a:gd name="connsiteX709" fmla="*/ 8501124 w 10071596"/>
              <a:gd name="connsiteY709" fmla="*/ 856207 h 5501160"/>
              <a:gd name="connsiteX710" fmla="*/ 8489685 w 10071596"/>
              <a:gd name="connsiteY710" fmla="*/ 871463 h 5501160"/>
              <a:gd name="connsiteX711" fmla="*/ 8409594 w 10071596"/>
              <a:gd name="connsiteY711" fmla="*/ 894345 h 5501160"/>
              <a:gd name="connsiteX712" fmla="*/ 8375269 w 10071596"/>
              <a:gd name="connsiteY712" fmla="*/ 888628 h 5501160"/>
              <a:gd name="connsiteX713" fmla="*/ 8420079 w 10071596"/>
              <a:gd name="connsiteY713" fmla="*/ 881952 h 5501160"/>
              <a:gd name="connsiteX714" fmla="*/ 8419129 w 10071596"/>
              <a:gd name="connsiteY714" fmla="*/ 873372 h 5501160"/>
              <a:gd name="connsiteX715" fmla="*/ 8271342 w 10071596"/>
              <a:gd name="connsiteY715" fmla="*/ 909602 h 5501160"/>
              <a:gd name="connsiteX716" fmla="*/ 8330454 w 10071596"/>
              <a:gd name="connsiteY716" fmla="*/ 928671 h 5501160"/>
              <a:gd name="connsiteX717" fmla="*/ 8528778 w 10071596"/>
              <a:gd name="connsiteY717" fmla="*/ 885765 h 5501160"/>
              <a:gd name="connsiteX718" fmla="*/ 8615540 w 10071596"/>
              <a:gd name="connsiteY718" fmla="*/ 880998 h 5501160"/>
              <a:gd name="connsiteX719" fmla="*/ 8567867 w 10071596"/>
              <a:gd name="connsiteY719" fmla="*/ 873372 h 5501160"/>
              <a:gd name="connsiteX720" fmla="*/ 8584077 w 10071596"/>
              <a:gd name="connsiteY720" fmla="*/ 857161 h 5501160"/>
              <a:gd name="connsiteX721" fmla="*/ 8583123 w 10071596"/>
              <a:gd name="connsiteY721" fmla="*/ 856207 h 5501160"/>
              <a:gd name="connsiteX722" fmla="*/ 8541409 w 10071596"/>
              <a:gd name="connsiteY722" fmla="*/ 855493 h 5501160"/>
              <a:gd name="connsiteX723" fmla="*/ 8780493 w 10071596"/>
              <a:gd name="connsiteY723" fmla="*/ 850490 h 5501160"/>
              <a:gd name="connsiteX724" fmla="*/ 8674657 w 10071596"/>
              <a:gd name="connsiteY724" fmla="*/ 873372 h 5501160"/>
              <a:gd name="connsiteX725" fmla="*/ 8654633 w 10071596"/>
              <a:gd name="connsiteY725" fmla="*/ 892441 h 5501160"/>
              <a:gd name="connsiteX726" fmla="*/ 8681333 w 10071596"/>
              <a:gd name="connsiteY726" fmla="*/ 910556 h 5501160"/>
              <a:gd name="connsiteX727" fmla="*/ 8838655 w 10071596"/>
              <a:gd name="connsiteY727" fmla="*/ 872417 h 5501160"/>
              <a:gd name="connsiteX728" fmla="*/ 8788119 w 10071596"/>
              <a:gd name="connsiteY728" fmla="*/ 864792 h 5501160"/>
              <a:gd name="connsiteX729" fmla="*/ 8780493 w 10071596"/>
              <a:gd name="connsiteY729" fmla="*/ 850490 h 5501160"/>
              <a:gd name="connsiteX730" fmla="*/ 5511050 w 10071596"/>
              <a:gd name="connsiteY730" fmla="*/ 784696 h 5501160"/>
              <a:gd name="connsiteX731" fmla="*/ 5518676 w 10071596"/>
              <a:gd name="connsiteY731" fmla="*/ 808533 h 5501160"/>
              <a:gd name="connsiteX732" fmla="*/ 5446211 w 10071596"/>
              <a:gd name="connsiteY732" fmla="*/ 828557 h 5501160"/>
              <a:gd name="connsiteX733" fmla="*/ 5430005 w 10071596"/>
              <a:gd name="connsiteY733" fmla="*/ 848581 h 5501160"/>
              <a:gd name="connsiteX734" fmla="*/ 5493884 w 10071596"/>
              <a:gd name="connsiteY734" fmla="*/ 824744 h 5501160"/>
              <a:gd name="connsiteX735" fmla="*/ 5506282 w 10071596"/>
              <a:gd name="connsiteY735" fmla="*/ 872417 h 5501160"/>
              <a:gd name="connsiteX736" fmla="*/ 5533932 w 10071596"/>
              <a:gd name="connsiteY736" fmla="*/ 784696 h 5501160"/>
              <a:gd name="connsiteX737" fmla="*/ 8774294 w 10071596"/>
              <a:gd name="connsiteY737" fmla="*/ 778143 h 5501160"/>
              <a:gd name="connsiteX738" fmla="*/ 8734724 w 10071596"/>
              <a:gd name="connsiteY738" fmla="*/ 799953 h 5501160"/>
              <a:gd name="connsiteX739" fmla="*/ 8846281 w 10071596"/>
              <a:gd name="connsiteY739" fmla="*/ 792327 h 5501160"/>
              <a:gd name="connsiteX740" fmla="*/ 8822445 w 10071596"/>
              <a:gd name="connsiteY740" fmla="*/ 779929 h 5501160"/>
              <a:gd name="connsiteX741" fmla="*/ 8774294 w 10071596"/>
              <a:gd name="connsiteY741" fmla="*/ 778143 h 5501160"/>
              <a:gd name="connsiteX742" fmla="*/ 5615931 w 10071596"/>
              <a:gd name="connsiteY742" fmla="*/ 743699 h 5501160"/>
              <a:gd name="connsiteX743" fmla="*/ 5614977 w 10071596"/>
              <a:gd name="connsiteY743" fmla="*/ 744654 h 5501160"/>
              <a:gd name="connsiteX744" fmla="*/ 5575884 w 10071596"/>
              <a:gd name="connsiteY744" fmla="*/ 756092 h 5501160"/>
              <a:gd name="connsiteX745" fmla="*/ 5599720 w 10071596"/>
              <a:gd name="connsiteY745" fmla="*/ 763723 h 5501160"/>
              <a:gd name="connsiteX746" fmla="*/ 5583510 w 10071596"/>
              <a:gd name="connsiteY746" fmla="*/ 772303 h 5501160"/>
              <a:gd name="connsiteX747" fmla="*/ 5592095 w 10071596"/>
              <a:gd name="connsiteY747" fmla="*/ 807583 h 5501160"/>
              <a:gd name="connsiteX748" fmla="*/ 5623557 w 10071596"/>
              <a:gd name="connsiteY748" fmla="*/ 794231 h 5501160"/>
              <a:gd name="connsiteX749" fmla="*/ 4057959 w 10071596"/>
              <a:gd name="connsiteY749" fmla="*/ 742745 h 5501160"/>
              <a:gd name="connsiteX750" fmla="*/ 4027451 w 10071596"/>
              <a:gd name="connsiteY750" fmla="*/ 764677 h 5501160"/>
              <a:gd name="connsiteX751" fmla="*/ 3567877 w 10071596"/>
              <a:gd name="connsiteY751" fmla="*/ 969673 h 5501160"/>
              <a:gd name="connsiteX752" fmla="*/ 3498276 w 10071596"/>
              <a:gd name="connsiteY752" fmla="*/ 1003045 h 5501160"/>
              <a:gd name="connsiteX753" fmla="*/ 3514482 w 10071596"/>
              <a:gd name="connsiteY753" fmla="*/ 1011625 h 5501160"/>
              <a:gd name="connsiteX754" fmla="*/ 3489696 w 10071596"/>
              <a:gd name="connsiteY754" fmla="*/ 1070737 h 5501160"/>
              <a:gd name="connsiteX755" fmla="*/ 3621273 w 10071596"/>
              <a:gd name="connsiteY755" fmla="*/ 1006858 h 5501160"/>
              <a:gd name="connsiteX756" fmla="*/ 3632716 w 10071596"/>
              <a:gd name="connsiteY756" fmla="*/ 1018296 h 5501160"/>
              <a:gd name="connsiteX757" fmla="*/ 3236072 w 10071596"/>
              <a:gd name="connsiteY757" fmla="*/ 1205177 h 5501160"/>
              <a:gd name="connsiteX758" fmla="*/ 3224629 w 10071596"/>
              <a:gd name="connsiteY758" fmla="*/ 1182295 h 5501160"/>
              <a:gd name="connsiteX759" fmla="*/ 3343812 w 10071596"/>
              <a:gd name="connsiteY759" fmla="*/ 1129854 h 5501160"/>
              <a:gd name="connsiteX760" fmla="*/ 3461092 w 10071596"/>
              <a:gd name="connsiteY760" fmla="*/ 1078368 h 5501160"/>
              <a:gd name="connsiteX761" fmla="*/ 3464905 w 10071596"/>
              <a:gd name="connsiteY761" fmla="*/ 1054531 h 5501160"/>
              <a:gd name="connsiteX762" fmla="*/ 3404833 w 10071596"/>
              <a:gd name="connsiteY762" fmla="*/ 1078368 h 5501160"/>
              <a:gd name="connsiteX763" fmla="*/ 3401020 w 10071596"/>
              <a:gd name="connsiteY763" fmla="*/ 1062157 h 5501160"/>
              <a:gd name="connsiteX764" fmla="*/ 3377184 w 10071596"/>
              <a:gd name="connsiteY764" fmla="*/ 1062157 h 5501160"/>
              <a:gd name="connsiteX765" fmla="*/ 3384814 w 10071596"/>
              <a:gd name="connsiteY765" fmla="*/ 1085994 h 5501160"/>
              <a:gd name="connsiteX766" fmla="*/ 3273257 w 10071596"/>
              <a:gd name="connsiteY766" fmla="*/ 1130808 h 5501160"/>
              <a:gd name="connsiteX767" fmla="*/ 3154073 w 10071596"/>
              <a:gd name="connsiteY767" fmla="*/ 1197551 h 5501160"/>
              <a:gd name="connsiteX768" fmla="*/ 3088285 w 10071596"/>
              <a:gd name="connsiteY768" fmla="*/ 1213757 h 5501160"/>
              <a:gd name="connsiteX769" fmla="*/ 3119747 w 10071596"/>
              <a:gd name="connsiteY769" fmla="*/ 1186108 h 5501160"/>
              <a:gd name="connsiteX770" fmla="*/ 3112121 w 10071596"/>
              <a:gd name="connsiteY770" fmla="*/ 1170851 h 5501160"/>
              <a:gd name="connsiteX771" fmla="*/ 3176001 w 10071596"/>
              <a:gd name="connsiteY771" fmla="*/ 1154645 h 5501160"/>
              <a:gd name="connsiteX772" fmla="*/ 3189353 w 10071596"/>
              <a:gd name="connsiteY772" fmla="*/ 1134621 h 5501160"/>
              <a:gd name="connsiteX773" fmla="*/ 3235118 w 10071596"/>
              <a:gd name="connsiteY773" fmla="*/ 1111739 h 5501160"/>
              <a:gd name="connsiteX774" fmla="*/ 3233209 w 10071596"/>
              <a:gd name="connsiteY774" fmla="*/ 1089807 h 5501160"/>
              <a:gd name="connsiteX775" fmla="*/ 3388627 w 10071596"/>
              <a:gd name="connsiteY775" fmla="*/ 1017347 h 5501160"/>
              <a:gd name="connsiteX776" fmla="*/ 3700409 w 10071596"/>
              <a:gd name="connsiteY776" fmla="*/ 889578 h 5501160"/>
              <a:gd name="connsiteX777" fmla="*/ 3703272 w 10071596"/>
              <a:gd name="connsiteY777" fmla="*/ 887674 h 5501160"/>
              <a:gd name="connsiteX778" fmla="*/ 4057959 w 10071596"/>
              <a:gd name="connsiteY778" fmla="*/ 742745 h 5501160"/>
              <a:gd name="connsiteX779" fmla="*/ 5789460 w 10071596"/>
              <a:gd name="connsiteY779" fmla="*/ 730352 h 5501160"/>
              <a:gd name="connsiteX780" fmla="*/ 5742741 w 10071596"/>
              <a:gd name="connsiteY780" fmla="*/ 748467 h 5501160"/>
              <a:gd name="connsiteX781" fmla="*/ 5775158 w 10071596"/>
              <a:gd name="connsiteY781" fmla="*/ 773258 h 5501160"/>
              <a:gd name="connsiteX782" fmla="*/ 5822831 w 10071596"/>
              <a:gd name="connsiteY782" fmla="*/ 748467 h 5501160"/>
              <a:gd name="connsiteX783" fmla="*/ 5789460 w 10071596"/>
              <a:gd name="connsiteY783" fmla="*/ 730352 h 5501160"/>
              <a:gd name="connsiteX784" fmla="*/ 4302048 w 10071596"/>
              <a:gd name="connsiteY784" fmla="*/ 688400 h 5501160"/>
              <a:gd name="connsiteX785" fmla="*/ 4214332 w 10071596"/>
              <a:gd name="connsiteY785" fmla="*/ 736073 h 5501160"/>
              <a:gd name="connsiteX786" fmla="*/ 4234351 w 10071596"/>
              <a:gd name="connsiteY786" fmla="*/ 712237 h 5501160"/>
              <a:gd name="connsiteX787" fmla="*/ 4238167 w 10071596"/>
              <a:gd name="connsiteY787" fmla="*/ 697456 h 5501160"/>
              <a:gd name="connsiteX788" fmla="*/ 4239115 w 10071596"/>
              <a:gd name="connsiteY788" fmla="*/ 688445 h 5501160"/>
              <a:gd name="connsiteX789" fmla="*/ 4246675 w 10071596"/>
              <a:gd name="connsiteY789" fmla="*/ 688801 h 5501160"/>
              <a:gd name="connsiteX790" fmla="*/ 4302048 w 10071596"/>
              <a:gd name="connsiteY790" fmla="*/ 688400 h 5501160"/>
              <a:gd name="connsiteX791" fmla="*/ 4238169 w 10071596"/>
              <a:gd name="connsiteY791" fmla="*/ 688400 h 5501160"/>
              <a:gd name="connsiteX792" fmla="*/ 4239119 w 10071596"/>
              <a:gd name="connsiteY792" fmla="*/ 688400 h 5501160"/>
              <a:gd name="connsiteX793" fmla="*/ 4239115 w 10071596"/>
              <a:gd name="connsiteY793" fmla="*/ 688445 h 5501160"/>
              <a:gd name="connsiteX794" fmla="*/ 3912081 w 10071596"/>
              <a:gd name="connsiteY794" fmla="*/ 676956 h 5501160"/>
              <a:gd name="connsiteX795" fmla="*/ 3934008 w 10071596"/>
              <a:gd name="connsiteY795" fmla="*/ 687445 h 5501160"/>
              <a:gd name="connsiteX796" fmla="*/ 3246561 w 10071596"/>
              <a:gd name="connsiteY796" fmla="*/ 967764 h 5501160"/>
              <a:gd name="connsiteX797" fmla="*/ 3439159 w 10071596"/>
              <a:gd name="connsiteY797" fmla="*/ 868605 h 5501160"/>
              <a:gd name="connsiteX798" fmla="*/ 3913035 w 10071596"/>
              <a:gd name="connsiteY798" fmla="*/ 677911 h 5501160"/>
              <a:gd name="connsiteX799" fmla="*/ 9870306 w 10071596"/>
              <a:gd name="connsiteY799" fmla="*/ 656933 h 5501160"/>
              <a:gd name="connsiteX800" fmla="*/ 9917979 w 10071596"/>
              <a:gd name="connsiteY800" fmla="*/ 680769 h 5501160"/>
              <a:gd name="connsiteX801" fmla="*/ 9830263 w 10071596"/>
              <a:gd name="connsiteY801" fmla="*/ 704606 h 5501160"/>
              <a:gd name="connsiteX802" fmla="*/ 9894143 w 10071596"/>
              <a:gd name="connsiteY802" fmla="*/ 676956 h 5501160"/>
              <a:gd name="connsiteX803" fmla="*/ 5835229 w 10071596"/>
              <a:gd name="connsiteY803" fmla="*/ 584468 h 5501160"/>
              <a:gd name="connsiteX804" fmla="*/ 5852390 w 10071596"/>
              <a:gd name="connsiteY804" fmla="*/ 615935 h 5501160"/>
              <a:gd name="connsiteX805" fmla="*/ 5911507 w 10071596"/>
              <a:gd name="connsiteY805" fmla="*/ 600679 h 5501160"/>
              <a:gd name="connsiteX806" fmla="*/ 5847622 w 10071596"/>
              <a:gd name="connsiteY806" fmla="*/ 648352 h 5501160"/>
              <a:gd name="connsiteX807" fmla="*/ 5835229 w 10071596"/>
              <a:gd name="connsiteY807" fmla="*/ 584468 h 5501160"/>
              <a:gd name="connsiteX808" fmla="*/ 6030690 w 10071596"/>
              <a:gd name="connsiteY808" fmla="*/ 568262 h 5501160"/>
              <a:gd name="connsiteX809" fmla="*/ 5991597 w 10071596"/>
              <a:gd name="connsiteY809" fmla="*/ 600679 h 5501160"/>
              <a:gd name="connsiteX810" fmla="*/ 5999223 w 10071596"/>
              <a:gd name="connsiteY810" fmla="*/ 618794 h 5501160"/>
              <a:gd name="connsiteX811" fmla="*/ 5983017 w 10071596"/>
              <a:gd name="connsiteY811" fmla="*/ 639772 h 5501160"/>
              <a:gd name="connsiteX812" fmla="*/ 6030690 w 10071596"/>
              <a:gd name="connsiteY812" fmla="*/ 639772 h 5501160"/>
              <a:gd name="connsiteX813" fmla="*/ 6030690 w 10071596"/>
              <a:gd name="connsiteY813" fmla="*/ 568262 h 5501160"/>
              <a:gd name="connsiteX814" fmla="*/ 5279354 w 10071596"/>
              <a:gd name="connsiteY814" fmla="*/ 552051 h 5501160"/>
              <a:gd name="connsiteX815" fmla="*/ 5151590 w 10071596"/>
              <a:gd name="connsiteY815" fmla="*/ 608305 h 5501160"/>
              <a:gd name="connsiteX816" fmla="*/ 5195451 w 10071596"/>
              <a:gd name="connsiteY816" fmla="*/ 592099 h 5501160"/>
              <a:gd name="connsiteX817" fmla="*/ 5200218 w 10071596"/>
              <a:gd name="connsiteY817" fmla="*/ 607355 h 5501160"/>
              <a:gd name="connsiteX818" fmla="*/ 5279354 w 10071596"/>
              <a:gd name="connsiteY818" fmla="*/ 552051 h 5501160"/>
              <a:gd name="connsiteX819" fmla="*/ 7271149 w 10071596"/>
              <a:gd name="connsiteY819" fmla="*/ 201176 h 5501160"/>
              <a:gd name="connsiteX820" fmla="*/ 7073784 w 10071596"/>
              <a:gd name="connsiteY820" fmla="*/ 231685 h 5501160"/>
              <a:gd name="connsiteX821" fmla="*/ 7055669 w 10071596"/>
              <a:gd name="connsiteY821" fmla="*/ 248850 h 5501160"/>
              <a:gd name="connsiteX822" fmla="*/ 8594997 w 10071596"/>
              <a:gd name="connsiteY822" fmla="*/ 181748 h 5501160"/>
              <a:gd name="connsiteX823" fmla="*/ 8626983 w 10071596"/>
              <a:gd name="connsiteY823" fmla="*/ 184965 h 5501160"/>
              <a:gd name="connsiteX824" fmla="*/ 8647007 w 10071596"/>
              <a:gd name="connsiteY824" fmla="*/ 204989 h 5501160"/>
              <a:gd name="connsiteX825" fmla="*/ 8559286 w 10071596"/>
              <a:gd name="connsiteY825" fmla="*/ 197363 h 5501160"/>
              <a:gd name="connsiteX826" fmla="*/ 8539262 w 10071596"/>
              <a:gd name="connsiteY826" fmla="*/ 204989 h 5501160"/>
              <a:gd name="connsiteX827" fmla="*/ 8446779 w 10071596"/>
              <a:gd name="connsiteY827" fmla="*/ 201176 h 5501160"/>
              <a:gd name="connsiteX828" fmla="*/ 8459172 w 10071596"/>
              <a:gd name="connsiteY828" fmla="*/ 184965 h 5501160"/>
              <a:gd name="connsiteX829" fmla="*/ 8594997 w 10071596"/>
              <a:gd name="connsiteY829" fmla="*/ 181748 h 5501160"/>
              <a:gd name="connsiteX830" fmla="*/ 7567679 w 10071596"/>
              <a:gd name="connsiteY830" fmla="*/ 151594 h 5501160"/>
              <a:gd name="connsiteX831" fmla="*/ 7566725 w 10071596"/>
              <a:gd name="connsiteY831" fmla="*/ 152548 h 5501160"/>
              <a:gd name="connsiteX832" fmla="*/ 7389383 w 10071596"/>
              <a:gd name="connsiteY832" fmla="*/ 170663 h 5501160"/>
              <a:gd name="connsiteX833" fmla="*/ 7351244 w 10071596"/>
              <a:gd name="connsiteY833" fmla="*/ 191642 h 5501160"/>
              <a:gd name="connsiteX834" fmla="*/ 7537171 w 10071596"/>
              <a:gd name="connsiteY834" fmla="*/ 164942 h 5501160"/>
              <a:gd name="connsiteX835" fmla="*/ 7567679 w 10071596"/>
              <a:gd name="connsiteY835" fmla="*/ 151594 h 5501160"/>
              <a:gd name="connsiteX836" fmla="*/ 5655020 w 10071596"/>
              <a:gd name="connsiteY836" fmla="*/ 48621 h 5501160"/>
              <a:gd name="connsiteX837" fmla="*/ 5556814 w 10071596"/>
              <a:gd name="connsiteY837" fmla="*/ 98199 h 5501160"/>
              <a:gd name="connsiteX838" fmla="*/ 5367075 w 10071596"/>
              <a:gd name="connsiteY838" fmla="*/ 168759 h 5501160"/>
              <a:gd name="connsiteX839" fmla="*/ 5479582 w 10071596"/>
              <a:gd name="connsiteY839" fmla="*/ 108688 h 5501160"/>
              <a:gd name="connsiteX840" fmla="*/ 7816342 w 10071596"/>
              <a:gd name="connsiteY840" fmla="*/ 367 h 5501160"/>
              <a:gd name="connsiteX841" fmla="*/ 7867067 w 10071596"/>
              <a:gd name="connsiteY841" fmla="*/ 8574 h 5501160"/>
              <a:gd name="connsiteX842" fmla="*/ 7891858 w 10071596"/>
              <a:gd name="connsiteY842" fmla="*/ 63878 h 5501160"/>
              <a:gd name="connsiteX843" fmla="*/ 8034879 w 10071596"/>
              <a:gd name="connsiteY843" fmla="*/ 57202 h 5501160"/>
              <a:gd name="connsiteX844" fmla="*/ 8106389 w 10071596"/>
              <a:gd name="connsiteY844" fmla="*/ 74362 h 5501160"/>
              <a:gd name="connsiteX845" fmla="*/ 8188388 w 10071596"/>
              <a:gd name="connsiteY845" fmla="*/ 76271 h 5501160"/>
              <a:gd name="connsiteX846" fmla="*/ 8191247 w 10071596"/>
              <a:gd name="connsiteY846" fmla="*/ 96295 h 5501160"/>
              <a:gd name="connsiteX847" fmla="*/ 8421988 w 10071596"/>
              <a:gd name="connsiteY847" fmla="*/ 114410 h 5501160"/>
              <a:gd name="connsiteX848" fmla="*/ 8409594 w 10071596"/>
              <a:gd name="connsiteY848" fmla="*/ 129666 h 5501160"/>
              <a:gd name="connsiteX849" fmla="*/ 8298037 w 10071596"/>
              <a:gd name="connsiteY849" fmla="*/ 138246 h 5501160"/>
              <a:gd name="connsiteX850" fmla="*/ 8278013 w 10071596"/>
              <a:gd name="connsiteY850" fmla="*/ 154457 h 5501160"/>
              <a:gd name="connsiteX851" fmla="*/ 8325687 w 10071596"/>
              <a:gd name="connsiteY851" fmla="*/ 162083 h 5501160"/>
              <a:gd name="connsiteX852" fmla="*/ 8301850 w 10071596"/>
              <a:gd name="connsiteY852" fmla="*/ 178294 h 5501160"/>
              <a:gd name="connsiteX853" fmla="*/ 8413407 w 10071596"/>
              <a:gd name="connsiteY853" fmla="*/ 185920 h 5501160"/>
              <a:gd name="connsiteX854" fmla="*/ 8397197 w 10071596"/>
              <a:gd name="connsiteY854" fmla="*/ 217382 h 5501160"/>
              <a:gd name="connsiteX855" fmla="*/ 8468707 w 10071596"/>
              <a:gd name="connsiteY855" fmla="*/ 225013 h 5501160"/>
              <a:gd name="connsiteX856" fmla="*/ 8337130 w 10071596"/>
              <a:gd name="connsiteY856" fmla="*/ 233593 h 5501160"/>
              <a:gd name="connsiteX857" fmla="*/ 8308526 w 10071596"/>
              <a:gd name="connsiteY857" fmla="*/ 248850 h 5501160"/>
              <a:gd name="connsiteX858" fmla="*/ 8488730 w 10071596"/>
              <a:gd name="connsiteY858" fmla="*/ 248850 h 5501160"/>
              <a:gd name="connsiteX859" fmla="*/ 8565008 w 10071596"/>
              <a:gd name="connsiteY859" fmla="*/ 265056 h 5501160"/>
              <a:gd name="connsiteX860" fmla="*/ 8444870 w 10071596"/>
              <a:gd name="connsiteY860" fmla="*/ 265056 h 5501160"/>
              <a:gd name="connsiteX861" fmla="*/ 8432477 w 10071596"/>
              <a:gd name="connsiteY861" fmla="*/ 287943 h 5501160"/>
              <a:gd name="connsiteX862" fmla="*/ 8371456 w 10071596"/>
              <a:gd name="connsiteY862" fmla="*/ 290801 h 5501160"/>
              <a:gd name="connsiteX863" fmla="*/ 8285644 w 10071596"/>
              <a:gd name="connsiteY863" fmla="*/ 352777 h 5501160"/>
              <a:gd name="connsiteX864" fmla="*/ 8423896 w 10071596"/>
              <a:gd name="connsiteY864" fmla="*/ 378522 h 5501160"/>
              <a:gd name="connsiteX865" fmla="*/ 8491589 w 10071596"/>
              <a:gd name="connsiteY865" fmla="*/ 408076 h 5501160"/>
              <a:gd name="connsiteX866" fmla="*/ 8574543 w 10071596"/>
              <a:gd name="connsiteY866" fmla="*/ 416661 h 5501160"/>
              <a:gd name="connsiteX867" fmla="*/ 8530682 w 10071596"/>
              <a:gd name="connsiteY867" fmla="*/ 416661 h 5501160"/>
              <a:gd name="connsiteX868" fmla="*/ 8534495 w 10071596"/>
              <a:gd name="connsiteY868" fmla="*/ 432867 h 5501160"/>
              <a:gd name="connsiteX869" fmla="*/ 8513522 w 10071596"/>
              <a:gd name="connsiteY869" fmla="*/ 416661 h 5501160"/>
              <a:gd name="connsiteX870" fmla="*/ 8350478 w 10071596"/>
              <a:gd name="connsiteY870" fmla="*/ 469102 h 5501160"/>
              <a:gd name="connsiteX871" fmla="*/ 8246551 w 10071596"/>
              <a:gd name="connsiteY871" fmla="*/ 520588 h 5501160"/>
              <a:gd name="connsiteX872" fmla="*/ 8379082 w 10071596"/>
              <a:gd name="connsiteY872" fmla="*/ 504378 h 5501160"/>
              <a:gd name="connsiteX873" fmla="*/ 8483009 w 10071596"/>
              <a:gd name="connsiteY873" fmla="*/ 511054 h 5501160"/>
              <a:gd name="connsiteX874" fmla="*/ 8545939 w 10071596"/>
              <a:gd name="connsiteY874" fmla="*/ 504378 h 5501160"/>
              <a:gd name="connsiteX875" fmla="*/ 8608868 w 10071596"/>
              <a:gd name="connsiteY875" fmla="*/ 558727 h 5501160"/>
              <a:gd name="connsiteX876" fmla="*/ 8682283 w 10071596"/>
              <a:gd name="connsiteY876" fmla="*/ 538703 h 5501160"/>
              <a:gd name="connsiteX877" fmla="*/ 8729006 w 10071596"/>
              <a:gd name="connsiteY877" fmla="*/ 544425 h 5501160"/>
              <a:gd name="connsiteX878" fmla="*/ 8953072 w 10071596"/>
              <a:gd name="connsiteY878" fmla="*/ 505332 h 5501160"/>
              <a:gd name="connsiteX879" fmla="*/ 9019814 w 10071596"/>
              <a:gd name="connsiteY879" fmla="*/ 535845 h 5501160"/>
              <a:gd name="connsiteX880" fmla="*/ 9097996 w 10071596"/>
              <a:gd name="connsiteY880" fmla="*/ 561586 h 5501160"/>
              <a:gd name="connsiteX881" fmla="*/ 9277251 w 10071596"/>
              <a:gd name="connsiteY881" fmla="*/ 561586 h 5501160"/>
              <a:gd name="connsiteX882" fmla="*/ 9277251 w 10071596"/>
              <a:gd name="connsiteY882" fmla="*/ 584468 h 5501160"/>
              <a:gd name="connsiteX883" fmla="*/ 9229578 w 10071596"/>
              <a:gd name="connsiteY883" fmla="*/ 609259 h 5501160"/>
              <a:gd name="connsiteX884" fmla="*/ 9322061 w 10071596"/>
              <a:gd name="connsiteY884" fmla="*/ 624516 h 5501160"/>
              <a:gd name="connsiteX885" fmla="*/ 9406919 w 10071596"/>
              <a:gd name="connsiteY885" fmla="*/ 633096 h 5501160"/>
              <a:gd name="connsiteX886" fmla="*/ 9442199 w 10071596"/>
              <a:gd name="connsiteY886" fmla="*/ 663609 h 5501160"/>
              <a:gd name="connsiteX887" fmla="*/ 9576639 w 10071596"/>
              <a:gd name="connsiteY887" fmla="*/ 649307 h 5501160"/>
              <a:gd name="connsiteX888" fmla="*/ 9591896 w 10071596"/>
              <a:gd name="connsiteY888" fmla="*/ 633096 h 5501160"/>
              <a:gd name="connsiteX889" fmla="*/ 9732053 w 10071596"/>
              <a:gd name="connsiteY889" fmla="*/ 656933 h 5501160"/>
              <a:gd name="connsiteX890" fmla="*/ 9708216 w 10071596"/>
              <a:gd name="connsiteY890" fmla="*/ 688400 h 5501160"/>
              <a:gd name="connsiteX891" fmla="*/ 9761611 w 10071596"/>
              <a:gd name="connsiteY891" fmla="*/ 701747 h 5501160"/>
              <a:gd name="connsiteX892" fmla="*/ 9790215 w 10071596"/>
              <a:gd name="connsiteY892" fmla="*/ 697935 h 5501160"/>
              <a:gd name="connsiteX893" fmla="*/ 9892238 w 10071596"/>
              <a:gd name="connsiteY893" fmla="*/ 712237 h 5501160"/>
              <a:gd name="connsiteX894" fmla="*/ 9795937 w 10071596"/>
              <a:gd name="connsiteY894" fmla="*/ 728443 h 5501160"/>
              <a:gd name="connsiteX895" fmla="*/ 9867447 w 10071596"/>
              <a:gd name="connsiteY895" fmla="*/ 764677 h 5501160"/>
              <a:gd name="connsiteX896" fmla="*/ 9835980 w 10071596"/>
              <a:gd name="connsiteY896" fmla="*/ 780884 h 5501160"/>
              <a:gd name="connsiteX897" fmla="*/ 9892238 w 10071596"/>
              <a:gd name="connsiteY897" fmla="*/ 860974 h 5501160"/>
              <a:gd name="connsiteX898" fmla="*/ 9781635 w 10071596"/>
              <a:gd name="connsiteY898" fmla="*/ 1064066 h 5501160"/>
              <a:gd name="connsiteX899" fmla="*/ 9638615 w 10071596"/>
              <a:gd name="connsiteY899" fmla="*/ 1126041 h 5501160"/>
              <a:gd name="connsiteX900" fmla="*/ 9590941 w 10071596"/>
              <a:gd name="connsiteY900" fmla="*/ 1112694 h 5501160"/>
              <a:gd name="connsiteX901" fmla="*/ 9404061 w 10071596"/>
              <a:gd name="connsiteY901" fmla="*/ 1144156 h 5501160"/>
              <a:gd name="connsiteX902" fmla="*/ 9427897 w 10071596"/>
              <a:gd name="connsiteY902" fmla="*/ 1160367 h 5501160"/>
              <a:gd name="connsiteX903" fmla="*/ 9344944 w 10071596"/>
              <a:gd name="connsiteY903" fmla="*/ 1160367 h 5501160"/>
              <a:gd name="connsiteX904" fmla="*/ 9284877 w 10071596"/>
              <a:gd name="connsiteY904" fmla="*/ 1188971 h 5501160"/>
              <a:gd name="connsiteX905" fmla="*/ 9124696 w 10071596"/>
              <a:gd name="connsiteY905" fmla="*/ 1208990 h 5501160"/>
              <a:gd name="connsiteX906" fmla="*/ 9138044 w 10071596"/>
              <a:gd name="connsiteY906" fmla="*/ 1187062 h 5501160"/>
              <a:gd name="connsiteX907" fmla="*/ 9540405 w 10071596"/>
              <a:gd name="connsiteY907" fmla="*/ 1097437 h 5501160"/>
              <a:gd name="connsiteX908" fmla="*/ 9512755 w 10071596"/>
              <a:gd name="connsiteY908" fmla="*/ 1065020 h 5501160"/>
              <a:gd name="connsiteX909" fmla="*/ 9463177 w 10071596"/>
              <a:gd name="connsiteY909" fmla="*/ 1090761 h 5501160"/>
              <a:gd name="connsiteX910" fmla="*/ 9394526 w 10071596"/>
              <a:gd name="connsiteY910" fmla="*/ 1084089 h 5501160"/>
              <a:gd name="connsiteX911" fmla="*/ 9167602 w 10071596"/>
              <a:gd name="connsiteY911" fmla="*/ 1153691 h 5501160"/>
              <a:gd name="connsiteX912" fmla="*/ 9044601 w 10071596"/>
              <a:gd name="connsiteY912" fmla="*/ 1214712 h 5501160"/>
              <a:gd name="connsiteX913" fmla="*/ 9060812 w 10071596"/>
              <a:gd name="connsiteY913" fmla="*/ 1226155 h 5501160"/>
              <a:gd name="connsiteX914" fmla="*/ 9020764 w 10071596"/>
              <a:gd name="connsiteY914" fmla="*/ 1226155 h 5501160"/>
              <a:gd name="connsiteX915" fmla="*/ 9044601 w 10071596"/>
              <a:gd name="connsiteY915" fmla="*/ 1189921 h 5501160"/>
              <a:gd name="connsiteX916" fmla="*/ 9016951 w 10071596"/>
              <a:gd name="connsiteY916" fmla="*/ 1169902 h 5501160"/>
              <a:gd name="connsiteX917" fmla="*/ 8994069 w 10071596"/>
              <a:gd name="connsiteY917" fmla="*/ 1215666 h 5501160"/>
              <a:gd name="connsiteX918" fmla="*/ 8974045 w 10071596"/>
              <a:gd name="connsiteY918" fmla="*/ 1230923 h 5501160"/>
              <a:gd name="connsiteX919" fmla="*/ 8980721 w 10071596"/>
              <a:gd name="connsiteY919" fmla="*/ 1261431 h 5501160"/>
              <a:gd name="connsiteX920" fmla="*/ 8957839 w 10071596"/>
              <a:gd name="connsiteY920" fmla="*/ 1275733 h 5501160"/>
              <a:gd name="connsiteX921" fmla="*/ 8963556 w 10071596"/>
              <a:gd name="connsiteY921" fmla="*/ 1301478 h 5501160"/>
              <a:gd name="connsiteX922" fmla="*/ 8941628 w 10071596"/>
              <a:gd name="connsiteY922" fmla="*/ 1338663 h 5501160"/>
              <a:gd name="connsiteX923" fmla="*/ 9059857 w 10071596"/>
              <a:gd name="connsiteY923" fmla="*/ 1356778 h 5501160"/>
              <a:gd name="connsiteX924" fmla="*/ 9061766 w 10071596"/>
              <a:gd name="connsiteY924" fmla="*/ 1394917 h 5501160"/>
              <a:gd name="connsiteX925" fmla="*/ 9144715 w 10071596"/>
              <a:gd name="connsiteY925" fmla="*/ 1394917 h 5501160"/>
              <a:gd name="connsiteX926" fmla="*/ 9187621 w 10071596"/>
              <a:gd name="connsiteY926" fmla="*/ 1409219 h 5501160"/>
              <a:gd name="connsiteX927" fmla="*/ 9340176 w 10071596"/>
              <a:gd name="connsiteY927" fmla="*/ 1372989 h 5501160"/>
              <a:gd name="connsiteX928" fmla="*/ 9553757 w 10071596"/>
              <a:gd name="connsiteY928" fmla="*/ 1371080 h 5501160"/>
              <a:gd name="connsiteX929" fmla="*/ 9748264 w 10071596"/>
              <a:gd name="connsiteY929" fmla="*/ 1409219 h 5501160"/>
              <a:gd name="connsiteX930" fmla="*/ 9790215 w 10071596"/>
              <a:gd name="connsiteY930" fmla="*/ 1418753 h 5501160"/>
              <a:gd name="connsiteX931" fmla="*/ 9753985 w 10071596"/>
              <a:gd name="connsiteY931" fmla="*/ 1426384 h 5501160"/>
              <a:gd name="connsiteX932" fmla="*/ 9734916 w 10071596"/>
              <a:gd name="connsiteY932" fmla="*/ 1474057 h 5501160"/>
              <a:gd name="connsiteX933" fmla="*/ 9886517 w 10071596"/>
              <a:gd name="connsiteY933" fmla="*/ 1514100 h 5501160"/>
              <a:gd name="connsiteX934" fmla="*/ 9862680 w 10071596"/>
              <a:gd name="connsiteY934" fmla="*/ 1594195 h 5501160"/>
              <a:gd name="connsiteX935" fmla="*/ 9933236 w 10071596"/>
              <a:gd name="connsiteY935" fmla="*/ 1619936 h 5501160"/>
              <a:gd name="connsiteX936" fmla="*/ 9971374 w 10071596"/>
              <a:gd name="connsiteY936" fmla="*/ 1754376 h 5501160"/>
              <a:gd name="connsiteX937" fmla="*/ 10039072 w 10071596"/>
              <a:gd name="connsiteY937" fmla="*/ 1738165 h 5501160"/>
              <a:gd name="connsiteX938" fmla="*/ 9982818 w 10071596"/>
              <a:gd name="connsiteY938" fmla="*/ 1762002 h 5501160"/>
              <a:gd name="connsiteX939" fmla="*/ 9999024 w 10071596"/>
              <a:gd name="connsiteY939" fmla="*/ 1909790 h 5501160"/>
              <a:gd name="connsiteX940" fmla="*/ 9995211 w 10071596"/>
              <a:gd name="connsiteY940" fmla="*/ 1970815 h 5501160"/>
              <a:gd name="connsiteX941" fmla="*/ 10020957 w 10071596"/>
              <a:gd name="connsiteY941" fmla="*/ 2015626 h 5501160"/>
              <a:gd name="connsiteX942" fmla="*/ 10026674 w 10071596"/>
              <a:gd name="connsiteY942" fmla="*/ 2073788 h 5501160"/>
              <a:gd name="connsiteX943" fmla="*/ 10071489 w 10071596"/>
              <a:gd name="connsiteY943" fmla="*/ 2149111 h 5501160"/>
              <a:gd name="connsiteX944" fmla="*/ 10019048 w 10071596"/>
              <a:gd name="connsiteY944" fmla="*/ 2305479 h 5501160"/>
              <a:gd name="connsiteX945" fmla="*/ 9950396 w 10071596"/>
              <a:gd name="connsiteY945" fmla="*/ 2316923 h 5501160"/>
              <a:gd name="connsiteX946" fmla="*/ 9855049 w 10071596"/>
              <a:gd name="connsiteY946" fmla="*/ 2350294 h 5501160"/>
              <a:gd name="connsiteX947" fmla="*/ 9815006 w 10071596"/>
              <a:gd name="connsiteY947" fmla="*/ 2349340 h 5501160"/>
              <a:gd name="connsiteX948" fmla="*/ 9777822 w 10071596"/>
              <a:gd name="connsiteY948" fmla="*/ 2392246 h 5501160"/>
              <a:gd name="connsiteX949" fmla="*/ 9739683 w 10071596"/>
              <a:gd name="connsiteY949" fmla="*/ 2385574 h 5501160"/>
              <a:gd name="connsiteX950" fmla="*/ 9602380 w 10071596"/>
              <a:gd name="connsiteY950" fmla="*/ 2408457 h 5501160"/>
              <a:gd name="connsiteX951" fmla="*/ 9507033 w 10071596"/>
              <a:gd name="connsiteY951" fmla="*/ 2440874 h 5501160"/>
              <a:gd name="connsiteX952" fmla="*/ 9491781 w 10071596"/>
              <a:gd name="connsiteY952" fmla="*/ 2440874 h 5501160"/>
              <a:gd name="connsiteX953" fmla="*/ 9484151 w 10071596"/>
              <a:gd name="connsiteY953" fmla="*/ 2425617 h 5501160"/>
              <a:gd name="connsiteX954" fmla="*/ 9464127 w 10071596"/>
              <a:gd name="connsiteY954" fmla="*/ 2434198 h 5501160"/>
              <a:gd name="connsiteX955" fmla="*/ 9471758 w 10071596"/>
              <a:gd name="connsiteY955" fmla="*/ 2449454 h 5501160"/>
              <a:gd name="connsiteX956" fmla="*/ 9204786 w 10071596"/>
              <a:gd name="connsiteY956" fmla="*/ 2554336 h 5501160"/>
              <a:gd name="connsiteX957" fmla="*/ 9177137 w 10071596"/>
              <a:gd name="connsiteY957" fmla="*/ 2570546 h 5501160"/>
              <a:gd name="connsiteX958" fmla="*/ 9155204 w 10071596"/>
              <a:gd name="connsiteY958" fmla="*/ 2599151 h 5501160"/>
              <a:gd name="connsiteX959" fmla="*/ 9063670 w 10071596"/>
              <a:gd name="connsiteY959" fmla="*/ 2601055 h 5501160"/>
              <a:gd name="connsiteX960" fmla="*/ 9143765 w 10071596"/>
              <a:gd name="connsiteY960" fmla="*/ 2568638 h 5501160"/>
              <a:gd name="connsiteX961" fmla="*/ 9118020 w 10071596"/>
              <a:gd name="connsiteY961" fmla="*/ 2562916 h 5501160"/>
              <a:gd name="connsiteX962" fmla="*/ 9024582 w 10071596"/>
              <a:gd name="connsiteY962" fmla="*/ 2593429 h 5501160"/>
              <a:gd name="connsiteX963" fmla="*/ 9048419 w 10071596"/>
              <a:gd name="connsiteY963" fmla="*/ 2617266 h 5501160"/>
              <a:gd name="connsiteX964" fmla="*/ 8960698 w 10071596"/>
              <a:gd name="connsiteY964" fmla="*/ 2617266 h 5501160"/>
              <a:gd name="connsiteX965" fmla="*/ 8969278 w 10071596"/>
              <a:gd name="connsiteY965" fmla="*/ 2641102 h 5501160"/>
              <a:gd name="connsiteX966" fmla="*/ 8892046 w 10071596"/>
              <a:gd name="connsiteY966" fmla="*/ 2664939 h 5501160"/>
              <a:gd name="connsiteX967" fmla="*/ 8896813 w 10071596"/>
              <a:gd name="connsiteY967" fmla="*/ 2649683 h 5501160"/>
              <a:gd name="connsiteX968" fmla="*/ 8832934 w 10071596"/>
              <a:gd name="connsiteY968" fmla="*/ 2665893 h 5501160"/>
              <a:gd name="connsiteX969" fmla="*/ 8840560 w 10071596"/>
              <a:gd name="connsiteY969" fmla="*/ 2681150 h 5501160"/>
              <a:gd name="connsiteX970" fmla="*/ 8796699 w 10071596"/>
              <a:gd name="connsiteY970" fmla="*/ 2697356 h 5501160"/>
              <a:gd name="connsiteX971" fmla="*/ 8782397 w 10071596"/>
              <a:gd name="connsiteY971" fmla="*/ 2682100 h 5501160"/>
              <a:gd name="connsiteX972" fmla="*/ 8745213 w 10071596"/>
              <a:gd name="connsiteY972" fmla="*/ 2721193 h 5501160"/>
              <a:gd name="connsiteX973" fmla="*/ 8789073 w 10071596"/>
              <a:gd name="connsiteY973" fmla="*/ 2704987 h 5501160"/>
              <a:gd name="connsiteX974" fmla="*/ 8714704 w 10071596"/>
              <a:gd name="connsiteY974" fmla="*/ 2751706 h 5501160"/>
              <a:gd name="connsiteX975" fmla="*/ 8469661 w 10071596"/>
              <a:gd name="connsiteY975" fmla="*/ 2826074 h 5501160"/>
              <a:gd name="connsiteX976" fmla="*/ 8402918 w 10071596"/>
              <a:gd name="connsiteY976" fmla="*/ 2864213 h 5501160"/>
              <a:gd name="connsiteX977" fmla="*/ 8333317 w 10071596"/>
              <a:gd name="connsiteY977" fmla="*/ 2881378 h 5501160"/>
              <a:gd name="connsiteX978" fmla="*/ 8218901 w 10071596"/>
              <a:gd name="connsiteY978" fmla="*/ 2959560 h 5501160"/>
              <a:gd name="connsiteX979" fmla="*/ 8150249 w 10071596"/>
              <a:gd name="connsiteY979" fmla="*/ 2961469 h 5501160"/>
              <a:gd name="connsiteX980" fmla="*/ 8117832 w 10071596"/>
              <a:gd name="connsiteY980" fmla="*/ 2970049 h 5501160"/>
              <a:gd name="connsiteX981" fmla="*/ 7950975 w 10071596"/>
              <a:gd name="connsiteY981" fmla="*/ 3067305 h 5501160"/>
              <a:gd name="connsiteX982" fmla="*/ 7816535 w 10071596"/>
              <a:gd name="connsiteY982" fmla="*/ 3121650 h 5501160"/>
              <a:gd name="connsiteX983" fmla="*/ 7824161 w 10071596"/>
              <a:gd name="connsiteY983" fmla="*/ 3137860 h 5501160"/>
              <a:gd name="connsiteX984" fmla="*/ 7751701 w 10071596"/>
              <a:gd name="connsiteY984" fmla="*/ 3157884 h 5501160"/>
              <a:gd name="connsiteX985" fmla="*/ 7695443 w 10071596"/>
              <a:gd name="connsiteY985" fmla="*/ 3216996 h 5501160"/>
              <a:gd name="connsiteX986" fmla="*/ 7664935 w 10071596"/>
              <a:gd name="connsiteY986" fmla="*/ 3229394 h 5501160"/>
              <a:gd name="connsiteX987" fmla="*/ 7568633 w 10071596"/>
              <a:gd name="connsiteY987" fmla="*/ 3270392 h 5501160"/>
              <a:gd name="connsiteX988" fmla="*/ 7546705 w 10071596"/>
              <a:gd name="connsiteY988" fmla="*/ 3296137 h 5501160"/>
              <a:gd name="connsiteX989" fmla="*/ 7463752 w 10071596"/>
              <a:gd name="connsiteY989" fmla="*/ 3310439 h 5501160"/>
              <a:gd name="connsiteX990" fmla="*/ 7461843 w 10071596"/>
              <a:gd name="connsiteY990" fmla="*/ 3328554 h 5501160"/>
              <a:gd name="connsiteX991" fmla="*/ 7415124 w 10071596"/>
              <a:gd name="connsiteY991" fmla="*/ 3358113 h 5501160"/>
              <a:gd name="connsiteX992" fmla="*/ 7368405 w 10071596"/>
              <a:gd name="connsiteY992" fmla="*/ 3362880 h 5501160"/>
              <a:gd name="connsiteX993" fmla="*/ 7366496 w 10071596"/>
              <a:gd name="connsiteY993" fmla="*/ 3392434 h 5501160"/>
              <a:gd name="connsiteX994" fmla="*/ 7315964 w 10071596"/>
              <a:gd name="connsiteY994" fmla="*/ 3418179 h 5501160"/>
              <a:gd name="connsiteX995" fmla="*/ 7307384 w 10071596"/>
              <a:gd name="connsiteY995" fmla="*/ 3409599 h 5501160"/>
              <a:gd name="connsiteX996" fmla="*/ 7357916 w 10071596"/>
              <a:gd name="connsiteY996" fmla="*/ 3346669 h 5501160"/>
              <a:gd name="connsiteX997" fmla="*/ 8039646 w 10071596"/>
              <a:gd name="connsiteY997" fmla="*/ 2958606 h 5501160"/>
              <a:gd name="connsiteX998" fmla="*/ 8031066 w 10071596"/>
              <a:gd name="connsiteY998" fmla="*/ 2950025 h 5501160"/>
              <a:gd name="connsiteX999" fmla="*/ 7943345 w 10071596"/>
              <a:gd name="connsiteY999" fmla="*/ 2986260 h 5501160"/>
              <a:gd name="connsiteX1000" fmla="*/ 7989114 w 10071596"/>
              <a:gd name="connsiteY1000" fmla="*/ 2948121 h 5501160"/>
              <a:gd name="connsiteX1001" fmla="*/ 8391475 w 10071596"/>
              <a:gd name="connsiteY1001" fmla="*/ 2750751 h 5501160"/>
              <a:gd name="connsiteX1002" fmla="*/ 8491589 w 10071596"/>
              <a:gd name="connsiteY1002" fmla="*/ 2706891 h 5501160"/>
              <a:gd name="connsiteX1003" fmla="*/ 8495407 w 10071596"/>
              <a:gd name="connsiteY1003" fmla="*/ 2666848 h 5501160"/>
              <a:gd name="connsiteX1004" fmla="*/ 8471570 w 10071596"/>
              <a:gd name="connsiteY1004" fmla="*/ 2654450 h 5501160"/>
              <a:gd name="connsiteX1005" fmla="*/ 8511613 w 10071596"/>
              <a:gd name="connsiteY1005" fmla="*/ 2626800 h 5501160"/>
              <a:gd name="connsiteX1006" fmla="*/ 8495407 w 10071596"/>
              <a:gd name="connsiteY1006" fmla="*/ 2610589 h 5501160"/>
              <a:gd name="connsiteX1007" fmla="*/ 8029157 w 10071596"/>
              <a:gd name="connsiteY1007" fmla="*/ 2802238 h 5501160"/>
              <a:gd name="connsiteX1008" fmla="*/ 7860396 w 10071596"/>
              <a:gd name="connsiteY1008" fmla="*/ 2883282 h 5501160"/>
              <a:gd name="connsiteX1009" fmla="*/ 7670656 w 10071596"/>
              <a:gd name="connsiteY1009" fmla="*/ 2961469 h 5501160"/>
              <a:gd name="connsiteX1010" fmla="*/ 7729769 w 10071596"/>
              <a:gd name="connsiteY1010" fmla="*/ 2929052 h 5501160"/>
              <a:gd name="connsiteX1011" fmla="*/ 8203645 w 10071596"/>
              <a:gd name="connsiteY1011" fmla="*/ 2683054 h 5501160"/>
              <a:gd name="connsiteX1012" fmla="*/ 8244664 w 10071596"/>
              <a:gd name="connsiteY1012" fmla="*/ 2663959 h 5501160"/>
              <a:gd name="connsiteX1013" fmla="*/ 8245119 w 10071596"/>
              <a:gd name="connsiteY1013" fmla="*/ 2666609 h 5501160"/>
              <a:gd name="connsiteX1014" fmla="*/ 8246551 w 10071596"/>
              <a:gd name="connsiteY1014" fmla="*/ 2673519 h 5501160"/>
              <a:gd name="connsiteX1015" fmla="*/ 8250814 w 10071596"/>
              <a:gd name="connsiteY1015" fmla="*/ 2661097 h 5501160"/>
              <a:gd name="connsiteX1016" fmla="*/ 8244664 w 10071596"/>
              <a:gd name="connsiteY1016" fmla="*/ 2663959 h 5501160"/>
              <a:gd name="connsiteX1017" fmla="*/ 8243687 w 10071596"/>
              <a:gd name="connsiteY1017" fmla="*/ 2658263 h 5501160"/>
              <a:gd name="connsiteX1018" fmla="*/ 8311385 w 10071596"/>
              <a:gd name="connsiteY1018" fmla="*/ 2638244 h 5501160"/>
              <a:gd name="connsiteX1019" fmla="*/ 8422942 w 10071596"/>
              <a:gd name="connsiteY1019" fmla="*/ 2585803 h 5501160"/>
              <a:gd name="connsiteX1020" fmla="*/ 8406731 w 10071596"/>
              <a:gd name="connsiteY1020" fmla="*/ 2561966 h 5501160"/>
              <a:gd name="connsiteX1021" fmla="*/ 8454405 w 10071596"/>
              <a:gd name="connsiteY1021" fmla="*/ 2541942 h 5501160"/>
              <a:gd name="connsiteX1022" fmla="*/ 8446779 w 10071596"/>
              <a:gd name="connsiteY1022" fmla="*/ 2518106 h 5501160"/>
              <a:gd name="connsiteX1023" fmla="*/ 8435335 w 10071596"/>
              <a:gd name="connsiteY1023" fmla="*/ 2514293 h 5501160"/>
              <a:gd name="connsiteX1024" fmla="*/ 8255131 w 10071596"/>
              <a:gd name="connsiteY1024" fmla="*/ 2585803 h 5501160"/>
              <a:gd name="connsiteX1025" fmla="*/ 8415312 w 10071596"/>
              <a:gd name="connsiteY1025" fmla="*/ 2501895 h 5501160"/>
              <a:gd name="connsiteX1026" fmla="*/ 8403873 w 10071596"/>
              <a:gd name="connsiteY1026" fmla="*/ 2490456 h 5501160"/>
              <a:gd name="connsiteX1027" fmla="*/ 8173132 w 10071596"/>
              <a:gd name="connsiteY1027" fmla="*/ 2603918 h 5501160"/>
              <a:gd name="connsiteX1028" fmla="*/ 8140093 w 10071596"/>
              <a:gd name="connsiteY1028" fmla="*/ 2617544 h 5501160"/>
              <a:gd name="connsiteX1029" fmla="*/ 8134993 w 10071596"/>
              <a:gd name="connsiteY1029" fmla="*/ 2610589 h 5501160"/>
              <a:gd name="connsiteX1030" fmla="*/ 8136468 w 10071596"/>
              <a:gd name="connsiteY1030" fmla="*/ 2619039 h 5501160"/>
              <a:gd name="connsiteX1031" fmla="*/ 8140093 w 10071596"/>
              <a:gd name="connsiteY1031" fmla="*/ 2617544 h 5501160"/>
              <a:gd name="connsiteX1032" fmla="*/ 8145482 w 10071596"/>
              <a:gd name="connsiteY1032" fmla="*/ 2624891 h 5501160"/>
              <a:gd name="connsiteX1033" fmla="*/ 8246551 w 10071596"/>
              <a:gd name="connsiteY1033" fmla="*/ 2585803 h 5501160"/>
              <a:gd name="connsiteX1034" fmla="*/ 8159784 w 10071596"/>
              <a:gd name="connsiteY1034" fmla="*/ 2648728 h 5501160"/>
              <a:gd name="connsiteX1035" fmla="*/ 8118787 w 10071596"/>
              <a:gd name="connsiteY1035" fmla="*/ 2657313 h 5501160"/>
              <a:gd name="connsiteX1036" fmla="*/ 8134993 w 10071596"/>
              <a:gd name="connsiteY1036" fmla="*/ 2633476 h 5501160"/>
              <a:gd name="connsiteX1037" fmla="*/ 7974812 w 10071596"/>
              <a:gd name="connsiteY1037" fmla="*/ 2685917 h 5501160"/>
              <a:gd name="connsiteX1038" fmla="*/ 7897580 w 10071596"/>
              <a:gd name="connsiteY1038" fmla="*/ 2721193 h 5501160"/>
              <a:gd name="connsiteX1039" fmla="*/ 7734536 w 10071596"/>
              <a:gd name="connsiteY1039" fmla="*/ 2806050 h 5501160"/>
              <a:gd name="connsiteX1040" fmla="*/ 7766003 w 10071596"/>
              <a:gd name="connsiteY1040" fmla="*/ 2818448 h 5501160"/>
              <a:gd name="connsiteX1041" fmla="*/ 7749792 w 10071596"/>
              <a:gd name="connsiteY1041" fmla="*/ 2849911 h 5501160"/>
              <a:gd name="connsiteX1042" fmla="*/ 7846094 w 10071596"/>
              <a:gd name="connsiteY1042" fmla="*/ 2802238 h 5501160"/>
              <a:gd name="connsiteX1043" fmla="*/ 7829883 w 10071596"/>
              <a:gd name="connsiteY1043" fmla="*/ 2794612 h 5501160"/>
              <a:gd name="connsiteX1044" fmla="*/ 7950021 w 10071596"/>
              <a:gd name="connsiteY1044" fmla="*/ 2770775 h 5501160"/>
              <a:gd name="connsiteX1045" fmla="*/ 7920462 w 10071596"/>
              <a:gd name="connsiteY1045" fmla="*/ 2809868 h 5501160"/>
              <a:gd name="connsiteX1046" fmla="*/ 7685908 w 10071596"/>
              <a:gd name="connsiteY1046" fmla="*/ 2903306 h 5501160"/>
              <a:gd name="connsiteX1047" fmla="*/ 7607727 w 10071596"/>
              <a:gd name="connsiteY1047" fmla="*/ 2946212 h 5501160"/>
              <a:gd name="connsiteX1048" fmla="*/ 7565775 w 10071596"/>
              <a:gd name="connsiteY1048" fmla="*/ 2982442 h 5501160"/>
              <a:gd name="connsiteX1049" fmla="*/ 7496169 w 10071596"/>
              <a:gd name="connsiteY1049" fmla="*/ 3016768 h 5501160"/>
              <a:gd name="connsiteX1050" fmla="*/ 7373172 w 10071596"/>
              <a:gd name="connsiteY1050" fmla="*/ 3114024 h 5501160"/>
              <a:gd name="connsiteX1051" fmla="*/ 7344568 w 10071596"/>
              <a:gd name="connsiteY1051" fmla="*/ 3089233 h 5501160"/>
              <a:gd name="connsiteX1052" fmla="*/ 7316919 w 10071596"/>
              <a:gd name="connsiteY1052" fmla="*/ 3097813 h 5501160"/>
              <a:gd name="connsiteX1053" fmla="*/ 7364592 w 10071596"/>
              <a:gd name="connsiteY1053" fmla="*/ 3050139 h 5501160"/>
              <a:gd name="connsiteX1054" fmla="*/ 7203457 w 10071596"/>
              <a:gd name="connsiteY1054" fmla="*/ 3141673 h 5501160"/>
              <a:gd name="connsiteX1055" fmla="*/ 7196781 w 10071596"/>
              <a:gd name="connsiteY1055" fmla="*/ 3174090 h 5501160"/>
              <a:gd name="connsiteX1056" fmla="*/ 7009900 w 10071596"/>
              <a:gd name="connsiteY1056" fmla="*/ 3282785 h 5501160"/>
              <a:gd name="connsiteX1057" fmla="*/ 6924088 w 10071596"/>
              <a:gd name="connsiteY1057" fmla="*/ 3364784 h 5501160"/>
              <a:gd name="connsiteX1058" fmla="*/ 6726722 w 10071596"/>
              <a:gd name="connsiteY1058" fmla="*/ 3487781 h 5501160"/>
              <a:gd name="connsiteX1059" fmla="*/ 6235686 w 10071596"/>
              <a:gd name="connsiteY1059" fmla="*/ 3844382 h 5501160"/>
              <a:gd name="connsiteX1060" fmla="*/ 6126987 w 10071596"/>
              <a:gd name="connsiteY1060" fmla="*/ 3914938 h 5501160"/>
              <a:gd name="connsiteX1061" fmla="*/ 6085035 w 10071596"/>
              <a:gd name="connsiteY1061" fmla="*/ 3948309 h 5501160"/>
              <a:gd name="connsiteX1062" fmla="*/ 6185149 w 10071596"/>
              <a:gd name="connsiteY1062" fmla="*/ 3776685 h 5501160"/>
              <a:gd name="connsiteX1063" fmla="*/ 6077409 w 10071596"/>
              <a:gd name="connsiteY1063" fmla="*/ 3852008 h 5501160"/>
              <a:gd name="connsiteX1064" fmla="*/ 6053572 w 10071596"/>
              <a:gd name="connsiteY1064" fmla="*/ 3892055 h 5501160"/>
              <a:gd name="connsiteX1065" fmla="*/ 6005899 w 10071596"/>
              <a:gd name="connsiteY1065" fmla="*/ 3908261 h 5501160"/>
              <a:gd name="connsiteX1066" fmla="*/ 5996364 w 10071596"/>
              <a:gd name="connsiteY1066" fmla="*/ 3951168 h 5501160"/>
              <a:gd name="connsiteX1067" fmla="*/ 5974432 w 10071596"/>
              <a:gd name="connsiteY1067" fmla="*/ 3964515 h 5501160"/>
              <a:gd name="connsiteX1068" fmla="*/ 5640718 w 10071596"/>
              <a:gd name="connsiteY1068" fmla="*/ 4235304 h 5501160"/>
              <a:gd name="connsiteX1069" fmla="*/ 5605442 w 10071596"/>
              <a:gd name="connsiteY1069" fmla="*/ 4283927 h 5501160"/>
              <a:gd name="connsiteX1070" fmla="*/ 5526301 w 10071596"/>
              <a:gd name="connsiteY1070" fmla="*/ 4324929 h 5501160"/>
              <a:gd name="connsiteX1071" fmla="*/ 5511050 w 10071596"/>
              <a:gd name="connsiteY1071" fmla="*/ 4357346 h 5501160"/>
              <a:gd name="connsiteX1072" fmla="*/ 5430955 w 10071596"/>
              <a:gd name="connsiteY1072" fmla="*/ 4401207 h 5501160"/>
              <a:gd name="connsiteX1073" fmla="*/ 5467189 w 10071596"/>
              <a:gd name="connsiteY1073" fmla="*/ 4401207 h 5501160"/>
              <a:gd name="connsiteX1074" fmla="*/ 5390912 w 10071596"/>
              <a:gd name="connsiteY1074" fmla="*/ 4460319 h 5501160"/>
              <a:gd name="connsiteX1075" fmla="*/ 5354677 w 10071596"/>
              <a:gd name="connsiteY1075" fmla="*/ 4472717 h 5501160"/>
              <a:gd name="connsiteX1076" fmla="*/ 5331795 w 10071596"/>
              <a:gd name="connsiteY1076" fmla="*/ 4512760 h 5501160"/>
              <a:gd name="connsiteX1077" fmla="*/ 5266961 w 10071596"/>
              <a:gd name="connsiteY1077" fmla="*/ 4544227 h 5501160"/>
              <a:gd name="connsiteX1078" fmla="*/ 5266961 w 10071596"/>
              <a:gd name="connsiteY1078" fmla="*/ 4584270 h 5501160"/>
              <a:gd name="connsiteX1079" fmla="*/ 5202122 w 10071596"/>
              <a:gd name="connsiteY1079" fmla="*/ 4679617 h 5501160"/>
              <a:gd name="connsiteX1080" fmla="*/ 5134430 w 10071596"/>
              <a:gd name="connsiteY1080" fmla="*/ 4739688 h 5501160"/>
              <a:gd name="connsiteX1081" fmla="*/ 5129662 w 10071596"/>
              <a:gd name="connsiteY1081" fmla="*/ 4773060 h 5501160"/>
              <a:gd name="connsiteX1082" fmla="*/ 5101058 w 10071596"/>
              <a:gd name="connsiteY1082" fmla="*/ 4820733 h 5501160"/>
              <a:gd name="connsiteX1083" fmla="*/ 5030498 w 10071596"/>
              <a:gd name="connsiteY1083" fmla="*/ 4886521 h 5501160"/>
              <a:gd name="connsiteX1084" fmla="*/ 4958988 w 10071596"/>
              <a:gd name="connsiteY1084" fmla="*/ 4902732 h 5501160"/>
              <a:gd name="connsiteX1085" fmla="*/ 4922758 w 10071596"/>
              <a:gd name="connsiteY1085" fmla="*/ 4847428 h 5501160"/>
              <a:gd name="connsiteX1086" fmla="*/ 4828365 w 10071596"/>
              <a:gd name="connsiteY1086" fmla="*/ 4926569 h 5501160"/>
              <a:gd name="connsiteX1087" fmla="*/ 4766390 w 10071596"/>
              <a:gd name="connsiteY1087" fmla="*/ 4979010 h 5501160"/>
              <a:gd name="connsiteX1088" fmla="*/ 4786413 w 10071596"/>
              <a:gd name="connsiteY1088" fmla="*/ 4878896 h 5501160"/>
              <a:gd name="connsiteX1089" fmla="*/ 4757809 w 10071596"/>
              <a:gd name="connsiteY1089" fmla="*/ 4915126 h 5501160"/>
              <a:gd name="connsiteX1090" fmla="*/ 4733973 w 10071596"/>
              <a:gd name="connsiteY1090" fmla="*/ 4915126 h 5501160"/>
              <a:gd name="connsiteX1091" fmla="*/ 4686299 w 10071596"/>
              <a:gd name="connsiteY1091" fmla="*/ 4974242 h 5501160"/>
              <a:gd name="connsiteX1092" fmla="*/ 4710136 w 10071596"/>
              <a:gd name="connsiteY1092" fmla="*/ 4958032 h 5501160"/>
              <a:gd name="connsiteX1093" fmla="*/ 4726342 w 10071596"/>
              <a:gd name="connsiteY1093" fmla="*/ 4969475 h 5501160"/>
              <a:gd name="connsiteX1094" fmla="*/ 4610022 w 10071596"/>
              <a:gd name="connsiteY1094" fmla="*/ 5084841 h 5501160"/>
              <a:gd name="connsiteX1095" fmla="*/ 4547092 w 10071596"/>
              <a:gd name="connsiteY1095" fmla="*/ 5182097 h 5501160"/>
              <a:gd name="connsiteX1096" fmla="*/ 4464138 w 10071596"/>
              <a:gd name="connsiteY1096" fmla="*/ 5289837 h 5501160"/>
              <a:gd name="connsiteX1097" fmla="*/ 4510857 w 10071596"/>
              <a:gd name="connsiteY1097" fmla="*/ 5317491 h 5501160"/>
              <a:gd name="connsiteX1098" fmla="*/ 4430767 w 10071596"/>
              <a:gd name="connsiteY1098" fmla="*/ 5306048 h 5501160"/>
              <a:gd name="connsiteX1099" fmla="*/ 4399304 w 10071596"/>
              <a:gd name="connsiteY1099" fmla="*/ 5173517 h 5501160"/>
              <a:gd name="connsiteX1100" fmla="*/ 4375467 w 10071596"/>
              <a:gd name="connsiteY1100" fmla="*/ 5125843 h 5501160"/>
              <a:gd name="connsiteX1101" fmla="*/ 4329698 w 10071596"/>
              <a:gd name="connsiteY1101" fmla="*/ 5163982 h 5501160"/>
              <a:gd name="connsiteX1102" fmla="*/ 4215282 w 10071596"/>
              <a:gd name="connsiteY1102" fmla="*/ 5169704 h 5501160"/>
              <a:gd name="connsiteX1103" fmla="*/ 4239119 w 10071596"/>
              <a:gd name="connsiteY1103" fmla="*/ 5142049 h 5501160"/>
              <a:gd name="connsiteX1104" fmla="*/ 4195263 w 10071596"/>
              <a:gd name="connsiteY1104" fmla="*/ 5157306 h 5501160"/>
              <a:gd name="connsiteX1105" fmla="*/ 4207656 w 10071596"/>
              <a:gd name="connsiteY1105" fmla="*/ 5117263 h 5501160"/>
              <a:gd name="connsiteX1106" fmla="*/ 4119935 w 10071596"/>
              <a:gd name="connsiteY1106" fmla="*/ 5049566 h 5501160"/>
              <a:gd name="connsiteX1107" fmla="*/ 4175239 w 10071596"/>
              <a:gd name="connsiteY1107" fmla="*/ 4925615 h 5501160"/>
              <a:gd name="connsiteX1108" fmla="*/ 4108496 w 10071596"/>
              <a:gd name="connsiteY1108" fmla="*/ 4925615 h 5501160"/>
              <a:gd name="connsiteX1109" fmla="*/ 4095148 w 10071596"/>
              <a:gd name="connsiteY1109" fmla="*/ 4853150 h 5501160"/>
              <a:gd name="connsiteX1110" fmla="*/ 4071312 w 10071596"/>
              <a:gd name="connsiteY1110" fmla="*/ 4857917 h 5501160"/>
              <a:gd name="connsiteX1111" fmla="*/ 4046521 w 10071596"/>
              <a:gd name="connsiteY1111" fmla="*/ 4800709 h 5501160"/>
              <a:gd name="connsiteX1112" fmla="*/ 4022684 w 10071596"/>
              <a:gd name="connsiteY1112" fmla="*/ 4813103 h 5501160"/>
              <a:gd name="connsiteX1113" fmla="*/ 4055101 w 10071596"/>
              <a:gd name="connsiteY1113" fmla="*/ 4733012 h 5501160"/>
              <a:gd name="connsiteX1114" fmla="*/ 3998847 w 10071596"/>
              <a:gd name="connsiteY1114" fmla="*/ 4716806 h 5501160"/>
              <a:gd name="connsiteX1115" fmla="*/ 3975010 w 10071596"/>
              <a:gd name="connsiteY1115" fmla="*/ 4745410 h 5501160"/>
              <a:gd name="connsiteX1116" fmla="*/ 3959754 w 10071596"/>
              <a:gd name="connsiteY1116" fmla="*/ 4776873 h 5501160"/>
              <a:gd name="connsiteX1117" fmla="*/ 3898733 w 10071596"/>
              <a:gd name="connsiteY1117" fmla="*/ 4818824 h 5501160"/>
              <a:gd name="connsiteX1118" fmla="*/ 3878709 w 10071596"/>
              <a:gd name="connsiteY1118" fmla="*/ 4788316 h 5501160"/>
              <a:gd name="connsiteX1119" fmla="*/ 3798619 w 10071596"/>
              <a:gd name="connsiteY1119" fmla="*/ 4804522 h 5501160"/>
              <a:gd name="connsiteX1120" fmla="*/ 3862498 w 10071596"/>
              <a:gd name="connsiteY1120" fmla="*/ 4669132 h 5501160"/>
              <a:gd name="connsiteX1121" fmla="*/ 3782408 w 10071596"/>
              <a:gd name="connsiteY1121" fmla="*/ 4749223 h 5501160"/>
              <a:gd name="connsiteX1122" fmla="*/ 3895870 w 10071596"/>
              <a:gd name="connsiteY1122" fmla="*/ 4466995 h 5501160"/>
              <a:gd name="connsiteX1123" fmla="*/ 4294423 w 10071596"/>
              <a:gd name="connsiteY1123" fmla="*/ 3921609 h 5501160"/>
              <a:gd name="connsiteX1124" fmla="*/ 4278212 w 10071596"/>
              <a:gd name="connsiteY1124" fmla="*/ 3913983 h 5501160"/>
              <a:gd name="connsiteX1125" fmla="*/ 4294423 w 10071596"/>
              <a:gd name="connsiteY1125" fmla="*/ 3890146 h 5501160"/>
              <a:gd name="connsiteX1126" fmla="*/ 4158074 w 10071596"/>
              <a:gd name="connsiteY1126" fmla="*/ 3974050 h 5501160"/>
              <a:gd name="connsiteX1127" fmla="*/ 4282025 w 10071596"/>
              <a:gd name="connsiteY1127" fmla="*/ 3814823 h 5501160"/>
              <a:gd name="connsiteX1128" fmla="*/ 4926571 w 10071596"/>
              <a:gd name="connsiteY1128" fmla="*/ 3212229 h 5501160"/>
              <a:gd name="connsiteX1129" fmla="*/ 4958038 w 10071596"/>
              <a:gd name="connsiteY1129" fmla="*/ 3199836 h 5501160"/>
              <a:gd name="connsiteX1130" fmla="*/ 4945640 w 10071596"/>
              <a:gd name="connsiteY1130" fmla="*/ 3247509 h 5501160"/>
              <a:gd name="connsiteX1131" fmla="*/ 5020963 w 10071596"/>
              <a:gd name="connsiteY1131" fmla="*/ 3202694 h 5501160"/>
              <a:gd name="connsiteX1132" fmla="*/ 5141101 w 10071596"/>
              <a:gd name="connsiteY1132" fmla="*/ 3091141 h 5501160"/>
              <a:gd name="connsiteX1133" fmla="*/ 5670276 w 10071596"/>
              <a:gd name="connsiteY1133" fmla="*/ 2707845 h 5501160"/>
              <a:gd name="connsiteX1134" fmla="*/ 6424471 w 10071596"/>
              <a:gd name="connsiteY1134" fmla="*/ 2237787 h 5501160"/>
              <a:gd name="connsiteX1135" fmla="*/ 6513142 w 10071596"/>
              <a:gd name="connsiteY1135" fmla="*/ 2214900 h 5501160"/>
              <a:gd name="connsiteX1136" fmla="*/ 6583702 w 10071596"/>
              <a:gd name="connsiteY1136" fmla="*/ 2183437 h 5501160"/>
              <a:gd name="connsiteX1137" fmla="*/ 6605630 w 10071596"/>
              <a:gd name="connsiteY1137" fmla="*/ 2143390 h 5501160"/>
              <a:gd name="connsiteX1138" fmla="*/ 6633280 w 10071596"/>
              <a:gd name="connsiteY1138" fmla="*/ 2167226 h 5501160"/>
              <a:gd name="connsiteX1139" fmla="*/ 6749605 w 10071596"/>
              <a:gd name="connsiteY1139" fmla="*/ 2106205 h 5501160"/>
              <a:gd name="connsiteX1140" fmla="*/ 6797278 w 10071596"/>
              <a:gd name="connsiteY1140" fmla="*/ 2110973 h 5501160"/>
              <a:gd name="connsiteX1141" fmla="*/ 6789648 w 10071596"/>
              <a:gd name="connsiteY1141" fmla="*/ 2088090 h 5501160"/>
              <a:gd name="connsiteX1142" fmla="*/ 6824928 w 10071596"/>
              <a:gd name="connsiteY1142" fmla="*/ 2063299 h 5501160"/>
              <a:gd name="connsiteX1143" fmla="*/ 6841139 w 10071596"/>
              <a:gd name="connsiteY1143" fmla="*/ 2087136 h 5501160"/>
              <a:gd name="connsiteX1144" fmla="*/ 6870692 w 10071596"/>
              <a:gd name="connsiteY1144" fmla="*/ 2048043 h 5501160"/>
              <a:gd name="connsiteX1145" fmla="*/ 6925996 w 10071596"/>
              <a:gd name="connsiteY1145" fmla="*/ 2043275 h 5501160"/>
              <a:gd name="connsiteX1146" fmla="*/ 7069971 w 10071596"/>
              <a:gd name="connsiteY1146" fmla="*/ 1926955 h 5501160"/>
              <a:gd name="connsiteX1147" fmla="*/ 7093808 w 10071596"/>
              <a:gd name="connsiteY1147" fmla="*/ 1926955 h 5501160"/>
              <a:gd name="connsiteX1148" fmla="*/ 7165318 w 10071596"/>
              <a:gd name="connsiteY1148" fmla="*/ 1946979 h 5501160"/>
              <a:gd name="connsiteX1149" fmla="*/ 7176757 w 10071596"/>
              <a:gd name="connsiteY1149" fmla="*/ 1910744 h 5501160"/>
              <a:gd name="connsiteX1150" fmla="*/ 7216804 w 10071596"/>
              <a:gd name="connsiteY1150" fmla="*/ 1894538 h 5501160"/>
              <a:gd name="connsiteX1151" fmla="*/ 7233011 w 10071596"/>
              <a:gd name="connsiteY1151" fmla="*/ 1918375 h 5501160"/>
              <a:gd name="connsiteX1152" fmla="*/ 7273058 w 10071596"/>
              <a:gd name="connsiteY1152" fmla="*/ 1854490 h 5501160"/>
              <a:gd name="connsiteX1153" fmla="*/ 7288636 w 10071596"/>
              <a:gd name="connsiteY1153" fmla="*/ 1857366 h 5501160"/>
              <a:gd name="connsiteX1154" fmla="*/ 7292420 w 10071596"/>
              <a:gd name="connsiteY1154" fmla="*/ 1868715 h 5501160"/>
              <a:gd name="connsiteX1155" fmla="*/ 7288880 w 10071596"/>
              <a:gd name="connsiteY1155" fmla="*/ 1871923 h 5501160"/>
              <a:gd name="connsiteX1156" fmla="*/ 7293082 w 10071596"/>
              <a:gd name="connsiteY1156" fmla="*/ 1870701 h 5501160"/>
              <a:gd name="connsiteX1157" fmla="*/ 7292420 w 10071596"/>
              <a:gd name="connsiteY1157" fmla="*/ 1868715 h 5501160"/>
              <a:gd name="connsiteX1158" fmla="*/ 7295227 w 10071596"/>
              <a:gd name="connsiteY1158" fmla="*/ 1866172 h 5501160"/>
              <a:gd name="connsiteX1159" fmla="*/ 7295495 w 10071596"/>
              <a:gd name="connsiteY1159" fmla="*/ 1858633 h 5501160"/>
              <a:gd name="connsiteX1160" fmla="*/ 7288636 w 10071596"/>
              <a:gd name="connsiteY1160" fmla="*/ 1857366 h 5501160"/>
              <a:gd name="connsiteX1161" fmla="*/ 7285451 w 10071596"/>
              <a:gd name="connsiteY1161" fmla="*/ 1847814 h 5501160"/>
              <a:gd name="connsiteX1162" fmla="*/ 7340755 w 10071596"/>
              <a:gd name="connsiteY1162" fmla="*/ 1895488 h 5501160"/>
              <a:gd name="connsiteX1163" fmla="*/ 7369359 w 10071596"/>
              <a:gd name="connsiteY1163" fmla="*/ 1848769 h 5501160"/>
              <a:gd name="connsiteX1164" fmla="*/ 7389383 w 10071596"/>
              <a:gd name="connsiteY1164" fmla="*/ 1812539 h 5501160"/>
              <a:gd name="connsiteX1165" fmla="*/ 7417987 w 10071596"/>
              <a:gd name="connsiteY1165" fmla="*/ 1800141 h 5501160"/>
              <a:gd name="connsiteX1166" fmla="*/ 7484730 w 10071596"/>
              <a:gd name="connsiteY1166" fmla="*/ 1752467 h 5501160"/>
              <a:gd name="connsiteX1167" fmla="*/ 7473287 w 10071596"/>
              <a:gd name="connsiteY1167" fmla="*/ 1784889 h 5501160"/>
              <a:gd name="connsiteX1168" fmla="*/ 7604863 w 10071596"/>
              <a:gd name="connsiteY1168" fmla="*/ 1740074 h 5501160"/>
              <a:gd name="connsiteX1169" fmla="*/ 7701165 w 10071596"/>
              <a:gd name="connsiteY1169" fmla="*/ 1716237 h 5501160"/>
              <a:gd name="connsiteX1170" fmla="*/ 7677328 w 10071596"/>
              <a:gd name="connsiteY1170" fmla="*/ 1696214 h 5501160"/>
              <a:gd name="connsiteX1171" fmla="*/ 7925230 w 10071596"/>
              <a:gd name="connsiteY1171" fmla="*/ 1608497 h 5501160"/>
              <a:gd name="connsiteX1172" fmla="*/ 7867067 w 10071596"/>
              <a:gd name="connsiteY1172" fmla="*/ 1592286 h 5501160"/>
              <a:gd name="connsiteX1173" fmla="*/ 7856583 w 10071596"/>
              <a:gd name="connsiteY1173" fmla="*/ 1576076 h 5501160"/>
              <a:gd name="connsiteX1174" fmla="*/ 7805092 w 10071596"/>
              <a:gd name="connsiteY1174" fmla="*/ 1600867 h 5501160"/>
              <a:gd name="connsiteX1175" fmla="*/ 7821303 w 10071596"/>
              <a:gd name="connsiteY1175" fmla="*/ 1617078 h 5501160"/>
              <a:gd name="connsiteX1176" fmla="*/ 7797466 w 10071596"/>
              <a:gd name="connsiteY1176" fmla="*/ 1617078 h 5501160"/>
              <a:gd name="connsiteX1177" fmla="*/ 7805092 w 10071596"/>
              <a:gd name="connsiteY1177" fmla="*/ 1569404 h 5501160"/>
              <a:gd name="connsiteX1178" fmla="*/ 7741212 w 10071596"/>
              <a:gd name="connsiteY1178" fmla="*/ 1617078 h 5501160"/>
              <a:gd name="connsiteX1179" fmla="*/ 7677328 w 10071596"/>
              <a:gd name="connsiteY1179" fmla="*/ 1600867 h 5501160"/>
              <a:gd name="connsiteX1180" fmla="*/ 7669702 w 10071596"/>
              <a:gd name="connsiteY1180" fmla="*/ 1617078 h 5501160"/>
              <a:gd name="connsiteX1181" fmla="*/ 7662071 w 10071596"/>
              <a:gd name="connsiteY1181" fmla="*/ 1597054 h 5501160"/>
              <a:gd name="connsiteX1182" fmla="*/ 7773629 w 10071596"/>
              <a:gd name="connsiteY1182" fmla="*/ 1553193 h 5501160"/>
              <a:gd name="connsiteX1183" fmla="*/ 7757418 w 10071596"/>
              <a:gd name="connsiteY1183" fmla="*/ 1536987 h 5501160"/>
              <a:gd name="connsiteX1184" fmla="*/ 7805092 w 10071596"/>
              <a:gd name="connsiteY1184" fmla="*/ 1513150 h 5501160"/>
              <a:gd name="connsiteX1185" fmla="*/ 7824161 w 10071596"/>
              <a:gd name="connsiteY1185" fmla="*/ 1536033 h 5501160"/>
              <a:gd name="connsiteX1186" fmla="*/ 7933810 w 10071596"/>
              <a:gd name="connsiteY1186" fmla="*/ 1465477 h 5501160"/>
              <a:gd name="connsiteX1187" fmla="*/ 7861350 w 10071596"/>
              <a:gd name="connsiteY1187" fmla="*/ 1505520 h 5501160"/>
              <a:gd name="connsiteX1188" fmla="*/ 7841326 w 10071596"/>
              <a:gd name="connsiteY1188" fmla="*/ 1474057 h 5501160"/>
              <a:gd name="connsiteX1189" fmla="*/ 7821303 w 10071596"/>
              <a:gd name="connsiteY1189" fmla="*/ 1497894 h 5501160"/>
              <a:gd name="connsiteX1190" fmla="*/ 7765049 w 10071596"/>
              <a:gd name="connsiteY1190" fmla="*/ 1481683 h 5501160"/>
              <a:gd name="connsiteX1191" fmla="*/ 7765049 w 10071596"/>
              <a:gd name="connsiteY1191" fmla="*/ 1521731 h 5501160"/>
              <a:gd name="connsiteX1192" fmla="*/ 7727865 w 10071596"/>
              <a:gd name="connsiteY1192" fmla="*/ 1544613 h 5501160"/>
              <a:gd name="connsiteX1193" fmla="*/ 7580077 w 10071596"/>
              <a:gd name="connsiteY1193" fmla="*/ 1580843 h 5501160"/>
              <a:gd name="connsiteX1194" fmla="*/ 7533353 w 10071596"/>
              <a:gd name="connsiteY1194" fmla="*/ 1605634 h 5501160"/>
              <a:gd name="connsiteX1195" fmla="*/ 7509516 w 10071596"/>
              <a:gd name="connsiteY1195" fmla="*/ 1597054 h 5501160"/>
              <a:gd name="connsiteX1196" fmla="*/ 7480912 w 10071596"/>
              <a:gd name="connsiteY1196" fmla="*/ 1623749 h 5501160"/>
              <a:gd name="connsiteX1197" fmla="*/ 7405589 w 10071596"/>
              <a:gd name="connsiteY1197" fmla="*/ 1633284 h 5501160"/>
              <a:gd name="connsiteX1198" fmla="*/ 7465661 w 10071596"/>
              <a:gd name="connsiteY1198" fmla="*/ 1577030 h 5501160"/>
              <a:gd name="connsiteX1199" fmla="*/ 7308338 w 10071596"/>
              <a:gd name="connsiteY1199" fmla="*/ 1611356 h 5501160"/>
              <a:gd name="connsiteX1200" fmla="*/ 7147198 w 10071596"/>
              <a:gd name="connsiteY1200" fmla="*/ 1657120 h 5501160"/>
              <a:gd name="connsiteX1201" fmla="*/ 7136714 w 10071596"/>
              <a:gd name="connsiteY1201" fmla="*/ 1640914 h 5501160"/>
              <a:gd name="connsiteX1202" fmla="*/ 6989876 w 10071596"/>
              <a:gd name="connsiteY1202" fmla="*/ 1672377 h 5501160"/>
              <a:gd name="connsiteX1203" fmla="*/ 7029924 w 10071596"/>
              <a:gd name="connsiteY1203" fmla="*/ 1632334 h 5501160"/>
              <a:gd name="connsiteX1204" fmla="*/ 6942203 w 10071596"/>
              <a:gd name="connsiteY1204" fmla="*/ 1648540 h 5501160"/>
              <a:gd name="connsiteX1205" fmla="*/ 6998461 w 10071596"/>
              <a:gd name="connsiteY1205" fmla="*/ 1597054 h 5501160"/>
              <a:gd name="connsiteX1206" fmla="*/ 6934577 w 10071596"/>
              <a:gd name="connsiteY1206" fmla="*/ 1593241 h 5501160"/>
              <a:gd name="connsiteX1207" fmla="*/ 6990830 w 10071596"/>
              <a:gd name="connsiteY1207" fmla="*/ 1545567 h 5501160"/>
              <a:gd name="connsiteX1208" fmla="*/ 7047084 w 10071596"/>
              <a:gd name="connsiteY1208" fmla="*/ 1577030 h 5501160"/>
              <a:gd name="connsiteX1209" fmla="*/ 7023247 w 10071596"/>
              <a:gd name="connsiteY1209" fmla="*/ 1560824 h 5501160"/>
              <a:gd name="connsiteX1210" fmla="*/ 7077597 w 10071596"/>
              <a:gd name="connsiteY1210" fmla="*/ 1551289 h 5501160"/>
              <a:gd name="connsiteX1211" fmla="*/ 7107155 w 10071596"/>
              <a:gd name="connsiteY1211" fmla="*/ 1489314 h 5501160"/>
              <a:gd name="connsiteX1212" fmla="*/ 7110968 w 10071596"/>
              <a:gd name="connsiteY1212" fmla="*/ 1513150 h 5501160"/>
              <a:gd name="connsiteX1213" fmla="*/ 7162455 w 10071596"/>
              <a:gd name="connsiteY1213" fmla="*/ 1504565 h 5501160"/>
              <a:gd name="connsiteX1214" fmla="*/ 7340755 w 10071596"/>
              <a:gd name="connsiteY1214" fmla="*/ 1434964 h 5501160"/>
              <a:gd name="connsiteX1215" fmla="*/ 7499032 w 10071596"/>
              <a:gd name="connsiteY1215" fmla="*/ 1377756 h 5501160"/>
              <a:gd name="connsiteX1216" fmla="*/ 7490447 w 10071596"/>
              <a:gd name="connsiteY1216" fmla="*/ 1361545 h 5501160"/>
              <a:gd name="connsiteX1217" fmla="*/ 6670464 w 10071596"/>
              <a:gd name="connsiteY1217" fmla="*/ 1605634 h 5501160"/>
              <a:gd name="connsiteX1218" fmla="*/ 6670464 w 10071596"/>
              <a:gd name="connsiteY1218" fmla="*/ 1649495 h 5501160"/>
              <a:gd name="connsiteX1219" fmla="*/ 6606584 w 10071596"/>
              <a:gd name="connsiteY1219" fmla="*/ 1678099 h 5501160"/>
              <a:gd name="connsiteX1220" fmla="*/ 6653303 w 10071596"/>
              <a:gd name="connsiteY1220" fmla="*/ 1687633 h 5501160"/>
              <a:gd name="connsiteX1221" fmla="*/ 6662838 w 10071596"/>
              <a:gd name="connsiteY1221" fmla="*/ 1665705 h 5501160"/>
              <a:gd name="connsiteX1222" fmla="*/ 6719092 w 10071596"/>
              <a:gd name="connsiteY1222" fmla="*/ 1689542 h 5501160"/>
              <a:gd name="connsiteX1223" fmla="*/ 6702886 w 10071596"/>
              <a:gd name="connsiteY1223" fmla="*/ 1761052 h 5501160"/>
              <a:gd name="connsiteX1224" fmla="*/ 6663792 w 10071596"/>
              <a:gd name="connsiteY1224" fmla="*/ 1794424 h 5501160"/>
              <a:gd name="connsiteX1225" fmla="*/ 6671418 w 10071596"/>
              <a:gd name="connsiteY1225" fmla="*/ 1824932 h 5501160"/>
              <a:gd name="connsiteX1226" fmla="*/ 6319589 w 10071596"/>
              <a:gd name="connsiteY1226" fmla="*/ 1972720 h 5501160"/>
              <a:gd name="connsiteX1227" fmla="*/ 5855248 w 10071596"/>
              <a:gd name="connsiteY1227" fmla="*/ 2200598 h 5501160"/>
              <a:gd name="connsiteX1228" fmla="*/ 5882902 w 10071596"/>
              <a:gd name="connsiteY1228" fmla="*/ 2208228 h 5501160"/>
              <a:gd name="connsiteX1229" fmla="*/ 5879085 w 10071596"/>
              <a:gd name="connsiteY1229" fmla="*/ 2224435 h 5501160"/>
              <a:gd name="connsiteX1230" fmla="*/ 5950595 w 10071596"/>
              <a:gd name="connsiteY1230" fmla="*/ 2204415 h 5501160"/>
              <a:gd name="connsiteX1231" fmla="*/ 5975386 w 10071596"/>
              <a:gd name="connsiteY1231" fmla="*/ 2209183 h 5501160"/>
              <a:gd name="connsiteX1232" fmla="*/ 5883852 w 10071596"/>
              <a:gd name="connsiteY1232" fmla="*/ 2250180 h 5501160"/>
              <a:gd name="connsiteX1233" fmla="*/ 5865737 w 10071596"/>
              <a:gd name="connsiteY1233" fmla="*/ 2281643 h 5501160"/>
              <a:gd name="connsiteX1234" fmla="*/ 5831411 w 10071596"/>
              <a:gd name="connsiteY1234" fmla="*/ 2329316 h 5501160"/>
              <a:gd name="connsiteX1235" fmla="*/ 5791369 w 10071596"/>
              <a:gd name="connsiteY1235" fmla="*/ 2341714 h 5501160"/>
              <a:gd name="connsiteX1236" fmla="*/ 5862879 w 10071596"/>
              <a:gd name="connsiteY1236" fmla="*/ 2345527 h 5501160"/>
              <a:gd name="connsiteX1237" fmla="*/ 5846668 w 10071596"/>
              <a:gd name="connsiteY1237" fmla="*/ 2373177 h 5501160"/>
              <a:gd name="connsiteX1238" fmla="*/ 5555860 w 10071596"/>
              <a:gd name="connsiteY1238" fmla="*/ 2514293 h 5501160"/>
              <a:gd name="connsiteX1239" fmla="*/ 5542512 w 10071596"/>
              <a:gd name="connsiteY1239" fmla="*/ 2537175 h 5501160"/>
              <a:gd name="connsiteX1240" fmla="*/ 5603533 w 10071596"/>
              <a:gd name="connsiteY1240" fmla="*/ 2514293 h 5501160"/>
              <a:gd name="connsiteX1241" fmla="*/ 5646439 w 10071596"/>
              <a:gd name="connsiteY1241" fmla="*/ 2521919 h 5501160"/>
              <a:gd name="connsiteX1242" fmla="*/ 5499606 w 10071596"/>
              <a:gd name="connsiteY1242" fmla="*/ 2595338 h 5501160"/>
              <a:gd name="connsiteX1243" fmla="*/ 5477678 w 10071596"/>
              <a:gd name="connsiteY1243" fmla="*/ 2622033 h 5501160"/>
              <a:gd name="connsiteX1244" fmla="*/ 5409981 w 10071596"/>
              <a:gd name="connsiteY1244" fmla="*/ 2650637 h 5501160"/>
              <a:gd name="connsiteX1245" fmla="*/ 5386144 w 10071596"/>
              <a:gd name="connsiteY1245" fmla="*/ 2626800 h 5501160"/>
              <a:gd name="connsiteX1246" fmla="*/ 5313680 w 10071596"/>
              <a:gd name="connsiteY1246" fmla="*/ 2682100 h 5501160"/>
              <a:gd name="connsiteX1247" fmla="*/ 5065778 w 10071596"/>
              <a:gd name="connsiteY1247" fmla="*/ 2842285 h 5501160"/>
              <a:gd name="connsiteX1248" fmla="*/ 5049567 w 10071596"/>
              <a:gd name="connsiteY1248" fmla="*/ 2873748 h 5501160"/>
              <a:gd name="connsiteX1249" fmla="*/ 5162079 w 10071596"/>
              <a:gd name="connsiteY1249" fmla="*/ 2802238 h 5501160"/>
              <a:gd name="connsiteX1250" fmla="*/ 5173518 w 10071596"/>
              <a:gd name="connsiteY1250" fmla="*/ 2806050 h 5501160"/>
              <a:gd name="connsiteX1251" fmla="*/ 4982824 w 10071596"/>
              <a:gd name="connsiteY1251" fmla="*/ 2915699 h 5501160"/>
              <a:gd name="connsiteX1252" fmla="*/ 4956129 w 10071596"/>
              <a:gd name="connsiteY1252" fmla="*/ 2992931 h 5501160"/>
              <a:gd name="connsiteX1253" fmla="*/ 4774016 w 10071596"/>
              <a:gd name="connsiteY1253" fmla="*/ 3094000 h 5501160"/>
              <a:gd name="connsiteX1254" fmla="*/ 4715853 w 10071596"/>
              <a:gd name="connsiteY1254" fmla="*/ 3159788 h 5501160"/>
              <a:gd name="connsiteX1255" fmla="*/ 4658645 w 10071596"/>
              <a:gd name="connsiteY1255" fmla="*/ 3186488 h 5501160"/>
              <a:gd name="connsiteX1256" fmla="*/ 4414561 w 10071596"/>
              <a:gd name="connsiteY1256" fmla="*/ 3414366 h 5501160"/>
              <a:gd name="connsiteX1257" fmla="*/ 4318259 w 10071596"/>
              <a:gd name="connsiteY1257" fmla="*/ 3557387 h 5501160"/>
              <a:gd name="connsiteX1258" fmla="*/ 4203843 w 10071596"/>
              <a:gd name="connsiteY1258" fmla="*/ 3670849 h 5501160"/>
              <a:gd name="connsiteX1259" fmla="*/ 4070357 w 10071596"/>
              <a:gd name="connsiteY1259" fmla="*/ 3789078 h 5501160"/>
              <a:gd name="connsiteX1260" fmla="*/ 4062727 w 10071596"/>
              <a:gd name="connsiteY1260" fmla="*/ 3825312 h 5501160"/>
              <a:gd name="connsiteX1261" fmla="*/ 4022684 w 10071596"/>
              <a:gd name="connsiteY1261" fmla="*/ 3816727 h 5501160"/>
              <a:gd name="connsiteX1262" fmla="*/ 3962613 w 10071596"/>
              <a:gd name="connsiteY1262" fmla="*/ 3889192 h 5501160"/>
              <a:gd name="connsiteX1263" fmla="*/ 3958800 w 10071596"/>
              <a:gd name="connsiteY1263" fmla="*/ 3877753 h 5501160"/>
              <a:gd name="connsiteX1264" fmla="*/ 3993125 w 10071596"/>
              <a:gd name="connsiteY1264" fmla="*/ 3820545 h 5501160"/>
              <a:gd name="connsiteX1265" fmla="*/ 4095148 w 10071596"/>
              <a:gd name="connsiteY1265" fmla="*/ 3724244 h 5501160"/>
              <a:gd name="connsiteX1266" fmla="*/ 4166659 w 10071596"/>
              <a:gd name="connsiteY1266" fmla="*/ 3622221 h 5501160"/>
              <a:gd name="connsiteX1267" fmla="*/ 4115168 w 10071596"/>
              <a:gd name="connsiteY1267" fmla="*/ 3642245 h 5501160"/>
              <a:gd name="connsiteX1268" fmla="*/ 4111355 w 10071596"/>
              <a:gd name="connsiteY1268" fmla="*/ 3630801 h 5501160"/>
              <a:gd name="connsiteX1269" fmla="*/ 4231493 w 10071596"/>
              <a:gd name="connsiteY1269" fmla="*/ 3501133 h 5501160"/>
              <a:gd name="connsiteX1270" fmla="*/ 4278212 w 10071596"/>
              <a:gd name="connsiteY1270" fmla="*/ 3449642 h 5501160"/>
              <a:gd name="connsiteX1271" fmla="*/ 4289655 w 10071596"/>
              <a:gd name="connsiteY1271" fmla="*/ 3416271 h 5501160"/>
              <a:gd name="connsiteX1272" fmla="*/ 4316351 w 10071596"/>
              <a:gd name="connsiteY1272" fmla="*/ 3355249 h 5501160"/>
              <a:gd name="connsiteX1273" fmla="*/ 4232447 w 10071596"/>
              <a:gd name="connsiteY1273" fmla="*/ 3422947 h 5501160"/>
              <a:gd name="connsiteX1274" fmla="*/ 3931150 w 10071596"/>
              <a:gd name="connsiteY1274" fmla="*/ 3741404 h 5501160"/>
              <a:gd name="connsiteX1275" fmla="*/ 3633666 w 10071596"/>
              <a:gd name="connsiteY1275" fmla="*/ 4096097 h 5501160"/>
              <a:gd name="connsiteX1276" fmla="*/ 3496367 w 10071596"/>
              <a:gd name="connsiteY1276" fmla="*/ 4302997 h 5501160"/>
              <a:gd name="connsiteX1277" fmla="*/ 3296139 w 10071596"/>
              <a:gd name="connsiteY1277" fmla="*/ 4486065 h 5501160"/>
              <a:gd name="connsiteX1278" fmla="*/ 3280882 w 10071596"/>
              <a:gd name="connsiteY1278" fmla="*/ 4522295 h 5501160"/>
              <a:gd name="connsiteX1279" fmla="*/ 3264676 w 10071596"/>
              <a:gd name="connsiteY1279" fmla="*/ 4506088 h 5501160"/>
              <a:gd name="connsiteX1280" fmla="*/ 3196025 w 10071596"/>
              <a:gd name="connsiteY1280" fmla="*/ 4617641 h 5501160"/>
              <a:gd name="connsiteX1281" fmla="*/ 3248465 w 10071596"/>
              <a:gd name="connsiteY1281" fmla="*/ 4486065 h 5501160"/>
              <a:gd name="connsiteX1282" fmla="*/ 3189353 w 10071596"/>
              <a:gd name="connsiteY1282" fmla="*/ 4554716 h 5501160"/>
              <a:gd name="connsiteX1283" fmla="*/ 3152164 w 10071596"/>
              <a:gd name="connsiteY1283" fmla="*/ 4641478 h 5501160"/>
              <a:gd name="connsiteX1284" fmla="*/ 3148351 w 10071596"/>
              <a:gd name="connsiteY1284" fmla="*/ 4617641 h 5501160"/>
              <a:gd name="connsiteX1285" fmla="*/ 3176955 w 10071596"/>
              <a:gd name="connsiteY1285" fmla="*/ 4537551 h 5501160"/>
              <a:gd name="connsiteX1286" fmla="*/ 3113076 w 10071596"/>
              <a:gd name="connsiteY1286" fmla="*/ 4585224 h 5501160"/>
              <a:gd name="connsiteX1287" fmla="*/ 3140725 w 10071596"/>
              <a:gd name="connsiteY1287" fmla="*/ 4497508 h 5501160"/>
              <a:gd name="connsiteX1288" fmla="*/ 3044424 w 10071596"/>
              <a:gd name="connsiteY1288" fmla="*/ 4589992 h 5501160"/>
              <a:gd name="connsiteX1289" fmla="*/ 3000564 w 10071596"/>
              <a:gd name="connsiteY1289" fmla="*/ 4585224 h 5501160"/>
              <a:gd name="connsiteX1290" fmla="*/ 3020587 w 10071596"/>
              <a:gd name="connsiteY1290" fmla="*/ 4537551 h 5501160"/>
              <a:gd name="connsiteX1291" fmla="*/ 2893778 w 10071596"/>
              <a:gd name="connsiteY1291" fmla="*/ 4630994 h 5501160"/>
              <a:gd name="connsiteX1292" fmla="*/ 2874708 w 10071596"/>
              <a:gd name="connsiteY1292" fmla="*/ 4635761 h 5501160"/>
              <a:gd name="connsiteX1293" fmla="*/ 2843241 w 10071596"/>
              <a:gd name="connsiteY1293" fmla="*/ 4689152 h 5501160"/>
              <a:gd name="connsiteX1294" fmla="*/ 2807966 w 10071596"/>
              <a:gd name="connsiteY1294" fmla="*/ 4669132 h 5501160"/>
              <a:gd name="connsiteX1295" fmla="*/ 2756475 w 10071596"/>
              <a:gd name="connsiteY1295" fmla="*/ 4729199 h 5501160"/>
              <a:gd name="connsiteX1296" fmla="*/ 2736455 w 10071596"/>
              <a:gd name="connsiteY1296" fmla="*/ 4709175 h 5501160"/>
              <a:gd name="connsiteX1297" fmla="*/ 2648734 w 10071596"/>
              <a:gd name="connsiteY1297" fmla="*/ 4821687 h 5501160"/>
              <a:gd name="connsiteX1298" fmla="*/ 2512390 w 10071596"/>
              <a:gd name="connsiteY1298" fmla="*/ 4840757 h 5501160"/>
              <a:gd name="connsiteX1299" fmla="*/ 2560064 w 10071596"/>
              <a:gd name="connsiteY1299" fmla="*/ 4589037 h 5501160"/>
              <a:gd name="connsiteX1300" fmla="*/ 2543853 w 10071596"/>
              <a:gd name="connsiteY1300" fmla="*/ 4572831 h 5501160"/>
              <a:gd name="connsiteX1301" fmla="*/ 2631574 w 10071596"/>
              <a:gd name="connsiteY1301" fmla="*/ 4390718 h 5501160"/>
              <a:gd name="connsiteX1302" fmla="*/ 2654456 w 10071596"/>
              <a:gd name="connsiteY1302" fmla="*/ 4371648 h 5501160"/>
              <a:gd name="connsiteX1303" fmla="*/ 2797477 w 10071596"/>
              <a:gd name="connsiteY1303" fmla="*/ 4130422 h 5501160"/>
              <a:gd name="connsiteX1304" fmla="*/ 2799381 w 10071596"/>
              <a:gd name="connsiteY1304" fmla="*/ 4112303 h 5501160"/>
              <a:gd name="connsiteX1305" fmla="*/ 2766964 w 10071596"/>
              <a:gd name="connsiteY1305" fmla="*/ 4159976 h 5501160"/>
              <a:gd name="connsiteX1306" fmla="*/ 2773640 w 10071596"/>
              <a:gd name="connsiteY1306" fmla="*/ 4106586 h 5501160"/>
              <a:gd name="connsiteX1307" fmla="*/ 2910938 w 10071596"/>
              <a:gd name="connsiteY1307" fmla="*/ 3811960 h 5501160"/>
              <a:gd name="connsiteX1308" fmla="*/ 2895682 w 10071596"/>
              <a:gd name="connsiteY1308" fmla="*/ 3811960 h 5501160"/>
              <a:gd name="connsiteX1309" fmla="*/ 2823217 w 10071596"/>
              <a:gd name="connsiteY1309" fmla="*/ 3892055 h 5501160"/>
              <a:gd name="connsiteX1310" fmla="*/ 2839428 w 10071596"/>
              <a:gd name="connsiteY1310" fmla="*/ 3919705 h 5501160"/>
              <a:gd name="connsiteX1311" fmla="*/ 2795568 w 10071596"/>
              <a:gd name="connsiteY1311" fmla="*/ 3927331 h 5501160"/>
              <a:gd name="connsiteX1312" fmla="*/ 2703084 w 10071596"/>
              <a:gd name="connsiteY1312" fmla="*/ 4075118 h 5501160"/>
              <a:gd name="connsiteX1313" fmla="*/ 2591526 w 10071596"/>
              <a:gd name="connsiteY1313" fmla="*/ 4211467 h 5501160"/>
              <a:gd name="connsiteX1314" fmla="*/ 2639200 w 10071596"/>
              <a:gd name="connsiteY1314" fmla="*/ 4139003 h 5501160"/>
              <a:gd name="connsiteX1315" fmla="*/ 2622989 w 10071596"/>
              <a:gd name="connsiteY1315" fmla="*/ 4123746 h 5501160"/>
              <a:gd name="connsiteX1316" fmla="*/ 2700221 w 10071596"/>
              <a:gd name="connsiteY1316" fmla="*/ 4024586 h 5501160"/>
              <a:gd name="connsiteX1317" fmla="*/ 2768872 w 10071596"/>
              <a:gd name="connsiteY1317" fmla="*/ 3852962 h 5501160"/>
              <a:gd name="connsiteX1318" fmla="*/ 2898545 w 10071596"/>
              <a:gd name="connsiteY1318" fmla="*/ 3638432 h 5501160"/>
              <a:gd name="connsiteX1319" fmla="*/ 2909984 w 10071596"/>
              <a:gd name="connsiteY1319" fmla="*/ 3539272 h 5501160"/>
              <a:gd name="connsiteX1320" fmla="*/ 2966238 w 10071596"/>
              <a:gd name="connsiteY1320" fmla="*/ 3462994 h 5501160"/>
              <a:gd name="connsiteX1321" fmla="*/ 2910938 w 10071596"/>
              <a:gd name="connsiteY1321" fmla="*/ 3474433 h 5501160"/>
              <a:gd name="connsiteX1322" fmla="*/ 2883289 w 10071596"/>
              <a:gd name="connsiteY1322" fmla="*/ 3478246 h 5501160"/>
              <a:gd name="connsiteX1323" fmla="*/ 2857543 w 10071596"/>
              <a:gd name="connsiteY1323" fmla="*/ 3535454 h 5501160"/>
              <a:gd name="connsiteX1324" fmla="*/ 2841337 w 10071596"/>
              <a:gd name="connsiteY1324" fmla="*/ 3519248 h 5501160"/>
              <a:gd name="connsiteX1325" fmla="*/ 2813683 w 10071596"/>
              <a:gd name="connsiteY1325" fmla="*/ 3543085 h 5501160"/>
              <a:gd name="connsiteX1326" fmla="*/ 2801289 w 10071596"/>
              <a:gd name="connsiteY1326" fmla="*/ 3519248 h 5501160"/>
              <a:gd name="connsiteX1327" fmla="*/ 2748849 w 10071596"/>
              <a:gd name="connsiteY1327" fmla="*/ 3579315 h 5501160"/>
              <a:gd name="connsiteX1328" fmla="*/ 2772685 w 10071596"/>
              <a:gd name="connsiteY1328" fmla="*/ 3586945 h 5501160"/>
              <a:gd name="connsiteX1329" fmla="*/ 2724058 w 10071596"/>
              <a:gd name="connsiteY1329" fmla="*/ 3642245 h 5501160"/>
              <a:gd name="connsiteX1330" fmla="*/ 2684964 w 10071596"/>
              <a:gd name="connsiteY1330" fmla="*/ 3650825 h 5501160"/>
              <a:gd name="connsiteX1331" fmla="*/ 2621085 w 10071596"/>
              <a:gd name="connsiteY1331" fmla="*/ 3670849 h 5501160"/>
              <a:gd name="connsiteX1332" fmla="*/ 2628711 w 10071596"/>
              <a:gd name="connsiteY1332" fmla="*/ 3630801 h 5501160"/>
              <a:gd name="connsiteX1333" fmla="*/ 2597248 w 10071596"/>
              <a:gd name="connsiteY1333" fmla="*/ 3638432 h 5501160"/>
              <a:gd name="connsiteX1334" fmla="*/ 2644922 w 10071596"/>
              <a:gd name="connsiteY1334" fmla="*/ 3576456 h 5501160"/>
              <a:gd name="connsiteX1335" fmla="*/ 2694499 w 10071596"/>
              <a:gd name="connsiteY1335" fmla="*/ 3488735 h 5501160"/>
              <a:gd name="connsiteX1336" fmla="*/ 2721199 w 10071596"/>
              <a:gd name="connsiteY1336" fmla="*/ 3479200 h 5501160"/>
              <a:gd name="connsiteX1337" fmla="*/ 2717386 w 10071596"/>
              <a:gd name="connsiteY1337" fmla="*/ 3439158 h 5501160"/>
              <a:gd name="connsiteX1338" fmla="*/ 2584850 w 10071596"/>
              <a:gd name="connsiteY1338" fmla="*/ 3495411 h 5501160"/>
              <a:gd name="connsiteX1339" fmla="*/ 2568644 w 10071596"/>
              <a:gd name="connsiteY1339" fmla="*/ 3480155 h 5501160"/>
              <a:gd name="connsiteX1340" fmla="*/ 2513340 w 10071596"/>
              <a:gd name="connsiteY1340" fmla="*/ 3560245 h 5501160"/>
              <a:gd name="connsiteX1341" fmla="*/ 2425624 w 10071596"/>
              <a:gd name="connsiteY1341" fmla="*/ 3631755 h 5501160"/>
              <a:gd name="connsiteX1342" fmla="*/ 2390344 w 10071596"/>
              <a:gd name="connsiteY1342" fmla="*/ 3611732 h 5501160"/>
              <a:gd name="connsiteX1343" fmla="*/ 2430391 w 10071596"/>
              <a:gd name="connsiteY1343" fmla="*/ 3575502 h 5501160"/>
              <a:gd name="connsiteX1344" fmla="*/ 2382718 w 10071596"/>
              <a:gd name="connsiteY1344" fmla="*/ 3567876 h 5501160"/>
              <a:gd name="connsiteX1345" fmla="*/ 2390344 w 10071596"/>
              <a:gd name="connsiteY1345" fmla="*/ 3590758 h 5501160"/>
              <a:gd name="connsiteX1346" fmla="*/ 2286416 w 10071596"/>
              <a:gd name="connsiteY1346" fmla="*/ 3667990 h 5501160"/>
              <a:gd name="connsiteX1347" fmla="*/ 2310253 w 10071596"/>
              <a:gd name="connsiteY1347" fmla="*/ 3667990 h 5501160"/>
              <a:gd name="connsiteX1348" fmla="*/ 2374137 w 10071596"/>
              <a:gd name="connsiteY1348" fmla="*/ 3631755 h 5501160"/>
              <a:gd name="connsiteX1349" fmla="*/ 2369370 w 10071596"/>
              <a:gd name="connsiteY1349" fmla="*/ 3671803 h 5501160"/>
              <a:gd name="connsiteX1350" fmla="*/ 2285462 w 10071596"/>
              <a:gd name="connsiteY1350" fmla="*/ 3730915 h 5501160"/>
              <a:gd name="connsiteX1351" fmla="*/ 2261625 w 10071596"/>
              <a:gd name="connsiteY1351" fmla="*/ 3728057 h 5501160"/>
              <a:gd name="connsiteX1352" fmla="*/ 2258767 w 10071596"/>
              <a:gd name="connsiteY1352" fmla="*/ 3749035 h 5501160"/>
              <a:gd name="connsiteX1353" fmla="*/ 2209184 w 10071596"/>
              <a:gd name="connsiteY1353" fmla="*/ 3791941 h 5501160"/>
              <a:gd name="connsiteX1354" fmla="*/ 2205372 w 10071596"/>
              <a:gd name="connsiteY1354" fmla="*/ 3768104 h 5501160"/>
              <a:gd name="connsiteX1355" fmla="*/ 2172954 w 10071596"/>
              <a:gd name="connsiteY1355" fmla="*/ 3775730 h 5501160"/>
              <a:gd name="connsiteX1356" fmla="*/ 2169142 w 10071596"/>
              <a:gd name="connsiteY1356" fmla="*/ 3759519 h 5501160"/>
              <a:gd name="connsiteX1357" fmla="*/ 2125281 w 10071596"/>
              <a:gd name="connsiteY1357" fmla="*/ 3828171 h 5501160"/>
              <a:gd name="connsiteX1358" fmla="*/ 2141487 w 10071596"/>
              <a:gd name="connsiteY1358" fmla="*/ 3871077 h 5501160"/>
              <a:gd name="connsiteX1359" fmla="*/ 2098581 w 10071596"/>
              <a:gd name="connsiteY1359" fmla="*/ 3853916 h 5501160"/>
              <a:gd name="connsiteX1360" fmla="*/ 2073795 w 10071596"/>
              <a:gd name="connsiteY1360" fmla="*/ 3822449 h 5501160"/>
              <a:gd name="connsiteX1361" fmla="*/ 2053771 w 10071596"/>
              <a:gd name="connsiteY1361" fmla="*/ 3877753 h 5501160"/>
              <a:gd name="connsiteX1362" fmla="*/ 2071886 w 10071596"/>
              <a:gd name="connsiteY1362" fmla="*/ 3877753 h 5501160"/>
              <a:gd name="connsiteX1363" fmla="*/ 2044236 w 10071596"/>
              <a:gd name="connsiteY1363" fmla="*/ 3932098 h 5501160"/>
              <a:gd name="connsiteX1364" fmla="*/ 1978448 w 10071596"/>
              <a:gd name="connsiteY1364" fmla="*/ 3934961 h 5501160"/>
              <a:gd name="connsiteX1365" fmla="*/ 1966050 w 10071596"/>
              <a:gd name="connsiteY1365" fmla="*/ 3910170 h 5501160"/>
              <a:gd name="connsiteX1366" fmla="*/ 1886914 w 10071596"/>
              <a:gd name="connsiteY1366" fmla="*/ 3975004 h 5501160"/>
              <a:gd name="connsiteX1367" fmla="*/ 1894540 w 10071596"/>
              <a:gd name="connsiteY1367" fmla="*/ 4009330 h 5501160"/>
              <a:gd name="connsiteX1368" fmla="*/ 1854497 w 10071596"/>
              <a:gd name="connsiteY1368" fmla="*/ 4016956 h 5501160"/>
              <a:gd name="connsiteX1369" fmla="*/ 1836377 w 10071596"/>
              <a:gd name="connsiteY1369" fmla="*/ 4067493 h 5501160"/>
              <a:gd name="connsiteX1370" fmla="*/ 1793471 w 10071596"/>
              <a:gd name="connsiteY1370" fmla="*/ 4100864 h 5501160"/>
              <a:gd name="connsiteX1371" fmla="*/ 1763917 w 10071596"/>
              <a:gd name="connsiteY1371" fmla="*/ 4094188 h 5501160"/>
              <a:gd name="connsiteX1372" fmla="*/ 1752474 w 10071596"/>
              <a:gd name="connsiteY1372" fmla="*/ 4109444 h 5501160"/>
              <a:gd name="connsiteX1373" fmla="*/ 1710522 w 10071596"/>
              <a:gd name="connsiteY1373" fmla="*/ 4141861 h 5501160"/>
              <a:gd name="connsiteX1374" fmla="*/ 1741985 w 10071596"/>
              <a:gd name="connsiteY1374" fmla="*/ 4129468 h 5501160"/>
              <a:gd name="connsiteX1375" fmla="*/ 1681918 w 10071596"/>
              <a:gd name="connsiteY1375" fmla="*/ 4189535 h 5501160"/>
              <a:gd name="connsiteX1376" fmla="*/ 1694311 w 10071596"/>
              <a:gd name="connsiteY1376" fmla="*/ 4149492 h 5501160"/>
              <a:gd name="connsiteX1377" fmla="*/ 1654268 w 10071596"/>
              <a:gd name="connsiteY1377" fmla="*/ 4185722 h 5501160"/>
              <a:gd name="connsiteX1378" fmla="*/ 1666662 w 10071596"/>
              <a:gd name="connsiteY1378" fmla="*/ 4205746 h 5501160"/>
              <a:gd name="connsiteX1379" fmla="*/ 1338669 w 10071596"/>
              <a:gd name="connsiteY1379" fmla="*/ 4445067 h 5501160"/>
              <a:gd name="connsiteX1380" fmla="*/ 1334856 w 10071596"/>
              <a:gd name="connsiteY1380" fmla="*/ 4432669 h 5501160"/>
              <a:gd name="connsiteX1381" fmla="*/ 1561780 w 10071596"/>
              <a:gd name="connsiteY1381" fmla="*/ 4213372 h 5501160"/>
              <a:gd name="connsiteX1382" fmla="*/ 1566547 w 10071596"/>
              <a:gd name="connsiteY1382" fmla="*/ 4172374 h 5501160"/>
              <a:gd name="connsiteX1383" fmla="*/ 1654268 w 10071596"/>
              <a:gd name="connsiteY1383" fmla="*/ 4128514 h 5501160"/>
              <a:gd name="connsiteX1384" fmla="*/ 1630432 w 10071596"/>
              <a:gd name="connsiteY1384" fmla="*/ 4119933 h 5501160"/>
              <a:gd name="connsiteX1385" fmla="*/ 1630432 w 10071596"/>
              <a:gd name="connsiteY1385" fmla="*/ 4096097 h 5501160"/>
              <a:gd name="connsiteX1386" fmla="*/ 1696220 w 10071596"/>
              <a:gd name="connsiteY1386" fmla="*/ 4107535 h 5501160"/>
              <a:gd name="connsiteX1387" fmla="*/ 1716244 w 10071596"/>
              <a:gd name="connsiteY1387" fmla="*/ 4088466 h 5501160"/>
              <a:gd name="connsiteX1388" fmla="*/ 1690498 w 10071596"/>
              <a:gd name="connsiteY1388" fmla="*/ 4044610 h 5501160"/>
              <a:gd name="connsiteX1389" fmla="*/ 1714335 w 10071596"/>
              <a:gd name="connsiteY1389" fmla="*/ 4028399 h 5501160"/>
              <a:gd name="connsiteX1390" fmla="*/ 1758196 w 10071596"/>
              <a:gd name="connsiteY1390" fmla="*/ 4044610 h 5501160"/>
              <a:gd name="connsiteX1391" fmla="*/ 1758196 w 10071596"/>
              <a:gd name="connsiteY1391" fmla="*/ 3988352 h 5501160"/>
              <a:gd name="connsiteX1392" fmla="*/ 1710522 w 10071596"/>
              <a:gd name="connsiteY1392" fmla="*/ 4004563 h 5501160"/>
              <a:gd name="connsiteX1393" fmla="*/ 1778219 w 10071596"/>
              <a:gd name="connsiteY1393" fmla="*/ 3940678 h 5501160"/>
              <a:gd name="connsiteX1394" fmla="*/ 1774402 w 10071596"/>
              <a:gd name="connsiteY1394" fmla="*/ 3964515 h 5501160"/>
              <a:gd name="connsiteX1395" fmla="*/ 1878334 w 10071596"/>
              <a:gd name="connsiteY1395" fmla="*/ 3896823 h 5501160"/>
              <a:gd name="connsiteX1396" fmla="*/ 1798238 w 10071596"/>
              <a:gd name="connsiteY1396" fmla="*/ 3929240 h 5501160"/>
              <a:gd name="connsiteX1397" fmla="*/ 1877379 w 10071596"/>
              <a:gd name="connsiteY1397" fmla="*/ 3868219 h 5501160"/>
              <a:gd name="connsiteX1398" fmla="*/ 1918376 w 10071596"/>
              <a:gd name="connsiteY1398" fmla="*/ 3790032 h 5501160"/>
              <a:gd name="connsiteX1399" fmla="*/ 1803006 w 10071596"/>
              <a:gd name="connsiteY1399" fmla="*/ 3886333 h 5501160"/>
              <a:gd name="connsiteX1400" fmla="*/ 1846866 w 10071596"/>
              <a:gd name="connsiteY1400" fmla="*/ 3813869 h 5501160"/>
              <a:gd name="connsiteX1401" fmla="*/ 1782987 w 10071596"/>
              <a:gd name="connsiteY1401" fmla="*/ 3790032 h 5501160"/>
              <a:gd name="connsiteX1402" fmla="*/ 1837332 w 10071596"/>
              <a:gd name="connsiteY1402" fmla="*/ 3775730 h 5501160"/>
              <a:gd name="connsiteX1403" fmla="*/ 1839240 w 10071596"/>
              <a:gd name="connsiteY1403" fmla="*/ 3790032 h 5501160"/>
              <a:gd name="connsiteX1404" fmla="*/ 1886914 w 10071596"/>
              <a:gd name="connsiteY1404" fmla="*/ 3787174 h 5501160"/>
              <a:gd name="connsiteX1405" fmla="*/ 1910751 w 10071596"/>
              <a:gd name="connsiteY1405" fmla="*/ 3694685 h 5501160"/>
              <a:gd name="connsiteX1406" fmla="*/ 1958424 w 10071596"/>
              <a:gd name="connsiteY1406" fmla="*/ 3722335 h 5501160"/>
              <a:gd name="connsiteX1407" fmla="*/ 1993700 w 10071596"/>
              <a:gd name="connsiteY1407" fmla="*/ 3669894 h 5501160"/>
              <a:gd name="connsiteX1408" fmla="*/ 2062351 w 10071596"/>
              <a:gd name="connsiteY1408" fmla="*/ 3618408 h 5501160"/>
              <a:gd name="connsiteX1409" fmla="*/ 2046140 w 10071596"/>
              <a:gd name="connsiteY1409" fmla="*/ 3610782 h 5501160"/>
              <a:gd name="connsiteX1410" fmla="*/ 1949844 w 10071596"/>
              <a:gd name="connsiteY1410" fmla="*/ 3674662 h 5501160"/>
              <a:gd name="connsiteX1411" fmla="*/ 1973680 w 10071596"/>
              <a:gd name="connsiteY1411" fmla="*/ 3622221 h 5501160"/>
              <a:gd name="connsiteX1412" fmla="*/ 1946026 w 10071596"/>
              <a:gd name="connsiteY1412" fmla="*/ 3630801 h 5501160"/>
              <a:gd name="connsiteX1413" fmla="*/ 1893585 w 10071596"/>
              <a:gd name="connsiteY1413" fmla="*/ 3658455 h 5501160"/>
              <a:gd name="connsiteX1414" fmla="*/ 1861168 w 10071596"/>
              <a:gd name="connsiteY1414" fmla="*/ 3698498 h 5501160"/>
              <a:gd name="connsiteX1415" fmla="*/ 1900261 w 10071596"/>
              <a:gd name="connsiteY1415" fmla="*/ 3723289 h 5501160"/>
              <a:gd name="connsiteX1416" fmla="*/ 1844962 w 10071596"/>
              <a:gd name="connsiteY1416" fmla="*/ 3766195 h 5501160"/>
              <a:gd name="connsiteX1417" fmla="*/ 1836377 w 10071596"/>
              <a:gd name="connsiteY1417" fmla="*/ 3678474 h 5501160"/>
              <a:gd name="connsiteX1418" fmla="*/ 1817308 w 10071596"/>
              <a:gd name="connsiteY1418" fmla="*/ 3687059 h 5501160"/>
              <a:gd name="connsiteX1419" fmla="*/ 1808728 w 10071596"/>
              <a:gd name="connsiteY1419" fmla="*/ 3669894 h 5501160"/>
              <a:gd name="connsiteX1420" fmla="*/ 1794425 w 10071596"/>
              <a:gd name="connsiteY1420" fmla="*/ 3671803 h 5501160"/>
              <a:gd name="connsiteX1421" fmla="*/ 1745798 w 10071596"/>
              <a:gd name="connsiteY1421" fmla="*/ 3715663 h 5501160"/>
              <a:gd name="connsiteX1422" fmla="*/ 1725779 w 10071596"/>
              <a:gd name="connsiteY1422" fmla="*/ 3718522 h 5501160"/>
              <a:gd name="connsiteX1423" fmla="*/ 1717194 w 10071596"/>
              <a:gd name="connsiteY1423" fmla="*/ 3762383 h 5501160"/>
              <a:gd name="connsiteX1424" fmla="*/ 1663803 w 10071596"/>
              <a:gd name="connsiteY1424" fmla="*/ 3773821 h 5501160"/>
              <a:gd name="connsiteX1425" fmla="*/ 1667616 w 10071596"/>
              <a:gd name="connsiteY1425" fmla="*/ 3817682 h 5501160"/>
              <a:gd name="connsiteX1426" fmla="*/ 1642825 w 10071596"/>
              <a:gd name="connsiteY1426" fmla="*/ 3826262 h 5501160"/>
              <a:gd name="connsiteX1427" fmla="*/ 1623755 w 10071596"/>
              <a:gd name="connsiteY1427" fmla="*/ 3806243 h 5501160"/>
              <a:gd name="connsiteX1428" fmla="*/ 1519828 w 10071596"/>
              <a:gd name="connsiteY1428" fmla="*/ 3886333 h 5501160"/>
              <a:gd name="connsiteX1429" fmla="*/ 1551291 w 10071596"/>
              <a:gd name="connsiteY1429" fmla="*/ 3919705 h 5501160"/>
              <a:gd name="connsiteX1430" fmla="*/ 1596106 w 10071596"/>
              <a:gd name="connsiteY1430" fmla="*/ 3951168 h 5501160"/>
              <a:gd name="connsiteX1431" fmla="*/ 1572269 w 10071596"/>
              <a:gd name="connsiteY1431" fmla="*/ 3986448 h 5501160"/>
              <a:gd name="connsiteX1432" fmla="*/ 1605641 w 10071596"/>
              <a:gd name="connsiteY1432" fmla="*/ 4020774 h 5501160"/>
              <a:gd name="connsiteX1433" fmla="*/ 1636149 w 10071596"/>
              <a:gd name="connsiteY1433" fmla="*/ 4038888 h 5501160"/>
              <a:gd name="connsiteX1434" fmla="*/ 1596106 w 10071596"/>
              <a:gd name="connsiteY1434" fmla="*/ 4055095 h 5501160"/>
              <a:gd name="connsiteX1435" fmla="*/ 1566547 w 10071596"/>
              <a:gd name="connsiteY1435" fmla="*/ 4020774 h 5501160"/>
              <a:gd name="connsiteX1436" fmla="*/ 1548432 w 10071596"/>
              <a:gd name="connsiteY1436" fmla="*/ 3995982 h 5501160"/>
              <a:gd name="connsiteX1437" fmla="*/ 1564639 w 10071596"/>
              <a:gd name="connsiteY1437" fmla="*/ 3959748 h 5501160"/>
              <a:gd name="connsiteX1438" fmla="*/ 1540802 w 10071596"/>
              <a:gd name="connsiteY1438" fmla="*/ 3959748 h 5501160"/>
              <a:gd name="connsiteX1439" fmla="*/ 1540802 w 10071596"/>
              <a:gd name="connsiteY1439" fmla="*/ 3936865 h 5501160"/>
              <a:gd name="connsiteX1440" fmla="*/ 1469292 w 10071596"/>
              <a:gd name="connsiteY1440" fmla="*/ 3943542 h 5501160"/>
              <a:gd name="connsiteX1441" fmla="*/ 1540802 w 10071596"/>
              <a:gd name="connsiteY1441" fmla="*/ 3959748 h 5501160"/>
              <a:gd name="connsiteX1442" fmla="*/ 1509339 w 10071596"/>
              <a:gd name="connsiteY1442" fmla="*/ 3999795 h 5501160"/>
              <a:gd name="connsiteX1443" fmla="*/ 1509339 w 10071596"/>
              <a:gd name="connsiteY1443" fmla="*/ 3975959 h 5501160"/>
              <a:gd name="connsiteX1444" fmla="*/ 1440688 w 10071596"/>
              <a:gd name="connsiteY1444" fmla="*/ 3968333 h 5501160"/>
              <a:gd name="connsiteX1445" fmla="*/ 1417805 w 10071596"/>
              <a:gd name="connsiteY1445" fmla="*/ 3920659 h 5501160"/>
              <a:gd name="connsiteX1446" fmla="*/ 1357739 w 10071596"/>
              <a:gd name="connsiteY1446" fmla="*/ 3944496 h 5501160"/>
              <a:gd name="connsiteX1447" fmla="*/ 1381575 w 10071596"/>
              <a:gd name="connsiteY1447" fmla="*/ 3968333 h 5501160"/>
              <a:gd name="connsiteX1448" fmla="*/ 1333902 w 10071596"/>
              <a:gd name="connsiteY1448" fmla="*/ 4008376 h 5501160"/>
              <a:gd name="connsiteX1449" fmla="*/ 1337715 w 10071596"/>
              <a:gd name="connsiteY1449" fmla="*/ 3976913 h 5501160"/>
              <a:gd name="connsiteX1450" fmla="*/ 1224253 w 10071596"/>
              <a:gd name="connsiteY1450" fmla="*/ 4071306 h 5501160"/>
              <a:gd name="connsiteX1451" fmla="*/ 1209951 w 10071596"/>
              <a:gd name="connsiteY1451" fmla="*/ 4073214 h 5501160"/>
              <a:gd name="connsiteX1452" fmla="*/ 1193740 w 10071596"/>
              <a:gd name="connsiteY1452" fmla="*/ 4057003 h 5501160"/>
              <a:gd name="connsiteX1453" fmla="*/ 1157510 w 10071596"/>
              <a:gd name="connsiteY1453" fmla="*/ 4080840 h 5501160"/>
              <a:gd name="connsiteX1454" fmla="*/ 1153697 w 10071596"/>
              <a:gd name="connsiteY1454" fmla="*/ 4049378 h 5501160"/>
              <a:gd name="connsiteX1455" fmla="*/ 1037372 w 10071596"/>
              <a:gd name="connsiteY1455" fmla="*/ 4180954 h 5501160"/>
              <a:gd name="connsiteX1456" fmla="*/ 841911 w 10071596"/>
              <a:gd name="connsiteY1456" fmla="*/ 4401207 h 5501160"/>
              <a:gd name="connsiteX1457" fmla="*/ 557779 w 10071596"/>
              <a:gd name="connsiteY1457" fmla="*/ 4600481 h 5501160"/>
              <a:gd name="connsiteX1458" fmla="*/ 626426 w 10071596"/>
              <a:gd name="connsiteY1458" fmla="*/ 4505134 h 5501160"/>
              <a:gd name="connsiteX1459" fmla="*/ 617846 w 10071596"/>
              <a:gd name="connsiteY1459" fmla="*/ 4481297 h 5501160"/>
              <a:gd name="connsiteX1460" fmla="*/ 526312 w 10071596"/>
              <a:gd name="connsiteY1460" fmla="*/ 4548994 h 5501160"/>
              <a:gd name="connsiteX1461" fmla="*/ 566360 w 10071596"/>
              <a:gd name="connsiteY1461" fmla="*/ 4497508 h 5501160"/>
              <a:gd name="connsiteX1462" fmla="*/ 486269 w 10071596"/>
              <a:gd name="connsiteY1462" fmla="*/ 4497508 h 5501160"/>
              <a:gd name="connsiteX1463" fmla="*/ 566360 w 10071596"/>
              <a:gd name="connsiteY1463" fmla="*/ 4446017 h 5501160"/>
              <a:gd name="connsiteX1464" fmla="*/ 534892 w 10071596"/>
              <a:gd name="connsiteY1464" fmla="*/ 4422180 h 5501160"/>
              <a:gd name="connsiteX1465" fmla="*/ 562547 w 10071596"/>
              <a:gd name="connsiteY1465" fmla="*/ 4393576 h 5501160"/>
              <a:gd name="connsiteX1466" fmla="*/ 825700 w 10071596"/>
              <a:gd name="connsiteY1466" fmla="*/ 4064629 h 5501160"/>
              <a:gd name="connsiteX1467" fmla="*/ 975397 w 10071596"/>
              <a:gd name="connsiteY1467" fmla="*/ 3847240 h 5501160"/>
              <a:gd name="connsiteX1468" fmla="*/ 954419 w 10071596"/>
              <a:gd name="connsiteY1468" fmla="*/ 3827217 h 5501160"/>
              <a:gd name="connsiteX1469" fmla="*/ 939167 w 10071596"/>
              <a:gd name="connsiteY1469" fmla="*/ 3867264 h 5501160"/>
              <a:gd name="connsiteX1470" fmla="*/ 1031650 w 10071596"/>
              <a:gd name="connsiteY1470" fmla="*/ 3719476 h 5501160"/>
              <a:gd name="connsiteX1471" fmla="*/ 1097439 w 10071596"/>
              <a:gd name="connsiteY1471" fmla="*/ 3625084 h 5501160"/>
              <a:gd name="connsiteX1472" fmla="*/ 1119371 w 10071596"/>
              <a:gd name="connsiteY1472" fmla="*/ 3531641 h 5501160"/>
              <a:gd name="connsiteX1473" fmla="*/ 1143208 w 10071596"/>
              <a:gd name="connsiteY1473" fmla="*/ 3555478 h 5501160"/>
              <a:gd name="connsiteX1474" fmla="*/ 1135578 w 10071596"/>
              <a:gd name="connsiteY1474" fmla="*/ 3519248 h 5501160"/>
              <a:gd name="connsiteX1475" fmla="*/ 1126997 w 10071596"/>
              <a:gd name="connsiteY1475" fmla="*/ 3507804 h 5501160"/>
              <a:gd name="connsiteX1476" fmla="*/ 1143208 w 10071596"/>
              <a:gd name="connsiteY1476" fmla="*/ 3456318 h 5501160"/>
              <a:gd name="connsiteX1477" fmla="*/ 1143208 w 10071596"/>
              <a:gd name="connsiteY1477" fmla="*/ 3378132 h 5501160"/>
              <a:gd name="connsiteX1478" fmla="*/ 1229020 w 10071596"/>
              <a:gd name="connsiteY1478" fmla="*/ 3306622 h 5501160"/>
              <a:gd name="connsiteX1479" fmla="*/ 1247135 w 10071596"/>
              <a:gd name="connsiteY1479" fmla="*/ 3253231 h 5501160"/>
              <a:gd name="connsiteX1480" fmla="*/ 1198507 w 10071596"/>
              <a:gd name="connsiteY1480" fmla="*/ 3232253 h 5501160"/>
              <a:gd name="connsiteX1481" fmla="*/ 1223299 w 10071596"/>
              <a:gd name="connsiteY1481" fmla="*/ 3180767 h 5501160"/>
              <a:gd name="connsiteX1482" fmla="*/ 1189927 w 10071596"/>
              <a:gd name="connsiteY1482" fmla="*/ 3219860 h 5501160"/>
              <a:gd name="connsiteX1483" fmla="*/ 1159414 w 10071596"/>
              <a:gd name="connsiteY1483" fmla="*/ 3216042 h 5501160"/>
              <a:gd name="connsiteX1484" fmla="*/ 1141299 w 10071596"/>
              <a:gd name="connsiteY1484" fmla="*/ 3241788 h 5501160"/>
              <a:gd name="connsiteX1485" fmla="*/ 1112695 w 10071596"/>
              <a:gd name="connsiteY1485" fmla="*/ 3257044 h 5501160"/>
              <a:gd name="connsiteX1486" fmla="*/ 1079324 w 10071596"/>
              <a:gd name="connsiteY1486" fmla="*/ 3368597 h 5501160"/>
              <a:gd name="connsiteX1487" fmla="*/ 1088859 w 10071596"/>
              <a:gd name="connsiteY1487" fmla="*/ 3408645 h 5501160"/>
              <a:gd name="connsiteX1488" fmla="*/ 996375 w 10071596"/>
              <a:gd name="connsiteY1488" fmla="*/ 3388621 h 5501160"/>
              <a:gd name="connsiteX1489" fmla="*/ 920097 w 10071596"/>
              <a:gd name="connsiteY1489" fmla="*/ 3468711 h 5501160"/>
              <a:gd name="connsiteX1490" fmla="*/ 923910 w 10071596"/>
              <a:gd name="connsiteY1490" fmla="*/ 3508759 h 5501160"/>
              <a:gd name="connsiteX1491" fmla="*/ 888630 w 10071596"/>
              <a:gd name="connsiteY1491" fmla="*/ 3500179 h 5501160"/>
              <a:gd name="connsiteX1492" fmla="*/ 912467 w 10071596"/>
              <a:gd name="connsiteY1492" fmla="*/ 3432481 h 5501160"/>
              <a:gd name="connsiteX1493" fmla="*/ 958236 w 10071596"/>
              <a:gd name="connsiteY1493" fmla="*/ 3426760 h 5501160"/>
              <a:gd name="connsiteX1494" fmla="*/ 967771 w 10071596"/>
              <a:gd name="connsiteY1494" fmla="*/ 3332367 h 5501160"/>
              <a:gd name="connsiteX1495" fmla="*/ 1016394 w 10071596"/>
              <a:gd name="connsiteY1495" fmla="*/ 3268483 h 5501160"/>
              <a:gd name="connsiteX1496" fmla="*/ 1024025 w 10071596"/>
              <a:gd name="connsiteY1496" fmla="*/ 3299950 h 5501160"/>
              <a:gd name="connsiteX1497" fmla="*/ 1063118 w 10071596"/>
              <a:gd name="connsiteY1497" fmla="*/ 3275159 h 5501160"/>
              <a:gd name="connsiteX1498" fmla="*/ 1047861 w 10071596"/>
              <a:gd name="connsiteY1498" fmla="*/ 3247509 h 5501160"/>
              <a:gd name="connsiteX1499" fmla="*/ 1061209 w 10071596"/>
              <a:gd name="connsiteY1499" fmla="*/ 3242742 h 5501160"/>
              <a:gd name="connsiteX1500" fmla="*/ 1106974 w 10071596"/>
              <a:gd name="connsiteY1500" fmla="*/ 3187438 h 5501160"/>
              <a:gd name="connsiteX1501" fmla="*/ 1218531 w 10071596"/>
              <a:gd name="connsiteY1501" fmla="*/ 3051094 h 5501160"/>
              <a:gd name="connsiteX1502" fmla="*/ 1243322 w 10071596"/>
              <a:gd name="connsiteY1502" fmla="*/ 2994840 h 5501160"/>
              <a:gd name="connsiteX1503" fmla="*/ 1287183 w 10071596"/>
              <a:gd name="connsiteY1503" fmla="*/ 2994840 h 5501160"/>
              <a:gd name="connsiteX1504" fmla="*/ 1311020 w 10071596"/>
              <a:gd name="connsiteY1504" fmla="*/ 2923330 h 5501160"/>
              <a:gd name="connsiteX1505" fmla="*/ 1231879 w 10071596"/>
              <a:gd name="connsiteY1505" fmla="*/ 2991027 h 5501160"/>
              <a:gd name="connsiteX1506" fmla="*/ 1039281 w 10071596"/>
              <a:gd name="connsiteY1506" fmla="*/ 3182671 h 5501160"/>
              <a:gd name="connsiteX1507" fmla="*/ 975397 w 10071596"/>
              <a:gd name="connsiteY1507" fmla="*/ 3238929 h 5501160"/>
              <a:gd name="connsiteX1508" fmla="*/ 1195649 w 10071596"/>
              <a:gd name="connsiteY1508" fmla="*/ 2987210 h 5501160"/>
              <a:gd name="connsiteX1509" fmla="*/ 1230925 w 10071596"/>
              <a:gd name="connsiteY1509" fmla="*/ 2927143 h 5501160"/>
              <a:gd name="connsiteX1510" fmla="*/ 1325322 w 10071596"/>
              <a:gd name="connsiteY1510" fmla="*/ 2798425 h 5501160"/>
              <a:gd name="connsiteX1511" fmla="*/ 1352017 w 10071596"/>
              <a:gd name="connsiteY1511" fmla="*/ 2748842 h 5501160"/>
              <a:gd name="connsiteX1512" fmla="*/ 1385388 w 10071596"/>
              <a:gd name="connsiteY1512" fmla="*/ 2726914 h 5501160"/>
              <a:gd name="connsiteX1513" fmla="*/ 1534130 w 10071596"/>
              <a:gd name="connsiteY1513" fmla="*/ 2575314 h 5501160"/>
              <a:gd name="connsiteX1514" fmla="*/ 1566547 w 10071596"/>
              <a:gd name="connsiteY1514" fmla="*/ 2563870 h 5501160"/>
              <a:gd name="connsiteX1515" fmla="*/ 1558921 w 10071596"/>
              <a:gd name="connsiteY1515" fmla="*/ 2540034 h 5501160"/>
              <a:gd name="connsiteX1516" fmla="*/ 1611362 w 10071596"/>
              <a:gd name="connsiteY1516" fmla="*/ 2516197 h 5501160"/>
              <a:gd name="connsiteX1517" fmla="*/ 1615175 w 10071596"/>
              <a:gd name="connsiteY1517" fmla="*/ 2527640 h 5501160"/>
              <a:gd name="connsiteX1518" fmla="*/ 1538898 w 10071596"/>
              <a:gd name="connsiteY1518" fmla="*/ 2603918 h 5501160"/>
              <a:gd name="connsiteX1519" fmla="*/ 1541756 w 10071596"/>
              <a:gd name="connsiteY1519" fmla="*/ 2625846 h 5501160"/>
              <a:gd name="connsiteX1520" fmla="*/ 1519828 w 10071596"/>
              <a:gd name="connsiteY1520" fmla="*/ 2639193 h 5501160"/>
              <a:gd name="connsiteX1521" fmla="*/ 1531267 w 10071596"/>
              <a:gd name="connsiteY1521" fmla="*/ 2650637 h 5501160"/>
              <a:gd name="connsiteX1522" fmla="*/ 1576082 w 10071596"/>
              <a:gd name="connsiteY1522" fmla="*/ 2606776 h 5501160"/>
              <a:gd name="connsiteX1523" fmla="*/ 1728637 w 10071596"/>
              <a:gd name="connsiteY1523" fmla="*/ 2499036 h 5501160"/>
              <a:gd name="connsiteX1524" fmla="*/ 1800147 w 10071596"/>
              <a:gd name="connsiteY1524" fmla="*/ 2514293 h 5501160"/>
              <a:gd name="connsiteX1525" fmla="*/ 1796334 w 10071596"/>
              <a:gd name="connsiteY1525" fmla="*/ 2481871 h 5501160"/>
              <a:gd name="connsiteX1526" fmla="*/ 1832564 w 10071596"/>
              <a:gd name="connsiteY1526" fmla="*/ 2466619 h 5501160"/>
              <a:gd name="connsiteX1527" fmla="*/ 1824938 w 10071596"/>
              <a:gd name="connsiteY1527" fmla="*/ 2506662 h 5501160"/>
              <a:gd name="connsiteX1528" fmla="*/ 1872612 w 10071596"/>
              <a:gd name="connsiteY1528" fmla="*/ 2506662 h 5501160"/>
              <a:gd name="connsiteX1529" fmla="*/ 1842099 w 10071596"/>
              <a:gd name="connsiteY1529" fmla="*/ 2463756 h 5501160"/>
              <a:gd name="connsiteX1530" fmla="*/ 1901216 w 10071596"/>
              <a:gd name="connsiteY1530" fmla="*/ 2401781 h 5501160"/>
              <a:gd name="connsiteX1531" fmla="*/ 1945076 w 10071596"/>
              <a:gd name="connsiteY1531" fmla="*/ 2398922 h 5501160"/>
              <a:gd name="connsiteX1532" fmla="*/ 1981306 w 10071596"/>
              <a:gd name="connsiteY1532" fmla="*/ 2361738 h 5501160"/>
              <a:gd name="connsiteX1533" fmla="*/ 2015632 w 10071596"/>
              <a:gd name="connsiteY1533" fmla="*/ 2351249 h 5501160"/>
              <a:gd name="connsiteX1534" fmla="*/ 2110979 w 10071596"/>
              <a:gd name="connsiteY1534" fmla="*/ 2281643 h 5501160"/>
              <a:gd name="connsiteX1535" fmla="*/ 2143396 w 10071596"/>
              <a:gd name="connsiteY1535" fmla="*/ 2287364 h 5501160"/>
              <a:gd name="connsiteX1536" fmla="*/ 2157698 w 10071596"/>
              <a:gd name="connsiteY1536" fmla="*/ 2268295 h 5501160"/>
              <a:gd name="connsiteX1537" fmla="*/ 2211093 w 10071596"/>
              <a:gd name="connsiteY1537" fmla="*/ 2221576 h 5501160"/>
              <a:gd name="connsiteX1538" fmla="*/ 2194882 w 10071596"/>
              <a:gd name="connsiteY1538" fmla="*/ 2205365 h 5501160"/>
              <a:gd name="connsiteX1539" fmla="*/ 2258767 w 10071596"/>
              <a:gd name="connsiteY1539" fmla="*/ 2137673 h 5501160"/>
              <a:gd name="connsiteX1540" fmla="*/ 2110979 w 10071596"/>
              <a:gd name="connsiteY1540" fmla="*/ 2241600 h 5501160"/>
              <a:gd name="connsiteX1541" fmla="*/ 2090955 w 10071596"/>
              <a:gd name="connsiteY1541" fmla="*/ 2221576 h 5501160"/>
              <a:gd name="connsiteX1542" fmla="*/ 2157698 w 10071596"/>
              <a:gd name="connsiteY1542" fmla="*/ 2192018 h 5501160"/>
              <a:gd name="connsiteX1543" fmla="*/ 2192978 w 10071596"/>
              <a:gd name="connsiteY1543" fmla="*/ 2145298 h 5501160"/>
              <a:gd name="connsiteX1544" fmla="*/ 2281649 w 10071596"/>
              <a:gd name="connsiteY1544" fmla="*/ 2111927 h 5501160"/>
              <a:gd name="connsiteX1545" fmla="*/ 2286416 w 10071596"/>
              <a:gd name="connsiteY1545" fmla="*/ 2089045 h 5501160"/>
              <a:gd name="connsiteX1546" fmla="*/ 2314066 w 10071596"/>
              <a:gd name="connsiteY1546" fmla="*/ 2089045 h 5501160"/>
              <a:gd name="connsiteX1547" fmla="*/ 2297860 w 10071596"/>
              <a:gd name="connsiteY1547" fmla="*/ 2112881 h 5501160"/>
              <a:gd name="connsiteX1548" fmla="*/ 2337903 w 10071596"/>
              <a:gd name="connsiteY1548" fmla="*/ 2105251 h 5501160"/>
              <a:gd name="connsiteX1549" fmla="*/ 2321697 w 10071596"/>
              <a:gd name="connsiteY1549" fmla="*/ 2073788 h 5501160"/>
              <a:gd name="connsiteX1550" fmla="*/ 2349346 w 10071596"/>
              <a:gd name="connsiteY1550" fmla="*/ 2097625 h 5501160"/>
              <a:gd name="connsiteX1551" fmla="*/ 2397974 w 10071596"/>
              <a:gd name="connsiteY1551" fmla="*/ 2065208 h 5501160"/>
              <a:gd name="connsiteX1552" fmla="*/ 2402741 w 10071596"/>
              <a:gd name="connsiteY1552" fmla="*/ 2042326 h 5501160"/>
              <a:gd name="connsiteX1553" fmla="*/ 2432295 w 10071596"/>
              <a:gd name="connsiteY1553" fmla="*/ 2028973 h 5501160"/>
              <a:gd name="connsiteX1554" fmla="*/ 2424669 w 10071596"/>
              <a:gd name="connsiteY1554" fmla="*/ 1993698 h 5501160"/>
              <a:gd name="connsiteX1555" fmla="*/ 2459950 w 10071596"/>
              <a:gd name="connsiteY1555" fmla="*/ 2017535 h 5501160"/>
              <a:gd name="connsiteX1556" fmla="*/ 2492367 w 10071596"/>
              <a:gd name="connsiteY1556" fmla="*/ 1962231 h 5501160"/>
              <a:gd name="connsiteX1557" fmla="*/ 2503805 w 10071596"/>
              <a:gd name="connsiteY1557" fmla="*/ 1986067 h 5501160"/>
              <a:gd name="connsiteX1558" fmla="*/ 2542899 w 10071596"/>
              <a:gd name="connsiteY1558" fmla="*/ 1965094 h 5501160"/>
              <a:gd name="connsiteX1559" fmla="*/ 2530505 w 10071596"/>
              <a:gd name="connsiteY1559" fmla="*/ 1938394 h 5501160"/>
              <a:gd name="connsiteX1560" fmla="*/ 2587713 w 10071596"/>
              <a:gd name="connsiteY1560" fmla="*/ 1899305 h 5501160"/>
              <a:gd name="connsiteX1561" fmla="*/ 2603920 w 10071596"/>
              <a:gd name="connsiteY1561" fmla="*/ 1915511 h 5501160"/>
              <a:gd name="connsiteX1562" fmla="*/ 2639200 w 10071596"/>
              <a:gd name="connsiteY1562" fmla="*/ 1906931 h 5501160"/>
              <a:gd name="connsiteX1563" fmla="*/ 2622989 w 10071596"/>
              <a:gd name="connsiteY1563" fmla="*/ 1895488 h 5501160"/>
              <a:gd name="connsiteX1564" fmla="*/ 2663037 w 10071596"/>
              <a:gd name="connsiteY1564" fmla="*/ 1859258 h 5501160"/>
              <a:gd name="connsiteX1565" fmla="*/ 2643013 w 10071596"/>
              <a:gd name="connsiteY1565" fmla="*/ 1883094 h 5501160"/>
              <a:gd name="connsiteX1566" fmla="*/ 2679247 w 10071596"/>
              <a:gd name="connsiteY1566" fmla="*/ 1843047 h 5501160"/>
              <a:gd name="connsiteX1567" fmla="*/ 2693549 w 10071596"/>
              <a:gd name="connsiteY1567" fmla="*/ 1834467 h 5501160"/>
              <a:gd name="connsiteX1568" fmla="*/ 2687828 w 10071596"/>
              <a:gd name="connsiteY1568" fmla="*/ 1820165 h 5501160"/>
              <a:gd name="connsiteX1569" fmla="*/ 2855639 w 10071596"/>
              <a:gd name="connsiteY1569" fmla="*/ 1739120 h 5501160"/>
              <a:gd name="connsiteX1570" fmla="*/ 2847054 w 10071596"/>
              <a:gd name="connsiteY1570" fmla="*/ 1755331 h 5501160"/>
              <a:gd name="connsiteX1571" fmla="*/ 2947168 w 10071596"/>
              <a:gd name="connsiteY1571" fmla="*/ 1707657 h 5501160"/>
              <a:gd name="connsiteX1572" fmla="*/ 2962425 w 10071596"/>
              <a:gd name="connsiteY1572" fmla="*/ 1731494 h 5501160"/>
              <a:gd name="connsiteX1573" fmla="*/ 3082563 w 10071596"/>
              <a:gd name="connsiteY1573" fmla="*/ 1659984 h 5501160"/>
              <a:gd name="connsiteX1574" fmla="*/ 3082563 w 10071596"/>
              <a:gd name="connsiteY1574" fmla="*/ 1643773 h 5501160"/>
              <a:gd name="connsiteX1575" fmla="*/ 2971005 w 10071596"/>
              <a:gd name="connsiteY1575" fmla="*/ 1716237 h 5501160"/>
              <a:gd name="connsiteX1576" fmla="*/ 2968147 w 10071596"/>
              <a:gd name="connsiteY1576" fmla="*/ 1660938 h 5501160"/>
              <a:gd name="connsiteX1577" fmla="*/ 3036798 w 10071596"/>
              <a:gd name="connsiteY1577" fmla="*/ 1612310 h 5501160"/>
              <a:gd name="connsiteX1578" fmla="*/ 3074937 w 10071596"/>
              <a:gd name="connsiteY1578" fmla="*/ 1612310 h 5501160"/>
              <a:gd name="connsiteX1579" fmla="*/ 3159795 w 10071596"/>
              <a:gd name="connsiteY1579" fmla="*/ 1580843 h 5501160"/>
              <a:gd name="connsiteX1580" fmla="*/ 3135958 w 10071596"/>
              <a:gd name="connsiteY1580" fmla="*/ 1569404 h 5501160"/>
              <a:gd name="connsiteX1581" fmla="*/ 3199838 w 10071596"/>
              <a:gd name="connsiteY1581" fmla="*/ 1533170 h 5501160"/>
              <a:gd name="connsiteX1582" fmla="*/ 3184586 w 10071596"/>
              <a:gd name="connsiteY1582" fmla="*/ 1521731 h 5501160"/>
              <a:gd name="connsiteX1583" fmla="*/ 3128327 w 10071596"/>
              <a:gd name="connsiteY1583" fmla="*/ 1549380 h 5501160"/>
              <a:gd name="connsiteX1584" fmla="*/ 3192212 w 10071596"/>
              <a:gd name="connsiteY1584" fmla="*/ 1493127 h 5501160"/>
              <a:gd name="connsiteX1585" fmla="*/ 3159795 w 10071596"/>
              <a:gd name="connsiteY1585" fmla="*/ 1449266 h 5501160"/>
              <a:gd name="connsiteX1586" fmla="*/ 3232259 w 10071596"/>
              <a:gd name="connsiteY1586" fmla="*/ 1421616 h 5501160"/>
              <a:gd name="connsiteX1587" fmla="*/ 3216048 w 10071596"/>
              <a:gd name="connsiteY1587" fmla="*/ 1461659 h 5501160"/>
              <a:gd name="connsiteX1588" fmla="*/ 3296139 w 10071596"/>
              <a:gd name="connsiteY1588" fmla="*/ 1417804 h 5501160"/>
              <a:gd name="connsiteX1589" fmla="*/ 3272302 w 10071596"/>
              <a:gd name="connsiteY1589" fmla="*/ 1397780 h 5501160"/>
              <a:gd name="connsiteX1590" fmla="*/ 3393395 w 10071596"/>
              <a:gd name="connsiteY1590" fmla="*/ 1330083 h 5501160"/>
              <a:gd name="connsiteX1591" fmla="*/ 3437255 w 10071596"/>
              <a:gd name="connsiteY1591" fmla="*/ 1317689 h 5501160"/>
              <a:gd name="connsiteX1592" fmla="*/ 3465859 w 10071596"/>
              <a:gd name="connsiteY1592" fmla="*/ 1286222 h 5501160"/>
              <a:gd name="connsiteX1593" fmla="*/ 3490646 w 10071596"/>
              <a:gd name="connsiteY1593" fmla="*/ 1290989 h 5501160"/>
              <a:gd name="connsiteX1594" fmla="*/ 3647968 w 10071596"/>
              <a:gd name="connsiteY1594" fmla="*/ 1224247 h 5501160"/>
              <a:gd name="connsiteX1595" fmla="*/ 3672759 w 10071596"/>
              <a:gd name="connsiteY1595" fmla="*/ 1232827 h 5501160"/>
              <a:gd name="connsiteX1596" fmla="*/ 3716619 w 10071596"/>
              <a:gd name="connsiteY1596" fmla="*/ 1196597 h 5501160"/>
              <a:gd name="connsiteX1597" fmla="*/ 3721387 w 10071596"/>
              <a:gd name="connsiteY1597" fmla="*/ 1211853 h 5501160"/>
              <a:gd name="connsiteX1598" fmla="*/ 3736643 w 10071596"/>
              <a:gd name="connsiteY1598" fmla="*/ 1220434 h 5501160"/>
              <a:gd name="connsiteX1599" fmla="*/ 3712807 w 10071596"/>
              <a:gd name="connsiteY1599" fmla="*/ 1236644 h 5501160"/>
              <a:gd name="connsiteX1600" fmla="*/ 3763339 w 10071596"/>
              <a:gd name="connsiteY1600" fmla="*/ 1212808 h 5501160"/>
              <a:gd name="connsiteX1601" fmla="*/ 3752849 w 10071596"/>
              <a:gd name="connsiteY1601" fmla="*/ 1196597 h 5501160"/>
              <a:gd name="connsiteX1602" fmla="*/ 3809108 w 10071596"/>
              <a:gd name="connsiteY1602" fmla="*/ 1167993 h 5501160"/>
              <a:gd name="connsiteX1603" fmla="*/ 3792897 w 10071596"/>
              <a:gd name="connsiteY1603" fmla="*/ 1156549 h 5501160"/>
              <a:gd name="connsiteX1604" fmla="*/ 3883477 w 10071596"/>
              <a:gd name="connsiteY1604" fmla="*/ 1114598 h 5501160"/>
              <a:gd name="connsiteX1605" fmla="*/ 3954987 w 10071596"/>
              <a:gd name="connsiteY1605" fmla="*/ 1099341 h 5501160"/>
              <a:gd name="connsiteX1606" fmla="*/ 3991217 w 10071596"/>
              <a:gd name="connsiteY1606" fmla="*/ 1052622 h 5501160"/>
              <a:gd name="connsiteX1607" fmla="*/ 4040799 w 10071596"/>
              <a:gd name="connsiteY1607" fmla="*/ 1048809 h 5501160"/>
              <a:gd name="connsiteX1608" fmla="*/ 4104683 w 10071596"/>
              <a:gd name="connsiteY1608" fmla="*/ 1020205 h 5501160"/>
              <a:gd name="connsiteX1609" fmla="*/ 4097053 w 10071596"/>
              <a:gd name="connsiteY1609" fmla="*/ 997323 h 5501160"/>
              <a:gd name="connsiteX1610" fmla="*/ 4124702 w 10071596"/>
              <a:gd name="connsiteY1610" fmla="*/ 1013529 h 5501160"/>
              <a:gd name="connsiteX1611" fmla="*/ 4179052 w 10071596"/>
              <a:gd name="connsiteY1611" fmla="*/ 980158 h 5501160"/>
              <a:gd name="connsiteX1612" fmla="*/ 4240073 w 10071596"/>
              <a:gd name="connsiteY1612" fmla="*/ 928671 h 5501160"/>
              <a:gd name="connsiteX1613" fmla="*/ 4298236 w 10071596"/>
              <a:gd name="connsiteY1613" fmla="*/ 895300 h 5501160"/>
              <a:gd name="connsiteX1614" fmla="*/ 4367837 w 10071596"/>
              <a:gd name="connsiteY1614" fmla="*/ 864792 h 5501160"/>
              <a:gd name="connsiteX1615" fmla="*/ 4351631 w 10071596"/>
              <a:gd name="connsiteY1615" fmla="*/ 848581 h 5501160"/>
              <a:gd name="connsiteX1616" fmla="*/ 4367837 w 10071596"/>
              <a:gd name="connsiteY1616" fmla="*/ 820931 h 5501160"/>
              <a:gd name="connsiteX1617" fmla="*/ 4336374 w 10071596"/>
              <a:gd name="connsiteY1617" fmla="*/ 800907 h 5501160"/>
              <a:gd name="connsiteX1618" fmla="*/ 4407884 w 10071596"/>
              <a:gd name="connsiteY1618" fmla="*/ 768490 h 5501160"/>
              <a:gd name="connsiteX1619" fmla="*/ 4384048 w 10071596"/>
              <a:gd name="connsiteY1619" fmla="*/ 819977 h 5501160"/>
              <a:gd name="connsiteX1620" fmla="*/ 4427908 w 10071596"/>
              <a:gd name="connsiteY1620" fmla="*/ 812351 h 5501160"/>
              <a:gd name="connsiteX1621" fmla="*/ 4459371 w 10071596"/>
              <a:gd name="connsiteY1621" fmla="*/ 827603 h 5501160"/>
              <a:gd name="connsiteX1622" fmla="*/ 4480349 w 10071596"/>
              <a:gd name="connsiteY1622" fmla="*/ 739886 h 5501160"/>
              <a:gd name="connsiteX1623" fmla="*/ 4507999 w 10071596"/>
              <a:gd name="connsiteY1623" fmla="*/ 756092 h 5501160"/>
              <a:gd name="connsiteX1624" fmla="*/ 4524210 w 10071596"/>
              <a:gd name="connsiteY1624" fmla="*/ 732256 h 5501160"/>
              <a:gd name="connsiteX1625" fmla="*/ 4512766 w 10071596"/>
              <a:gd name="connsiteY1625" fmla="*/ 783747 h 5501160"/>
              <a:gd name="connsiteX1626" fmla="*/ 4520392 w 10071596"/>
              <a:gd name="connsiteY1626" fmla="*/ 819977 h 5501160"/>
              <a:gd name="connsiteX1627" fmla="*/ 4539461 w 10071596"/>
              <a:gd name="connsiteY1627" fmla="*/ 819977 h 5501160"/>
              <a:gd name="connsiteX1628" fmla="*/ 4678669 w 10071596"/>
              <a:gd name="connsiteY1628" fmla="*/ 742745 h 5501160"/>
              <a:gd name="connsiteX1629" fmla="*/ 4693925 w 10071596"/>
              <a:gd name="connsiteY1629" fmla="*/ 724630 h 5501160"/>
              <a:gd name="connsiteX1630" fmla="*/ 4728251 w 10071596"/>
              <a:gd name="connsiteY1630" fmla="*/ 700793 h 5501160"/>
              <a:gd name="connsiteX1631" fmla="*/ 4735877 w 10071596"/>
              <a:gd name="connsiteY1631" fmla="*/ 717004 h 5501160"/>
              <a:gd name="connsiteX1632" fmla="*/ 4752088 w 10071596"/>
              <a:gd name="connsiteY1632" fmla="*/ 717004 h 5501160"/>
              <a:gd name="connsiteX1633" fmla="*/ 4843622 w 10071596"/>
              <a:gd name="connsiteY1633" fmla="*/ 660746 h 5501160"/>
              <a:gd name="connsiteX1634" fmla="*/ 4853156 w 10071596"/>
              <a:gd name="connsiteY1634" fmla="*/ 677911 h 5501160"/>
              <a:gd name="connsiteX1635" fmla="*/ 4888432 w 10071596"/>
              <a:gd name="connsiteY1635" fmla="*/ 669330 h 5501160"/>
              <a:gd name="connsiteX1636" fmla="*/ 4864595 w 10071596"/>
              <a:gd name="connsiteY1636" fmla="*/ 645494 h 5501160"/>
              <a:gd name="connsiteX1637" fmla="*/ 5118219 w 10071596"/>
              <a:gd name="connsiteY1637" fmla="*/ 542516 h 5501160"/>
              <a:gd name="connsiteX1638" fmla="*/ 5160170 w 10071596"/>
              <a:gd name="connsiteY1638" fmla="*/ 556818 h 5501160"/>
              <a:gd name="connsiteX1639" fmla="*/ 5215474 w 10071596"/>
              <a:gd name="connsiteY1639" fmla="*/ 517725 h 5501160"/>
              <a:gd name="connsiteX1640" fmla="*/ 5224055 w 10071596"/>
              <a:gd name="connsiteY1640" fmla="*/ 532982 h 5501160"/>
              <a:gd name="connsiteX1641" fmla="*/ 5238357 w 10071596"/>
              <a:gd name="connsiteY1641" fmla="*/ 514867 h 5501160"/>
              <a:gd name="connsiteX1642" fmla="*/ 5249796 w 10071596"/>
              <a:gd name="connsiteY1642" fmla="*/ 498656 h 5501160"/>
              <a:gd name="connsiteX1643" fmla="*/ 5355631 w 10071596"/>
              <a:gd name="connsiteY1643" fmla="*/ 452891 h 5501160"/>
              <a:gd name="connsiteX1644" fmla="*/ 5343238 w 10071596"/>
              <a:gd name="connsiteY1644" fmla="*/ 476728 h 5501160"/>
              <a:gd name="connsiteX1645" fmla="*/ 5390912 w 10071596"/>
              <a:gd name="connsiteY1645" fmla="*/ 500565 h 5501160"/>
              <a:gd name="connsiteX1646" fmla="*/ 5350864 w 10071596"/>
              <a:gd name="connsiteY1646" fmla="*/ 492939 h 5501160"/>
              <a:gd name="connsiteX1647" fmla="*/ 5318447 w 10071596"/>
              <a:gd name="connsiteY1647" fmla="*/ 556818 h 5501160"/>
              <a:gd name="connsiteX1648" fmla="*/ 5483395 w 10071596"/>
              <a:gd name="connsiteY1648" fmla="*/ 533936 h 5501160"/>
              <a:gd name="connsiteX1649" fmla="*/ 5579697 w 10071596"/>
              <a:gd name="connsiteY1649" fmla="*/ 486263 h 5501160"/>
              <a:gd name="connsiteX1650" fmla="*/ 5645485 w 10071596"/>
              <a:gd name="connsiteY1650" fmla="*/ 468148 h 5501160"/>
              <a:gd name="connsiteX1651" fmla="*/ 5614977 w 10071596"/>
              <a:gd name="connsiteY1651" fmla="*/ 497706 h 5501160"/>
              <a:gd name="connsiteX1652" fmla="*/ 5553001 w 10071596"/>
              <a:gd name="connsiteY1652" fmla="*/ 515821 h 5501160"/>
              <a:gd name="connsiteX1653" fmla="*/ 5524397 w 10071596"/>
              <a:gd name="connsiteY1653" fmla="*/ 552051 h 5501160"/>
              <a:gd name="connsiteX1654" fmla="*/ 5436676 w 10071596"/>
              <a:gd name="connsiteY1654" fmla="*/ 620703 h 5501160"/>
              <a:gd name="connsiteX1655" fmla="*/ 5473861 w 10071596"/>
              <a:gd name="connsiteY1655" fmla="*/ 636909 h 5501160"/>
              <a:gd name="connsiteX1656" fmla="*/ 5536791 w 10071596"/>
              <a:gd name="connsiteY1656" fmla="*/ 588286 h 5501160"/>
              <a:gd name="connsiteX1657" fmla="*/ 5556814 w 10071596"/>
              <a:gd name="connsiteY1657" fmla="*/ 604492 h 5501160"/>
              <a:gd name="connsiteX1658" fmla="*/ 5596862 w 10071596"/>
              <a:gd name="connsiteY1658" fmla="*/ 573029 h 5501160"/>
              <a:gd name="connsiteX1659" fmla="*/ 5569208 w 10071596"/>
              <a:gd name="connsiteY1659" fmla="*/ 605446 h 5501160"/>
              <a:gd name="connsiteX1660" fmla="*/ 5620699 w 10071596"/>
              <a:gd name="connsiteY1660" fmla="*/ 557773 h 5501160"/>
              <a:gd name="connsiteX1661" fmla="*/ 5644535 w 10071596"/>
              <a:gd name="connsiteY1661" fmla="*/ 589235 h 5501160"/>
              <a:gd name="connsiteX1662" fmla="*/ 5724626 w 10071596"/>
              <a:gd name="connsiteY1662" fmla="*/ 557773 h 5501160"/>
              <a:gd name="connsiteX1663" fmla="*/ 5701743 w 10071596"/>
              <a:gd name="connsiteY1663" fmla="*/ 573984 h 5501160"/>
              <a:gd name="connsiteX1664" fmla="*/ 5701743 w 10071596"/>
              <a:gd name="connsiteY1664" fmla="*/ 605446 h 5501160"/>
              <a:gd name="connsiteX1665" fmla="*/ 5643581 w 10071596"/>
              <a:gd name="connsiteY1665" fmla="*/ 632141 h 5501160"/>
              <a:gd name="connsiteX1666" fmla="*/ 5557769 w 10071596"/>
              <a:gd name="connsiteY1666" fmla="*/ 685537 h 5501160"/>
              <a:gd name="connsiteX1667" fmla="*/ 5589231 w 10071596"/>
              <a:gd name="connsiteY1667" fmla="*/ 681724 h 5501160"/>
              <a:gd name="connsiteX1668" fmla="*/ 5532978 w 10071596"/>
              <a:gd name="connsiteY1668" fmla="*/ 749421 h 5501160"/>
              <a:gd name="connsiteX1669" fmla="*/ 5578742 w 10071596"/>
              <a:gd name="connsiteY1669" fmla="*/ 709373 h 5501160"/>
              <a:gd name="connsiteX1670" fmla="*/ 5661696 w 10071596"/>
              <a:gd name="connsiteY1670" fmla="*/ 677911 h 5501160"/>
              <a:gd name="connsiteX1671" fmla="*/ 5701743 w 10071596"/>
              <a:gd name="connsiteY1671" fmla="*/ 694117 h 5501160"/>
              <a:gd name="connsiteX1672" fmla="*/ 5753230 w 10071596"/>
              <a:gd name="connsiteY1672" fmla="*/ 614026 h 5501160"/>
              <a:gd name="connsiteX1673" fmla="*/ 5789460 w 10071596"/>
              <a:gd name="connsiteY1673" fmla="*/ 553960 h 5501160"/>
              <a:gd name="connsiteX1674" fmla="*/ 5774203 w 10071596"/>
              <a:gd name="connsiteY1674" fmla="*/ 542516 h 5501160"/>
              <a:gd name="connsiteX1675" fmla="*/ 5814251 w 10071596"/>
              <a:gd name="connsiteY1675" fmla="*/ 526310 h 5501160"/>
              <a:gd name="connsiteX1676" fmla="*/ 5798040 w 10071596"/>
              <a:gd name="connsiteY1676" fmla="*/ 614026 h 5501160"/>
              <a:gd name="connsiteX1677" fmla="*/ 5781834 w 10071596"/>
              <a:gd name="connsiteY1677" fmla="*/ 630237 h 5501160"/>
              <a:gd name="connsiteX1678" fmla="*/ 5798040 w 10071596"/>
              <a:gd name="connsiteY1678" fmla="*/ 634050 h 5501160"/>
              <a:gd name="connsiteX1679" fmla="*/ 5773254 w 10071596"/>
              <a:gd name="connsiteY1679" fmla="*/ 676956 h 5501160"/>
              <a:gd name="connsiteX1680" fmla="*/ 5750367 w 10071596"/>
              <a:gd name="connsiteY1680" fmla="*/ 676956 h 5501160"/>
              <a:gd name="connsiteX1681" fmla="*/ 5757997 w 10071596"/>
              <a:gd name="connsiteY1681" fmla="*/ 654074 h 5501160"/>
              <a:gd name="connsiteX1682" fmla="*/ 5717950 w 10071596"/>
              <a:gd name="connsiteY1682" fmla="*/ 661700 h 5501160"/>
              <a:gd name="connsiteX1683" fmla="*/ 5734160 w 10071596"/>
              <a:gd name="connsiteY1683" fmla="*/ 709373 h 5501160"/>
              <a:gd name="connsiteX1684" fmla="*/ 5781834 w 10071596"/>
              <a:gd name="connsiteY1684" fmla="*/ 701747 h 5501160"/>
              <a:gd name="connsiteX1685" fmla="*/ 5781834 w 10071596"/>
              <a:gd name="connsiteY1685" fmla="*/ 677911 h 5501160"/>
              <a:gd name="connsiteX1686" fmla="*/ 5816160 w 10071596"/>
              <a:gd name="connsiteY1686" fmla="*/ 686491 h 5501160"/>
              <a:gd name="connsiteX1687" fmla="*/ 5845713 w 10071596"/>
              <a:gd name="connsiteY1687" fmla="*/ 654074 h 5501160"/>
              <a:gd name="connsiteX1688" fmla="*/ 5866692 w 10071596"/>
              <a:gd name="connsiteY1688" fmla="*/ 664563 h 5501160"/>
              <a:gd name="connsiteX1689" fmla="*/ 5893387 w 10071596"/>
              <a:gd name="connsiteY1689" fmla="*/ 694117 h 5501160"/>
              <a:gd name="connsiteX1690" fmla="*/ 5925809 w 10071596"/>
              <a:gd name="connsiteY1690" fmla="*/ 730352 h 5501160"/>
              <a:gd name="connsiteX1691" fmla="*/ 5893387 w 10071596"/>
              <a:gd name="connsiteY1691" fmla="*/ 674098 h 5501160"/>
              <a:gd name="connsiteX1692" fmla="*/ 5941060 w 10071596"/>
              <a:gd name="connsiteY1692" fmla="*/ 646443 h 5501160"/>
              <a:gd name="connsiteX1693" fmla="*/ 5877181 w 10071596"/>
              <a:gd name="connsiteY1693" fmla="*/ 658841 h 5501160"/>
              <a:gd name="connsiteX1694" fmla="*/ 5948691 w 10071596"/>
              <a:gd name="connsiteY1694" fmla="*/ 591144 h 5501160"/>
              <a:gd name="connsiteX1695" fmla="*/ 5908643 w 10071596"/>
              <a:gd name="connsiteY1695" fmla="*/ 607355 h 5501160"/>
              <a:gd name="connsiteX1696" fmla="*/ 5911507 w 10071596"/>
              <a:gd name="connsiteY1696" fmla="*/ 600679 h 5501160"/>
              <a:gd name="connsiteX1697" fmla="*/ 5919132 w 10071596"/>
              <a:gd name="connsiteY1697" fmla="*/ 560631 h 5501160"/>
              <a:gd name="connsiteX1698" fmla="*/ 6001132 w 10071596"/>
              <a:gd name="connsiteY1698" fmla="*/ 526310 h 5501160"/>
              <a:gd name="connsiteX1699" fmla="*/ 6018292 w 10071596"/>
              <a:gd name="connsiteY1699" fmla="*/ 520588 h 5501160"/>
              <a:gd name="connsiteX1700" fmla="*/ 6126987 w 10071596"/>
              <a:gd name="connsiteY1700" fmla="*/ 476728 h 5501160"/>
              <a:gd name="connsiteX1701" fmla="*/ 6126987 w 10071596"/>
              <a:gd name="connsiteY1701" fmla="*/ 456704 h 5501160"/>
              <a:gd name="connsiteX1702" fmla="*/ 6183245 w 10071596"/>
              <a:gd name="connsiteY1702" fmla="*/ 456704 h 5501160"/>
              <a:gd name="connsiteX1703" fmla="*/ 6167034 w 10071596"/>
              <a:gd name="connsiteY1703" fmla="*/ 440498 h 5501160"/>
              <a:gd name="connsiteX1704" fmla="*/ 6225197 w 10071596"/>
              <a:gd name="connsiteY1704" fmla="*/ 438589 h 5501160"/>
              <a:gd name="connsiteX1705" fmla="*/ 6501703 w 10071596"/>
              <a:gd name="connsiteY1705" fmla="*/ 338475 h 5501160"/>
              <a:gd name="connsiteX1706" fmla="*/ 6623745 w 10071596"/>
              <a:gd name="connsiteY1706" fmla="*/ 320360 h 5501160"/>
              <a:gd name="connsiteX1707" fmla="*/ 6627558 w 10071596"/>
              <a:gd name="connsiteY1707" fmla="*/ 344197 h 5501160"/>
              <a:gd name="connsiteX1708" fmla="*/ 6735303 w 10071596"/>
              <a:gd name="connsiteY1708" fmla="*/ 304149 h 5501160"/>
              <a:gd name="connsiteX1709" fmla="*/ 6695255 w 10071596"/>
              <a:gd name="connsiteY1709" fmla="*/ 291756 h 5501160"/>
              <a:gd name="connsiteX1710" fmla="*/ 6759139 w 10071596"/>
              <a:gd name="connsiteY1710" fmla="*/ 271732 h 5501160"/>
              <a:gd name="connsiteX1711" fmla="*/ 6759139 w 10071596"/>
              <a:gd name="connsiteY1711" fmla="*/ 315593 h 5501160"/>
              <a:gd name="connsiteX1712" fmla="*/ 6863067 w 10071596"/>
              <a:gd name="connsiteY1712" fmla="*/ 271732 h 5501160"/>
              <a:gd name="connsiteX1713" fmla="*/ 6766765 w 10071596"/>
              <a:gd name="connsiteY1713" fmla="*/ 279358 h 5501160"/>
              <a:gd name="connsiteX1714" fmla="*/ 6886903 w 10071596"/>
              <a:gd name="connsiteY1714" fmla="*/ 235502 h 5501160"/>
              <a:gd name="connsiteX1715" fmla="*/ 7238732 w 10071596"/>
              <a:gd name="connsiteY1715" fmla="*/ 167805 h 5501160"/>
              <a:gd name="connsiteX1716" fmla="*/ 7212037 w 10071596"/>
              <a:gd name="connsiteY1716" fmla="*/ 161129 h 5501160"/>
              <a:gd name="connsiteX1717" fmla="*/ 7063295 w 10071596"/>
              <a:gd name="connsiteY1717" fmla="*/ 184011 h 5501160"/>
              <a:gd name="connsiteX1718" fmla="*/ 7149107 w 10071596"/>
              <a:gd name="connsiteY1718" fmla="*/ 138246 h 5501160"/>
              <a:gd name="connsiteX1719" fmla="*/ 7556240 w 10071596"/>
              <a:gd name="connsiteY1719" fmla="*/ 44808 h 5501160"/>
              <a:gd name="connsiteX1720" fmla="*/ 7563866 w 10071596"/>
              <a:gd name="connsiteY1720" fmla="*/ 23830 h 5501160"/>
              <a:gd name="connsiteX1721" fmla="*/ 7816342 w 10071596"/>
              <a:gd name="connsiteY1721" fmla="*/ 367 h 5501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</a:cxnLst>
            <a:rect l="l" t="t" r="r" b="b"/>
            <a:pathLst>
              <a:path w="10071596" h="5501160">
                <a:moveTo>
                  <a:pt x="4871032" y="5115235"/>
                </a:moveTo>
                <a:cubicBezTo>
                  <a:pt x="4872701" y="5112971"/>
                  <a:pt x="4870317" y="5118215"/>
                  <a:pt x="4858873" y="5149680"/>
                </a:cubicBezTo>
                <a:cubicBezTo>
                  <a:pt x="4835991" y="5212610"/>
                  <a:pt x="4780692" y="5302235"/>
                  <a:pt x="4741599" y="5359443"/>
                </a:cubicBezTo>
                <a:cubicBezTo>
                  <a:pt x="4717762" y="5392814"/>
                  <a:pt x="4648160" y="5496742"/>
                  <a:pt x="4610022" y="5500554"/>
                </a:cubicBezTo>
                <a:cubicBezTo>
                  <a:pt x="4524210" y="5509135"/>
                  <a:pt x="4606204" y="5424277"/>
                  <a:pt x="4610971" y="5397582"/>
                </a:cubicBezTo>
                <a:cubicBezTo>
                  <a:pt x="4613835" y="5383280"/>
                  <a:pt x="4594765" y="5373745"/>
                  <a:pt x="4602391" y="5357534"/>
                </a:cubicBezTo>
                <a:cubicBezTo>
                  <a:pt x="4617648" y="5327976"/>
                  <a:pt x="4693925" y="5288887"/>
                  <a:pt x="4719671" y="5266000"/>
                </a:cubicBezTo>
                <a:cubicBezTo>
                  <a:pt x="4753042" y="5235492"/>
                  <a:pt x="4780692" y="5196399"/>
                  <a:pt x="4819785" y="5162073"/>
                </a:cubicBezTo>
                <a:cubicBezTo>
                  <a:pt x="4832178" y="5150634"/>
                  <a:pt x="4844571" y="5136332"/>
                  <a:pt x="4858873" y="5125843"/>
                </a:cubicBezTo>
                <a:cubicBezTo>
                  <a:pt x="4863641" y="5127273"/>
                  <a:pt x="4869363" y="5117499"/>
                  <a:pt x="4871032" y="5115235"/>
                </a:cubicBezTo>
                <a:close/>
                <a:moveTo>
                  <a:pt x="3927337" y="4877941"/>
                </a:moveTo>
                <a:cubicBezTo>
                  <a:pt x="3932104" y="4914171"/>
                  <a:pt x="3906359" y="4942775"/>
                  <a:pt x="3871083" y="4949451"/>
                </a:cubicBezTo>
                <a:cubicBezTo>
                  <a:pt x="3872033" y="4917984"/>
                  <a:pt x="3892057" y="4878896"/>
                  <a:pt x="3927337" y="4877941"/>
                </a:cubicBezTo>
                <a:close/>
                <a:moveTo>
                  <a:pt x="5606397" y="4350670"/>
                </a:moveTo>
                <a:lnTo>
                  <a:pt x="5453842" y="4497508"/>
                </a:lnTo>
                <a:lnTo>
                  <a:pt x="5407118" y="4526112"/>
                </a:lnTo>
                <a:cubicBezTo>
                  <a:pt x="5430005" y="4477484"/>
                  <a:pt x="5471957" y="4460319"/>
                  <a:pt x="5507232" y="4429811"/>
                </a:cubicBezTo>
                <a:lnTo>
                  <a:pt x="5506282" y="4430765"/>
                </a:lnTo>
                <a:cubicBezTo>
                  <a:pt x="5537745" y="4403111"/>
                  <a:pt x="5565395" y="4364022"/>
                  <a:pt x="5606397" y="4350670"/>
                </a:cubicBezTo>
                <a:close/>
                <a:moveTo>
                  <a:pt x="5898842" y="4094418"/>
                </a:moveTo>
                <a:lnTo>
                  <a:pt x="5892437" y="4122792"/>
                </a:lnTo>
                <a:cubicBezTo>
                  <a:pt x="5837133" y="4160931"/>
                  <a:pt x="5788505" y="4209559"/>
                  <a:pt x="5734160" y="4248652"/>
                </a:cubicBezTo>
                <a:cubicBezTo>
                  <a:pt x="5722717" y="4257232"/>
                  <a:pt x="5710324" y="4270580"/>
                  <a:pt x="5695067" y="4269625"/>
                </a:cubicBezTo>
                <a:close/>
                <a:moveTo>
                  <a:pt x="5899109" y="4093233"/>
                </a:moveTo>
                <a:lnTo>
                  <a:pt x="5899109" y="4094188"/>
                </a:lnTo>
                <a:lnTo>
                  <a:pt x="5898842" y="4094418"/>
                </a:lnTo>
                <a:close/>
                <a:moveTo>
                  <a:pt x="1423527" y="3990261"/>
                </a:moveTo>
                <a:cubicBezTo>
                  <a:pt x="1412084" y="4015052"/>
                  <a:pt x="1397782" y="4036980"/>
                  <a:pt x="1385388" y="4060816"/>
                </a:cubicBezTo>
                <a:cubicBezTo>
                  <a:pt x="1379667" y="4070351"/>
                  <a:pt x="1391110" y="4082749"/>
                  <a:pt x="1367273" y="4077982"/>
                </a:cubicBezTo>
                <a:cubicBezTo>
                  <a:pt x="1386343" y="4043656"/>
                  <a:pt x="1330089" y="4052236"/>
                  <a:pt x="1384434" y="4026491"/>
                </a:cubicBezTo>
                <a:cubicBezTo>
                  <a:pt x="1380621" y="4006471"/>
                  <a:pt x="1404458" y="3996937"/>
                  <a:pt x="1423527" y="3990261"/>
                </a:cubicBezTo>
                <a:close/>
                <a:moveTo>
                  <a:pt x="1736263" y="3854866"/>
                </a:moveTo>
                <a:lnTo>
                  <a:pt x="1728637" y="3878703"/>
                </a:lnTo>
                <a:lnTo>
                  <a:pt x="1752474" y="3891101"/>
                </a:lnTo>
                <a:lnTo>
                  <a:pt x="1720057" y="3918750"/>
                </a:lnTo>
                <a:lnTo>
                  <a:pt x="1743893" y="3934961"/>
                </a:lnTo>
                <a:lnTo>
                  <a:pt x="1731496" y="3951168"/>
                </a:lnTo>
                <a:cubicBezTo>
                  <a:pt x="1731496" y="3951168"/>
                  <a:pt x="1687640" y="3934961"/>
                  <a:pt x="1687640" y="3934961"/>
                </a:cubicBezTo>
                <a:lnTo>
                  <a:pt x="1687640" y="3918750"/>
                </a:lnTo>
                <a:lnTo>
                  <a:pt x="1688590" y="3918750"/>
                </a:lnTo>
                <a:cubicBezTo>
                  <a:pt x="1731496" y="3918750"/>
                  <a:pt x="1693357" y="3854866"/>
                  <a:pt x="1736263" y="3854866"/>
                </a:cubicBezTo>
                <a:close/>
                <a:moveTo>
                  <a:pt x="6582748" y="3831029"/>
                </a:moveTo>
                <a:lnTo>
                  <a:pt x="6482633" y="3926376"/>
                </a:lnTo>
                <a:cubicBezTo>
                  <a:pt x="6311009" y="4053191"/>
                  <a:pt x="6152732" y="4194302"/>
                  <a:pt x="5975386" y="4310627"/>
                </a:cubicBezTo>
                <a:cubicBezTo>
                  <a:pt x="5945828" y="4351625"/>
                  <a:pt x="5932480" y="4354488"/>
                  <a:pt x="5892437" y="4384042"/>
                </a:cubicBezTo>
                <a:cubicBezTo>
                  <a:pt x="5878135" y="4394531"/>
                  <a:pt x="5873368" y="4419322"/>
                  <a:pt x="5847622" y="4414554"/>
                </a:cubicBezTo>
                <a:cubicBezTo>
                  <a:pt x="5873368" y="4383092"/>
                  <a:pt x="5914365" y="4339231"/>
                  <a:pt x="5948691" y="4319208"/>
                </a:cubicBezTo>
                <a:lnTo>
                  <a:pt x="5947737" y="4319208"/>
                </a:lnTo>
                <a:cubicBezTo>
                  <a:pt x="5957271" y="4313486"/>
                  <a:pt x="5970619" y="4313486"/>
                  <a:pt x="5974432" y="4310627"/>
                </a:cubicBezTo>
                <a:cubicBezTo>
                  <a:pt x="6070733" y="4177141"/>
                  <a:pt x="6282405" y="4066538"/>
                  <a:pt x="6407310" y="3947355"/>
                </a:cubicBezTo>
                <a:close/>
                <a:moveTo>
                  <a:pt x="2135770" y="3669894"/>
                </a:moveTo>
                <a:lnTo>
                  <a:pt x="2135412" y="3670865"/>
                </a:lnTo>
                <a:lnTo>
                  <a:pt x="2123046" y="3671416"/>
                </a:lnTo>
                <a:cubicBezTo>
                  <a:pt x="2108296" y="3680802"/>
                  <a:pt x="2089525" y="3711372"/>
                  <a:pt x="2085233" y="3715663"/>
                </a:cubicBezTo>
                <a:cubicBezTo>
                  <a:pt x="2075699" y="3724244"/>
                  <a:pt x="1987028" y="3780498"/>
                  <a:pt x="2028025" y="3790032"/>
                </a:cubicBezTo>
                <a:cubicBezTo>
                  <a:pt x="2050908" y="3786219"/>
                  <a:pt x="2092864" y="3766195"/>
                  <a:pt x="2104303" y="3746172"/>
                </a:cubicBezTo>
                <a:cubicBezTo>
                  <a:pt x="2115746" y="3726148"/>
                  <a:pt x="2104303" y="3726148"/>
                  <a:pt x="2108116" y="3718522"/>
                </a:cubicBezTo>
                <a:cubicBezTo>
                  <a:pt x="2111931" y="3710894"/>
                  <a:pt x="2119560" y="3704220"/>
                  <a:pt x="2125877" y="3696712"/>
                </a:cubicBezTo>
                <a:lnTo>
                  <a:pt x="2135412" y="3670865"/>
                </a:lnTo>
                <a:lnTo>
                  <a:pt x="2135770" y="3670849"/>
                </a:lnTo>
                <a:close/>
                <a:moveTo>
                  <a:pt x="4431721" y="3590758"/>
                </a:moveTo>
                <a:cubicBezTo>
                  <a:pt x="4434580" y="3605060"/>
                  <a:pt x="4436489" y="3593617"/>
                  <a:pt x="4415510" y="3618408"/>
                </a:cubicBezTo>
                <a:cubicBezTo>
                  <a:pt x="4394537" y="3643199"/>
                  <a:pt x="4356398" y="3681338"/>
                  <a:pt x="4331607" y="3702311"/>
                </a:cubicBezTo>
                <a:cubicBezTo>
                  <a:pt x="4323027" y="3709942"/>
                  <a:pt x="4319214" y="3722335"/>
                  <a:pt x="4303957" y="3718522"/>
                </a:cubicBezTo>
                <a:close/>
                <a:moveTo>
                  <a:pt x="811398" y="3543085"/>
                </a:moveTo>
                <a:cubicBezTo>
                  <a:pt x="842865" y="3568826"/>
                  <a:pt x="794238" y="3602197"/>
                  <a:pt x="807585" y="3630801"/>
                </a:cubicBezTo>
                <a:cubicBezTo>
                  <a:pt x="751332" y="3610782"/>
                  <a:pt x="746564" y="3679429"/>
                  <a:pt x="724636" y="3708033"/>
                </a:cubicBezTo>
                <a:cubicBezTo>
                  <a:pt x="718915" y="3714709"/>
                  <a:pt x="704613" y="3720431"/>
                  <a:pt x="695078" y="3729966"/>
                </a:cubicBezTo>
                <a:cubicBezTo>
                  <a:pt x="676008" y="3749985"/>
                  <a:pt x="665519" y="3782406"/>
                  <a:pt x="631194" y="3782406"/>
                </a:cubicBezTo>
                <a:lnTo>
                  <a:pt x="667428" y="3702311"/>
                </a:lnTo>
                <a:lnTo>
                  <a:pt x="717960" y="3693731"/>
                </a:lnTo>
                <a:cubicBezTo>
                  <a:pt x="715102" y="3629851"/>
                  <a:pt x="787562" y="3601247"/>
                  <a:pt x="811398" y="3543085"/>
                </a:cubicBezTo>
                <a:close/>
                <a:moveTo>
                  <a:pt x="2039469" y="3503037"/>
                </a:moveTo>
                <a:cubicBezTo>
                  <a:pt x="2018491" y="3496366"/>
                  <a:pt x="2017536" y="3525919"/>
                  <a:pt x="2015632" y="3526874"/>
                </a:cubicBezTo>
                <a:cubicBezTo>
                  <a:pt x="2010865" y="3529737"/>
                  <a:pt x="2003234" y="3513526"/>
                  <a:pt x="1995608" y="3513526"/>
                </a:cubicBezTo>
                <a:cubicBezTo>
                  <a:pt x="1984165" y="3512572"/>
                  <a:pt x="1956515" y="3538317"/>
                  <a:pt x="1951748" y="3550711"/>
                </a:cubicBezTo>
                <a:cubicBezTo>
                  <a:pt x="1968913" y="3540222"/>
                  <a:pt x="1989887" y="3552619"/>
                  <a:pt x="2002284" y="3550711"/>
                </a:cubicBezTo>
                <a:cubicBezTo>
                  <a:pt x="2014678" y="3548806"/>
                  <a:pt x="2048049" y="3516385"/>
                  <a:pt x="2039469" y="3503037"/>
                </a:cubicBezTo>
                <a:close/>
                <a:moveTo>
                  <a:pt x="2215861" y="3494457"/>
                </a:moveTo>
                <a:cubicBezTo>
                  <a:pt x="2168187" y="3503037"/>
                  <a:pt x="2139583" y="3531641"/>
                  <a:pt x="2104303" y="3562154"/>
                </a:cubicBezTo>
                <a:lnTo>
                  <a:pt x="2143396" y="3573593"/>
                </a:lnTo>
                <a:cubicBezTo>
                  <a:pt x="2140537" y="3524970"/>
                  <a:pt x="2209184" y="3538317"/>
                  <a:pt x="2215861" y="3494457"/>
                </a:cubicBezTo>
                <a:close/>
                <a:moveTo>
                  <a:pt x="1064067" y="3446783"/>
                </a:moveTo>
                <a:cubicBezTo>
                  <a:pt x="1093626" y="3441062"/>
                  <a:pt x="1110791" y="3472529"/>
                  <a:pt x="1093626" y="3492548"/>
                </a:cubicBezTo>
                <a:cubicBezTo>
                  <a:pt x="1090767" y="3495411"/>
                  <a:pt x="1065022" y="3511617"/>
                  <a:pt x="1064067" y="3510668"/>
                </a:cubicBezTo>
                <a:close/>
                <a:moveTo>
                  <a:pt x="2351992" y="3429097"/>
                </a:moveTo>
                <a:cubicBezTo>
                  <a:pt x="2327653" y="3434718"/>
                  <a:pt x="2265083" y="3497913"/>
                  <a:pt x="2249232" y="3495411"/>
                </a:cubicBezTo>
                <a:lnTo>
                  <a:pt x="2249232" y="3525919"/>
                </a:lnTo>
                <a:cubicBezTo>
                  <a:pt x="2265438" y="3511617"/>
                  <a:pt x="2279740" y="3541176"/>
                  <a:pt x="2283558" y="3542130"/>
                </a:cubicBezTo>
                <a:cubicBezTo>
                  <a:pt x="2292138" y="3542130"/>
                  <a:pt x="2290229" y="3509713"/>
                  <a:pt x="2311207" y="3518294"/>
                </a:cubicBezTo>
                <a:lnTo>
                  <a:pt x="2315020" y="3542130"/>
                </a:lnTo>
                <a:cubicBezTo>
                  <a:pt x="2324555" y="3526874"/>
                  <a:pt x="2350301" y="3523061"/>
                  <a:pt x="2359835" y="3514481"/>
                </a:cubicBezTo>
                <a:cubicBezTo>
                  <a:pt x="2369370" y="3505900"/>
                  <a:pt x="2359835" y="3492548"/>
                  <a:pt x="2366507" y="3482064"/>
                </a:cubicBezTo>
                <a:cubicBezTo>
                  <a:pt x="2373183" y="3471575"/>
                  <a:pt x="2396065" y="3482064"/>
                  <a:pt x="2398924" y="3462994"/>
                </a:cubicBezTo>
                <a:cubicBezTo>
                  <a:pt x="2351250" y="3465853"/>
                  <a:pt x="2362694" y="3435340"/>
                  <a:pt x="2358881" y="3430573"/>
                </a:cubicBezTo>
                <a:lnTo>
                  <a:pt x="2359835" y="3430573"/>
                </a:lnTo>
                <a:cubicBezTo>
                  <a:pt x="2358166" y="3428667"/>
                  <a:pt x="2355469" y="3428295"/>
                  <a:pt x="2351992" y="3429097"/>
                </a:cubicBezTo>
                <a:close/>
                <a:moveTo>
                  <a:pt x="2704034" y="3350482"/>
                </a:moveTo>
                <a:lnTo>
                  <a:pt x="2651593" y="3369552"/>
                </a:lnTo>
                <a:lnTo>
                  <a:pt x="2576270" y="3445829"/>
                </a:lnTo>
                <a:cubicBezTo>
                  <a:pt x="2608687" y="3452505"/>
                  <a:pt x="2611550" y="3434390"/>
                  <a:pt x="2628711" y="3415321"/>
                </a:cubicBezTo>
                <a:lnTo>
                  <a:pt x="2656360" y="3421992"/>
                </a:lnTo>
                <a:lnTo>
                  <a:pt x="2648734" y="3399110"/>
                </a:lnTo>
                <a:close/>
                <a:moveTo>
                  <a:pt x="4694879" y="3334276"/>
                </a:moveTo>
                <a:lnTo>
                  <a:pt x="4490838" y="3533550"/>
                </a:lnTo>
                <a:lnTo>
                  <a:pt x="4503231" y="3493502"/>
                </a:lnTo>
                <a:cubicBezTo>
                  <a:pt x="4484162" y="3471575"/>
                  <a:pt x="4435534" y="3519248"/>
                  <a:pt x="4419328" y="3533550"/>
                </a:cubicBezTo>
                <a:cubicBezTo>
                  <a:pt x="4349722" y="3596480"/>
                  <a:pt x="4284888" y="3667990"/>
                  <a:pt x="4214332" y="3729011"/>
                </a:cubicBezTo>
                <a:cubicBezTo>
                  <a:pt x="4208610" y="3734733"/>
                  <a:pt x="4181910" y="3755706"/>
                  <a:pt x="4175239" y="3749985"/>
                </a:cubicBezTo>
                <a:lnTo>
                  <a:pt x="4259142" y="3646057"/>
                </a:lnTo>
                <a:cubicBezTo>
                  <a:pt x="4357352" y="3566921"/>
                  <a:pt x="4434580" y="3463944"/>
                  <a:pt x="4531835" y="3382899"/>
                </a:cubicBezTo>
                <a:cubicBezTo>
                  <a:pt x="4547092" y="3370506"/>
                  <a:pt x="4579509" y="3339993"/>
                  <a:pt x="4599533" y="3346669"/>
                </a:cubicBezTo>
                <a:lnTo>
                  <a:pt x="4487975" y="3466807"/>
                </a:lnTo>
                <a:cubicBezTo>
                  <a:pt x="4488929" y="3499224"/>
                  <a:pt x="4516579" y="3449642"/>
                  <a:pt x="4538512" y="3453460"/>
                </a:cubicBezTo>
                <a:lnTo>
                  <a:pt x="4537557" y="3453460"/>
                </a:lnTo>
                <a:close/>
                <a:moveTo>
                  <a:pt x="1274785" y="3087324"/>
                </a:moveTo>
                <a:cubicBezTo>
                  <a:pt x="1255716" y="3083511"/>
                  <a:pt x="1266205" y="3103535"/>
                  <a:pt x="1254761" y="3114978"/>
                </a:cubicBezTo>
                <a:cubicBezTo>
                  <a:pt x="1243322" y="3126417"/>
                  <a:pt x="1223299" y="3132139"/>
                  <a:pt x="1214718" y="3147395"/>
                </a:cubicBezTo>
                <a:cubicBezTo>
                  <a:pt x="1208042" y="3162652"/>
                  <a:pt x="1229020" y="3162652"/>
                  <a:pt x="1237601" y="3156930"/>
                </a:cubicBezTo>
                <a:lnTo>
                  <a:pt x="1238555" y="3156930"/>
                </a:lnTo>
                <a:cubicBezTo>
                  <a:pt x="1242368" y="3155021"/>
                  <a:pt x="1245227" y="3135952"/>
                  <a:pt x="1251903" y="3134997"/>
                </a:cubicBezTo>
                <a:lnTo>
                  <a:pt x="1276694" y="3150254"/>
                </a:lnTo>
                <a:lnTo>
                  <a:pt x="1294809" y="3138815"/>
                </a:lnTo>
                <a:close/>
                <a:moveTo>
                  <a:pt x="7563373" y="3010139"/>
                </a:moveTo>
                <a:cubicBezTo>
                  <a:pt x="7569168" y="3011763"/>
                  <a:pt x="7577690" y="3015816"/>
                  <a:pt x="7590561" y="3023444"/>
                </a:cubicBezTo>
                <a:cubicBezTo>
                  <a:pt x="7599146" y="3036792"/>
                  <a:pt x="7481867" y="3085420"/>
                  <a:pt x="7454217" y="3063487"/>
                </a:cubicBezTo>
                <a:cubicBezTo>
                  <a:pt x="7451359" y="3041559"/>
                  <a:pt x="7447541" y="3054907"/>
                  <a:pt x="7466610" y="3047281"/>
                </a:cubicBezTo>
                <a:cubicBezTo>
                  <a:pt x="7485680" y="3039650"/>
                  <a:pt x="7538121" y="3032024"/>
                  <a:pt x="7540984" y="3030116"/>
                </a:cubicBezTo>
                <a:cubicBezTo>
                  <a:pt x="7553139" y="3022252"/>
                  <a:pt x="7545988" y="3005268"/>
                  <a:pt x="7563373" y="3010139"/>
                </a:cubicBezTo>
                <a:close/>
                <a:moveTo>
                  <a:pt x="7736011" y="2958295"/>
                </a:moveTo>
                <a:cubicBezTo>
                  <a:pt x="7746812" y="2957833"/>
                  <a:pt x="7757181" y="2962183"/>
                  <a:pt x="7763140" y="2974816"/>
                </a:cubicBezTo>
                <a:cubicBezTo>
                  <a:pt x="7749792" y="2980538"/>
                  <a:pt x="7743116" y="2989118"/>
                  <a:pt x="7734536" y="2998653"/>
                </a:cubicBezTo>
                <a:cubicBezTo>
                  <a:pt x="7667317" y="3004373"/>
                  <a:pt x="7703608" y="2959680"/>
                  <a:pt x="7736011" y="2958295"/>
                </a:cubicBezTo>
                <a:close/>
                <a:moveTo>
                  <a:pt x="7978373" y="2878188"/>
                </a:moveTo>
                <a:cubicBezTo>
                  <a:pt x="7983990" y="2876549"/>
                  <a:pt x="7990545" y="2876370"/>
                  <a:pt x="7998649" y="2878515"/>
                </a:cubicBezTo>
                <a:lnTo>
                  <a:pt x="7932860" y="2935723"/>
                </a:lnTo>
                <a:cubicBezTo>
                  <a:pt x="7799375" y="2980538"/>
                  <a:pt x="7690676" y="3062537"/>
                  <a:pt x="7559099" y="3110211"/>
                </a:cubicBezTo>
                <a:cubicBezTo>
                  <a:pt x="7584844" y="3053952"/>
                  <a:pt x="7659213" y="3054907"/>
                  <a:pt x="7708795" y="3024399"/>
                </a:cubicBezTo>
                <a:cubicBezTo>
                  <a:pt x="7716421" y="3019631"/>
                  <a:pt x="7726910" y="3006279"/>
                  <a:pt x="7734536" y="2998653"/>
                </a:cubicBezTo>
                <a:cubicBezTo>
                  <a:pt x="7761236" y="2996744"/>
                  <a:pt x="7900439" y="2926189"/>
                  <a:pt x="7936673" y="2909028"/>
                </a:cubicBezTo>
                <a:cubicBezTo>
                  <a:pt x="7953119" y="2901161"/>
                  <a:pt x="7961523" y="2883105"/>
                  <a:pt x="7978373" y="2878188"/>
                </a:cubicBezTo>
                <a:close/>
                <a:moveTo>
                  <a:pt x="8642477" y="2843833"/>
                </a:moveTo>
                <a:cubicBezTo>
                  <a:pt x="8653204" y="2841807"/>
                  <a:pt x="8665122" y="2843715"/>
                  <a:pt x="8677515" y="2848007"/>
                </a:cubicBezTo>
                <a:cubicBezTo>
                  <a:pt x="8676566" y="2864213"/>
                  <a:pt x="8583123" y="2874702"/>
                  <a:pt x="8629842" y="2891863"/>
                </a:cubicBezTo>
                <a:lnTo>
                  <a:pt x="8589799" y="2904261"/>
                </a:lnTo>
                <a:lnTo>
                  <a:pt x="8594566" y="2889004"/>
                </a:lnTo>
                <a:cubicBezTo>
                  <a:pt x="8542126" y="2889959"/>
                  <a:pt x="8503987" y="2942399"/>
                  <a:pt x="8453450" y="2928097"/>
                </a:cubicBezTo>
                <a:lnTo>
                  <a:pt x="8469661" y="2939536"/>
                </a:lnTo>
                <a:cubicBezTo>
                  <a:pt x="8465848" y="2948121"/>
                  <a:pt x="8318061" y="3009142"/>
                  <a:pt x="8294224" y="3019631"/>
                </a:cubicBezTo>
                <a:cubicBezTo>
                  <a:pt x="8203645" y="3058720"/>
                  <a:pt x="8102576" y="3100676"/>
                  <a:pt x="8007229" y="3139765"/>
                </a:cubicBezTo>
                <a:cubicBezTo>
                  <a:pt x="7964323" y="3157884"/>
                  <a:pt x="7924275" y="3185534"/>
                  <a:pt x="7878511" y="3198882"/>
                </a:cubicBezTo>
                <a:lnTo>
                  <a:pt x="7902347" y="3178858"/>
                </a:lnTo>
                <a:cubicBezTo>
                  <a:pt x="8036787" y="3114024"/>
                  <a:pt x="8167410" y="3028212"/>
                  <a:pt x="8306617" y="2974816"/>
                </a:cubicBezTo>
                <a:cubicBezTo>
                  <a:pt x="8341897" y="2961469"/>
                  <a:pt x="8368593" y="2946212"/>
                  <a:pt x="8407686" y="2958606"/>
                </a:cubicBezTo>
                <a:lnTo>
                  <a:pt x="8407686" y="2936678"/>
                </a:lnTo>
                <a:lnTo>
                  <a:pt x="8614990" y="2862845"/>
                </a:lnTo>
                <a:lnTo>
                  <a:pt x="8614590" y="2863259"/>
                </a:lnTo>
                <a:lnTo>
                  <a:pt x="8616494" y="2862309"/>
                </a:lnTo>
                <a:lnTo>
                  <a:pt x="8614990" y="2862845"/>
                </a:lnTo>
                <a:lnTo>
                  <a:pt x="8627371" y="2850015"/>
                </a:lnTo>
                <a:cubicBezTo>
                  <a:pt x="8632049" y="2846842"/>
                  <a:pt x="8637114" y="2844845"/>
                  <a:pt x="8642477" y="2843833"/>
                </a:cubicBezTo>
                <a:close/>
                <a:moveTo>
                  <a:pt x="1737396" y="2836027"/>
                </a:moveTo>
                <a:cubicBezTo>
                  <a:pt x="1714156" y="2837636"/>
                  <a:pt x="1691453" y="2853725"/>
                  <a:pt x="1688590" y="2879469"/>
                </a:cubicBezTo>
                <a:lnTo>
                  <a:pt x="1724824" y="2863259"/>
                </a:lnTo>
                <a:lnTo>
                  <a:pt x="1732450" y="2879469"/>
                </a:lnTo>
                <a:lnTo>
                  <a:pt x="1760100" y="2839422"/>
                </a:lnTo>
                <a:cubicBezTo>
                  <a:pt x="1752949" y="2836562"/>
                  <a:pt x="1745143" y="2835490"/>
                  <a:pt x="1737396" y="2836027"/>
                </a:cubicBezTo>
                <a:close/>
                <a:moveTo>
                  <a:pt x="940117" y="2790799"/>
                </a:moveTo>
                <a:cubicBezTo>
                  <a:pt x="978255" y="2830842"/>
                  <a:pt x="917234" y="2863259"/>
                  <a:pt x="896261" y="2890913"/>
                </a:cubicBezTo>
                <a:lnTo>
                  <a:pt x="894352" y="2889959"/>
                </a:lnTo>
                <a:cubicBezTo>
                  <a:pt x="881004" y="2908074"/>
                  <a:pt x="868606" y="2938586"/>
                  <a:pt x="854304" y="2957656"/>
                </a:cubicBezTo>
                <a:lnTo>
                  <a:pt x="881959" y="2949071"/>
                </a:lnTo>
                <a:lnTo>
                  <a:pt x="890539" y="2965282"/>
                </a:lnTo>
                <a:cubicBezTo>
                  <a:pt x="903887" y="2959560"/>
                  <a:pt x="892443" y="2942399"/>
                  <a:pt x="901978" y="2937632"/>
                </a:cubicBezTo>
                <a:cubicBezTo>
                  <a:pt x="911512" y="2932865"/>
                  <a:pt x="925814" y="2934769"/>
                  <a:pt x="934399" y="2929052"/>
                </a:cubicBezTo>
                <a:cubicBezTo>
                  <a:pt x="938212" y="2927143"/>
                  <a:pt x="987790" y="2879469"/>
                  <a:pt x="974442" y="2913795"/>
                </a:cubicBezTo>
                <a:cubicBezTo>
                  <a:pt x="964908" y="2936678"/>
                  <a:pt x="914376" y="2988164"/>
                  <a:pt x="898165" y="3021535"/>
                </a:cubicBezTo>
                <a:cubicBezTo>
                  <a:pt x="895306" y="3027257"/>
                  <a:pt x="863839" y="3104489"/>
                  <a:pt x="863839" y="3114978"/>
                </a:cubicBezTo>
                <a:cubicBezTo>
                  <a:pt x="863839" y="3125463"/>
                  <a:pt x="875282" y="3067305"/>
                  <a:pt x="876237" y="3143582"/>
                </a:cubicBezTo>
                <a:cubicBezTo>
                  <a:pt x="877191" y="3219860"/>
                  <a:pt x="860026" y="3276113"/>
                  <a:pt x="820933" y="3343811"/>
                </a:cubicBezTo>
                <a:cubicBezTo>
                  <a:pt x="798051" y="3382899"/>
                  <a:pt x="742751" y="3442016"/>
                  <a:pt x="726540" y="3481109"/>
                </a:cubicBezTo>
                <a:cubicBezTo>
                  <a:pt x="717006" y="3504946"/>
                  <a:pt x="750377" y="3484922"/>
                  <a:pt x="758008" y="3477296"/>
                </a:cubicBezTo>
                <a:cubicBezTo>
                  <a:pt x="728449" y="3549756"/>
                  <a:pt x="658843" y="3604106"/>
                  <a:pt x="611170" y="3669894"/>
                </a:cubicBezTo>
                <a:cubicBezTo>
                  <a:pt x="591151" y="3696594"/>
                  <a:pt x="556825" y="3742359"/>
                  <a:pt x="543477" y="3770008"/>
                </a:cubicBezTo>
                <a:cubicBezTo>
                  <a:pt x="523453" y="3810056"/>
                  <a:pt x="504384" y="3900636"/>
                  <a:pt x="473871" y="3932098"/>
                </a:cubicBezTo>
                <a:cubicBezTo>
                  <a:pt x="456711" y="3950213"/>
                  <a:pt x="436687" y="3943542"/>
                  <a:pt x="422385" y="3953076"/>
                </a:cubicBezTo>
                <a:cubicBezTo>
                  <a:pt x="406174" y="3962611"/>
                  <a:pt x="361364" y="4029354"/>
                  <a:pt x="406174" y="4032212"/>
                </a:cubicBezTo>
                <a:cubicBezTo>
                  <a:pt x="384246" y="4047469"/>
                  <a:pt x="366131" y="4090375"/>
                  <a:pt x="348016" y="4105631"/>
                </a:cubicBezTo>
                <a:cubicBezTo>
                  <a:pt x="342294" y="4111353"/>
                  <a:pt x="254573" y="4161885"/>
                  <a:pt x="248852" y="4162839"/>
                </a:cubicBezTo>
                <a:cubicBezTo>
                  <a:pt x="188785" y="4178096"/>
                  <a:pt x="189739" y="4098955"/>
                  <a:pt x="166857" y="4064629"/>
                </a:cubicBezTo>
                <a:cubicBezTo>
                  <a:pt x="158272" y="4050327"/>
                  <a:pt x="116320" y="4007421"/>
                  <a:pt x="91529" y="3980726"/>
                </a:cubicBezTo>
                <a:cubicBezTo>
                  <a:pt x="66743" y="3954031"/>
                  <a:pt x="5717" y="3934007"/>
                  <a:pt x="31463" y="3885379"/>
                </a:cubicBezTo>
                <a:lnTo>
                  <a:pt x="0" y="3872986"/>
                </a:lnTo>
                <a:cubicBezTo>
                  <a:pt x="39088" y="3785265"/>
                  <a:pt x="49578" y="3681338"/>
                  <a:pt x="91529" y="3596480"/>
                </a:cubicBezTo>
                <a:cubicBezTo>
                  <a:pt x="139203" y="3502083"/>
                  <a:pt x="220248" y="3437249"/>
                  <a:pt x="283177" y="3356204"/>
                </a:cubicBezTo>
                <a:cubicBezTo>
                  <a:pt x="320362" y="3308530"/>
                  <a:pt x="355642" y="3234162"/>
                  <a:pt x="391872" y="3193160"/>
                </a:cubicBezTo>
                <a:cubicBezTo>
                  <a:pt x="417617" y="3165510"/>
                  <a:pt x="425243" y="3178858"/>
                  <a:pt x="476734" y="3134048"/>
                </a:cubicBezTo>
                <a:cubicBezTo>
                  <a:pt x="528221" y="3089233"/>
                  <a:pt x="527266" y="3023444"/>
                  <a:pt x="609266" y="3011046"/>
                </a:cubicBezTo>
                <a:cubicBezTo>
                  <a:pt x="624522" y="3009142"/>
                  <a:pt x="598777" y="3021535"/>
                  <a:pt x="651217" y="3013909"/>
                </a:cubicBezTo>
                <a:cubicBezTo>
                  <a:pt x="703658" y="3006279"/>
                  <a:pt x="757053" y="2891863"/>
                  <a:pt x="796146" y="2854678"/>
                </a:cubicBezTo>
                <a:lnTo>
                  <a:pt x="796146" y="2894726"/>
                </a:lnTo>
                <a:lnTo>
                  <a:pt x="860026" y="2838472"/>
                </a:lnTo>
                <a:lnTo>
                  <a:pt x="867657" y="2854678"/>
                </a:lnTo>
                <a:close/>
                <a:moveTo>
                  <a:pt x="1799193" y="2766962"/>
                </a:moveTo>
                <a:cubicBezTo>
                  <a:pt x="1779169" y="2780310"/>
                  <a:pt x="1741030" y="2807005"/>
                  <a:pt x="1771543" y="2830842"/>
                </a:cubicBezTo>
                <a:lnTo>
                  <a:pt x="1803006" y="2807959"/>
                </a:lnTo>
                <a:lnTo>
                  <a:pt x="1799193" y="2767912"/>
                </a:lnTo>
                <a:close/>
                <a:moveTo>
                  <a:pt x="1450806" y="2722414"/>
                </a:moveTo>
                <a:cubicBezTo>
                  <a:pt x="1421978" y="2729655"/>
                  <a:pt x="1377999" y="2784360"/>
                  <a:pt x="1384434" y="2790799"/>
                </a:cubicBezTo>
                <a:lnTo>
                  <a:pt x="1472155" y="2734540"/>
                </a:lnTo>
                <a:cubicBezTo>
                  <a:pt x="1468341" y="2722860"/>
                  <a:pt x="1460415" y="2720000"/>
                  <a:pt x="1450806" y="2722414"/>
                </a:cubicBezTo>
                <a:close/>
                <a:moveTo>
                  <a:pt x="1254761" y="2720238"/>
                </a:moveTo>
                <a:lnTo>
                  <a:pt x="1254761" y="2750751"/>
                </a:lnTo>
                <a:cubicBezTo>
                  <a:pt x="1222344" y="2761240"/>
                  <a:pt x="1193740" y="2790799"/>
                  <a:pt x="1167999" y="2815585"/>
                </a:cubicBezTo>
                <a:cubicBezTo>
                  <a:pt x="1160369" y="2775542"/>
                  <a:pt x="1212810" y="2758377"/>
                  <a:pt x="1225207" y="2721193"/>
                </a:cubicBezTo>
                <a:lnTo>
                  <a:pt x="1226157" y="2722147"/>
                </a:lnTo>
                <a:cubicBezTo>
                  <a:pt x="1226157" y="2722147"/>
                  <a:pt x="1255716" y="2720238"/>
                  <a:pt x="1254761" y="2720238"/>
                </a:cubicBezTo>
                <a:close/>
                <a:moveTo>
                  <a:pt x="835235" y="2686867"/>
                </a:moveTo>
                <a:cubicBezTo>
                  <a:pt x="853355" y="2699265"/>
                  <a:pt x="843820" y="2704987"/>
                  <a:pt x="835235" y="2718334"/>
                </a:cubicBezTo>
                <a:cubicBezTo>
                  <a:pt x="814261" y="2748842"/>
                  <a:pt x="767542" y="2783168"/>
                  <a:pt x="743706" y="2814635"/>
                </a:cubicBezTo>
                <a:cubicBezTo>
                  <a:pt x="756099" y="2763144"/>
                  <a:pt x="808540" y="2731682"/>
                  <a:pt x="835235" y="2686867"/>
                </a:cubicBezTo>
                <a:close/>
                <a:moveTo>
                  <a:pt x="1807773" y="2599151"/>
                </a:moveTo>
                <a:cubicBezTo>
                  <a:pt x="1772498" y="2602964"/>
                  <a:pt x="1725779" y="2630613"/>
                  <a:pt x="1743893" y="2670661"/>
                </a:cubicBezTo>
                <a:lnTo>
                  <a:pt x="1767730" y="2626800"/>
                </a:lnTo>
                <a:lnTo>
                  <a:pt x="1807773" y="2630613"/>
                </a:lnTo>
                <a:close/>
                <a:moveTo>
                  <a:pt x="1056442" y="2399877"/>
                </a:moveTo>
                <a:cubicBezTo>
                  <a:pt x="1064067" y="2407502"/>
                  <a:pt x="983977" y="2512384"/>
                  <a:pt x="973488" y="2524777"/>
                </a:cubicBezTo>
                <a:cubicBezTo>
                  <a:pt x="960140" y="2539079"/>
                  <a:pt x="873374" y="2623942"/>
                  <a:pt x="860980" y="2631568"/>
                </a:cubicBezTo>
                <a:cubicBezTo>
                  <a:pt x="848587" y="2639193"/>
                  <a:pt x="840002" y="2641102"/>
                  <a:pt x="824751" y="2639193"/>
                </a:cubicBezTo>
                <a:lnTo>
                  <a:pt x="856213" y="2619174"/>
                </a:lnTo>
                <a:lnTo>
                  <a:pt x="840002" y="2611544"/>
                </a:lnTo>
                <a:cubicBezTo>
                  <a:pt x="879095" y="2600105"/>
                  <a:pt x="881004" y="2572451"/>
                  <a:pt x="896261" y="2555290"/>
                </a:cubicBezTo>
                <a:cubicBezTo>
                  <a:pt x="911512" y="2538129"/>
                  <a:pt x="935349" y="2520964"/>
                  <a:pt x="947747" y="2502849"/>
                </a:cubicBezTo>
                <a:cubicBezTo>
                  <a:pt x="978255" y="2458989"/>
                  <a:pt x="982073" y="2401781"/>
                  <a:pt x="1056442" y="2399877"/>
                </a:cubicBezTo>
                <a:close/>
                <a:moveTo>
                  <a:pt x="1480520" y="2387193"/>
                </a:moveTo>
                <a:cubicBezTo>
                  <a:pt x="1488185" y="2384590"/>
                  <a:pt x="1498733" y="2389865"/>
                  <a:pt x="1505526" y="2414179"/>
                </a:cubicBezTo>
                <a:lnTo>
                  <a:pt x="1528409" y="2406548"/>
                </a:lnTo>
                <a:cubicBezTo>
                  <a:pt x="1534130" y="2428481"/>
                  <a:pt x="1514107" y="2409411"/>
                  <a:pt x="1504572" y="2434198"/>
                </a:cubicBezTo>
                <a:cubicBezTo>
                  <a:pt x="1495037" y="2458989"/>
                  <a:pt x="1541756" y="2426572"/>
                  <a:pt x="1528409" y="2450408"/>
                </a:cubicBezTo>
                <a:cubicBezTo>
                  <a:pt x="1519828" y="2464711"/>
                  <a:pt x="1502663" y="2463756"/>
                  <a:pt x="1488361" y="2462802"/>
                </a:cubicBezTo>
                <a:lnTo>
                  <a:pt x="1495992" y="2415128"/>
                </a:lnTo>
                <a:lnTo>
                  <a:pt x="1496946" y="2414179"/>
                </a:lnTo>
                <a:cubicBezTo>
                  <a:pt x="1462978" y="2417752"/>
                  <a:pt x="1467745" y="2391531"/>
                  <a:pt x="1480520" y="2387193"/>
                </a:cubicBezTo>
                <a:close/>
                <a:moveTo>
                  <a:pt x="8867259" y="2343618"/>
                </a:moveTo>
                <a:lnTo>
                  <a:pt x="8845327" y="2370318"/>
                </a:lnTo>
                <a:cubicBezTo>
                  <a:pt x="8818632" y="2379853"/>
                  <a:pt x="8663213" y="2416083"/>
                  <a:pt x="8655588" y="2423713"/>
                </a:cubicBezTo>
                <a:cubicBezTo>
                  <a:pt x="8647962" y="2431339"/>
                  <a:pt x="8666077" y="2452317"/>
                  <a:pt x="8647962" y="2462802"/>
                </a:cubicBezTo>
                <a:cubicBezTo>
                  <a:pt x="8656542" y="2470432"/>
                  <a:pt x="8853907" y="2389387"/>
                  <a:pt x="8861538" y="2380807"/>
                </a:cubicBezTo>
                <a:lnTo>
                  <a:pt x="8860583" y="2380807"/>
                </a:lnTo>
                <a:cubicBezTo>
                  <a:pt x="8864396" y="2376040"/>
                  <a:pt x="8876794" y="2348385"/>
                  <a:pt x="8867259" y="2343618"/>
                </a:cubicBezTo>
                <a:close/>
                <a:moveTo>
                  <a:pt x="8902535" y="2295945"/>
                </a:moveTo>
                <a:cubicBezTo>
                  <a:pt x="8869164" y="2298808"/>
                  <a:pt x="8639377" y="2365551"/>
                  <a:pt x="8638427" y="2379853"/>
                </a:cubicBezTo>
                <a:cubicBezTo>
                  <a:pt x="8637473" y="2394155"/>
                  <a:pt x="8659400" y="2390342"/>
                  <a:pt x="8670844" y="2388433"/>
                </a:cubicBezTo>
                <a:cubicBezTo>
                  <a:pt x="8722330" y="2376040"/>
                  <a:pt x="8810051" y="2338851"/>
                  <a:pt x="8864396" y="2317877"/>
                </a:cubicBezTo>
                <a:cubicBezTo>
                  <a:pt x="8874885" y="2314064"/>
                  <a:pt x="8900631" y="2307388"/>
                  <a:pt x="8902535" y="2295945"/>
                </a:cubicBezTo>
                <a:close/>
                <a:moveTo>
                  <a:pt x="2200961" y="2274255"/>
                </a:moveTo>
                <a:cubicBezTo>
                  <a:pt x="2196313" y="2271871"/>
                  <a:pt x="2190115" y="2271156"/>
                  <a:pt x="2184393" y="2274971"/>
                </a:cubicBezTo>
                <a:cubicBezTo>
                  <a:pt x="2172954" y="2282597"/>
                  <a:pt x="2175813" y="2293086"/>
                  <a:pt x="2168187" y="2298808"/>
                </a:cubicBezTo>
                <a:cubicBezTo>
                  <a:pt x="2154601" y="2308819"/>
                  <a:pt x="2135649" y="2314540"/>
                  <a:pt x="2123000" y="2327634"/>
                </a:cubicBezTo>
                <a:lnTo>
                  <a:pt x="2113067" y="2343329"/>
                </a:lnTo>
                <a:lnTo>
                  <a:pt x="2111933" y="2343618"/>
                </a:lnTo>
                <a:lnTo>
                  <a:pt x="2112883" y="2343618"/>
                </a:lnTo>
                <a:lnTo>
                  <a:pt x="2113067" y="2343329"/>
                </a:lnTo>
                <a:lnTo>
                  <a:pt x="2134488" y="2337854"/>
                </a:lnTo>
                <a:cubicBezTo>
                  <a:pt x="2163897" y="2323240"/>
                  <a:pt x="2207518" y="2287843"/>
                  <a:pt x="2208230" y="2283551"/>
                </a:cubicBezTo>
                <a:cubicBezTo>
                  <a:pt x="2208707" y="2280691"/>
                  <a:pt x="2205609" y="2276638"/>
                  <a:pt x="2200961" y="2274255"/>
                </a:cubicBezTo>
                <a:close/>
                <a:moveTo>
                  <a:pt x="2068073" y="2246367"/>
                </a:moveTo>
                <a:cubicBezTo>
                  <a:pt x="2094768" y="2266391"/>
                  <a:pt x="2080466" y="2247321"/>
                  <a:pt x="2050908" y="2273062"/>
                </a:cubicBezTo>
                <a:cubicBezTo>
                  <a:pt x="2021354" y="2298808"/>
                  <a:pt x="1992750" y="2329316"/>
                  <a:pt x="1960328" y="2354107"/>
                </a:cubicBezTo>
                <a:cubicBezTo>
                  <a:pt x="1947935" y="2363642"/>
                  <a:pt x="1950793" y="2372222"/>
                  <a:pt x="1936491" y="2354107"/>
                </a:cubicBezTo>
                <a:cubicBezTo>
                  <a:pt x="1946026" y="2344573"/>
                  <a:pt x="1965095" y="2334083"/>
                  <a:pt x="1973680" y="2324549"/>
                </a:cubicBezTo>
                <a:cubicBezTo>
                  <a:pt x="1975585" y="2322645"/>
                  <a:pt x="1965095" y="2317877"/>
                  <a:pt x="1969863" y="2312156"/>
                </a:cubicBezTo>
                <a:cubicBezTo>
                  <a:pt x="1974630" y="2306434"/>
                  <a:pt x="2055675" y="2263528"/>
                  <a:pt x="2068073" y="2247321"/>
                </a:cubicBezTo>
                <a:close/>
                <a:moveTo>
                  <a:pt x="8797653" y="2231111"/>
                </a:moveTo>
                <a:lnTo>
                  <a:pt x="8797616" y="2231307"/>
                </a:lnTo>
                <a:lnTo>
                  <a:pt x="8726858" y="2245293"/>
                </a:lnTo>
                <a:cubicBezTo>
                  <a:pt x="8702784" y="2252087"/>
                  <a:pt x="8679901" y="2262099"/>
                  <a:pt x="8662264" y="2278784"/>
                </a:cubicBezTo>
                <a:cubicBezTo>
                  <a:pt x="8693726" y="2272108"/>
                  <a:pt x="8728052" y="2267341"/>
                  <a:pt x="8757611" y="2258760"/>
                </a:cubicBezTo>
                <a:cubicBezTo>
                  <a:pt x="8766189" y="2255900"/>
                  <a:pt x="8787642" y="2252504"/>
                  <a:pt x="8795419" y="2242940"/>
                </a:cubicBezTo>
                <a:lnTo>
                  <a:pt x="8797616" y="2231307"/>
                </a:lnTo>
                <a:lnTo>
                  <a:pt x="8798608" y="2231111"/>
                </a:lnTo>
                <a:close/>
                <a:moveTo>
                  <a:pt x="8739970" y="2177360"/>
                </a:moveTo>
                <a:cubicBezTo>
                  <a:pt x="8733058" y="2181769"/>
                  <a:pt x="8725668" y="2192972"/>
                  <a:pt x="8718517" y="2195830"/>
                </a:cubicBezTo>
                <a:cubicBezTo>
                  <a:pt x="8704215" y="2201552"/>
                  <a:pt x="8701352" y="2193926"/>
                  <a:pt x="8690868" y="2199648"/>
                </a:cubicBezTo>
                <a:cubicBezTo>
                  <a:pt x="8680379" y="2205365"/>
                  <a:pt x="8661309" y="2224435"/>
                  <a:pt x="8654633" y="2232065"/>
                </a:cubicBezTo>
                <a:lnTo>
                  <a:pt x="8758560" y="2199648"/>
                </a:lnTo>
                <a:cubicBezTo>
                  <a:pt x="8753318" y="2175334"/>
                  <a:pt x="8746883" y="2172950"/>
                  <a:pt x="8739970" y="2177360"/>
                </a:cubicBezTo>
                <a:close/>
                <a:moveTo>
                  <a:pt x="9389758" y="2158646"/>
                </a:moveTo>
                <a:lnTo>
                  <a:pt x="9389402" y="2160018"/>
                </a:lnTo>
                <a:lnTo>
                  <a:pt x="9293101" y="2190707"/>
                </a:lnTo>
                <a:cubicBezTo>
                  <a:pt x="9260802" y="2202268"/>
                  <a:pt x="9228623" y="2214425"/>
                  <a:pt x="9196206" y="2225389"/>
                </a:cubicBezTo>
                <a:cubicBezTo>
                  <a:pt x="9131368" y="2247321"/>
                  <a:pt x="9135180" y="2242554"/>
                  <a:pt x="9110394" y="2251134"/>
                </a:cubicBezTo>
                <a:cubicBezTo>
                  <a:pt x="9085603" y="2259715"/>
                  <a:pt x="9004558" y="2290228"/>
                  <a:pt x="9001695" y="2294995"/>
                </a:cubicBezTo>
                <a:cubicBezTo>
                  <a:pt x="8998836" y="2299762"/>
                  <a:pt x="9006462" y="2312156"/>
                  <a:pt x="9005512" y="2319781"/>
                </a:cubicBezTo>
                <a:cubicBezTo>
                  <a:pt x="8986443" y="2283551"/>
                  <a:pt x="8946396" y="2290228"/>
                  <a:pt x="8941628" y="2331225"/>
                </a:cubicBezTo>
                <a:cubicBezTo>
                  <a:pt x="8952117" y="2346481"/>
                  <a:pt x="8958789" y="2343618"/>
                  <a:pt x="8974045" y="2339805"/>
                </a:cubicBezTo>
                <a:cubicBezTo>
                  <a:pt x="8999791" y="2334083"/>
                  <a:pt x="9053186" y="2299762"/>
                  <a:pt x="9084648" y="2289273"/>
                </a:cubicBezTo>
                <a:cubicBezTo>
                  <a:pt x="9116111" y="2278784"/>
                  <a:pt x="9149482" y="2292132"/>
                  <a:pt x="9141857" y="2254947"/>
                </a:cubicBezTo>
                <a:cubicBezTo>
                  <a:pt x="9182854" y="2294041"/>
                  <a:pt x="9226714" y="2240645"/>
                  <a:pt x="9268666" y="2225389"/>
                </a:cubicBezTo>
                <a:cubicBezTo>
                  <a:pt x="9301562" y="2213946"/>
                  <a:pt x="9358592" y="2215915"/>
                  <a:pt x="9381028" y="2192272"/>
                </a:cubicBezTo>
                <a:lnTo>
                  <a:pt x="9389402" y="2160018"/>
                </a:lnTo>
                <a:lnTo>
                  <a:pt x="9390713" y="2159600"/>
                </a:lnTo>
                <a:close/>
                <a:moveTo>
                  <a:pt x="9318248" y="2151020"/>
                </a:moveTo>
                <a:lnTo>
                  <a:pt x="9315734" y="2152638"/>
                </a:lnTo>
                <a:lnTo>
                  <a:pt x="9278739" y="2162388"/>
                </a:lnTo>
                <a:cubicBezTo>
                  <a:pt x="9237979" y="2176108"/>
                  <a:pt x="9194535" y="2195595"/>
                  <a:pt x="9158067" y="2183437"/>
                </a:cubicBezTo>
                <a:lnTo>
                  <a:pt x="9158067" y="2207274"/>
                </a:lnTo>
                <a:cubicBezTo>
                  <a:pt x="9162356" y="2212281"/>
                  <a:pt x="9244950" y="2189398"/>
                  <a:pt x="9290002" y="2169196"/>
                </a:cubicBezTo>
                <a:lnTo>
                  <a:pt x="9315734" y="2152638"/>
                </a:lnTo>
                <a:lnTo>
                  <a:pt x="9318248" y="2151975"/>
                </a:lnTo>
                <a:close/>
                <a:moveTo>
                  <a:pt x="2467575" y="2128138"/>
                </a:moveTo>
                <a:cubicBezTo>
                  <a:pt x="2438017" y="2165322"/>
                  <a:pt x="2376041" y="2171994"/>
                  <a:pt x="2367461" y="2215854"/>
                </a:cubicBezTo>
                <a:lnTo>
                  <a:pt x="2453273" y="2165322"/>
                </a:lnTo>
                <a:close/>
                <a:moveTo>
                  <a:pt x="6774396" y="2048043"/>
                </a:moveTo>
                <a:lnTo>
                  <a:pt x="6741974" y="2083323"/>
                </a:lnTo>
                <a:lnTo>
                  <a:pt x="6686675" y="2095716"/>
                </a:lnTo>
                <a:cubicBezTo>
                  <a:pt x="6702886" y="2062345"/>
                  <a:pt x="6741974" y="2056628"/>
                  <a:pt x="6774396" y="2048043"/>
                </a:cubicBezTo>
                <a:close/>
                <a:moveTo>
                  <a:pt x="2775352" y="2002591"/>
                </a:moveTo>
                <a:cubicBezTo>
                  <a:pt x="2746703" y="2004601"/>
                  <a:pt x="2689494" y="2035172"/>
                  <a:pt x="2703084" y="2048043"/>
                </a:cubicBezTo>
                <a:cubicBezTo>
                  <a:pt x="2717386" y="2052810"/>
                  <a:pt x="2721199" y="2036604"/>
                  <a:pt x="2730734" y="2035649"/>
                </a:cubicBezTo>
                <a:cubicBezTo>
                  <a:pt x="2752662" y="2032791"/>
                  <a:pt x="2744081" y="2049952"/>
                  <a:pt x="2770777" y="2028024"/>
                </a:cubicBezTo>
                <a:lnTo>
                  <a:pt x="2770777" y="2027069"/>
                </a:lnTo>
                <a:cubicBezTo>
                  <a:pt x="2775544" y="2023256"/>
                  <a:pt x="2790800" y="2013722"/>
                  <a:pt x="2790800" y="2011813"/>
                </a:cubicBezTo>
                <a:cubicBezTo>
                  <a:pt x="2791277" y="2004423"/>
                  <a:pt x="2784901" y="2001920"/>
                  <a:pt x="2775352" y="2002591"/>
                </a:cubicBezTo>
                <a:close/>
                <a:moveTo>
                  <a:pt x="2654456" y="1927909"/>
                </a:moveTo>
                <a:lnTo>
                  <a:pt x="2654443" y="1927938"/>
                </a:lnTo>
                <a:lnTo>
                  <a:pt x="2636683" y="1928458"/>
                </a:lnTo>
                <a:cubicBezTo>
                  <a:pt x="2622157" y="1934938"/>
                  <a:pt x="2618225" y="1956034"/>
                  <a:pt x="2606783" y="1963185"/>
                </a:cubicBezTo>
                <a:cubicBezTo>
                  <a:pt x="2591526" y="1972720"/>
                  <a:pt x="2561013" y="1968907"/>
                  <a:pt x="2551479" y="1987976"/>
                </a:cubicBezTo>
                <a:cubicBezTo>
                  <a:pt x="2541944" y="2007045"/>
                  <a:pt x="2569598" y="1995602"/>
                  <a:pt x="2576270" y="2005137"/>
                </a:cubicBezTo>
                <a:cubicBezTo>
                  <a:pt x="2582946" y="2014671"/>
                  <a:pt x="2578179" y="2024206"/>
                  <a:pt x="2584850" y="2030882"/>
                </a:cubicBezTo>
                <a:cubicBezTo>
                  <a:pt x="2591526" y="2037558"/>
                  <a:pt x="2602970" y="2035649"/>
                  <a:pt x="2608687" y="2040417"/>
                </a:cubicBezTo>
                <a:cubicBezTo>
                  <a:pt x="2666849" y="2087136"/>
                  <a:pt x="2637291" y="2056628"/>
                  <a:pt x="2654456" y="1997511"/>
                </a:cubicBezTo>
                <a:lnTo>
                  <a:pt x="2630619" y="1980350"/>
                </a:lnTo>
                <a:lnTo>
                  <a:pt x="2654443" y="1927938"/>
                </a:lnTo>
                <a:lnTo>
                  <a:pt x="2655411" y="1927909"/>
                </a:lnTo>
                <a:close/>
                <a:moveTo>
                  <a:pt x="7110968" y="1887862"/>
                </a:moveTo>
                <a:cubicBezTo>
                  <a:pt x="7126225" y="1904073"/>
                  <a:pt x="7036600" y="1938394"/>
                  <a:pt x="7023247" y="1935535"/>
                </a:cubicBezTo>
                <a:cubicBezTo>
                  <a:pt x="7043271" y="1904073"/>
                  <a:pt x="7075688" y="1891675"/>
                  <a:pt x="7110968" y="1887862"/>
                </a:cubicBezTo>
                <a:close/>
                <a:moveTo>
                  <a:pt x="2839428" y="1759144"/>
                </a:moveTo>
                <a:cubicBezTo>
                  <a:pt x="2845150" y="1797282"/>
                  <a:pt x="2811779" y="1792515"/>
                  <a:pt x="2815592" y="1830654"/>
                </a:cubicBezTo>
                <a:cubicBezTo>
                  <a:pt x="2842287" y="1826841"/>
                  <a:pt x="2835615" y="1816352"/>
                  <a:pt x="2848009" y="1833512"/>
                </a:cubicBezTo>
                <a:cubicBezTo>
                  <a:pt x="2860406" y="1850677"/>
                  <a:pt x="2868032" y="1796328"/>
                  <a:pt x="2868032" y="1790606"/>
                </a:cubicBezTo>
                <a:cubicBezTo>
                  <a:pt x="2868032" y="1784889"/>
                  <a:pt x="2865174" y="1774400"/>
                  <a:pt x="2862311" y="1769633"/>
                </a:cubicBezTo>
                <a:lnTo>
                  <a:pt x="2861356" y="1769633"/>
                </a:lnTo>
                <a:cubicBezTo>
                  <a:pt x="2859452" y="1767724"/>
                  <a:pt x="2840383" y="1758189"/>
                  <a:pt x="2839428" y="1759144"/>
                </a:cubicBezTo>
                <a:close/>
                <a:moveTo>
                  <a:pt x="2093814" y="1695259"/>
                </a:moveTo>
                <a:cubicBezTo>
                  <a:pt x="2102399" y="1704794"/>
                  <a:pt x="2091910" y="1714329"/>
                  <a:pt x="2084279" y="1721959"/>
                </a:cubicBezTo>
                <a:cubicBezTo>
                  <a:pt x="1996563" y="1802050"/>
                  <a:pt x="1848775" y="1854490"/>
                  <a:pt x="1770589" y="1951746"/>
                </a:cubicBezTo>
                <a:lnTo>
                  <a:pt x="1566547" y="2087136"/>
                </a:lnTo>
                <a:cubicBezTo>
                  <a:pt x="1557013" y="2077601"/>
                  <a:pt x="1680964" y="1998465"/>
                  <a:pt x="1690498" y="1990835"/>
                </a:cubicBezTo>
                <a:cubicBezTo>
                  <a:pt x="1752474" y="1941257"/>
                  <a:pt x="1792521" y="1897397"/>
                  <a:pt x="1863077" y="1852582"/>
                </a:cubicBezTo>
                <a:cubicBezTo>
                  <a:pt x="1887868" y="1837330"/>
                  <a:pt x="1843053" y="1860212"/>
                  <a:pt x="1884051" y="1830654"/>
                </a:cubicBezTo>
                <a:cubicBezTo>
                  <a:pt x="1925053" y="1801095"/>
                  <a:pt x="1972726" y="1779167"/>
                  <a:pt x="2019445" y="1743887"/>
                </a:cubicBezTo>
                <a:lnTo>
                  <a:pt x="2017536" y="1742933"/>
                </a:lnTo>
                <a:cubicBezTo>
                  <a:pt x="2028980" y="1735307"/>
                  <a:pt x="2085233" y="1685725"/>
                  <a:pt x="2093814" y="1695259"/>
                </a:cubicBezTo>
                <a:close/>
                <a:moveTo>
                  <a:pt x="6959368" y="1679053"/>
                </a:moveTo>
                <a:lnTo>
                  <a:pt x="6931718" y="1707657"/>
                </a:lnTo>
                <a:cubicBezTo>
                  <a:pt x="6864021" y="1699077"/>
                  <a:pt x="6801091" y="1737216"/>
                  <a:pt x="6735303" y="1750563"/>
                </a:cubicBezTo>
                <a:cubicBezTo>
                  <a:pt x="6732439" y="1738165"/>
                  <a:pt x="6744837" y="1746750"/>
                  <a:pt x="6749605" y="1739120"/>
                </a:cubicBezTo>
                <a:cubicBezTo>
                  <a:pt x="6750559" y="1738165"/>
                  <a:pt x="6741024" y="1733398"/>
                  <a:pt x="6754372" y="1719096"/>
                </a:cubicBezTo>
                <a:cubicBezTo>
                  <a:pt x="6767720" y="1704794"/>
                  <a:pt x="6787743" y="1693355"/>
                  <a:pt x="6807767" y="1695259"/>
                </a:cubicBezTo>
                <a:lnTo>
                  <a:pt x="6799746" y="1710405"/>
                </a:lnTo>
                <a:lnTo>
                  <a:pt x="6799182" y="1710516"/>
                </a:lnTo>
                <a:lnTo>
                  <a:pt x="6799182" y="1711470"/>
                </a:lnTo>
                <a:lnTo>
                  <a:pt x="6799746" y="1710405"/>
                </a:lnTo>
                <a:close/>
                <a:moveTo>
                  <a:pt x="7502845" y="1663797"/>
                </a:moveTo>
                <a:lnTo>
                  <a:pt x="7486634" y="1687633"/>
                </a:lnTo>
                <a:cubicBezTo>
                  <a:pt x="7486634" y="1687633"/>
                  <a:pt x="7518101" y="1687633"/>
                  <a:pt x="7518101" y="1687633"/>
                </a:cubicBezTo>
                <a:lnTo>
                  <a:pt x="7518101" y="1719096"/>
                </a:lnTo>
                <a:lnTo>
                  <a:pt x="7406544" y="1727681"/>
                </a:lnTo>
                <a:lnTo>
                  <a:pt x="7446591" y="1703844"/>
                </a:lnTo>
                <a:cubicBezTo>
                  <a:pt x="7449450" y="1692401"/>
                  <a:pt x="7415124" y="1697168"/>
                  <a:pt x="7438961" y="1683820"/>
                </a:cubicBezTo>
                <a:cubicBezTo>
                  <a:pt x="7446591" y="1680007"/>
                  <a:pt x="7499982" y="1661888"/>
                  <a:pt x="7502845" y="1663797"/>
                </a:cubicBezTo>
                <a:close/>
                <a:moveTo>
                  <a:pt x="6879277" y="1576076"/>
                </a:moveTo>
                <a:lnTo>
                  <a:pt x="6855441" y="1639960"/>
                </a:lnTo>
                <a:lnTo>
                  <a:pt x="6895484" y="1648540"/>
                </a:lnTo>
                <a:cubicBezTo>
                  <a:pt x="6879277" y="1697168"/>
                  <a:pt x="6842088" y="1677144"/>
                  <a:pt x="6799182" y="1680007"/>
                </a:cubicBezTo>
                <a:lnTo>
                  <a:pt x="6830650" y="1652353"/>
                </a:lnTo>
                <a:cubicBezTo>
                  <a:pt x="6800137" y="1638051"/>
                  <a:pt x="6777254" y="1685725"/>
                  <a:pt x="6742929" y="1680007"/>
                </a:cubicBezTo>
                <a:cubicBezTo>
                  <a:pt x="6760094" y="1641869"/>
                  <a:pt x="6809671" y="1647586"/>
                  <a:pt x="6838275" y="1627567"/>
                </a:cubicBezTo>
                <a:lnTo>
                  <a:pt x="6839230" y="1627567"/>
                </a:lnTo>
                <a:cubicBezTo>
                  <a:pt x="6866879" y="1608497"/>
                  <a:pt x="6816347" y="1578939"/>
                  <a:pt x="6879277" y="1576076"/>
                </a:cubicBezTo>
                <a:close/>
                <a:moveTo>
                  <a:pt x="3215094" y="1528402"/>
                </a:moveTo>
                <a:lnTo>
                  <a:pt x="3231305" y="1559869"/>
                </a:lnTo>
                <a:cubicBezTo>
                  <a:pt x="3177910" y="1541754"/>
                  <a:pt x="3188399" y="1577984"/>
                  <a:pt x="3183631" y="1579893"/>
                </a:cubicBezTo>
                <a:cubicBezTo>
                  <a:pt x="3164562" y="1590378"/>
                  <a:pt x="3112121" y="1597054"/>
                  <a:pt x="3111167" y="1631380"/>
                </a:cubicBezTo>
                <a:lnTo>
                  <a:pt x="3111167" y="1632334"/>
                </a:lnTo>
                <a:cubicBezTo>
                  <a:pt x="3133095" y="1650449"/>
                  <a:pt x="3244652" y="1577030"/>
                  <a:pt x="3262767" y="1556057"/>
                </a:cubicBezTo>
                <a:close/>
                <a:moveTo>
                  <a:pt x="7609096" y="1521683"/>
                </a:moveTo>
                <a:cubicBezTo>
                  <a:pt x="7580313" y="1519047"/>
                  <a:pt x="7555285" y="1528880"/>
                  <a:pt x="7532403" y="1553193"/>
                </a:cubicBezTo>
                <a:cubicBezTo>
                  <a:pt x="7522869" y="1563682"/>
                  <a:pt x="7514284" y="1563682"/>
                  <a:pt x="7519051" y="1583706"/>
                </a:cubicBezTo>
                <a:cubicBezTo>
                  <a:pt x="7553377" y="1593241"/>
                  <a:pt x="7573401" y="1547472"/>
                  <a:pt x="7591516" y="1538891"/>
                </a:cubicBezTo>
                <a:cubicBezTo>
                  <a:pt x="7605103" y="1532456"/>
                  <a:pt x="7620299" y="1543719"/>
                  <a:pt x="7630668" y="1538892"/>
                </a:cubicBezTo>
                <a:lnTo>
                  <a:pt x="7638583" y="1528267"/>
                </a:lnTo>
                <a:lnTo>
                  <a:pt x="7639189" y="1528402"/>
                </a:lnTo>
                <a:lnTo>
                  <a:pt x="7639189" y="1527452"/>
                </a:lnTo>
                <a:lnTo>
                  <a:pt x="7638583" y="1528267"/>
                </a:lnTo>
                <a:close/>
                <a:moveTo>
                  <a:pt x="7225504" y="1498131"/>
                </a:moveTo>
                <a:cubicBezTo>
                  <a:pt x="7212990" y="1498608"/>
                  <a:pt x="7200596" y="1501230"/>
                  <a:pt x="7189155" y="1505520"/>
                </a:cubicBezTo>
                <a:cubicBezTo>
                  <a:pt x="7166268" y="1514100"/>
                  <a:pt x="7146249" y="1528402"/>
                  <a:pt x="7151016" y="1543659"/>
                </a:cubicBezTo>
                <a:cubicBezTo>
                  <a:pt x="7187246" y="1543659"/>
                  <a:pt x="7239687" y="1533170"/>
                  <a:pt x="7262569" y="1503616"/>
                </a:cubicBezTo>
                <a:cubicBezTo>
                  <a:pt x="7250651" y="1499324"/>
                  <a:pt x="7238018" y="1497655"/>
                  <a:pt x="7225504" y="1498131"/>
                </a:cubicBezTo>
                <a:close/>
                <a:moveTo>
                  <a:pt x="3135958" y="1471194"/>
                </a:moveTo>
                <a:cubicBezTo>
                  <a:pt x="3142629" y="1494081"/>
                  <a:pt x="3115934" y="1487405"/>
                  <a:pt x="3113076" y="1499798"/>
                </a:cubicBezTo>
                <a:cubicBezTo>
                  <a:pt x="3110212" y="1512196"/>
                  <a:pt x="3118793" y="1547472"/>
                  <a:pt x="3103541" y="1567495"/>
                </a:cubicBezTo>
                <a:cubicBezTo>
                  <a:pt x="3057772" y="1542704"/>
                  <a:pt x="3060635" y="1594195"/>
                  <a:pt x="3015820" y="1591332"/>
                </a:cubicBezTo>
                <a:lnTo>
                  <a:pt x="3023446" y="1567495"/>
                </a:lnTo>
                <a:lnTo>
                  <a:pt x="3047283" y="1576076"/>
                </a:lnTo>
                <a:cubicBezTo>
                  <a:pt x="3049191" y="1539846"/>
                  <a:pt x="3071119" y="1536033"/>
                  <a:pt x="3103541" y="1536033"/>
                </a:cubicBezTo>
                <a:lnTo>
                  <a:pt x="3096865" y="1484546"/>
                </a:lnTo>
                <a:lnTo>
                  <a:pt x="3096865" y="1483592"/>
                </a:lnTo>
                <a:close/>
                <a:moveTo>
                  <a:pt x="3374325" y="1464523"/>
                </a:moveTo>
                <a:lnTo>
                  <a:pt x="3374299" y="1464743"/>
                </a:lnTo>
                <a:lnTo>
                  <a:pt x="3343933" y="1471553"/>
                </a:lnTo>
                <a:cubicBezTo>
                  <a:pt x="3334755" y="1476677"/>
                  <a:pt x="3326650" y="1484067"/>
                  <a:pt x="3319021" y="1492172"/>
                </a:cubicBezTo>
                <a:lnTo>
                  <a:pt x="3342858" y="1488359"/>
                </a:lnTo>
                <a:lnTo>
                  <a:pt x="3326652" y="1520776"/>
                </a:lnTo>
                <a:cubicBezTo>
                  <a:pt x="3362882" y="1502661"/>
                  <a:pt x="3339045" y="1532220"/>
                  <a:pt x="3366695" y="1528402"/>
                </a:cubicBezTo>
                <a:lnTo>
                  <a:pt x="3374299" y="1464743"/>
                </a:lnTo>
                <a:lnTo>
                  <a:pt x="3375280" y="1464523"/>
                </a:lnTo>
                <a:close/>
                <a:moveTo>
                  <a:pt x="7984347" y="1456892"/>
                </a:moveTo>
                <a:cubicBezTo>
                  <a:pt x="7993881" y="1454033"/>
                  <a:pt x="8003416" y="1454988"/>
                  <a:pt x="8012951" y="1458801"/>
                </a:cubicBezTo>
                <a:cubicBezTo>
                  <a:pt x="8014855" y="1459755"/>
                  <a:pt x="8020577" y="1479779"/>
                  <a:pt x="8039646" y="1472148"/>
                </a:cubicBezTo>
                <a:cubicBezTo>
                  <a:pt x="8029157" y="1516009"/>
                  <a:pt x="7994836" y="1495031"/>
                  <a:pt x="7959556" y="1503616"/>
                </a:cubicBezTo>
                <a:close/>
                <a:moveTo>
                  <a:pt x="8200306" y="1377162"/>
                </a:moveTo>
                <a:cubicBezTo>
                  <a:pt x="8196255" y="1377757"/>
                  <a:pt x="8192203" y="1381094"/>
                  <a:pt x="8185530" y="1382523"/>
                </a:cubicBezTo>
                <a:cubicBezTo>
                  <a:pt x="8159784" y="1388245"/>
                  <a:pt x="8133089" y="1394917"/>
                  <a:pt x="8107343" y="1400638"/>
                </a:cubicBezTo>
                <a:cubicBezTo>
                  <a:pt x="8081598" y="1406360"/>
                  <a:pt x="8083507" y="1392058"/>
                  <a:pt x="8087319" y="1415895"/>
                </a:cubicBezTo>
                <a:cubicBezTo>
                  <a:pt x="8105434" y="1408269"/>
                  <a:pt x="8214134" y="1407314"/>
                  <a:pt x="8215083" y="1388245"/>
                </a:cubicBezTo>
                <a:cubicBezTo>
                  <a:pt x="8208409" y="1378711"/>
                  <a:pt x="8204358" y="1376566"/>
                  <a:pt x="8200306" y="1377162"/>
                </a:cubicBezTo>
                <a:close/>
                <a:moveTo>
                  <a:pt x="8570730" y="1352010"/>
                </a:moveTo>
                <a:cubicBezTo>
                  <a:pt x="8555473" y="1406360"/>
                  <a:pt x="8623171" y="1376802"/>
                  <a:pt x="8650820" y="1368221"/>
                </a:cubicBezTo>
                <a:cubicBezTo>
                  <a:pt x="8678470" y="1359641"/>
                  <a:pt x="8674657" y="1377756"/>
                  <a:pt x="8670844" y="1352010"/>
                </a:cubicBezTo>
                <a:close/>
                <a:moveTo>
                  <a:pt x="8430568" y="1328174"/>
                </a:moveTo>
                <a:cubicBezTo>
                  <a:pt x="8435335" y="1351061"/>
                  <a:pt x="8421988" y="1352965"/>
                  <a:pt x="8406731" y="1364408"/>
                </a:cubicBezTo>
                <a:lnTo>
                  <a:pt x="8423896" y="1403502"/>
                </a:lnTo>
                <a:lnTo>
                  <a:pt x="8399105" y="1419708"/>
                </a:lnTo>
                <a:lnTo>
                  <a:pt x="8435335" y="1423521"/>
                </a:lnTo>
                <a:lnTo>
                  <a:pt x="8439148" y="1439731"/>
                </a:lnTo>
                <a:cubicBezTo>
                  <a:pt x="8433431" y="1446408"/>
                  <a:pt x="8339989" y="1485496"/>
                  <a:pt x="8335221" y="1455942"/>
                </a:cubicBezTo>
                <a:lnTo>
                  <a:pt x="8359058" y="1448312"/>
                </a:lnTo>
                <a:lnTo>
                  <a:pt x="8302804" y="1448312"/>
                </a:lnTo>
                <a:cubicBezTo>
                  <a:pt x="8316152" y="1425429"/>
                  <a:pt x="8308526" y="1418753"/>
                  <a:pt x="8295178" y="1400638"/>
                </a:cubicBezTo>
                <a:lnTo>
                  <a:pt x="8335221" y="1384432"/>
                </a:lnTo>
                <a:lnTo>
                  <a:pt x="8223668" y="1408269"/>
                </a:lnTo>
                <a:lnTo>
                  <a:pt x="8239874" y="1428288"/>
                </a:lnTo>
                <a:cubicBezTo>
                  <a:pt x="8225572" y="1448312"/>
                  <a:pt x="8207457" y="1451175"/>
                  <a:pt x="8183621" y="1448312"/>
                </a:cubicBezTo>
                <a:lnTo>
                  <a:pt x="8203645" y="1415895"/>
                </a:lnTo>
                <a:cubicBezTo>
                  <a:pt x="8162643" y="1424475"/>
                  <a:pt x="8114019" y="1433055"/>
                  <a:pt x="8074926" y="1446408"/>
                </a:cubicBezTo>
                <a:cubicBezTo>
                  <a:pt x="8058715" y="1452125"/>
                  <a:pt x="8066346" y="1474057"/>
                  <a:pt x="8024390" y="1455942"/>
                </a:cubicBezTo>
                <a:cubicBezTo>
                  <a:pt x="8024390" y="1442590"/>
                  <a:pt x="8043459" y="1446408"/>
                  <a:pt x="8053948" y="1437823"/>
                </a:cubicBezTo>
                <a:cubicBezTo>
                  <a:pt x="8064437" y="1429242"/>
                  <a:pt x="8073017" y="1409219"/>
                  <a:pt x="8072063" y="1408269"/>
                </a:cubicBezTo>
                <a:lnTo>
                  <a:pt x="7979579" y="1439731"/>
                </a:lnTo>
                <a:cubicBezTo>
                  <a:pt x="7964323" y="1400638"/>
                  <a:pt x="7881369" y="1418753"/>
                  <a:pt x="7871835" y="1455942"/>
                </a:cubicBezTo>
                <a:cubicBezTo>
                  <a:pt x="7908069" y="1456892"/>
                  <a:pt x="7943345" y="1418753"/>
                  <a:pt x="7975766" y="1452125"/>
                </a:cubicBezTo>
                <a:lnTo>
                  <a:pt x="7944299" y="1516963"/>
                </a:lnTo>
                <a:cubicBezTo>
                  <a:pt x="7921417" y="1513150"/>
                  <a:pt x="7909973" y="1511242"/>
                  <a:pt x="7895671" y="1532220"/>
                </a:cubicBezTo>
                <a:lnTo>
                  <a:pt x="7927139" y="1539846"/>
                </a:lnTo>
                <a:lnTo>
                  <a:pt x="7879465" y="1576076"/>
                </a:lnTo>
                <a:cubicBezTo>
                  <a:pt x="7937628" y="1576076"/>
                  <a:pt x="7961464" y="1558915"/>
                  <a:pt x="7995786" y="1512196"/>
                </a:cubicBezTo>
                <a:lnTo>
                  <a:pt x="7999603" y="1576076"/>
                </a:lnTo>
                <a:lnTo>
                  <a:pt x="8067296" y="1539846"/>
                </a:lnTo>
                <a:cubicBezTo>
                  <a:pt x="8099717" y="1539846"/>
                  <a:pt x="8103530" y="1568450"/>
                  <a:pt x="8108298" y="1569404"/>
                </a:cubicBezTo>
                <a:lnTo>
                  <a:pt x="8155971" y="1529357"/>
                </a:lnTo>
                <a:cubicBezTo>
                  <a:pt x="8163597" y="1541754"/>
                  <a:pt x="8158830" y="1549380"/>
                  <a:pt x="8179808" y="1544613"/>
                </a:cubicBezTo>
                <a:lnTo>
                  <a:pt x="8199832" y="1516963"/>
                </a:lnTo>
                <a:lnTo>
                  <a:pt x="8135947" y="1520776"/>
                </a:lnTo>
                <a:cubicBezTo>
                  <a:pt x="8118787" y="1508383"/>
                  <a:pt x="8265620" y="1462614"/>
                  <a:pt x="8279922" y="1476916"/>
                </a:cubicBezTo>
                <a:lnTo>
                  <a:pt x="8223668" y="1509333"/>
                </a:lnTo>
                <a:cubicBezTo>
                  <a:pt x="8242738" y="1536033"/>
                  <a:pt x="8270387" y="1506474"/>
                  <a:pt x="8295178" y="1500753"/>
                </a:cubicBezTo>
                <a:cubicBezTo>
                  <a:pt x="8433431" y="1470244"/>
                  <a:pt x="8570730" y="1464523"/>
                  <a:pt x="8705170" y="1438777"/>
                </a:cubicBezTo>
                <a:cubicBezTo>
                  <a:pt x="8745213" y="1431151"/>
                  <a:pt x="8783351" y="1415895"/>
                  <a:pt x="8823399" y="1409219"/>
                </a:cubicBezTo>
                <a:lnTo>
                  <a:pt x="8797653" y="1394917"/>
                </a:lnTo>
                <a:lnTo>
                  <a:pt x="8535450" y="1416849"/>
                </a:lnTo>
                <a:cubicBezTo>
                  <a:pt x="8561195" y="1363454"/>
                  <a:pt x="8481105" y="1373943"/>
                  <a:pt x="8503033" y="1329128"/>
                </a:cubicBezTo>
                <a:lnTo>
                  <a:pt x="8451546" y="1345339"/>
                </a:lnTo>
                <a:lnTo>
                  <a:pt x="8446779" y="1329128"/>
                </a:lnTo>
                <a:lnTo>
                  <a:pt x="8446779" y="1328174"/>
                </a:lnTo>
                <a:close/>
                <a:moveTo>
                  <a:pt x="3694692" y="1327224"/>
                </a:moveTo>
                <a:lnTo>
                  <a:pt x="3693485" y="1328230"/>
                </a:lnTo>
                <a:lnTo>
                  <a:pt x="3654286" y="1329247"/>
                </a:lnTo>
                <a:cubicBezTo>
                  <a:pt x="3638196" y="1330320"/>
                  <a:pt x="3622702" y="1332467"/>
                  <a:pt x="3616505" y="1336759"/>
                </a:cubicBezTo>
                <a:cubicBezTo>
                  <a:pt x="3604112" y="1345339"/>
                  <a:pt x="3620318" y="1358687"/>
                  <a:pt x="3606971" y="1367267"/>
                </a:cubicBezTo>
                <a:lnTo>
                  <a:pt x="3671805" y="1346293"/>
                </a:lnTo>
                <a:lnTo>
                  <a:pt x="3693485" y="1328230"/>
                </a:lnTo>
                <a:lnTo>
                  <a:pt x="3695641" y="1328174"/>
                </a:lnTo>
                <a:close/>
                <a:moveTo>
                  <a:pt x="7694493" y="1311968"/>
                </a:moveTo>
                <a:lnTo>
                  <a:pt x="7598192" y="1331991"/>
                </a:lnTo>
                <a:lnTo>
                  <a:pt x="7526682" y="1359641"/>
                </a:lnTo>
                <a:lnTo>
                  <a:pt x="7575310" y="1355828"/>
                </a:lnTo>
                <a:close/>
                <a:moveTo>
                  <a:pt x="3084472" y="1263340"/>
                </a:moveTo>
                <a:lnTo>
                  <a:pt x="3088285" y="1279551"/>
                </a:lnTo>
                <a:cubicBezTo>
                  <a:pt x="3038702" y="1290035"/>
                  <a:pt x="3004376" y="1338663"/>
                  <a:pt x="2951936" y="1335804"/>
                </a:cubicBezTo>
                <a:lnTo>
                  <a:pt x="3083517" y="1264294"/>
                </a:lnTo>
                <a:close/>
                <a:moveTo>
                  <a:pt x="2871845" y="1240457"/>
                </a:moveTo>
                <a:lnTo>
                  <a:pt x="2874183" y="1240457"/>
                </a:lnTo>
                <a:lnTo>
                  <a:pt x="2870891" y="1241412"/>
                </a:lnTo>
                <a:close/>
                <a:moveTo>
                  <a:pt x="7250219" y="1225783"/>
                </a:moveTo>
                <a:cubicBezTo>
                  <a:pt x="7231582" y="1224308"/>
                  <a:pt x="7218710" y="1234497"/>
                  <a:pt x="7201548" y="1236644"/>
                </a:cubicBezTo>
                <a:cubicBezTo>
                  <a:pt x="7185337" y="1239503"/>
                  <a:pt x="7156733" y="1228060"/>
                  <a:pt x="7146249" y="1250946"/>
                </a:cubicBezTo>
                <a:cubicBezTo>
                  <a:pt x="7143385" y="1268107"/>
                  <a:pt x="7150062" y="1295757"/>
                  <a:pt x="7171035" y="1293853"/>
                </a:cubicBezTo>
                <a:cubicBezTo>
                  <a:pt x="7192013" y="1291944"/>
                  <a:pt x="7186291" y="1270016"/>
                  <a:pt x="7192968" y="1265249"/>
                </a:cubicBezTo>
                <a:cubicBezTo>
                  <a:pt x="7204410" y="1258098"/>
                  <a:pt x="7236232" y="1257381"/>
                  <a:pt x="7256253" y="1246208"/>
                </a:cubicBezTo>
                <a:lnTo>
                  <a:pt x="7270425" y="1231666"/>
                </a:lnTo>
                <a:lnTo>
                  <a:pt x="7271149" y="1231877"/>
                </a:lnTo>
                <a:lnTo>
                  <a:pt x="7271149" y="1230923"/>
                </a:lnTo>
                <a:lnTo>
                  <a:pt x="7270425" y="1231666"/>
                </a:lnTo>
                <a:close/>
                <a:moveTo>
                  <a:pt x="3010937" y="1166547"/>
                </a:moveTo>
                <a:cubicBezTo>
                  <a:pt x="3015807" y="1165893"/>
                  <a:pt x="3019755" y="1166564"/>
                  <a:pt x="3022496" y="1168947"/>
                </a:cubicBezTo>
                <a:cubicBezTo>
                  <a:pt x="3024400" y="1192784"/>
                  <a:pt x="2999609" y="1203273"/>
                  <a:pt x="2980540" y="1201364"/>
                </a:cubicBezTo>
                <a:lnTo>
                  <a:pt x="2974823" y="1225201"/>
                </a:lnTo>
                <a:cubicBezTo>
                  <a:pt x="2982449" y="1232827"/>
                  <a:pt x="3019633" y="1187062"/>
                  <a:pt x="3031076" y="1225201"/>
                </a:cubicBezTo>
                <a:cubicBezTo>
                  <a:pt x="2988170" y="1226155"/>
                  <a:pt x="2954799" y="1257618"/>
                  <a:pt x="2919519" y="1275733"/>
                </a:cubicBezTo>
                <a:cubicBezTo>
                  <a:pt x="2908080" y="1281455"/>
                  <a:pt x="2855639" y="1278596"/>
                  <a:pt x="2871845" y="1312922"/>
                </a:cubicBezTo>
                <a:lnTo>
                  <a:pt x="2839428" y="1308155"/>
                </a:lnTo>
                <a:lnTo>
                  <a:pt x="2831802" y="1336759"/>
                </a:lnTo>
                <a:lnTo>
                  <a:pt x="2800335" y="1328174"/>
                </a:lnTo>
                <a:lnTo>
                  <a:pt x="2816546" y="1308155"/>
                </a:lnTo>
                <a:lnTo>
                  <a:pt x="2792709" y="1288131"/>
                </a:lnTo>
                <a:cubicBezTo>
                  <a:pt x="2818450" y="1290035"/>
                  <a:pt x="2836570" y="1283364"/>
                  <a:pt x="2840383" y="1255714"/>
                </a:cubicBezTo>
                <a:lnTo>
                  <a:pt x="2856589" y="1255714"/>
                </a:lnTo>
                <a:lnTo>
                  <a:pt x="2848009" y="1271920"/>
                </a:lnTo>
                <a:cubicBezTo>
                  <a:pt x="2873754" y="1274783"/>
                  <a:pt x="2900449" y="1264294"/>
                  <a:pt x="2911893" y="1240457"/>
                </a:cubicBezTo>
                <a:lnTo>
                  <a:pt x="2874183" y="1240457"/>
                </a:lnTo>
                <a:lnTo>
                  <a:pt x="2885267" y="1237242"/>
                </a:lnTo>
                <a:cubicBezTo>
                  <a:pt x="2919313" y="1222057"/>
                  <a:pt x="2981717" y="1170469"/>
                  <a:pt x="3010937" y="1166547"/>
                </a:cubicBezTo>
                <a:close/>
                <a:moveTo>
                  <a:pt x="4104636" y="1158146"/>
                </a:moveTo>
                <a:cubicBezTo>
                  <a:pt x="4085373" y="1159173"/>
                  <a:pt x="4094670" y="1169186"/>
                  <a:pt x="4084659" y="1181340"/>
                </a:cubicBezTo>
                <a:cubicBezTo>
                  <a:pt x="4071312" y="1197551"/>
                  <a:pt x="4068449" y="1188017"/>
                  <a:pt x="4062727" y="1195643"/>
                </a:cubicBezTo>
                <a:cubicBezTo>
                  <a:pt x="4064636" y="1207086"/>
                  <a:pt x="4107542" y="1250946"/>
                  <a:pt x="4110400" y="1226155"/>
                </a:cubicBezTo>
                <a:lnTo>
                  <a:pt x="4118985" y="1167038"/>
                </a:lnTo>
                <a:lnTo>
                  <a:pt x="4133435" y="1160239"/>
                </a:lnTo>
                <a:lnTo>
                  <a:pt x="4135191" y="1160367"/>
                </a:lnTo>
                <a:lnTo>
                  <a:pt x="4135191" y="1159413"/>
                </a:lnTo>
                <a:lnTo>
                  <a:pt x="4133435" y="1160239"/>
                </a:lnTo>
                <a:close/>
                <a:moveTo>
                  <a:pt x="7742167" y="1136530"/>
                </a:moveTo>
                <a:lnTo>
                  <a:pt x="7742094" y="1136660"/>
                </a:lnTo>
                <a:lnTo>
                  <a:pt x="7721814" y="1139241"/>
                </a:lnTo>
                <a:cubicBezTo>
                  <a:pt x="7686685" y="1147196"/>
                  <a:pt x="7619643" y="1167753"/>
                  <a:pt x="7606772" y="1172760"/>
                </a:cubicBezTo>
                <a:cubicBezTo>
                  <a:pt x="7594379" y="1178482"/>
                  <a:pt x="7586748" y="1171806"/>
                  <a:pt x="7590561" y="1191830"/>
                </a:cubicBezTo>
                <a:cubicBezTo>
                  <a:pt x="7604863" y="1185153"/>
                  <a:pt x="7640144" y="1193738"/>
                  <a:pt x="7649678" y="1190875"/>
                </a:cubicBezTo>
                <a:cubicBezTo>
                  <a:pt x="7659213" y="1188017"/>
                  <a:pt x="7660167" y="1173715"/>
                  <a:pt x="7668748" y="1167993"/>
                </a:cubicBezTo>
                <a:cubicBezTo>
                  <a:pt x="7684004" y="1159413"/>
                  <a:pt x="7711654" y="1160367"/>
                  <a:pt x="7728814" y="1160367"/>
                </a:cubicBezTo>
                <a:lnTo>
                  <a:pt x="7742094" y="1136660"/>
                </a:lnTo>
                <a:lnTo>
                  <a:pt x="7743116" y="1136530"/>
                </a:lnTo>
                <a:close/>
                <a:moveTo>
                  <a:pt x="7943345" y="1135576"/>
                </a:moveTo>
                <a:lnTo>
                  <a:pt x="7941537" y="1136912"/>
                </a:lnTo>
                <a:lnTo>
                  <a:pt x="7882326" y="1149399"/>
                </a:lnTo>
                <a:cubicBezTo>
                  <a:pt x="7861827" y="1153213"/>
                  <a:pt x="7841327" y="1157027"/>
                  <a:pt x="7821303" y="1162271"/>
                </a:cubicBezTo>
                <a:cubicBezTo>
                  <a:pt x="7634422" y="1212808"/>
                  <a:pt x="7452308" y="1273829"/>
                  <a:pt x="7265432" y="1326270"/>
                </a:cubicBezTo>
                <a:cubicBezTo>
                  <a:pt x="7236828" y="1334850"/>
                  <a:pt x="7197735" y="1331991"/>
                  <a:pt x="7169131" y="1341526"/>
                </a:cubicBezTo>
                <a:cubicBezTo>
                  <a:pt x="7108110" y="1362500"/>
                  <a:pt x="7054715" y="1418753"/>
                  <a:pt x="6987017" y="1430197"/>
                </a:cubicBezTo>
                <a:cubicBezTo>
                  <a:pt x="6925996" y="1439731"/>
                  <a:pt x="6908831" y="1456892"/>
                  <a:pt x="6857345" y="1476916"/>
                </a:cubicBezTo>
                <a:cubicBezTo>
                  <a:pt x="6829695" y="1488359"/>
                  <a:pt x="6815393" y="1504565"/>
                  <a:pt x="6781067" y="1489314"/>
                </a:cubicBezTo>
                <a:lnTo>
                  <a:pt x="6761043" y="1518868"/>
                </a:lnTo>
                <a:lnTo>
                  <a:pt x="6796324" y="1540800"/>
                </a:lnTo>
                <a:cubicBezTo>
                  <a:pt x="7087132" y="1453079"/>
                  <a:pt x="7376985" y="1363454"/>
                  <a:pt x="7668748" y="1280500"/>
                </a:cubicBezTo>
                <a:cubicBezTo>
                  <a:pt x="7705218" y="1270132"/>
                  <a:pt x="7733733" y="1262191"/>
                  <a:pt x="7755751" y="1256221"/>
                </a:cubicBezTo>
                <a:lnTo>
                  <a:pt x="7773250" y="1251681"/>
                </a:lnTo>
                <a:lnTo>
                  <a:pt x="7772035" y="1254550"/>
                </a:lnTo>
                <a:cubicBezTo>
                  <a:pt x="7769875" y="1258632"/>
                  <a:pt x="7767193" y="1261910"/>
                  <a:pt x="7763140" y="1263340"/>
                </a:cubicBezTo>
                <a:cubicBezTo>
                  <a:pt x="7748122" y="1268347"/>
                  <a:pt x="7866652" y="1228837"/>
                  <a:pt x="7803768" y="1243764"/>
                </a:cubicBezTo>
                <a:lnTo>
                  <a:pt x="7773250" y="1251681"/>
                </a:lnTo>
                <a:lnTo>
                  <a:pt x="7777801" y="1240934"/>
                </a:lnTo>
                <a:cubicBezTo>
                  <a:pt x="7781734" y="1231637"/>
                  <a:pt x="7786977" y="1223295"/>
                  <a:pt x="7800324" y="1224247"/>
                </a:cubicBezTo>
                <a:lnTo>
                  <a:pt x="7768862" y="1208040"/>
                </a:lnTo>
                <a:lnTo>
                  <a:pt x="7840372" y="1191830"/>
                </a:lnTo>
                <a:cubicBezTo>
                  <a:pt x="7838463" y="1217575"/>
                  <a:pt x="7838463" y="1218525"/>
                  <a:pt x="7864209" y="1215666"/>
                </a:cubicBezTo>
                <a:lnTo>
                  <a:pt x="7847998" y="1191830"/>
                </a:lnTo>
                <a:lnTo>
                  <a:pt x="7881369" y="1181340"/>
                </a:lnTo>
                <a:lnTo>
                  <a:pt x="7941537" y="1136912"/>
                </a:lnTo>
                <a:lnTo>
                  <a:pt x="7943345" y="1136530"/>
                </a:lnTo>
                <a:close/>
                <a:moveTo>
                  <a:pt x="8000912" y="1127232"/>
                </a:moveTo>
                <a:cubicBezTo>
                  <a:pt x="7987921" y="1127232"/>
                  <a:pt x="7973858" y="1131761"/>
                  <a:pt x="7964323" y="1137480"/>
                </a:cubicBezTo>
                <a:cubicBezTo>
                  <a:pt x="7945254" y="1148923"/>
                  <a:pt x="7891858" y="1205177"/>
                  <a:pt x="7903302" y="1216621"/>
                </a:cubicBezTo>
                <a:cubicBezTo>
                  <a:pt x="7938577" y="1216621"/>
                  <a:pt x="7978625" y="1202319"/>
                  <a:pt x="8009138" y="1184204"/>
                </a:cubicBezTo>
                <a:cubicBezTo>
                  <a:pt x="8013905" y="1181340"/>
                  <a:pt x="8039646" y="1161317"/>
                  <a:pt x="8032020" y="1152736"/>
                </a:cubicBezTo>
                <a:lnTo>
                  <a:pt x="8008183" y="1148923"/>
                </a:lnTo>
                <a:lnTo>
                  <a:pt x="8032020" y="1145111"/>
                </a:lnTo>
                <a:lnTo>
                  <a:pt x="8031066" y="1144156"/>
                </a:lnTo>
                <a:cubicBezTo>
                  <a:pt x="8025822" y="1131761"/>
                  <a:pt x="8013903" y="1127232"/>
                  <a:pt x="8000912" y="1127232"/>
                </a:cubicBezTo>
                <a:close/>
                <a:moveTo>
                  <a:pt x="7819023" y="1115328"/>
                </a:moveTo>
                <a:cubicBezTo>
                  <a:pt x="7804497" y="1111976"/>
                  <a:pt x="7783402" y="1122705"/>
                  <a:pt x="7769816" y="1126996"/>
                </a:cubicBezTo>
                <a:cubicBezTo>
                  <a:pt x="7751701" y="1132713"/>
                  <a:pt x="7746934" y="1119365"/>
                  <a:pt x="7750747" y="1144156"/>
                </a:cubicBezTo>
                <a:cubicBezTo>
                  <a:pt x="7765049" y="1143202"/>
                  <a:pt x="7836559" y="1153691"/>
                  <a:pt x="7830837" y="1124132"/>
                </a:cubicBezTo>
                <a:cubicBezTo>
                  <a:pt x="7827976" y="1119126"/>
                  <a:pt x="7823864" y="1116445"/>
                  <a:pt x="7819023" y="1115328"/>
                </a:cubicBezTo>
                <a:close/>
                <a:moveTo>
                  <a:pt x="7673633" y="1082181"/>
                </a:moveTo>
                <a:cubicBezTo>
                  <a:pt x="7669223" y="1082419"/>
                  <a:pt x="7664455" y="1085042"/>
                  <a:pt x="7657304" y="1085994"/>
                </a:cubicBezTo>
                <a:cubicBezTo>
                  <a:pt x="7632518" y="1089807"/>
                  <a:pt x="7569588" y="1107926"/>
                  <a:pt x="7543842" y="1116506"/>
                </a:cubicBezTo>
                <a:cubicBezTo>
                  <a:pt x="7518101" y="1125087"/>
                  <a:pt x="7458030" y="1139389"/>
                  <a:pt x="7456126" y="1176573"/>
                </a:cubicBezTo>
                <a:lnTo>
                  <a:pt x="7455172" y="1176573"/>
                </a:lnTo>
                <a:cubicBezTo>
                  <a:pt x="7469474" y="1181340"/>
                  <a:pt x="7473287" y="1165134"/>
                  <a:pt x="7484730" y="1163225"/>
                </a:cubicBezTo>
                <a:cubicBezTo>
                  <a:pt x="7496169" y="1161317"/>
                  <a:pt x="7505704" y="1167993"/>
                  <a:pt x="7520006" y="1165134"/>
                </a:cubicBezTo>
                <a:cubicBezTo>
                  <a:pt x="7546705" y="1160367"/>
                  <a:pt x="7693539" y="1123178"/>
                  <a:pt x="7687817" y="1092670"/>
                </a:cubicBezTo>
                <a:cubicBezTo>
                  <a:pt x="7682096" y="1084088"/>
                  <a:pt x="7678043" y="1081942"/>
                  <a:pt x="7673633" y="1082181"/>
                </a:cubicBezTo>
                <a:close/>
                <a:moveTo>
                  <a:pt x="7622983" y="1072646"/>
                </a:moveTo>
                <a:cubicBezTo>
                  <a:pt x="7577214" y="1070737"/>
                  <a:pt x="7508567" y="1076459"/>
                  <a:pt x="7466610" y="1095528"/>
                </a:cubicBezTo>
                <a:cubicBezTo>
                  <a:pt x="7424659" y="1114598"/>
                  <a:pt x="7452308" y="1108876"/>
                  <a:pt x="7447541" y="1121274"/>
                </a:cubicBezTo>
                <a:lnTo>
                  <a:pt x="7503799" y="1117461"/>
                </a:lnTo>
                <a:close/>
                <a:moveTo>
                  <a:pt x="8046322" y="1056435"/>
                </a:moveTo>
                <a:lnTo>
                  <a:pt x="8046043" y="1056635"/>
                </a:lnTo>
                <a:lnTo>
                  <a:pt x="8002269" y="1063737"/>
                </a:lnTo>
                <a:cubicBezTo>
                  <a:pt x="7951809" y="1067582"/>
                  <a:pt x="7892098" y="1067403"/>
                  <a:pt x="7887091" y="1120319"/>
                </a:cubicBezTo>
                <a:cubicBezTo>
                  <a:pt x="7914741" y="1126041"/>
                  <a:pt x="7928093" y="1107926"/>
                  <a:pt x="7949066" y="1098391"/>
                </a:cubicBezTo>
                <a:cubicBezTo>
                  <a:pt x="7970045" y="1088857"/>
                  <a:pt x="7990068" y="1103159"/>
                  <a:pt x="7991018" y="1071692"/>
                </a:cubicBezTo>
                <a:lnTo>
                  <a:pt x="8002462" y="1087902"/>
                </a:lnTo>
                <a:lnTo>
                  <a:pt x="8046043" y="1056635"/>
                </a:lnTo>
                <a:lnTo>
                  <a:pt x="8047277" y="1056435"/>
                </a:lnTo>
                <a:close/>
                <a:moveTo>
                  <a:pt x="8350478" y="1048809"/>
                </a:moveTo>
                <a:cubicBezTo>
                  <a:pt x="8336176" y="1038320"/>
                  <a:pt x="8230340" y="1093624"/>
                  <a:pt x="8230340" y="1100296"/>
                </a:cubicBezTo>
                <a:lnTo>
                  <a:pt x="8252272" y="1119365"/>
                </a:lnTo>
                <a:lnTo>
                  <a:pt x="8282781" y="1107926"/>
                </a:lnTo>
                <a:lnTo>
                  <a:pt x="8342852" y="1120319"/>
                </a:lnTo>
                <a:lnTo>
                  <a:pt x="8231294" y="1152736"/>
                </a:lnTo>
                <a:cubicBezTo>
                  <a:pt x="8277059" y="1161317"/>
                  <a:pt x="8348569" y="1166084"/>
                  <a:pt x="8375269" y="1121274"/>
                </a:cubicBezTo>
                <a:lnTo>
                  <a:pt x="8359058" y="1113643"/>
                </a:lnTo>
                <a:lnTo>
                  <a:pt x="8382895" y="1097437"/>
                </a:lnTo>
                <a:lnTo>
                  <a:pt x="8319015" y="1105063"/>
                </a:lnTo>
                <a:lnTo>
                  <a:pt x="8351432" y="1048809"/>
                </a:lnTo>
                <a:close/>
                <a:moveTo>
                  <a:pt x="5265769" y="1020353"/>
                </a:moveTo>
                <a:cubicBezTo>
                  <a:pt x="5238237" y="1018119"/>
                  <a:pt x="5217141" y="1022590"/>
                  <a:pt x="5199264" y="1055485"/>
                </a:cubicBezTo>
                <a:cubicBezTo>
                  <a:pt x="5228822" y="1057390"/>
                  <a:pt x="5259330" y="1058344"/>
                  <a:pt x="5285076" y="1041183"/>
                </a:cubicBezTo>
                <a:cubicBezTo>
                  <a:pt x="5292702" y="1036416"/>
                  <a:pt x="5299378" y="1041183"/>
                  <a:pt x="5295565" y="1023064"/>
                </a:cubicBezTo>
                <a:lnTo>
                  <a:pt x="5295565" y="1024018"/>
                </a:lnTo>
                <a:cubicBezTo>
                  <a:pt x="5284839" y="1022588"/>
                  <a:pt x="5274946" y="1021098"/>
                  <a:pt x="5265769" y="1020353"/>
                </a:cubicBezTo>
                <a:close/>
                <a:moveTo>
                  <a:pt x="8104260" y="971966"/>
                </a:moveTo>
                <a:cubicBezTo>
                  <a:pt x="8085354" y="967406"/>
                  <a:pt x="8055857" y="981352"/>
                  <a:pt x="8038692" y="979208"/>
                </a:cubicBezTo>
                <a:lnTo>
                  <a:pt x="7717375" y="1065020"/>
                </a:lnTo>
                <a:lnTo>
                  <a:pt x="7704028" y="1086948"/>
                </a:lnTo>
                <a:lnTo>
                  <a:pt x="8118121" y="983425"/>
                </a:lnTo>
                <a:lnTo>
                  <a:pt x="8118787" y="983975"/>
                </a:lnTo>
                <a:lnTo>
                  <a:pt x="8119736" y="983021"/>
                </a:lnTo>
                <a:lnTo>
                  <a:pt x="8118121" y="983425"/>
                </a:lnTo>
                <a:close/>
                <a:moveTo>
                  <a:pt x="8310430" y="968719"/>
                </a:moveTo>
                <a:cubicBezTo>
                  <a:pt x="8256085" y="978253"/>
                  <a:pt x="8180762" y="982066"/>
                  <a:pt x="8158830" y="1040229"/>
                </a:cubicBezTo>
                <a:cubicBezTo>
                  <a:pt x="8197923" y="1023064"/>
                  <a:pt x="8241783" y="1024018"/>
                  <a:pt x="8280876" y="1005903"/>
                </a:cubicBezTo>
                <a:cubicBezTo>
                  <a:pt x="8299946" y="997323"/>
                  <a:pt x="8317106" y="993510"/>
                  <a:pt x="8311385" y="968719"/>
                </a:cubicBezTo>
                <a:close/>
                <a:moveTo>
                  <a:pt x="8006275" y="968719"/>
                </a:moveTo>
                <a:lnTo>
                  <a:pt x="8005775" y="968867"/>
                </a:lnTo>
                <a:lnTo>
                  <a:pt x="7947518" y="974797"/>
                </a:lnTo>
                <a:cubicBezTo>
                  <a:pt x="7927854" y="979207"/>
                  <a:pt x="7908547" y="985405"/>
                  <a:pt x="7889954" y="991601"/>
                </a:cubicBezTo>
                <a:cubicBezTo>
                  <a:pt x="7877556" y="995414"/>
                  <a:pt x="7867067" y="984925"/>
                  <a:pt x="7870885" y="1008762"/>
                </a:cubicBezTo>
                <a:lnTo>
                  <a:pt x="8005775" y="968867"/>
                </a:lnTo>
                <a:lnTo>
                  <a:pt x="8007229" y="968719"/>
                </a:lnTo>
                <a:close/>
                <a:moveTo>
                  <a:pt x="7626796" y="967764"/>
                </a:moveTo>
                <a:cubicBezTo>
                  <a:pt x="7561957" y="969673"/>
                  <a:pt x="7484730" y="1004949"/>
                  <a:pt x="7419891" y="1017347"/>
                </a:cubicBezTo>
                <a:lnTo>
                  <a:pt x="7407498" y="1029740"/>
                </a:lnTo>
                <a:lnTo>
                  <a:pt x="7407498" y="1072646"/>
                </a:lnTo>
                <a:cubicBezTo>
                  <a:pt x="7444682" y="1056435"/>
                  <a:pt x="7431335" y="1083135"/>
                  <a:pt x="7462797" y="1080272"/>
                </a:cubicBezTo>
                <a:lnTo>
                  <a:pt x="7466610" y="1056435"/>
                </a:lnTo>
                <a:lnTo>
                  <a:pt x="7478054" y="1072646"/>
                </a:lnTo>
                <a:cubicBezTo>
                  <a:pt x="7493310" y="1074555"/>
                  <a:pt x="7505704" y="1072646"/>
                  <a:pt x="7510471" y="1056435"/>
                </a:cubicBezTo>
                <a:lnTo>
                  <a:pt x="7494265" y="1048809"/>
                </a:lnTo>
                <a:lnTo>
                  <a:pt x="7530495" y="1032598"/>
                </a:lnTo>
                <a:cubicBezTo>
                  <a:pt x="7542888" y="1039275"/>
                  <a:pt x="7511425" y="1057390"/>
                  <a:pt x="7538121" y="1056435"/>
                </a:cubicBezTo>
                <a:cubicBezTo>
                  <a:pt x="7564820" y="1055485"/>
                  <a:pt x="7709745" y="1026881"/>
                  <a:pt x="7733582" y="1020205"/>
                </a:cubicBezTo>
                <a:cubicBezTo>
                  <a:pt x="7750747" y="1015438"/>
                  <a:pt x="7778397" y="1006858"/>
                  <a:pt x="7761236" y="983975"/>
                </a:cubicBezTo>
                <a:cubicBezTo>
                  <a:pt x="7746934" y="994460"/>
                  <a:pt x="7723097" y="983975"/>
                  <a:pt x="7714512" y="983975"/>
                </a:cubicBezTo>
                <a:cubicBezTo>
                  <a:pt x="7705932" y="983975"/>
                  <a:pt x="7708795" y="997323"/>
                  <a:pt x="7704028" y="999227"/>
                </a:cubicBezTo>
                <a:cubicBezTo>
                  <a:pt x="7664935" y="1015438"/>
                  <a:pt x="7638235" y="1011625"/>
                  <a:pt x="7597237" y="1015438"/>
                </a:cubicBezTo>
                <a:cubicBezTo>
                  <a:pt x="7594379" y="986834"/>
                  <a:pt x="7650633" y="985879"/>
                  <a:pt x="7668748" y="983021"/>
                </a:cubicBezTo>
                <a:lnTo>
                  <a:pt x="7670656" y="983975"/>
                </a:lnTo>
                <a:cubicBezTo>
                  <a:pt x="7664935" y="963951"/>
                  <a:pt x="7643002" y="967764"/>
                  <a:pt x="7626796" y="967764"/>
                </a:cubicBezTo>
                <a:close/>
                <a:moveTo>
                  <a:pt x="3759526" y="928671"/>
                </a:moveTo>
                <a:lnTo>
                  <a:pt x="3759748" y="929363"/>
                </a:lnTo>
                <a:lnTo>
                  <a:pt x="3758571" y="929626"/>
                </a:lnTo>
                <a:close/>
                <a:moveTo>
                  <a:pt x="5277881" y="922102"/>
                </a:moveTo>
                <a:cubicBezTo>
                  <a:pt x="5252360" y="920269"/>
                  <a:pt x="5228581" y="955845"/>
                  <a:pt x="5279354" y="980158"/>
                </a:cubicBezTo>
                <a:lnTo>
                  <a:pt x="5263148" y="1016392"/>
                </a:lnTo>
                <a:cubicBezTo>
                  <a:pt x="5289843" y="983975"/>
                  <a:pt x="5313680" y="1006858"/>
                  <a:pt x="5327982" y="1004949"/>
                </a:cubicBezTo>
                <a:cubicBezTo>
                  <a:pt x="5348006" y="1002090"/>
                  <a:pt x="5367075" y="977299"/>
                  <a:pt x="5391866" y="984925"/>
                </a:cubicBezTo>
                <a:lnTo>
                  <a:pt x="5375655" y="1008762"/>
                </a:lnTo>
                <a:lnTo>
                  <a:pt x="5403305" y="1001136"/>
                </a:lnTo>
                <a:cubicBezTo>
                  <a:pt x="5409027" y="969673"/>
                  <a:pt x="5409981" y="928671"/>
                  <a:pt x="5364212" y="945836"/>
                </a:cubicBezTo>
                <a:cubicBezTo>
                  <a:pt x="5352773" y="949649"/>
                  <a:pt x="5348960" y="993510"/>
                  <a:pt x="5311771" y="984925"/>
                </a:cubicBezTo>
                <a:cubicBezTo>
                  <a:pt x="5325123" y="964906"/>
                  <a:pt x="5308912" y="973486"/>
                  <a:pt x="5304145" y="962997"/>
                </a:cubicBezTo>
                <a:cubicBezTo>
                  <a:pt x="5299378" y="952508"/>
                  <a:pt x="5305099" y="945836"/>
                  <a:pt x="5301287" y="939160"/>
                </a:cubicBezTo>
                <a:lnTo>
                  <a:pt x="5301287" y="938206"/>
                </a:lnTo>
                <a:cubicBezTo>
                  <a:pt x="5295089" y="927480"/>
                  <a:pt x="5286388" y="922712"/>
                  <a:pt x="5277881" y="922102"/>
                </a:cubicBezTo>
                <a:close/>
                <a:moveTo>
                  <a:pt x="3831036" y="913415"/>
                </a:moveTo>
                <a:lnTo>
                  <a:pt x="3799573" y="937251"/>
                </a:lnTo>
                <a:lnTo>
                  <a:pt x="3815779" y="948695"/>
                </a:lnTo>
                <a:cubicBezTo>
                  <a:pt x="3811966" y="966810"/>
                  <a:pt x="3740456" y="987788"/>
                  <a:pt x="3719478" y="968719"/>
                </a:cubicBezTo>
                <a:cubicBezTo>
                  <a:pt x="3698505" y="949649"/>
                  <a:pt x="3760480" y="944882"/>
                  <a:pt x="3767151" y="952508"/>
                </a:cubicBezTo>
                <a:lnTo>
                  <a:pt x="3759748" y="929363"/>
                </a:lnTo>
                <a:close/>
                <a:moveTo>
                  <a:pt x="8558332" y="912465"/>
                </a:moveTo>
                <a:lnTo>
                  <a:pt x="8446779" y="936302"/>
                </a:lnTo>
                <a:cubicBezTo>
                  <a:pt x="8442011" y="968719"/>
                  <a:pt x="8469661" y="942019"/>
                  <a:pt x="8484918" y="938206"/>
                </a:cubicBezTo>
                <a:cubicBezTo>
                  <a:pt x="8500174" y="934393"/>
                  <a:pt x="8522102" y="926767"/>
                  <a:pt x="8534495" y="932484"/>
                </a:cubicBezTo>
                <a:cubicBezTo>
                  <a:pt x="8522102" y="970623"/>
                  <a:pt x="8469661" y="952508"/>
                  <a:pt x="8446779" y="972532"/>
                </a:cubicBezTo>
                <a:cubicBezTo>
                  <a:pt x="8446779" y="1001136"/>
                  <a:pt x="8575497" y="957275"/>
                  <a:pt x="8592658" y="961088"/>
                </a:cubicBezTo>
                <a:lnTo>
                  <a:pt x="8606005" y="921045"/>
                </a:lnTo>
                <a:lnTo>
                  <a:pt x="8549752" y="937251"/>
                </a:lnTo>
                <a:lnTo>
                  <a:pt x="8557382" y="913415"/>
                </a:lnTo>
                <a:close/>
                <a:moveTo>
                  <a:pt x="7878511" y="904834"/>
                </a:moveTo>
                <a:cubicBezTo>
                  <a:pt x="7878511" y="904834"/>
                  <a:pt x="7894722" y="921045"/>
                  <a:pt x="7894722" y="921045"/>
                </a:cubicBezTo>
                <a:cubicBezTo>
                  <a:pt x="7883278" y="936302"/>
                  <a:pt x="7880420" y="942019"/>
                  <a:pt x="7887091" y="961088"/>
                </a:cubicBezTo>
                <a:cubicBezTo>
                  <a:pt x="7881369" y="965856"/>
                  <a:pt x="7815581" y="954417"/>
                  <a:pt x="7823211" y="984925"/>
                </a:cubicBezTo>
                <a:lnTo>
                  <a:pt x="7991018" y="944882"/>
                </a:lnTo>
                <a:cubicBezTo>
                  <a:pt x="7992927" y="931534"/>
                  <a:pt x="7971949" y="936302"/>
                  <a:pt x="7962414" y="936302"/>
                </a:cubicBezTo>
                <a:cubicBezTo>
                  <a:pt x="7938577" y="936302"/>
                  <a:pt x="7917604" y="943928"/>
                  <a:pt x="7894722" y="944882"/>
                </a:cubicBezTo>
                <a:lnTo>
                  <a:pt x="7934764" y="928671"/>
                </a:lnTo>
                <a:lnTo>
                  <a:pt x="7934764" y="904834"/>
                </a:lnTo>
                <a:close/>
                <a:moveTo>
                  <a:pt x="3544041" y="896254"/>
                </a:moveTo>
                <a:cubicBezTo>
                  <a:pt x="3557388" y="908647"/>
                  <a:pt x="3533552" y="914369"/>
                  <a:pt x="3528784" y="917232"/>
                </a:cubicBezTo>
                <a:cubicBezTo>
                  <a:pt x="3475394" y="954417"/>
                  <a:pt x="3414368" y="982066"/>
                  <a:pt x="3351443" y="1000181"/>
                </a:cubicBezTo>
                <a:lnTo>
                  <a:pt x="3378138" y="974441"/>
                </a:lnTo>
                <a:close/>
                <a:moveTo>
                  <a:pt x="8541409" y="855493"/>
                </a:moveTo>
                <a:cubicBezTo>
                  <a:pt x="8526870" y="854539"/>
                  <a:pt x="8512568" y="853823"/>
                  <a:pt x="8501124" y="856207"/>
                </a:cubicBezTo>
                <a:cubicBezTo>
                  <a:pt x="8495407" y="857161"/>
                  <a:pt x="8495407" y="869559"/>
                  <a:pt x="8489685" y="871463"/>
                </a:cubicBezTo>
                <a:cubicBezTo>
                  <a:pt x="8466803" y="878139"/>
                  <a:pt x="8432477" y="889578"/>
                  <a:pt x="8409594" y="894345"/>
                </a:cubicBezTo>
                <a:cubicBezTo>
                  <a:pt x="8386708" y="899113"/>
                  <a:pt x="8374314" y="902930"/>
                  <a:pt x="8375269" y="888628"/>
                </a:cubicBezTo>
                <a:cubicBezTo>
                  <a:pt x="8390525" y="888628"/>
                  <a:pt x="8405777" y="885765"/>
                  <a:pt x="8420079" y="881952"/>
                </a:cubicBezTo>
                <a:cubicBezTo>
                  <a:pt x="8434381" y="878139"/>
                  <a:pt x="8440103" y="871463"/>
                  <a:pt x="8419129" y="873372"/>
                </a:cubicBezTo>
                <a:cubicBezTo>
                  <a:pt x="8368593" y="878139"/>
                  <a:pt x="8319015" y="895300"/>
                  <a:pt x="8271342" y="909602"/>
                </a:cubicBezTo>
                <a:cubicBezTo>
                  <a:pt x="8287548" y="932484"/>
                  <a:pt x="8305663" y="931534"/>
                  <a:pt x="8330454" y="928671"/>
                </a:cubicBezTo>
                <a:cubicBezTo>
                  <a:pt x="8392429" y="922000"/>
                  <a:pt x="8466803" y="897209"/>
                  <a:pt x="8528778" y="885765"/>
                </a:cubicBezTo>
                <a:cubicBezTo>
                  <a:pt x="8544030" y="882907"/>
                  <a:pt x="8611727" y="883861"/>
                  <a:pt x="8615540" y="880998"/>
                </a:cubicBezTo>
                <a:cubicBezTo>
                  <a:pt x="8623171" y="851439"/>
                  <a:pt x="8582169" y="878139"/>
                  <a:pt x="8567867" y="873372"/>
                </a:cubicBezTo>
                <a:lnTo>
                  <a:pt x="8584077" y="857161"/>
                </a:lnTo>
                <a:lnTo>
                  <a:pt x="8583123" y="856207"/>
                </a:lnTo>
                <a:cubicBezTo>
                  <a:pt x="8570728" y="857639"/>
                  <a:pt x="8555950" y="856447"/>
                  <a:pt x="8541409" y="855493"/>
                </a:cubicBezTo>
                <a:close/>
                <a:moveTo>
                  <a:pt x="8780493" y="850490"/>
                </a:moveTo>
                <a:cubicBezTo>
                  <a:pt x="8775726" y="847626"/>
                  <a:pt x="8686100" y="868605"/>
                  <a:pt x="8674657" y="873372"/>
                </a:cubicBezTo>
                <a:cubicBezTo>
                  <a:pt x="8663213" y="878139"/>
                  <a:pt x="8652729" y="877185"/>
                  <a:pt x="8654633" y="892441"/>
                </a:cubicBezTo>
                <a:cubicBezTo>
                  <a:pt x="8662264" y="901022"/>
                  <a:pt x="8667981" y="910556"/>
                  <a:pt x="8681333" y="910556"/>
                </a:cubicBezTo>
                <a:cubicBezTo>
                  <a:pt x="8719472" y="910556"/>
                  <a:pt x="8795749" y="873372"/>
                  <a:pt x="8838655" y="872417"/>
                </a:cubicBezTo>
                <a:cubicBezTo>
                  <a:pt x="8834838" y="855257"/>
                  <a:pt x="8802421" y="867650"/>
                  <a:pt x="8788119" y="864792"/>
                </a:cubicBezTo>
                <a:cubicBezTo>
                  <a:pt x="8782397" y="862883"/>
                  <a:pt x="8782397" y="851439"/>
                  <a:pt x="8780493" y="850490"/>
                </a:cubicBezTo>
                <a:close/>
                <a:moveTo>
                  <a:pt x="5511050" y="784696"/>
                </a:moveTo>
                <a:cubicBezTo>
                  <a:pt x="5511050" y="784696"/>
                  <a:pt x="5518676" y="808533"/>
                  <a:pt x="5518676" y="808533"/>
                </a:cubicBezTo>
                <a:cubicBezTo>
                  <a:pt x="5491980" y="804720"/>
                  <a:pt x="5469093" y="815209"/>
                  <a:pt x="5446211" y="828557"/>
                </a:cubicBezTo>
                <a:cubicBezTo>
                  <a:pt x="5423329" y="841905"/>
                  <a:pt x="5426187" y="826653"/>
                  <a:pt x="5430005" y="848581"/>
                </a:cubicBezTo>
                <a:lnTo>
                  <a:pt x="5493884" y="824744"/>
                </a:lnTo>
                <a:cubicBezTo>
                  <a:pt x="5497697" y="830466"/>
                  <a:pt x="5484350" y="883861"/>
                  <a:pt x="5506282" y="872417"/>
                </a:cubicBezTo>
                <a:cubicBezTo>
                  <a:pt x="5534886" y="840955"/>
                  <a:pt x="5543467" y="827603"/>
                  <a:pt x="5533932" y="784696"/>
                </a:cubicBezTo>
                <a:close/>
                <a:moveTo>
                  <a:pt x="8774294" y="778143"/>
                </a:moveTo>
                <a:cubicBezTo>
                  <a:pt x="8757847" y="779931"/>
                  <a:pt x="8742829" y="785651"/>
                  <a:pt x="8734724" y="799953"/>
                </a:cubicBezTo>
                <a:lnTo>
                  <a:pt x="8846281" y="792327"/>
                </a:lnTo>
                <a:cubicBezTo>
                  <a:pt x="8842468" y="774212"/>
                  <a:pt x="8831979" y="780884"/>
                  <a:pt x="8822445" y="779929"/>
                </a:cubicBezTo>
                <a:cubicBezTo>
                  <a:pt x="8808620" y="778500"/>
                  <a:pt x="8790742" y="776355"/>
                  <a:pt x="8774294" y="778143"/>
                </a:cubicBezTo>
                <a:close/>
                <a:moveTo>
                  <a:pt x="5615931" y="743699"/>
                </a:moveTo>
                <a:lnTo>
                  <a:pt x="5614977" y="744654"/>
                </a:lnTo>
                <a:lnTo>
                  <a:pt x="5575884" y="756092"/>
                </a:lnTo>
                <a:lnTo>
                  <a:pt x="5599720" y="763723"/>
                </a:lnTo>
                <a:lnTo>
                  <a:pt x="5583510" y="772303"/>
                </a:lnTo>
                <a:lnTo>
                  <a:pt x="5592095" y="807583"/>
                </a:lnTo>
                <a:lnTo>
                  <a:pt x="5623557" y="794231"/>
                </a:lnTo>
                <a:close/>
                <a:moveTo>
                  <a:pt x="4057959" y="742745"/>
                </a:moveTo>
                <a:cubicBezTo>
                  <a:pt x="4057010" y="753234"/>
                  <a:pt x="4036032" y="760860"/>
                  <a:pt x="4027451" y="764677"/>
                </a:cubicBezTo>
                <a:cubicBezTo>
                  <a:pt x="3872987" y="834279"/>
                  <a:pt x="3712807" y="903880"/>
                  <a:pt x="3567877" y="969673"/>
                </a:cubicBezTo>
                <a:cubicBezTo>
                  <a:pt x="3544995" y="980158"/>
                  <a:pt x="3515437" y="975390"/>
                  <a:pt x="3498276" y="1003045"/>
                </a:cubicBezTo>
                <a:lnTo>
                  <a:pt x="3514482" y="1011625"/>
                </a:lnTo>
                <a:lnTo>
                  <a:pt x="3489696" y="1070737"/>
                </a:lnTo>
                <a:cubicBezTo>
                  <a:pt x="3537369" y="1052622"/>
                  <a:pt x="3576458" y="1031649"/>
                  <a:pt x="3621273" y="1006858"/>
                </a:cubicBezTo>
                <a:cubicBezTo>
                  <a:pt x="3630807" y="1003045"/>
                  <a:pt x="3637483" y="1009716"/>
                  <a:pt x="3632716" y="1018296"/>
                </a:cubicBezTo>
                <a:cubicBezTo>
                  <a:pt x="3622227" y="1039275"/>
                  <a:pt x="3282791" y="1179436"/>
                  <a:pt x="3236072" y="1205177"/>
                </a:cubicBezTo>
                <a:lnTo>
                  <a:pt x="3224629" y="1182295"/>
                </a:lnTo>
                <a:cubicBezTo>
                  <a:pt x="3269444" y="1178482"/>
                  <a:pt x="3307582" y="1147969"/>
                  <a:pt x="3343812" y="1129854"/>
                </a:cubicBezTo>
                <a:cubicBezTo>
                  <a:pt x="3360978" y="1121274"/>
                  <a:pt x="3455370" y="1085994"/>
                  <a:pt x="3461092" y="1078368"/>
                </a:cubicBezTo>
                <a:cubicBezTo>
                  <a:pt x="3466809" y="1070737"/>
                  <a:pt x="3464905" y="1063111"/>
                  <a:pt x="3464905" y="1054531"/>
                </a:cubicBezTo>
                <a:cubicBezTo>
                  <a:pt x="3442972" y="1058344"/>
                  <a:pt x="3412464" y="1054531"/>
                  <a:pt x="3404833" y="1078368"/>
                </a:cubicBezTo>
                <a:cubicBezTo>
                  <a:pt x="3404833" y="1078368"/>
                  <a:pt x="3401020" y="1062157"/>
                  <a:pt x="3401020" y="1062157"/>
                </a:cubicBezTo>
                <a:lnTo>
                  <a:pt x="3377184" y="1062157"/>
                </a:lnTo>
                <a:lnTo>
                  <a:pt x="3384814" y="1085994"/>
                </a:lnTo>
                <a:cubicBezTo>
                  <a:pt x="3349534" y="1103159"/>
                  <a:pt x="3308537" y="1113643"/>
                  <a:pt x="3273257" y="1130808"/>
                </a:cubicBezTo>
                <a:cubicBezTo>
                  <a:pt x="3237027" y="1148923"/>
                  <a:pt x="3188399" y="1182295"/>
                  <a:pt x="3154073" y="1197551"/>
                </a:cubicBezTo>
                <a:cubicBezTo>
                  <a:pt x="3134049" y="1206132"/>
                  <a:pt x="3110212" y="1214712"/>
                  <a:pt x="3088285" y="1213757"/>
                </a:cubicBezTo>
                <a:lnTo>
                  <a:pt x="3119747" y="1186108"/>
                </a:lnTo>
                <a:cubicBezTo>
                  <a:pt x="3123560" y="1179436"/>
                  <a:pt x="3082563" y="1192784"/>
                  <a:pt x="3112121" y="1170851"/>
                </a:cubicBezTo>
                <a:cubicBezTo>
                  <a:pt x="3141680" y="1148923"/>
                  <a:pt x="3169329" y="1158458"/>
                  <a:pt x="3176001" y="1154645"/>
                </a:cubicBezTo>
                <a:cubicBezTo>
                  <a:pt x="3180768" y="1151782"/>
                  <a:pt x="3176955" y="1141298"/>
                  <a:pt x="3189353" y="1134621"/>
                </a:cubicBezTo>
                <a:cubicBezTo>
                  <a:pt x="3201746" y="1127945"/>
                  <a:pt x="3228442" y="1127945"/>
                  <a:pt x="3235118" y="1111739"/>
                </a:cubicBezTo>
                <a:cubicBezTo>
                  <a:pt x="3237976" y="1105063"/>
                  <a:pt x="3230350" y="1096483"/>
                  <a:pt x="3233209" y="1089807"/>
                </a:cubicBezTo>
                <a:cubicBezTo>
                  <a:pt x="3241794" y="1069787"/>
                  <a:pt x="3360023" y="1029740"/>
                  <a:pt x="3388627" y="1017347"/>
                </a:cubicBezTo>
                <a:cubicBezTo>
                  <a:pt x="3495413" y="968719"/>
                  <a:pt x="3593623" y="934393"/>
                  <a:pt x="3700409" y="889578"/>
                </a:cubicBezTo>
                <a:lnTo>
                  <a:pt x="3703272" y="887674"/>
                </a:lnTo>
                <a:cubicBezTo>
                  <a:pt x="3820547" y="839046"/>
                  <a:pt x="3933059" y="771349"/>
                  <a:pt x="4057959" y="742745"/>
                </a:cubicBezTo>
                <a:close/>
                <a:moveTo>
                  <a:pt x="5789460" y="730352"/>
                </a:moveTo>
                <a:cubicBezTo>
                  <a:pt x="5780879" y="725584"/>
                  <a:pt x="5755134" y="746558"/>
                  <a:pt x="5742741" y="748467"/>
                </a:cubicBezTo>
                <a:lnTo>
                  <a:pt x="5775158" y="773258"/>
                </a:lnTo>
                <a:lnTo>
                  <a:pt x="5822831" y="748467"/>
                </a:lnTo>
                <a:cubicBezTo>
                  <a:pt x="5794227" y="752279"/>
                  <a:pt x="5791369" y="731306"/>
                  <a:pt x="5789460" y="730352"/>
                </a:cubicBezTo>
                <a:close/>
                <a:moveTo>
                  <a:pt x="4302048" y="688400"/>
                </a:moveTo>
                <a:cubicBezTo>
                  <a:pt x="4280121" y="718908"/>
                  <a:pt x="4248653" y="728443"/>
                  <a:pt x="4214332" y="736073"/>
                </a:cubicBezTo>
                <a:cubicBezTo>
                  <a:pt x="4208610" y="714141"/>
                  <a:pt x="4229584" y="720817"/>
                  <a:pt x="4234351" y="712237"/>
                </a:cubicBezTo>
                <a:cubicBezTo>
                  <a:pt x="4236735" y="707945"/>
                  <a:pt x="4237690" y="702223"/>
                  <a:pt x="4238167" y="697456"/>
                </a:cubicBezTo>
                <a:lnTo>
                  <a:pt x="4239115" y="688445"/>
                </a:lnTo>
                <a:lnTo>
                  <a:pt x="4246675" y="688801"/>
                </a:lnTo>
                <a:cubicBezTo>
                  <a:pt x="4261110" y="691079"/>
                  <a:pt x="4289894" y="696979"/>
                  <a:pt x="4302048" y="688400"/>
                </a:cubicBezTo>
                <a:close/>
                <a:moveTo>
                  <a:pt x="4238169" y="688400"/>
                </a:moveTo>
                <a:lnTo>
                  <a:pt x="4239119" y="688400"/>
                </a:lnTo>
                <a:lnTo>
                  <a:pt x="4239115" y="688445"/>
                </a:lnTo>
                <a:close/>
                <a:moveTo>
                  <a:pt x="3912081" y="676956"/>
                </a:moveTo>
                <a:lnTo>
                  <a:pt x="3934008" y="687445"/>
                </a:lnTo>
                <a:lnTo>
                  <a:pt x="3246561" y="967764"/>
                </a:lnTo>
                <a:lnTo>
                  <a:pt x="3439159" y="868605"/>
                </a:lnTo>
                <a:cubicBezTo>
                  <a:pt x="3600294" y="812351"/>
                  <a:pt x="3756667" y="744654"/>
                  <a:pt x="3913035" y="677911"/>
                </a:cubicBezTo>
                <a:close/>
                <a:moveTo>
                  <a:pt x="9870306" y="656933"/>
                </a:moveTo>
                <a:lnTo>
                  <a:pt x="9917979" y="680769"/>
                </a:lnTo>
                <a:lnTo>
                  <a:pt x="9830263" y="704606"/>
                </a:lnTo>
                <a:cubicBezTo>
                  <a:pt x="9824541" y="671235"/>
                  <a:pt x="9882704" y="703652"/>
                  <a:pt x="9894143" y="676956"/>
                </a:cubicBezTo>
                <a:close/>
                <a:moveTo>
                  <a:pt x="5835229" y="584468"/>
                </a:moveTo>
                <a:lnTo>
                  <a:pt x="5852390" y="615935"/>
                </a:lnTo>
                <a:cubicBezTo>
                  <a:pt x="5857157" y="617839"/>
                  <a:pt x="5905785" y="604492"/>
                  <a:pt x="5911507" y="600679"/>
                </a:cubicBezTo>
                <a:cubicBezTo>
                  <a:pt x="5882902" y="620703"/>
                  <a:pt x="5885761" y="629283"/>
                  <a:pt x="5847622" y="648352"/>
                </a:cubicBezTo>
                <a:cubicBezTo>
                  <a:pt x="5839042" y="637863"/>
                  <a:pt x="5813296" y="593053"/>
                  <a:pt x="5835229" y="584468"/>
                </a:cubicBezTo>
                <a:close/>
                <a:moveTo>
                  <a:pt x="6030690" y="568262"/>
                </a:moveTo>
                <a:lnTo>
                  <a:pt x="5991597" y="600679"/>
                </a:lnTo>
                <a:lnTo>
                  <a:pt x="5999223" y="618794"/>
                </a:lnTo>
                <a:lnTo>
                  <a:pt x="5983017" y="639772"/>
                </a:lnTo>
                <a:lnTo>
                  <a:pt x="6030690" y="639772"/>
                </a:lnTo>
                <a:cubicBezTo>
                  <a:pt x="6030690" y="639772"/>
                  <a:pt x="6030690" y="568262"/>
                  <a:pt x="6030690" y="568262"/>
                </a:cubicBezTo>
                <a:close/>
                <a:moveTo>
                  <a:pt x="5279354" y="552051"/>
                </a:moveTo>
                <a:cubicBezTo>
                  <a:pt x="5241215" y="576842"/>
                  <a:pt x="5181149" y="566353"/>
                  <a:pt x="5151590" y="608305"/>
                </a:cubicBezTo>
                <a:cubicBezTo>
                  <a:pt x="5174472" y="608305"/>
                  <a:pt x="5189729" y="616890"/>
                  <a:pt x="5195451" y="592099"/>
                </a:cubicBezTo>
                <a:lnTo>
                  <a:pt x="5200218" y="607355"/>
                </a:lnTo>
                <a:cubicBezTo>
                  <a:pt x="5206889" y="613072"/>
                  <a:pt x="5292702" y="565399"/>
                  <a:pt x="5279354" y="552051"/>
                </a:cubicBezTo>
                <a:close/>
                <a:moveTo>
                  <a:pt x="7271149" y="201176"/>
                </a:moveTo>
                <a:cubicBezTo>
                  <a:pt x="7208224" y="204989"/>
                  <a:pt x="7134805" y="214524"/>
                  <a:pt x="7073784" y="231685"/>
                </a:cubicBezTo>
                <a:cubicBezTo>
                  <a:pt x="7060436" y="235502"/>
                  <a:pt x="7051851" y="225967"/>
                  <a:pt x="7055669" y="248850"/>
                </a:cubicBezTo>
                <a:close/>
                <a:moveTo>
                  <a:pt x="8594997" y="181748"/>
                </a:moveTo>
                <a:cubicBezTo>
                  <a:pt x="8609105" y="182106"/>
                  <a:pt x="8620547" y="183059"/>
                  <a:pt x="8626983" y="184965"/>
                </a:cubicBezTo>
                <a:cubicBezTo>
                  <a:pt x="8631751" y="185920"/>
                  <a:pt x="8641285" y="201176"/>
                  <a:pt x="8647007" y="204989"/>
                </a:cubicBezTo>
                <a:cubicBezTo>
                  <a:pt x="8620307" y="218337"/>
                  <a:pt x="8586936" y="198313"/>
                  <a:pt x="8559286" y="197363"/>
                </a:cubicBezTo>
                <a:cubicBezTo>
                  <a:pt x="8550706" y="197363"/>
                  <a:pt x="8569775" y="205944"/>
                  <a:pt x="8539262" y="204989"/>
                </a:cubicBezTo>
                <a:cubicBezTo>
                  <a:pt x="8508754" y="204035"/>
                  <a:pt x="8477287" y="198313"/>
                  <a:pt x="8446779" y="201176"/>
                </a:cubicBezTo>
                <a:cubicBezTo>
                  <a:pt x="8446779" y="195455"/>
                  <a:pt x="8458218" y="184965"/>
                  <a:pt x="8459172" y="184965"/>
                </a:cubicBezTo>
                <a:cubicBezTo>
                  <a:pt x="8486348" y="184965"/>
                  <a:pt x="8552672" y="180676"/>
                  <a:pt x="8594997" y="181748"/>
                </a:cubicBezTo>
                <a:close/>
                <a:moveTo>
                  <a:pt x="7567679" y="151594"/>
                </a:moveTo>
                <a:lnTo>
                  <a:pt x="7566725" y="152548"/>
                </a:lnTo>
                <a:cubicBezTo>
                  <a:pt x="7507612" y="149690"/>
                  <a:pt x="7447541" y="159225"/>
                  <a:pt x="7389383" y="170663"/>
                </a:cubicBezTo>
                <a:cubicBezTo>
                  <a:pt x="7375081" y="173527"/>
                  <a:pt x="7344568" y="170663"/>
                  <a:pt x="7351244" y="191642"/>
                </a:cubicBezTo>
                <a:cubicBezTo>
                  <a:pt x="7412265" y="181153"/>
                  <a:pt x="7475195" y="177340"/>
                  <a:pt x="7537171" y="164942"/>
                </a:cubicBezTo>
                <a:cubicBezTo>
                  <a:pt x="7599146" y="152548"/>
                  <a:pt x="7568633" y="163038"/>
                  <a:pt x="7567679" y="151594"/>
                </a:cubicBezTo>
                <a:close/>
                <a:moveTo>
                  <a:pt x="5655020" y="48621"/>
                </a:moveTo>
                <a:lnTo>
                  <a:pt x="5556814" y="98199"/>
                </a:lnTo>
                <a:lnTo>
                  <a:pt x="5367075" y="168759"/>
                </a:lnTo>
                <a:lnTo>
                  <a:pt x="5479582" y="108688"/>
                </a:lnTo>
                <a:close/>
                <a:moveTo>
                  <a:pt x="7816342" y="367"/>
                </a:moveTo>
                <a:cubicBezTo>
                  <a:pt x="7841981" y="-900"/>
                  <a:pt x="7860871" y="947"/>
                  <a:pt x="7867067" y="8574"/>
                </a:cubicBezTo>
                <a:cubicBezTo>
                  <a:pt x="7877556" y="20972"/>
                  <a:pt x="7872789" y="57202"/>
                  <a:pt x="7891858" y="63878"/>
                </a:cubicBezTo>
                <a:cubicBezTo>
                  <a:pt x="7940486" y="65782"/>
                  <a:pt x="7985301" y="51480"/>
                  <a:pt x="8034879" y="57202"/>
                </a:cubicBezTo>
                <a:cubicBezTo>
                  <a:pt x="8059670" y="60060"/>
                  <a:pt x="8080648" y="73412"/>
                  <a:pt x="8106389" y="74362"/>
                </a:cubicBezTo>
                <a:cubicBezTo>
                  <a:pt x="8126413" y="74362"/>
                  <a:pt x="8171228" y="57202"/>
                  <a:pt x="8188388" y="76271"/>
                </a:cubicBezTo>
                <a:cubicBezTo>
                  <a:pt x="8192201" y="80084"/>
                  <a:pt x="8188388" y="91527"/>
                  <a:pt x="8191247" y="96295"/>
                </a:cubicBezTo>
                <a:cubicBezTo>
                  <a:pt x="8204599" y="115364"/>
                  <a:pt x="8385758" y="99153"/>
                  <a:pt x="8421988" y="114410"/>
                </a:cubicBezTo>
                <a:cubicBezTo>
                  <a:pt x="8423896" y="135388"/>
                  <a:pt x="8421988" y="127757"/>
                  <a:pt x="8409594" y="129666"/>
                </a:cubicBezTo>
                <a:cubicBezTo>
                  <a:pt x="8370502" y="137292"/>
                  <a:pt x="8336176" y="135388"/>
                  <a:pt x="8298037" y="138246"/>
                </a:cubicBezTo>
                <a:cubicBezTo>
                  <a:pt x="8281826" y="138246"/>
                  <a:pt x="8275155" y="132525"/>
                  <a:pt x="8278013" y="154457"/>
                </a:cubicBezTo>
                <a:cubicBezTo>
                  <a:pt x="8296128" y="157316"/>
                  <a:pt x="8319015" y="138246"/>
                  <a:pt x="8325687" y="162083"/>
                </a:cubicBezTo>
                <a:lnTo>
                  <a:pt x="8301850" y="178294"/>
                </a:lnTo>
                <a:lnTo>
                  <a:pt x="8413407" y="185920"/>
                </a:lnTo>
                <a:lnTo>
                  <a:pt x="8397197" y="217382"/>
                </a:lnTo>
                <a:cubicBezTo>
                  <a:pt x="8400060" y="220246"/>
                  <a:pt x="8461081" y="192596"/>
                  <a:pt x="8468707" y="225013"/>
                </a:cubicBezTo>
                <a:cubicBezTo>
                  <a:pt x="8426755" y="225013"/>
                  <a:pt x="8378127" y="226917"/>
                  <a:pt x="8337130" y="233593"/>
                </a:cubicBezTo>
                <a:cubicBezTo>
                  <a:pt x="8296128" y="240269"/>
                  <a:pt x="8307572" y="236452"/>
                  <a:pt x="8308526" y="248850"/>
                </a:cubicBezTo>
                <a:lnTo>
                  <a:pt x="8488730" y="248850"/>
                </a:lnTo>
                <a:cubicBezTo>
                  <a:pt x="8488730" y="248850"/>
                  <a:pt x="8565008" y="265056"/>
                  <a:pt x="8565008" y="265056"/>
                </a:cubicBezTo>
                <a:lnTo>
                  <a:pt x="8444870" y="265056"/>
                </a:lnTo>
                <a:cubicBezTo>
                  <a:pt x="8443916" y="265056"/>
                  <a:pt x="8444870" y="284125"/>
                  <a:pt x="8432477" y="287943"/>
                </a:cubicBezTo>
                <a:cubicBezTo>
                  <a:pt x="8420079" y="291756"/>
                  <a:pt x="8391475" y="286989"/>
                  <a:pt x="8371456" y="290801"/>
                </a:cubicBezTo>
                <a:cubicBezTo>
                  <a:pt x="8351432" y="294614"/>
                  <a:pt x="8274200" y="336566"/>
                  <a:pt x="8285644" y="352777"/>
                </a:cubicBezTo>
                <a:cubicBezTo>
                  <a:pt x="8331408" y="388057"/>
                  <a:pt x="8375269" y="369938"/>
                  <a:pt x="8423896" y="378522"/>
                </a:cubicBezTo>
                <a:cubicBezTo>
                  <a:pt x="8472520" y="387103"/>
                  <a:pt x="8483963" y="397592"/>
                  <a:pt x="8491589" y="408076"/>
                </a:cubicBezTo>
                <a:lnTo>
                  <a:pt x="8574543" y="416661"/>
                </a:lnTo>
                <a:lnTo>
                  <a:pt x="8530682" y="416661"/>
                </a:lnTo>
                <a:cubicBezTo>
                  <a:pt x="8530682" y="416661"/>
                  <a:pt x="8534495" y="432867"/>
                  <a:pt x="8534495" y="432867"/>
                </a:cubicBezTo>
                <a:cubicBezTo>
                  <a:pt x="8514476" y="442402"/>
                  <a:pt x="8520193" y="416661"/>
                  <a:pt x="8513522" y="416661"/>
                </a:cubicBezTo>
                <a:cubicBezTo>
                  <a:pt x="8460126" y="411894"/>
                  <a:pt x="8398151" y="454800"/>
                  <a:pt x="8350478" y="469102"/>
                </a:cubicBezTo>
                <a:cubicBezTo>
                  <a:pt x="8302804" y="483404"/>
                  <a:pt x="8262757" y="462426"/>
                  <a:pt x="8246551" y="520588"/>
                </a:cubicBezTo>
                <a:cubicBezTo>
                  <a:pt x="8256085" y="527260"/>
                  <a:pt x="8356200" y="506286"/>
                  <a:pt x="8379082" y="504378"/>
                </a:cubicBezTo>
                <a:cubicBezTo>
                  <a:pt x="8417220" y="502473"/>
                  <a:pt x="8448683" y="510099"/>
                  <a:pt x="8483009" y="511054"/>
                </a:cubicBezTo>
                <a:cubicBezTo>
                  <a:pt x="8501124" y="511054"/>
                  <a:pt x="8526869" y="498656"/>
                  <a:pt x="8545939" y="504378"/>
                </a:cubicBezTo>
                <a:cubicBezTo>
                  <a:pt x="8565008" y="510099"/>
                  <a:pt x="8558332" y="556818"/>
                  <a:pt x="8608868" y="558727"/>
                </a:cubicBezTo>
                <a:cubicBezTo>
                  <a:pt x="8637473" y="559682"/>
                  <a:pt x="8661309" y="541562"/>
                  <a:pt x="8682283" y="538703"/>
                </a:cubicBezTo>
                <a:cubicBezTo>
                  <a:pt x="8694681" y="536795"/>
                  <a:pt x="8713750" y="546329"/>
                  <a:pt x="8729006" y="544425"/>
                </a:cubicBezTo>
                <a:cubicBezTo>
                  <a:pt x="8788119" y="537749"/>
                  <a:pt x="8899676" y="497706"/>
                  <a:pt x="8953072" y="505332"/>
                </a:cubicBezTo>
                <a:cubicBezTo>
                  <a:pt x="8977858" y="509145"/>
                  <a:pt x="8999791" y="532982"/>
                  <a:pt x="9019814" y="535845"/>
                </a:cubicBezTo>
                <a:cubicBezTo>
                  <a:pt x="9049368" y="540612"/>
                  <a:pt x="9089416" y="508191"/>
                  <a:pt x="9097996" y="561586"/>
                </a:cubicBezTo>
                <a:cubicBezTo>
                  <a:pt x="9162835" y="559682"/>
                  <a:pt x="9213367" y="532982"/>
                  <a:pt x="9277251" y="561586"/>
                </a:cubicBezTo>
                <a:lnTo>
                  <a:pt x="9277251" y="584468"/>
                </a:lnTo>
                <a:cubicBezTo>
                  <a:pt x="9277251" y="584468"/>
                  <a:pt x="9229578" y="609259"/>
                  <a:pt x="9229578" y="609259"/>
                </a:cubicBezTo>
                <a:cubicBezTo>
                  <a:pt x="9266762" y="597820"/>
                  <a:pt x="9295366" y="619748"/>
                  <a:pt x="9322061" y="624516"/>
                </a:cubicBezTo>
                <a:cubicBezTo>
                  <a:pt x="9345898" y="629283"/>
                  <a:pt x="9384991" y="624516"/>
                  <a:pt x="9406919" y="633096"/>
                </a:cubicBezTo>
                <a:cubicBezTo>
                  <a:pt x="9428852" y="641676"/>
                  <a:pt x="9421221" y="661700"/>
                  <a:pt x="9442199" y="663609"/>
                </a:cubicBezTo>
                <a:cubicBezTo>
                  <a:pt x="9495594" y="608305"/>
                  <a:pt x="9530870" y="654074"/>
                  <a:pt x="9576639" y="649307"/>
                </a:cubicBezTo>
                <a:cubicBezTo>
                  <a:pt x="9591896" y="647398"/>
                  <a:pt x="9588078" y="633096"/>
                  <a:pt x="9591896" y="633096"/>
                </a:cubicBezTo>
                <a:cubicBezTo>
                  <a:pt x="9630984" y="635959"/>
                  <a:pt x="9686288" y="668376"/>
                  <a:pt x="9732053" y="656933"/>
                </a:cubicBezTo>
                <a:lnTo>
                  <a:pt x="9708216" y="688400"/>
                </a:lnTo>
                <a:cubicBezTo>
                  <a:pt x="9731098" y="679815"/>
                  <a:pt x="9747309" y="698884"/>
                  <a:pt x="9761611" y="701747"/>
                </a:cubicBezTo>
                <a:cubicBezTo>
                  <a:pt x="9775913" y="704606"/>
                  <a:pt x="9780681" y="696026"/>
                  <a:pt x="9790215" y="697935"/>
                </a:cubicBezTo>
                <a:cubicBezTo>
                  <a:pt x="9819774" y="702702"/>
                  <a:pt x="9853145" y="722721"/>
                  <a:pt x="9892238" y="712237"/>
                </a:cubicBezTo>
                <a:lnTo>
                  <a:pt x="9795937" y="728443"/>
                </a:lnTo>
                <a:cubicBezTo>
                  <a:pt x="9787357" y="762769"/>
                  <a:pt x="9868402" y="744654"/>
                  <a:pt x="9867447" y="764677"/>
                </a:cubicBezTo>
                <a:lnTo>
                  <a:pt x="9835980" y="780884"/>
                </a:lnTo>
                <a:cubicBezTo>
                  <a:pt x="9863634" y="828557"/>
                  <a:pt x="9896051" y="785651"/>
                  <a:pt x="9892238" y="860974"/>
                </a:cubicBezTo>
                <a:cubicBezTo>
                  <a:pt x="9889375" y="925813"/>
                  <a:pt x="9837889" y="1029740"/>
                  <a:pt x="9781635" y="1064066"/>
                </a:cubicBezTo>
                <a:cubicBezTo>
                  <a:pt x="9770192" y="1071692"/>
                  <a:pt x="9646241" y="1125087"/>
                  <a:pt x="9638615" y="1126041"/>
                </a:cubicBezTo>
                <a:cubicBezTo>
                  <a:pt x="9624313" y="1127945"/>
                  <a:pt x="9607147" y="1113643"/>
                  <a:pt x="9590941" y="1112694"/>
                </a:cubicBezTo>
                <a:cubicBezTo>
                  <a:pt x="9524199" y="1106972"/>
                  <a:pt x="9467945" y="1131763"/>
                  <a:pt x="9404061" y="1144156"/>
                </a:cubicBezTo>
                <a:lnTo>
                  <a:pt x="9427897" y="1160367"/>
                </a:lnTo>
                <a:cubicBezTo>
                  <a:pt x="9399293" y="1176573"/>
                  <a:pt x="9363063" y="1159413"/>
                  <a:pt x="9344944" y="1160367"/>
                </a:cubicBezTo>
                <a:cubicBezTo>
                  <a:pt x="9341131" y="1160367"/>
                  <a:pt x="9307759" y="1184204"/>
                  <a:pt x="9284877" y="1188971"/>
                </a:cubicBezTo>
                <a:cubicBezTo>
                  <a:pt x="9232436" y="1200410"/>
                  <a:pt x="9178087" y="1204223"/>
                  <a:pt x="9124696" y="1208990"/>
                </a:cubicBezTo>
                <a:lnTo>
                  <a:pt x="9138044" y="1187062"/>
                </a:lnTo>
                <a:lnTo>
                  <a:pt x="9540405" y="1097437"/>
                </a:lnTo>
                <a:cubicBezTo>
                  <a:pt x="9546126" y="1085039"/>
                  <a:pt x="9519431" y="1065020"/>
                  <a:pt x="9512755" y="1065020"/>
                </a:cubicBezTo>
                <a:cubicBezTo>
                  <a:pt x="9466036" y="1060253"/>
                  <a:pt x="9471758" y="1087902"/>
                  <a:pt x="9463177" y="1090761"/>
                </a:cubicBezTo>
                <a:cubicBezTo>
                  <a:pt x="9449825" y="1093624"/>
                  <a:pt x="9422175" y="1080272"/>
                  <a:pt x="9394526" y="1084089"/>
                </a:cubicBezTo>
                <a:cubicBezTo>
                  <a:pt x="9325874" y="1093624"/>
                  <a:pt x="9245784" y="1141298"/>
                  <a:pt x="9167602" y="1153691"/>
                </a:cubicBezTo>
                <a:cubicBezTo>
                  <a:pt x="9089416" y="1166084"/>
                  <a:pt x="9082740" y="1136530"/>
                  <a:pt x="9044601" y="1214712"/>
                </a:cubicBezTo>
                <a:lnTo>
                  <a:pt x="9060812" y="1226155"/>
                </a:lnTo>
                <a:lnTo>
                  <a:pt x="9020764" y="1226155"/>
                </a:lnTo>
                <a:cubicBezTo>
                  <a:pt x="9013138" y="1203273"/>
                  <a:pt x="9052231" y="1207086"/>
                  <a:pt x="9044601" y="1189921"/>
                </a:cubicBezTo>
                <a:cubicBezTo>
                  <a:pt x="9042697" y="1185153"/>
                  <a:pt x="9018860" y="1169902"/>
                  <a:pt x="9016951" y="1169902"/>
                </a:cubicBezTo>
                <a:cubicBezTo>
                  <a:pt x="9005512" y="1169902"/>
                  <a:pt x="8999791" y="1206132"/>
                  <a:pt x="8994069" y="1215666"/>
                </a:cubicBezTo>
                <a:cubicBezTo>
                  <a:pt x="8988347" y="1225201"/>
                  <a:pt x="8975954" y="1222342"/>
                  <a:pt x="8974045" y="1230923"/>
                </a:cubicBezTo>
                <a:cubicBezTo>
                  <a:pt x="8972141" y="1239503"/>
                  <a:pt x="8982625" y="1251896"/>
                  <a:pt x="8980721" y="1261431"/>
                </a:cubicBezTo>
                <a:cubicBezTo>
                  <a:pt x="8978813" y="1270966"/>
                  <a:pt x="8960698" y="1271920"/>
                  <a:pt x="8957839" y="1275733"/>
                </a:cubicBezTo>
                <a:cubicBezTo>
                  <a:pt x="8954976" y="1279551"/>
                  <a:pt x="8964510" y="1292898"/>
                  <a:pt x="8963556" y="1301478"/>
                </a:cubicBezTo>
                <a:cubicBezTo>
                  <a:pt x="8961652" y="1314826"/>
                  <a:pt x="8936861" y="1320548"/>
                  <a:pt x="8941628" y="1338663"/>
                </a:cubicBezTo>
                <a:cubicBezTo>
                  <a:pt x="8984534" y="1334850"/>
                  <a:pt x="9020764" y="1338663"/>
                  <a:pt x="9059857" y="1356778"/>
                </a:cubicBezTo>
                <a:lnTo>
                  <a:pt x="9061766" y="1394917"/>
                </a:lnTo>
                <a:cubicBezTo>
                  <a:pt x="9090370" y="1401593"/>
                  <a:pt x="9118020" y="1393012"/>
                  <a:pt x="9144715" y="1394917"/>
                </a:cubicBezTo>
                <a:cubicBezTo>
                  <a:pt x="9171415" y="1396825"/>
                  <a:pt x="9174274" y="1407314"/>
                  <a:pt x="9187621" y="1409219"/>
                </a:cubicBezTo>
                <a:cubicBezTo>
                  <a:pt x="9227669" y="1413036"/>
                  <a:pt x="9297270" y="1379665"/>
                  <a:pt x="9340176" y="1372989"/>
                </a:cubicBezTo>
                <a:cubicBezTo>
                  <a:pt x="9398339" y="1363454"/>
                  <a:pt x="9490827" y="1371080"/>
                  <a:pt x="9553757" y="1371080"/>
                </a:cubicBezTo>
                <a:cubicBezTo>
                  <a:pt x="9665310" y="1371080"/>
                  <a:pt x="9662451" y="1389199"/>
                  <a:pt x="9748264" y="1409219"/>
                </a:cubicBezTo>
                <a:cubicBezTo>
                  <a:pt x="9765424" y="1413036"/>
                  <a:pt x="9784494" y="1394917"/>
                  <a:pt x="9790215" y="1418753"/>
                </a:cubicBezTo>
                <a:lnTo>
                  <a:pt x="9753985" y="1426384"/>
                </a:lnTo>
                <a:cubicBezTo>
                  <a:pt x="9764470" y="1462614"/>
                  <a:pt x="9732053" y="1447357"/>
                  <a:pt x="9734916" y="1474057"/>
                </a:cubicBezTo>
                <a:cubicBezTo>
                  <a:pt x="9788307" y="1468336"/>
                  <a:pt x="9836934" y="1499798"/>
                  <a:pt x="9886517" y="1514100"/>
                </a:cubicBezTo>
                <a:lnTo>
                  <a:pt x="9862680" y="1594195"/>
                </a:lnTo>
                <a:cubicBezTo>
                  <a:pt x="9901773" y="1586565"/>
                  <a:pt x="9906540" y="1598963"/>
                  <a:pt x="9933236" y="1619936"/>
                </a:cubicBezTo>
                <a:cubicBezTo>
                  <a:pt x="9930377" y="1659984"/>
                  <a:pt x="9947538" y="1719096"/>
                  <a:pt x="9971374" y="1754376"/>
                </a:cubicBezTo>
                <a:cubicBezTo>
                  <a:pt x="9994257" y="1741029"/>
                  <a:pt x="10011422" y="1733398"/>
                  <a:pt x="10039072" y="1738165"/>
                </a:cubicBezTo>
                <a:cubicBezTo>
                  <a:pt x="10041930" y="1764865"/>
                  <a:pt x="9999024" y="1768678"/>
                  <a:pt x="9982818" y="1762002"/>
                </a:cubicBezTo>
                <a:cubicBezTo>
                  <a:pt x="9976142" y="1813493"/>
                  <a:pt x="9993302" y="1860212"/>
                  <a:pt x="9999024" y="1909790"/>
                </a:cubicBezTo>
                <a:cubicBezTo>
                  <a:pt x="10001887" y="1930768"/>
                  <a:pt x="9992353" y="1955559"/>
                  <a:pt x="9995211" y="1970815"/>
                </a:cubicBezTo>
                <a:cubicBezTo>
                  <a:pt x="9998070" y="1986067"/>
                  <a:pt x="10017139" y="2001324"/>
                  <a:pt x="10020957" y="2015626"/>
                </a:cubicBezTo>
                <a:cubicBezTo>
                  <a:pt x="10024770" y="2029928"/>
                  <a:pt x="10020957" y="2053764"/>
                  <a:pt x="10026674" y="2073788"/>
                </a:cubicBezTo>
                <a:cubicBezTo>
                  <a:pt x="10035259" y="2100484"/>
                  <a:pt x="10069580" y="2109069"/>
                  <a:pt x="10071489" y="2149111"/>
                </a:cubicBezTo>
                <a:cubicBezTo>
                  <a:pt x="10074347" y="2202507"/>
                  <a:pt x="10019048" y="2251134"/>
                  <a:pt x="10019048" y="2305479"/>
                </a:cubicBezTo>
                <a:cubicBezTo>
                  <a:pt x="10010468" y="2317877"/>
                  <a:pt x="9969466" y="2312156"/>
                  <a:pt x="9950396" y="2316923"/>
                </a:cubicBezTo>
                <a:cubicBezTo>
                  <a:pt x="9919888" y="2324549"/>
                  <a:pt x="9889375" y="2342668"/>
                  <a:pt x="9855049" y="2350294"/>
                </a:cubicBezTo>
                <a:cubicBezTo>
                  <a:pt x="9820728" y="2357920"/>
                  <a:pt x="9824541" y="2344573"/>
                  <a:pt x="9815006" y="2349340"/>
                </a:cubicBezTo>
                <a:cubicBezTo>
                  <a:pt x="9801659" y="2356016"/>
                  <a:pt x="9794028" y="2389387"/>
                  <a:pt x="9777822" y="2392246"/>
                </a:cubicBezTo>
                <a:cubicBezTo>
                  <a:pt x="9761611" y="2395109"/>
                  <a:pt x="9753985" y="2383666"/>
                  <a:pt x="9739683" y="2385574"/>
                </a:cubicBezTo>
                <a:cubicBezTo>
                  <a:pt x="9699636" y="2390342"/>
                  <a:pt x="9650054" y="2405594"/>
                  <a:pt x="9602380" y="2408457"/>
                </a:cubicBezTo>
                <a:cubicBezTo>
                  <a:pt x="9564241" y="2411315"/>
                  <a:pt x="9532779" y="2389387"/>
                  <a:pt x="9507033" y="2440874"/>
                </a:cubicBezTo>
                <a:lnTo>
                  <a:pt x="9491781" y="2440874"/>
                </a:lnTo>
                <a:cubicBezTo>
                  <a:pt x="9491781" y="2440874"/>
                  <a:pt x="9484151" y="2425617"/>
                  <a:pt x="9484151" y="2425617"/>
                </a:cubicBezTo>
                <a:lnTo>
                  <a:pt x="9464127" y="2434198"/>
                </a:lnTo>
                <a:lnTo>
                  <a:pt x="9471758" y="2449454"/>
                </a:lnTo>
                <a:cubicBezTo>
                  <a:pt x="9386900" y="2480921"/>
                  <a:pt x="9280110" y="2506662"/>
                  <a:pt x="9204786" y="2554336"/>
                </a:cubicBezTo>
                <a:cubicBezTo>
                  <a:pt x="9192389" y="2561966"/>
                  <a:pt x="9179041" y="2569592"/>
                  <a:pt x="9177137" y="2570546"/>
                </a:cubicBezTo>
                <a:cubicBezTo>
                  <a:pt x="9171415" y="2574359"/>
                  <a:pt x="9170461" y="2596287"/>
                  <a:pt x="9155204" y="2599151"/>
                </a:cubicBezTo>
                <a:cubicBezTo>
                  <a:pt x="9139948" y="2602009"/>
                  <a:pt x="9089416" y="2587707"/>
                  <a:pt x="9063670" y="2601055"/>
                </a:cubicBezTo>
                <a:lnTo>
                  <a:pt x="9143765" y="2568638"/>
                </a:lnTo>
                <a:cubicBezTo>
                  <a:pt x="9145670" y="2554336"/>
                  <a:pt x="9125646" y="2561012"/>
                  <a:pt x="9118020" y="2562916"/>
                </a:cubicBezTo>
                <a:cubicBezTo>
                  <a:pt x="9085603" y="2570546"/>
                  <a:pt x="9057953" y="2592474"/>
                  <a:pt x="9024582" y="2593429"/>
                </a:cubicBezTo>
                <a:lnTo>
                  <a:pt x="9048419" y="2617266"/>
                </a:lnTo>
                <a:lnTo>
                  <a:pt x="8960698" y="2617266"/>
                </a:lnTo>
                <a:cubicBezTo>
                  <a:pt x="8960698" y="2617266"/>
                  <a:pt x="8969278" y="2641102"/>
                  <a:pt x="8969278" y="2641102"/>
                </a:cubicBezTo>
                <a:lnTo>
                  <a:pt x="8892046" y="2664939"/>
                </a:lnTo>
                <a:lnTo>
                  <a:pt x="8896813" y="2649683"/>
                </a:lnTo>
                <a:lnTo>
                  <a:pt x="8832934" y="2665893"/>
                </a:lnTo>
                <a:lnTo>
                  <a:pt x="8840560" y="2681150"/>
                </a:lnTo>
                <a:lnTo>
                  <a:pt x="8796699" y="2697356"/>
                </a:lnTo>
                <a:lnTo>
                  <a:pt x="8782397" y="2682100"/>
                </a:lnTo>
                <a:cubicBezTo>
                  <a:pt x="8767145" y="2690684"/>
                  <a:pt x="8743309" y="2700219"/>
                  <a:pt x="8745213" y="2721193"/>
                </a:cubicBezTo>
                <a:lnTo>
                  <a:pt x="8789073" y="2704987"/>
                </a:lnTo>
                <a:cubicBezTo>
                  <a:pt x="8835792" y="2711658"/>
                  <a:pt x="8724239" y="2749797"/>
                  <a:pt x="8714704" y="2751706"/>
                </a:cubicBezTo>
                <a:cubicBezTo>
                  <a:pt x="8635564" y="2763144"/>
                  <a:pt x="8541171" y="2783168"/>
                  <a:pt x="8469661" y="2826074"/>
                </a:cubicBezTo>
                <a:cubicBezTo>
                  <a:pt x="8442011" y="2843240"/>
                  <a:pt x="8428664" y="2850865"/>
                  <a:pt x="8402918" y="2864213"/>
                </a:cubicBezTo>
                <a:cubicBezTo>
                  <a:pt x="8367638" y="2881378"/>
                  <a:pt x="8368593" y="2878515"/>
                  <a:pt x="8333317" y="2881378"/>
                </a:cubicBezTo>
                <a:cubicBezTo>
                  <a:pt x="8307572" y="2883282"/>
                  <a:pt x="8259898" y="2950980"/>
                  <a:pt x="8218901" y="2959560"/>
                </a:cubicBezTo>
                <a:cubicBezTo>
                  <a:pt x="8177899" y="2968140"/>
                  <a:pt x="8180762" y="2943354"/>
                  <a:pt x="8150249" y="2961469"/>
                </a:cubicBezTo>
                <a:cubicBezTo>
                  <a:pt x="8119736" y="2979584"/>
                  <a:pt x="8151204" y="2987210"/>
                  <a:pt x="8117832" y="2970049"/>
                </a:cubicBezTo>
                <a:cubicBezTo>
                  <a:pt x="8089228" y="3024399"/>
                  <a:pt x="8008183" y="3040605"/>
                  <a:pt x="7950975" y="3067305"/>
                </a:cubicBezTo>
                <a:cubicBezTo>
                  <a:pt x="7909973" y="3087324"/>
                  <a:pt x="7873743" y="3131184"/>
                  <a:pt x="7816535" y="3121650"/>
                </a:cubicBezTo>
                <a:lnTo>
                  <a:pt x="7824161" y="3137860"/>
                </a:lnTo>
                <a:cubicBezTo>
                  <a:pt x="7798420" y="3139765"/>
                  <a:pt x="7774584" y="3147395"/>
                  <a:pt x="7751701" y="3157884"/>
                </a:cubicBezTo>
                <a:cubicBezTo>
                  <a:pt x="7728814" y="3168369"/>
                  <a:pt x="7678282" y="3192205"/>
                  <a:pt x="7695443" y="3216996"/>
                </a:cubicBezTo>
                <a:cubicBezTo>
                  <a:pt x="7684958" y="3219860"/>
                  <a:pt x="7675424" y="3226531"/>
                  <a:pt x="7664935" y="3229394"/>
                </a:cubicBezTo>
                <a:cubicBezTo>
                  <a:pt x="7638235" y="3237020"/>
                  <a:pt x="7593425" y="3255135"/>
                  <a:pt x="7568633" y="3270392"/>
                </a:cubicBezTo>
                <a:cubicBezTo>
                  <a:pt x="7561957" y="3274205"/>
                  <a:pt x="7560053" y="3288507"/>
                  <a:pt x="7546705" y="3296137"/>
                </a:cubicBezTo>
                <a:cubicBezTo>
                  <a:pt x="7522869" y="3310439"/>
                  <a:pt x="7505704" y="3278018"/>
                  <a:pt x="7463752" y="3310439"/>
                </a:cubicBezTo>
                <a:cubicBezTo>
                  <a:pt x="7456126" y="3316156"/>
                  <a:pt x="7463752" y="3326645"/>
                  <a:pt x="7461843" y="3328554"/>
                </a:cubicBezTo>
                <a:cubicBezTo>
                  <a:pt x="7456126" y="3333322"/>
                  <a:pt x="7420846" y="3356204"/>
                  <a:pt x="7415124" y="3358113"/>
                </a:cubicBezTo>
                <a:cubicBezTo>
                  <a:pt x="7403685" y="3362880"/>
                  <a:pt x="7373172" y="3355249"/>
                  <a:pt x="7368405" y="3362880"/>
                </a:cubicBezTo>
                <a:cubicBezTo>
                  <a:pt x="7364592" y="3368597"/>
                  <a:pt x="7371264" y="3384808"/>
                  <a:pt x="7366496" y="3392434"/>
                </a:cubicBezTo>
                <a:cubicBezTo>
                  <a:pt x="7361729" y="3400064"/>
                  <a:pt x="7320732" y="3417225"/>
                  <a:pt x="7315964" y="3418179"/>
                </a:cubicBezTo>
                <a:cubicBezTo>
                  <a:pt x="7298804" y="3422947"/>
                  <a:pt x="7308338" y="3418179"/>
                  <a:pt x="7307384" y="3409599"/>
                </a:cubicBezTo>
                <a:cubicBezTo>
                  <a:pt x="7300708" y="3366693"/>
                  <a:pt x="7340755" y="3376228"/>
                  <a:pt x="7357916" y="3346669"/>
                </a:cubicBezTo>
                <a:lnTo>
                  <a:pt x="8039646" y="2958606"/>
                </a:lnTo>
                <a:cubicBezTo>
                  <a:pt x="8056811" y="2942399"/>
                  <a:pt x="8045368" y="2944303"/>
                  <a:pt x="8031066" y="2950025"/>
                </a:cubicBezTo>
                <a:cubicBezTo>
                  <a:pt x="8001507" y="2961469"/>
                  <a:pt x="7975766" y="2984351"/>
                  <a:pt x="7943345" y="2986260"/>
                </a:cubicBezTo>
                <a:cubicBezTo>
                  <a:pt x="7951930" y="2969095"/>
                  <a:pt x="7972903" y="2957656"/>
                  <a:pt x="7989114" y="2948121"/>
                </a:cubicBezTo>
                <a:cubicBezTo>
                  <a:pt x="8104485" y="2877561"/>
                  <a:pt x="8268479" y="2798425"/>
                  <a:pt x="8391475" y="2750751"/>
                </a:cubicBezTo>
                <a:cubicBezTo>
                  <a:pt x="8514476" y="2703078"/>
                  <a:pt x="8488730" y="2710704"/>
                  <a:pt x="8491589" y="2706891"/>
                </a:cubicBezTo>
                <a:cubicBezTo>
                  <a:pt x="8494452" y="2703078"/>
                  <a:pt x="8490639" y="2677332"/>
                  <a:pt x="8495407" y="2666848"/>
                </a:cubicBezTo>
                <a:lnTo>
                  <a:pt x="8471570" y="2654450"/>
                </a:lnTo>
                <a:lnTo>
                  <a:pt x="8511613" y="2626800"/>
                </a:lnTo>
                <a:lnTo>
                  <a:pt x="8495407" y="2610589"/>
                </a:lnTo>
                <a:lnTo>
                  <a:pt x="8029157" y="2802238"/>
                </a:lnTo>
                <a:cubicBezTo>
                  <a:pt x="7975766" y="2824170"/>
                  <a:pt x="7916649" y="2858491"/>
                  <a:pt x="7860396" y="2883282"/>
                </a:cubicBezTo>
                <a:cubicBezTo>
                  <a:pt x="7798420" y="2910932"/>
                  <a:pt x="7735490" y="2938586"/>
                  <a:pt x="7670656" y="2961469"/>
                </a:cubicBezTo>
                <a:cubicBezTo>
                  <a:pt x="7680191" y="2935723"/>
                  <a:pt x="7709745" y="2938586"/>
                  <a:pt x="7729769" y="2929052"/>
                </a:cubicBezTo>
                <a:cubicBezTo>
                  <a:pt x="7886137" y="2849911"/>
                  <a:pt x="8045368" y="2758377"/>
                  <a:pt x="8203645" y="2683054"/>
                </a:cubicBezTo>
                <a:lnTo>
                  <a:pt x="8244664" y="2663959"/>
                </a:lnTo>
                <a:lnTo>
                  <a:pt x="8245119" y="2666609"/>
                </a:lnTo>
                <a:cubicBezTo>
                  <a:pt x="8246549" y="2669707"/>
                  <a:pt x="8247980" y="2672567"/>
                  <a:pt x="8246551" y="2673519"/>
                </a:cubicBezTo>
                <a:cubicBezTo>
                  <a:pt x="8244045" y="2675190"/>
                  <a:pt x="8334255" y="2623568"/>
                  <a:pt x="8250814" y="2661097"/>
                </a:cubicBezTo>
                <a:lnTo>
                  <a:pt x="8244664" y="2663959"/>
                </a:lnTo>
                <a:lnTo>
                  <a:pt x="8243687" y="2658263"/>
                </a:lnTo>
                <a:cubicBezTo>
                  <a:pt x="8255131" y="2639193"/>
                  <a:pt x="8292315" y="2644915"/>
                  <a:pt x="8311385" y="2638244"/>
                </a:cubicBezTo>
                <a:cubicBezTo>
                  <a:pt x="8324732" y="2633476"/>
                  <a:pt x="8419129" y="2590570"/>
                  <a:pt x="8422942" y="2585803"/>
                </a:cubicBezTo>
                <a:cubicBezTo>
                  <a:pt x="8439148" y="2568638"/>
                  <a:pt x="8402918" y="2573405"/>
                  <a:pt x="8406731" y="2561966"/>
                </a:cubicBezTo>
                <a:lnTo>
                  <a:pt x="8454405" y="2541942"/>
                </a:lnTo>
                <a:lnTo>
                  <a:pt x="8446779" y="2518106"/>
                </a:lnTo>
                <a:lnTo>
                  <a:pt x="8435335" y="2514293"/>
                </a:lnTo>
                <a:lnTo>
                  <a:pt x="8255131" y="2585803"/>
                </a:lnTo>
                <a:cubicBezTo>
                  <a:pt x="8277059" y="2555290"/>
                  <a:pt x="8402918" y="2524777"/>
                  <a:pt x="8415312" y="2501895"/>
                </a:cubicBezTo>
                <a:cubicBezTo>
                  <a:pt x="8420079" y="2492360"/>
                  <a:pt x="8413407" y="2486638"/>
                  <a:pt x="8403873" y="2490456"/>
                </a:cubicBezTo>
                <a:cubicBezTo>
                  <a:pt x="8322828" y="2519060"/>
                  <a:pt x="8250364" y="2570546"/>
                  <a:pt x="8173132" y="2603918"/>
                </a:cubicBezTo>
                <a:lnTo>
                  <a:pt x="8140093" y="2617544"/>
                </a:lnTo>
                <a:lnTo>
                  <a:pt x="8134993" y="2610589"/>
                </a:lnTo>
                <a:cubicBezTo>
                  <a:pt x="8145004" y="2610589"/>
                  <a:pt x="8118009" y="2625608"/>
                  <a:pt x="8136468" y="2619039"/>
                </a:cubicBezTo>
                <a:lnTo>
                  <a:pt x="8140093" y="2617544"/>
                </a:lnTo>
                <a:lnTo>
                  <a:pt x="8145482" y="2624891"/>
                </a:lnTo>
                <a:lnTo>
                  <a:pt x="8246551" y="2585803"/>
                </a:lnTo>
                <a:lnTo>
                  <a:pt x="8159784" y="2648728"/>
                </a:lnTo>
                <a:lnTo>
                  <a:pt x="8118787" y="2657313"/>
                </a:lnTo>
                <a:lnTo>
                  <a:pt x="8134993" y="2633476"/>
                </a:lnTo>
                <a:cubicBezTo>
                  <a:pt x="8108298" y="2609640"/>
                  <a:pt x="8005320" y="2672565"/>
                  <a:pt x="7974812" y="2685917"/>
                </a:cubicBezTo>
                <a:cubicBezTo>
                  <a:pt x="7944299" y="2699265"/>
                  <a:pt x="7925230" y="2707845"/>
                  <a:pt x="7897580" y="2721193"/>
                </a:cubicBezTo>
                <a:cubicBezTo>
                  <a:pt x="7841326" y="2746938"/>
                  <a:pt x="7773629" y="2757427"/>
                  <a:pt x="7734536" y="2806050"/>
                </a:cubicBezTo>
                <a:lnTo>
                  <a:pt x="7766003" y="2818448"/>
                </a:lnTo>
                <a:lnTo>
                  <a:pt x="7749792" y="2849911"/>
                </a:lnTo>
                <a:lnTo>
                  <a:pt x="7846094" y="2802238"/>
                </a:lnTo>
                <a:lnTo>
                  <a:pt x="7829883" y="2794612"/>
                </a:lnTo>
                <a:cubicBezTo>
                  <a:pt x="7869930" y="2786981"/>
                  <a:pt x="7908069" y="2759331"/>
                  <a:pt x="7950021" y="2770775"/>
                </a:cubicBezTo>
                <a:cubicBezTo>
                  <a:pt x="7944299" y="2786981"/>
                  <a:pt x="7934764" y="2799379"/>
                  <a:pt x="7920462" y="2809868"/>
                </a:cubicBezTo>
                <a:cubicBezTo>
                  <a:pt x="7876602" y="2840376"/>
                  <a:pt x="7745025" y="2876611"/>
                  <a:pt x="7685908" y="2903306"/>
                </a:cubicBezTo>
                <a:cubicBezTo>
                  <a:pt x="7665889" y="2912841"/>
                  <a:pt x="7625842" y="2936678"/>
                  <a:pt x="7607727" y="2946212"/>
                </a:cubicBezTo>
                <a:cubicBezTo>
                  <a:pt x="7560053" y="2971003"/>
                  <a:pt x="7583890" y="2966236"/>
                  <a:pt x="7565775" y="2982442"/>
                </a:cubicBezTo>
                <a:cubicBezTo>
                  <a:pt x="7547655" y="2998653"/>
                  <a:pt x="7511425" y="3009142"/>
                  <a:pt x="7496169" y="3016768"/>
                </a:cubicBezTo>
                <a:cubicBezTo>
                  <a:pt x="7456126" y="3037746"/>
                  <a:pt x="7357916" y="3057770"/>
                  <a:pt x="7373172" y="3114024"/>
                </a:cubicBezTo>
                <a:cubicBezTo>
                  <a:pt x="7353149" y="3121650"/>
                  <a:pt x="7353149" y="3090187"/>
                  <a:pt x="7344568" y="3089233"/>
                </a:cubicBezTo>
                <a:lnTo>
                  <a:pt x="7316919" y="3097813"/>
                </a:lnTo>
                <a:lnTo>
                  <a:pt x="7364592" y="3050139"/>
                </a:lnTo>
                <a:cubicBezTo>
                  <a:pt x="7312151" y="3059674"/>
                  <a:pt x="7232061" y="3096858"/>
                  <a:pt x="7203457" y="3141673"/>
                </a:cubicBezTo>
                <a:cubicBezTo>
                  <a:pt x="7195826" y="3154067"/>
                  <a:pt x="7203457" y="3163601"/>
                  <a:pt x="7196781" y="3174090"/>
                </a:cubicBezTo>
                <a:cubicBezTo>
                  <a:pt x="7171035" y="3217951"/>
                  <a:pt x="7056619" y="3251322"/>
                  <a:pt x="7009900" y="3282785"/>
                </a:cubicBezTo>
                <a:cubicBezTo>
                  <a:pt x="6963181" y="3314252"/>
                  <a:pt x="6954600" y="3339993"/>
                  <a:pt x="6924088" y="3364784"/>
                </a:cubicBezTo>
                <a:cubicBezTo>
                  <a:pt x="6867834" y="3411503"/>
                  <a:pt x="6788698" y="3445829"/>
                  <a:pt x="6726722" y="3487781"/>
                </a:cubicBezTo>
                <a:cubicBezTo>
                  <a:pt x="6559865" y="3602197"/>
                  <a:pt x="6398725" y="3725198"/>
                  <a:pt x="6235686" y="3844382"/>
                </a:cubicBezTo>
                <a:cubicBezTo>
                  <a:pt x="6201360" y="3869168"/>
                  <a:pt x="6158454" y="3885379"/>
                  <a:pt x="6126987" y="3914938"/>
                </a:cubicBezTo>
                <a:cubicBezTo>
                  <a:pt x="6095524" y="3944496"/>
                  <a:pt x="6115548" y="3963565"/>
                  <a:pt x="6085035" y="3948309"/>
                </a:cubicBezTo>
                <a:cubicBezTo>
                  <a:pt x="6114594" y="3891101"/>
                  <a:pt x="6244266" y="3851053"/>
                  <a:pt x="6185149" y="3776685"/>
                </a:cubicBezTo>
                <a:cubicBezTo>
                  <a:pt x="6146056" y="3803380"/>
                  <a:pt x="6109826" y="3815778"/>
                  <a:pt x="6077409" y="3852008"/>
                </a:cubicBezTo>
                <a:cubicBezTo>
                  <a:pt x="6066920" y="3863451"/>
                  <a:pt x="6064062" y="3884425"/>
                  <a:pt x="6053572" y="3892055"/>
                </a:cubicBezTo>
                <a:cubicBezTo>
                  <a:pt x="6043083" y="3899681"/>
                  <a:pt x="6016388" y="3896823"/>
                  <a:pt x="6005899" y="3908261"/>
                </a:cubicBezTo>
                <a:cubicBezTo>
                  <a:pt x="5995410" y="3919705"/>
                  <a:pt x="6003036" y="3939729"/>
                  <a:pt x="5996364" y="3951168"/>
                </a:cubicBezTo>
                <a:cubicBezTo>
                  <a:pt x="5989688" y="3962611"/>
                  <a:pt x="5980154" y="3958798"/>
                  <a:pt x="5974432" y="3964515"/>
                </a:cubicBezTo>
                <a:cubicBezTo>
                  <a:pt x="5870505" y="4066538"/>
                  <a:pt x="5749417" y="4143770"/>
                  <a:pt x="5640718" y="4235304"/>
                </a:cubicBezTo>
                <a:cubicBezTo>
                  <a:pt x="5629279" y="4244839"/>
                  <a:pt x="5619744" y="4271534"/>
                  <a:pt x="5605442" y="4283927"/>
                </a:cubicBezTo>
                <a:cubicBezTo>
                  <a:pt x="5584464" y="4302997"/>
                  <a:pt x="5539654" y="4314440"/>
                  <a:pt x="5526301" y="4324929"/>
                </a:cubicBezTo>
                <a:cubicBezTo>
                  <a:pt x="5512954" y="4335418"/>
                  <a:pt x="5518676" y="4349720"/>
                  <a:pt x="5511050" y="4357346"/>
                </a:cubicBezTo>
                <a:cubicBezTo>
                  <a:pt x="5503419" y="4364972"/>
                  <a:pt x="5426187" y="4353533"/>
                  <a:pt x="5430955" y="4401207"/>
                </a:cubicBezTo>
                <a:lnTo>
                  <a:pt x="5467189" y="4401207"/>
                </a:lnTo>
                <a:cubicBezTo>
                  <a:pt x="5430955" y="4409787"/>
                  <a:pt x="5416653" y="4442204"/>
                  <a:pt x="5390912" y="4460319"/>
                </a:cubicBezTo>
                <a:cubicBezTo>
                  <a:pt x="5382331" y="4466041"/>
                  <a:pt x="5366121" y="4465086"/>
                  <a:pt x="5354677" y="4472717"/>
                </a:cubicBezTo>
                <a:cubicBezTo>
                  <a:pt x="5345142" y="4479388"/>
                  <a:pt x="5351819" y="4499412"/>
                  <a:pt x="5331795" y="4512760"/>
                </a:cubicBezTo>
                <a:cubicBezTo>
                  <a:pt x="5316538" y="4523249"/>
                  <a:pt x="5274587" y="4531829"/>
                  <a:pt x="5266961" y="4544227"/>
                </a:cubicBezTo>
                <a:cubicBezTo>
                  <a:pt x="5258380" y="4558529"/>
                  <a:pt x="5270774" y="4573786"/>
                  <a:pt x="5266961" y="4584270"/>
                </a:cubicBezTo>
                <a:cubicBezTo>
                  <a:pt x="5263148" y="4594759"/>
                  <a:pt x="5205940" y="4674850"/>
                  <a:pt x="5202122" y="4679617"/>
                </a:cubicBezTo>
                <a:cubicBezTo>
                  <a:pt x="5186870" y="4696782"/>
                  <a:pt x="5147777" y="4717756"/>
                  <a:pt x="5134430" y="4739688"/>
                </a:cubicBezTo>
                <a:cubicBezTo>
                  <a:pt x="5121077" y="4761616"/>
                  <a:pt x="5134430" y="4762571"/>
                  <a:pt x="5129662" y="4773060"/>
                </a:cubicBezTo>
                <a:cubicBezTo>
                  <a:pt x="5124895" y="4783549"/>
                  <a:pt x="5102962" y="4818824"/>
                  <a:pt x="5101058" y="4820733"/>
                </a:cubicBezTo>
                <a:cubicBezTo>
                  <a:pt x="5078171" y="4844570"/>
                  <a:pt x="5014292" y="4828359"/>
                  <a:pt x="5030498" y="4886521"/>
                </a:cubicBezTo>
                <a:lnTo>
                  <a:pt x="4958988" y="4902732"/>
                </a:lnTo>
                <a:cubicBezTo>
                  <a:pt x="4971385" y="4887476"/>
                  <a:pt x="4934201" y="4842661"/>
                  <a:pt x="4922758" y="4847428"/>
                </a:cubicBezTo>
                <a:cubicBezTo>
                  <a:pt x="4902734" y="4880800"/>
                  <a:pt x="4849339" y="4904636"/>
                  <a:pt x="4828365" y="4926569"/>
                </a:cubicBezTo>
                <a:cubicBezTo>
                  <a:pt x="4813109" y="4941821"/>
                  <a:pt x="4803574" y="4996170"/>
                  <a:pt x="4766390" y="4979010"/>
                </a:cubicBezTo>
                <a:cubicBezTo>
                  <a:pt x="4803574" y="4943730"/>
                  <a:pt x="4834087" y="4922751"/>
                  <a:pt x="4786413" y="4878896"/>
                </a:cubicBezTo>
                <a:cubicBezTo>
                  <a:pt x="4773061" y="4885567"/>
                  <a:pt x="4768294" y="4908449"/>
                  <a:pt x="4757809" y="4915126"/>
                </a:cubicBezTo>
                <a:cubicBezTo>
                  <a:pt x="4747320" y="4921802"/>
                  <a:pt x="4738740" y="4913217"/>
                  <a:pt x="4733973" y="4915126"/>
                </a:cubicBezTo>
                <a:cubicBezTo>
                  <a:pt x="4721575" y="4922751"/>
                  <a:pt x="4673901" y="4959940"/>
                  <a:pt x="4686299" y="4974242"/>
                </a:cubicBezTo>
                <a:cubicBezTo>
                  <a:pt x="4714903" y="4982823"/>
                  <a:pt x="4708227" y="4959940"/>
                  <a:pt x="4710136" y="4958032"/>
                </a:cubicBezTo>
                <a:cubicBezTo>
                  <a:pt x="4716807" y="4953264"/>
                  <a:pt x="4731109" y="4957077"/>
                  <a:pt x="4726342" y="4969475"/>
                </a:cubicBezTo>
                <a:cubicBezTo>
                  <a:pt x="4713949" y="5001892"/>
                  <a:pt x="4637671" y="5052424"/>
                  <a:pt x="4610022" y="5084841"/>
                </a:cubicBezTo>
                <a:cubicBezTo>
                  <a:pt x="4589998" y="5108678"/>
                  <a:pt x="4567116" y="5158260"/>
                  <a:pt x="4547092" y="5182097"/>
                </a:cubicBezTo>
                <a:cubicBezTo>
                  <a:pt x="4517533" y="5216423"/>
                  <a:pt x="4463184" y="5221190"/>
                  <a:pt x="4464138" y="5289837"/>
                </a:cubicBezTo>
                <a:cubicBezTo>
                  <a:pt x="4476536" y="5307002"/>
                  <a:pt x="4502277" y="5287933"/>
                  <a:pt x="4510857" y="5317491"/>
                </a:cubicBezTo>
                <a:cubicBezTo>
                  <a:pt x="4483208" y="5324163"/>
                  <a:pt x="4451745" y="5329884"/>
                  <a:pt x="4430767" y="5306048"/>
                </a:cubicBezTo>
                <a:cubicBezTo>
                  <a:pt x="4410743" y="5284120"/>
                  <a:pt x="4390724" y="5203075"/>
                  <a:pt x="4399304" y="5173517"/>
                </a:cubicBezTo>
                <a:cubicBezTo>
                  <a:pt x="4345909" y="5197353"/>
                  <a:pt x="4383093" y="5134423"/>
                  <a:pt x="4375467" y="5125843"/>
                </a:cubicBezTo>
                <a:cubicBezTo>
                  <a:pt x="4350676" y="5123934"/>
                  <a:pt x="4348768" y="5151584"/>
                  <a:pt x="4329698" y="5163982"/>
                </a:cubicBezTo>
                <a:cubicBezTo>
                  <a:pt x="4311583" y="5176375"/>
                  <a:pt x="4205747" y="5212610"/>
                  <a:pt x="4215282" y="5169704"/>
                </a:cubicBezTo>
                <a:lnTo>
                  <a:pt x="4239119" y="5142049"/>
                </a:lnTo>
                <a:lnTo>
                  <a:pt x="4195263" y="5157306"/>
                </a:lnTo>
                <a:cubicBezTo>
                  <a:pt x="4170472" y="5141100"/>
                  <a:pt x="4202889" y="5133469"/>
                  <a:pt x="4207656" y="5117263"/>
                </a:cubicBezTo>
                <a:cubicBezTo>
                  <a:pt x="4156170" y="5130610"/>
                  <a:pt x="4139004" y="5087704"/>
                  <a:pt x="4119935" y="5049566"/>
                </a:cubicBezTo>
                <a:lnTo>
                  <a:pt x="4175239" y="4925615"/>
                </a:lnTo>
                <a:cubicBezTo>
                  <a:pt x="4151402" y="4931336"/>
                  <a:pt x="4131378" y="4938962"/>
                  <a:pt x="4108496" y="4925615"/>
                </a:cubicBezTo>
                <a:lnTo>
                  <a:pt x="4095148" y="4853150"/>
                </a:lnTo>
                <a:cubicBezTo>
                  <a:pt x="4086564" y="4851241"/>
                  <a:pt x="4077029" y="4857917"/>
                  <a:pt x="4071312" y="4857917"/>
                </a:cubicBezTo>
                <a:cubicBezTo>
                  <a:pt x="4035077" y="4856963"/>
                  <a:pt x="4076079" y="4788316"/>
                  <a:pt x="4046521" y="4800709"/>
                </a:cubicBezTo>
                <a:lnTo>
                  <a:pt x="4022684" y="4813103"/>
                </a:lnTo>
                <a:lnTo>
                  <a:pt x="4055101" y="4733012"/>
                </a:lnTo>
                <a:lnTo>
                  <a:pt x="3998847" y="4716806"/>
                </a:lnTo>
                <a:cubicBezTo>
                  <a:pt x="4005519" y="4748269"/>
                  <a:pt x="3987404" y="4736825"/>
                  <a:pt x="3975010" y="4745410"/>
                </a:cubicBezTo>
                <a:cubicBezTo>
                  <a:pt x="3962613" y="4753990"/>
                  <a:pt x="3971198" y="4764479"/>
                  <a:pt x="3959754" y="4776873"/>
                </a:cubicBezTo>
                <a:cubicBezTo>
                  <a:pt x="3952128" y="4785453"/>
                  <a:pt x="3905404" y="4819779"/>
                  <a:pt x="3898733" y="4818824"/>
                </a:cubicBezTo>
                <a:lnTo>
                  <a:pt x="3878709" y="4788316"/>
                </a:lnTo>
                <a:cubicBezTo>
                  <a:pt x="3852014" y="4803568"/>
                  <a:pt x="3830081" y="4813103"/>
                  <a:pt x="3798619" y="4804522"/>
                </a:cubicBezTo>
                <a:cubicBezTo>
                  <a:pt x="3781453" y="4774964"/>
                  <a:pt x="3872033" y="4678667"/>
                  <a:pt x="3862498" y="4669132"/>
                </a:cubicBezTo>
                <a:cubicBezTo>
                  <a:pt x="3821501" y="4675804"/>
                  <a:pt x="3811966" y="4728245"/>
                  <a:pt x="3782408" y="4749223"/>
                </a:cubicBezTo>
                <a:cubicBezTo>
                  <a:pt x="3789084" y="4648154"/>
                  <a:pt x="3844383" y="4552807"/>
                  <a:pt x="3895870" y="4466995"/>
                </a:cubicBezTo>
                <a:cubicBezTo>
                  <a:pt x="4011240" y="4275347"/>
                  <a:pt x="4163795" y="4102768"/>
                  <a:pt x="4294423" y="3921609"/>
                </a:cubicBezTo>
                <a:lnTo>
                  <a:pt x="4278212" y="3913983"/>
                </a:lnTo>
                <a:lnTo>
                  <a:pt x="4294423" y="3890146"/>
                </a:lnTo>
                <a:cubicBezTo>
                  <a:pt x="4256284" y="3872986"/>
                  <a:pt x="4187632" y="3999795"/>
                  <a:pt x="4158074" y="3974050"/>
                </a:cubicBezTo>
                <a:cubicBezTo>
                  <a:pt x="4177143" y="3895868"/>
                  <a:pt x="4232447" y="3863451"/>
                  <a:pt x="4282025" y="3814823"/>
                </a:cubicBezTo>
                <a:cubicBezTo>
                  <a:pt x="4470814" y="3626034"/>
                  <a:pt x="4701551" y="3347624"/>
                  <a:pt x="4926571" y="3212229"/>
                </a:cubicBezTo>
                <a:cubicBezTo>
                  <a:pt x="4936105" y="3206507"/>
                  <a:pt x="4947549" y="3204603"/>
                  <a:pt x="4958038" y="3199836"/>
                </a:cubicBezTo>
                <a:lnTo>
                  <a:pt x="4945640" y="3247509"/>
                </a:lnTo>
                <a:cubicBezTo>
                  <a:pt x="4965664" y="3224627"/>
                  <a:pt x="4997126" y="3219860"/>
                  <a:pt x="5020963" y="3202694"/>
                </a:cubicBezTo>
                <a:cubicBezTo>
                  <a:pt x="5062919" y="3173136"/>
                  <a:pt x="5102008" y="3122604"/>
                  <a:pt x="5141101" y="3091141"/>
                </a:cubicBezTo>
                <a:cubicBezTo>
                  <a:pt x="5309867" y="2953838"/>
                  <a:pt x="5488163" y="2827983"/>
                  <a:pt x="5670276" y="2707845"/>
                </a:cubicBezTo>
                <a:cubicBezTo>
                  <a:pt x="5896250" y="2559103"/>
                  <a:pt x="6188012" y="2360783"/>
                  <a:pt x="6424471" y="2237787"/>
                </a:cubicBezTo>
                <a:cubicBezTo>
                  <a:pt x="6480725" y="2209183"/>
                  <a:pt x="6464518" y="2222530"/>
                  <a:pt x="6513142" y="2214900"/>
                </a:cubicBezTo>
                <a:cubicBezTo>
                  <a:pt x="6516959" y="2214900"/>
                  <a:pt x="6579884" y="2185346"/>
                  <a:pt x="6583702" y="2183437"/>
                </a:cubicBezTo>
                <a:cubicBezTo>
                  <a:pt x="6594186" y="2176761"/>
                  <a:pt x="6601817" y="2154833"/>
                  <a:pt x="6605630" y="2143390"/>
                </a:cubicBezTo>
                <a:lnTo>
                  <a:pt x="6633280" y="2167226"/>
                </a:lnTo>
                <a:cubicBezTo>
                  <a:pt x="6673327" y="2160555"/>
                  <a:pt x="6713370" y="2112881"/>
                  <a:pt x="6749605" y="2106205"/>
                </a:cubicBezTo>
                <a:cubicBezTo>
                  <a:pt x="6767720" y="2103347"/>
                  <a:pt x="6776300" y="2122416"/>
                  <a:pt x="6797278" y="2110973"/>
                </a:cubicBezTo>
                <a:lnTo>
                  <a:pt x="6789648" y="2088090"/>
                </a:lnTo>
                <a:lnTo>
                  <a:pt x="6824928" y="2063299"/>
                </a:lnTo>
                <a:cubicBezTo>
                  <a:pt x="6853532" y="2058532"/>
                  <a:pt x="6813484" y="2092858"/>
                  <a:pt x="6841139" y="2087136"/>
                </a:cubicBezTo>
                <a:cubicBezTo>
                  <a:pt x="6868788" y="2081414"/>
                  <a:pt x="6864975" y="2051860"/>
                  <a:pt x="6870692" y="2048043"/>
                </a:cubicBezTo>
                <a:cubicBezTo>
                  <a:pt x="6876414" y="2044230"/>
                  <a:pt x="6908831" y="2048043"/>
                  <a:pt x="6925996" y="2043275"/>
                </a:cubicBezTo>
                <a:cubicBezTo>
                  <a:pt x="6962226" y="2032791"/>
                  <a:pt x="7104292" y="1977487"/>
                  <a:pt x="7069971" y="1926955"/>
                </a:cubicBezTo>
                <a:lnTo>
                  <a:pt x="7093808" y="1926955"/>
                </a:lnTo>
                <a:cubicBezTo>
                  <a:pt x="7066153" y="1987976"/>
                  <a:pt x="7130992" y="1936490"/>
                  <a:pt x="7165318" y="1946979"/>
                </a:cubicBezTo>
                <a:lnTo>
                  <a:pt x="7176757" y="1910744"/>
                </a:lnTo>
                <a:lnTo>
                  <a:pt x="7216804" y="1894538"/>
                </a:lnTo>
                <a:cubicBezTo>
                  <a:pt x="7225385" y="1890720"/>
                  <a:pt x="7212991" y="1926955"/>
                  <a:pt x="7233011" y="1918375"/>
                </a:cubicBezTo>
                <a:cubicBezTo>
                  <a:pt x="7253034" y="1909790"/>
                  <a:pt x="7220617" y="1853536"/>
                  <a:pt x="7273058" y="1854490"/>
                </a:cubicBezTo>
                <a:lnTo>
                  <a:pt x="7288636" y="1857366"/>
                </a:lnTo>
                <a:lnTo>
                  <a:pt x="7292420" y="1868715"/>
                </a:lnTo>
                <a:lnTo>
                  <a:pt x="7288880" y="1871923"/>
                </a:lnTo>
                <a:cubicBezTo>
                  <a:pt x="7287599" y="1872966"/>
                  <a:pt x="7288076" y="1872846"/>
                  <a:pt x="7293082" y="1870701"/>
                </a:cubicBezTo>
                <a:lnTo>
                  <a:pt x="7292420" y="1868715"/>
                </a:lnTo>
                <a:lnTo>
                  <a:pt x="7295227" y="1866172"/>
                </a:lnTo>
                <a:cubicBezTo>
                  <a:pt x="7297253" y="1863669"/>
                  <a:pt x="7298266" y="1860868"/>
                  <a:pt x="7295495" y="1858633"/>
                </a:cubicBezTo>
                <a:lnTo>
                  <a:pt x="7288636" y="1857366"/>
                </a:lnTo>
                <a:lnTo>
                  <a:pt x="7285451" y="1847814"/>
                </a:lnTo>
                <a:cubicBezTo>
                  <a:pt x="7352194" y="1803004"/>
                  <a:pt x="7303571" y="1868792"/>
                  <a:pt x="7340755" y="1895488"/>
                </a:cubicBezTo>
                <a:cubicBezTo>
                  <a:pt x="7331221" y="1858303"/>
                  <a:pt x="7356012" y="1864979"/>
                  <a:pt x="7369359" y="1848769"/>
                </a:cubicBezTo>
                <a:cubicBezTo>
                  <a:pt x="7378894" y="1837330"/>
                  <a:pt x="7379848" y="1820165"/>
                  <a:pt x="7389383" y="1812539"/>
                </a:cubicBezTo>
                <a:cubicBezTo>
                  <a:pt x="7396055" y="1806817"/>
                  <a:pt x="7412265" y="1807771"/>
                  <a:pt x="7417987" y="1800141"/>
                </a:cubicBezTo>
                <a:cubicBezTo>
                  <a:pt x="7429426" y="1784889"/>
                  <a:pt x="7395100" y="1738165"/>
                  <a:pt x="7484730" y="1752467"/>
                </a:cubicBezTo>
                <a:cubicBezTo>
                  <a:pt x="7479963" y="1765820"/>
                  <a:pt x="7456126" y="1760098"/>
                  <a:pt x="7473287" y="1784889"/>
                </a:cubicBezTo>
                <a:cubicBezTo>
                  <a:pt x="7513334" y="1781071"/>
                  <a:pt x="7568633" y="1744841"/>
                  <a:pt x="7604863" y="1740074"/>
                </a:cubicBezTo>
                <a:cubicBezTo>
                  <a:pt x="7641098" y="1735307"/>
                  <a:pt x="7670656" y="1754376"/>
                  <a:pt x="7701165" y="1716237"/>
                </a:cubicBezTo>
                <a:lnTo>
                  <a:pt x="7677328" y="1696214"/>
                </a:lnTo>
                <a:cubicBezTo>
                  <a:pt x="7766003" y="1681912"/>
                  <a:pt x="7835605" y="1611356"/>
                  <a:pt x="7925230" y="1608497"/>
                </a:cubicBezTo>
                <a:cubicBezTo>
                  <a:pt x="7930952" y="1579893"/>
                  <a:pt x="7889954" y="1601821"/>
                  <a:pt x="7867067" y="1592286"/>
                </a:cubicBezTo>
                <a:cubicBezTo>
                  <a:pt x="7844185" y="1582752"/>
                  <a:pt x="7860396" y="1576076"/>
                  <a:pt x="7856583" y="1576076"/>
                </a:cubicBezTo>
                <a:lnTo>
                  <a:pt x="7805092" y="1600867"/>
                </a:lnTo>
                <a:lnTo>
                  <a:pt x="7821303" y="1617078"/>
                </a:lnTo>
                <a:lnTo>
                  <a:pt x="7797466" y="1617078"/>
                </a:lnTo>
                <a:cubicBezTo>
                  <a:pt x="7797466" y="1617078"/>
                  <a:pt x="7805092" y="1569404"/>
                  <a:pt x="7805092" y="1569404"/>
                </a:cubicBezTo>
                <a:cubicBezTo>
                  <a:pt x="7768862" y="1566541"/>
                  <a:pt x="7734536" y="1573217"/>
                  <a:pt x="7741212" y="1617078"/>
                </a:cubicBezTo>
                <a:cubicBezTo>
                  <a:pt x="7713563" y="1618982"/>
                  <a:pt x="7713563" y="1589428"/>
                  <a:pt x="7677328" y="1600867"/>
                </a:cubicBezTo>
                <a:lnTo>
                  <a:pt x="7669702" y="1617078"/>
                </a:lnTo>
                <a:lnTo>
                  <a:pt x="7662071" y="1597054"/>
                </a:lnTo>
                <a:cubicBezTo>
                  <a:pt x="7690676" y="1560824"/>
                  <a:pt x="7731677" y="1567495"/>
                  <a:pt x="7773629" y="1553193"/>
                </a:cubicBezTo>
                <a:lnTo>
                  <a:pt x="7757418" y="1536987"/>
                </a:lnTo>
                <a:lnTo>
                  <a:pt x="7805092" y="1513150"/>
                </a:lnTo>
                <a:lnTo>
                  <a:pt x="7824161" y="1536033"/>
                </a:lnTo>
                <a:cubicBezTo>
                  <a:pt x="7836559" y="1521731"/>
                  <a:pt x="7961464" y="1492172"/>
                  <a:pt x="7933810" y="1465477"/>
                </a:cubicBezTo>
                <a:cubicBezTo>
                  <a:pt x="7906160" y="1464523"/>
                  <a:pt x="7854674" y="1469290"/>
                  <a:pt x="7861350" y="1505520"/>
                </a:cubicBezTo>
                <a:cubicBezTo>
                  <a:pt x="7846094" y="1505520"/>
                  <a:pt x="7856583" y="1480729"/>
                  <a:pt x="7841326" y="1474057"/>
                </a:cubicBezTo>
                <a:cubicBezTo>
                  <a:pt x="7813677" y="1460710"/>
                  <a:pt x="7824161" y="1495985"/>
                  <a:pt x="7821303" y="1497894"/>
                </a:cubicBezTo>
                <a:cubicBezTo>
                  <a:pt x="7808909" y="1509333"/>
                  <a:pt x="7771720" y="1476916"/>
                  <a:pt x="7765049" y="1481683"/>
                </a:cubicBezTo>
                <a:lnTo>
                  <a:pt x="7765049" y="1521731"/>
                </a:lnTo>
                <a:cubicBezTo>
                  <a:pt x="7740258" y="1514100"/>
                  <a:pt x="7740258" y="1539846"/>
                  <a:pt x="7727865" y="1544613"/>
                </a:cubicBezTo>
                <a:cubicBezTo>
                  <a:pt x="7692584" y="1557961"/>
                  <a:pt x="7622029" y="1567495"/>
                  <a:pt x="7580077" y="1580843"/>
                </a:cubicBezTo>
                <a:cubicBezTo>
                  <a:pt x="7538121" y="1594195"/>
                  <a:pt x="7544797" y="1602776"/>
                  <a:pt x="7533353" y="1605634"/>
                </a:cubicBezTo>
                <a:cubicBezTo>
                  <a:pt x="7521914" y="1608497"/>
                  <a:pt x="7519051" y="1596099"/>
                  <a:pt x="7509516" y="1597054"/>
                </a:cubicBezTo>
                <a:cubicBezTo>
                  <a:pt x="7493310" y="1598963"/>
                  <a:pt x="7493310" y="1618982"/>
                  <a:pt x="7480912" y="1623749"/>
                </a:cubicBezTo>
                <a:cubicBezTo>
                  <a:pt x="7468519" y="1628516"/>
                  <a:pt x="7421800" y="1625658"/>
                  <a:pt x="7405589" y="1633284"/>
                </a:cubicBezTo>
                <a:cubicBezTo>
                  <a:pt x="7411311" y="1608497"/>
                  <a:pt x="7479008" y="1605634"/>
                  <a:pt x="7465661" y="1577030"/>
                </a:cubicBezTo>
                <a:cubicBezTo>
                  <a:pt x="7416078" y="1606589"/>
                  <a:pt x="7360779" y="1598963"/>
                  <a:pt x="7308338" y="1611356"/>
                </a:cubicBezTo>
                <a:cubicBezTo>
                  <a:pt x="7274967" y="1618982"/>
                  <a:pt x="7173898" y="1662842"/>
                  <a:pt x="7147198" y="1657120"/>
                </a:cubicBezTo>
                <a:cubicBezTo>
                  <a:pt x="7141481" y="1656171"/>
                  <a:pt x="7142431" y="1642818"/>
                  <a:pt x="7136714" y="1640914"/>
                </a:cubicBezTo>
                <a:cubicBezTo>
                  <a:pt x="7095712" y="1631380"/>
                  <a:pt x="7032782" y="1671423"/>
                  <a:pt x="6989876" y="1672377"/>
                </a:cubicBezTo>
                <a:lnTo>
                  <a:pt x="7029924" y="1632334"/>
                </a:lnTo>
                <a:lnTo>
                  <a:pt x="6942203" y="1648540"/>
                </a:lnTo>
                <a:cubicBezTo>
                  <a:pt x="6939344" y="1599912"/>
                  <a:pt x="6966039" y="1613265"/>
                  <a:pt x="6998461" y="1597054"/>
                </a:cubicBezTo>
                <a:lnTo>
                  <a:pt x="6934577" y="1593241"/>
                </a:lnTo>
                <a:cubicBezTo>
                  <a:pt x="6943157" y="1562728"/>
                  <a:pt x="6990830" y="1575126"/>
                  <a:pt x="6990830" y="1545567"/>
                </a:cubicBezTo>
                <a:cubicBezTo>
                  <a:pt x="7015622" y="1570359"/>
                  <a:pt x="6999411" y="1585610"/>
                  <a:pt x="7047084" y="1577030"/>
                </a:cubicBezTo>
                <a:lnTo>
                  <a:pt x="7023247" y="1560824"/>
                </a:lnTo>
                <a:lnTo>
                  <a:pt x="7077597" y="1551289"/>
                </a:lnTo>
                <a:cubicBezTo>
                  <a:pt x="7080456" y="1525544"/>
                  <a:pt x="7086177" y="1505520"/>
                  <a:pt x="7107155" y="1489314"/>
                </a:cubicBezTo>
                <a:lnTo>
                  <a:pt x="7110968" y="1513150"/>
                </a:lnTo>
                <a:cubicBezTo>
                  <a:pt x="7128129" y="1513150"/>
                  <a:pt x="7146249" y="1510287"/>
                  <a:pt x="7162455" y="1504565"/>
                </a:cubicBezTo>
                <a:cubicBezTo>
                  <a:pt x="7221572" y="1484546"/>
                  <a:pt x="7280684" y="1456892"/>
                  <a:pt x="7340755" y="1434964"/>
                </a:cubicBezTo>
                <a:cubicBezTo>
                  <a:pt x="7371264" y="1423521"/>
                  <a:pt x="7485680" y="1395871"/>
                  <a:pt x="7499032" y="1377756"/>
                </a:cubicBezTo>
                <a:lnTo>
                  <a:pt x="7490447" y="1361545"/>
                </a:lnTo>
                <a:lnTo>
                  <a:pt x="6670464" y="1605634"/>
                </a:lnTo>
                <a:lnTo>
                  <a:pt x="6670464" y="1649495"/>
                </a:lnTo>
                <a:cubicBezTo>
                  <a:pt x="6670464" y="1649495"/>
                  <a:pt x="6606584" y="1678099"/>
                  <a:pt x="6606584" y="1678099"/>
                </a:cubicBezTo>
                <a:cubicBezTo>
                  <a:pt x="6605630" y="1704794"/>
                  <a:pt x="6645677" y="1699077"/>
                  <a:pt x="6653303" y="1687633"/>
                </a:cubicBezTo>
                <a:cubicBezTo>
                  <a:pt x="6660929" y="1676190"/>
                  <a:pt x="6648536" y="1662842"/>
                  <a:pt x="6662838" y="1665705"/>
                </a:cubicBezTo>
                <a:cubicBezTo>
                  <a:pt x="6654258" y="1705748"/>
                  <a:pt x="6694301" y="1685725"/>
                  <a:pt x="6719092" y="1689542"/>
                </a:cubicBezTo>
                <a:cubicBezTo>
                  <a:pt x="6736257" y="1704794"/>
                  <a:pt x="6621841" y="1758189"/>
                  <a:pt x="6702886" y="1761052"/>
                </a:cubicBezTo>
                <a:lnTo>
                  <a:pt x="6663792" y="1794424"/>
                </a:lnTo>
                <a:lnTo>
                  <a:pt x="6671418" y="1824932"/>
                </a:lnTo>
                <a:cubicBezTo>
                  <a:pt x="6555098" y="1875469"/>
                  <a:pt x="6434960" y="1919324"/>
                  <a:pt x="6319589" y="1972720"/>
                </a:cubicBezTo>
                <a:cubicBezTo>
                  <a:pt x="6163221" y="2045184"/>
                  <a:pt x="6016388" y="2139577"/>
                  <a:pt x="5855248" y="2200598"/>
                </a:cubicBezTo>
                <a:lnTo>
                  <a:pt x="5882902" y="2208228"/>
                </a:lnTo>
                <a:lnTo>
                  <a:pt x="5879085" y="2224435"/>
                </a:lnTo>
                <a:cubicBezTo>
                  <a:pt x="5903876" y="2220622"/>
                  <a:pt x="5925809" y="2209183"/>
                  <a:pt x="5950595" y="2204415"/>
                </a:cubicBezTo>
                <a:cubicBezTo>
                  <a:pt x="5959180" y="2202507"/>
                  <a:pt x="5976341" y="2193926"/>
                  <a:pt x="5975386" y="2209183"/>
                </a:cubicBezTo>
                <a:cubicBezTo>
                  <a:pt x="5952504" y="2219667"/>
                  <a:pt x="5901972" y="2234924"/>
                  <a:pt x="5883852" y="2250180"/>
                </a:cubicBezTo>
                <a:cubicBezTo>
                  <a:pt x="5865737" y="2265436"/>
                  <a:pt x="5874318" y="2273062"/>
                  <a:pt x="5865737" y="2281643"/>
                </a:cubicBezTo>
                <a:cubicBezTo>
                  <a:pt x="5849531" y="2297853"/>
                  <a:pt x="5814251" y="2293086"/>
                  <a:pt x="5831411" y="2329316"/>
                </a:cubicBezTo>
                <a:cubicBezTo>
                  <a:pt x="5811392" y="2318832"/>
                  <a:pt x="5804716" y="2324549"/>
                  <a:pt x="5791369" y="2341714"/>
                </a:cubicBezTo>
                <a:lnTo>
                  <a:pt x="5862879" y="2345527"/>
                </a:lnTo>
                <a:cubicBezTo>
                  <a:pt x="5865737" y="2358875"/>
                  <a:pt x="5856203" y="2365551"/>
                  <a:pt x="5846668" y="2373177"/>
                </a:cubicBezTo>
                <a:cubicBezTo>
                  <a:pt x="5791369" y="2425617"/>
                  <a:pt x="5626416" y="2460898"/>
                  <a:pt x="5555860" y="2514293"/>
                </a:cubicBezTo>
                <a:cubicBezTo>
                  <a:pt x="5546325" y="2520964"/>
                  <a:pt x="5539654" y="2522873"/>
                  <a:pt x="5542512" y="2537175"/>
                </a:cubicBezTo>
                <a:cubicBezTo>
                  <a:pt x="5565395" y="2531453"/>
                  <a:pt x="5577792" y="2519060"/>
                  <a:pt x="5603533" y="2514293"/>
                </a:cubicBezTo>
                <a:cubicBezTo>
                  <a:pt x="5629279" y="2509525"/>
                  <a:pt x="5647394" y="2506662"/>
                  <a:pt x="5646439" y="2521919"/>
                </a:cubicBezTo>
                <a:cubicBezTo>
                  <a:pt x="5594953" y="2533362"/>
                  <a:pt x="5544421" y="2567683"/>
                  <a:pt x="5499606" y="2595338"/>
                </a:cubicBezTo>
                <a:cubicBezTo>
                  <a:pt x="5454791" y="2622987"/>
                  <a:pt x="5486259" y="2616311"/>
                  <a:pt x="5477678" y="2622033"/>
                </a:cubicBezTo>
                <a:cubicBezTo>
                  <a:pt x="5469093" y="2627755"/>
                  <a:pt x="5413794" y="2649683"/>
                  <a:pt x="5409981" y="2650637"/>
                </a:cubicBezTo>
                <a:cubicBezTo>
                  <a:pt x="5387099" y="2656359"/>
                  <a:pt x="5409027" y="2619174"/>
                  <a:pt x="5386144" y="2626800"/>
                </a:cubicBezTo>
                <a:cubicBezTo>
                  <a:pt x="5363262" y="2634426"/>
                  <a:pt x="5331795" y="2670661"/>
                  <a:pt x="5313680" y="2682100"/>
                </a:cubicBezTo>
                <a:cubicBezTo>
                  <a:pt x="5229776" y="2735495"/>
                  <a:pt x="5142055" y="2783168"/>
                  <a:pt x="5065778" y="2842285"/>
                </a:cubicBezTo>
                <a:cubicBezTo>
                  <a:pt x="5059102" y="2848007"/>
                  <a:pt x="5037174" y="2864213"/>
                  <a:pt x="5049567" y="2873748"/>
                </a:cubicBezTo>
                <a:cubicBezTo>
                  <a:pt x="5081989" y="2854678"/>
                  <a:pt x="5129662" y="2815585"/>
                  <a:pt x="5162079" y="2802238"/>
                </a:cubicBezTo>
                <a:cubicBezTo>
                  <a:pt x="5165892" y="2800333"/>
                  <a:pt x="5175427" y="2800333"/>
                  <a:pt x="5173518" y="2806050"/>
                </a:cubicBezTo>
                <a:cubicBezTo>
                  <a:pt x="5118219" y="2848007"/>
                  <a:pt x="5049567" y="2897584"/>
                  <a:pt x="4982824" y="2915699"/>
                </a:cubicBezTo>
                <a:lnTo>
                  <a:pt x="4956129" y="2992931"/>
                </a:lnTo>
                <a:cubicBezTo>
                  <a:pt x="4889386" y="3012955"/>
                  <a:pt x="4828365" y="3047281"/>
                  <a:pt x="4774016" y="3094000"/>
                </a:cubicBezTo>
                <a:cubicBezTo>
                  <a:pt x="4753042" y="3112115"/>
                  <a:pt x="4731109" y="3146441"/>
                  <a:pt x="4715853" y="3159788"/>
                </a:cubicBezTo>
                <a:cubicBezTo>
                  <a:pt x="4700601" y="3173136"/>
                  <a:pt x="4674856" y="3174090"/>
                  <a:pt x="4658645" y="3186488"/>
                </a:cubicBezTo>
                <a:cubicBezTo>
                  <a:pt x="4607158" y="3224627"/>
                  <a:pt x="4448882" y="3366693"/>
                  <a:pt x="4414561" y="3414366"/>
                </a:cubicBezTo>
                <a:cubicBezTo>
                  <a:pt x="4380235" y="3462040"/>
                  <a:pt x="4371655" y="3503992"/>
                  <a:pt x="4318259" y="3557387"/>
                </a:cubicBezTo>
                <a:cubicBezTo>
                  <a:pt x="4282025" y="3593617"/>
                  <a:pt x="4241982" y="3633664"/>
                  <a:pt x="4203843" y="3670849"/>
                </a:cubicBezTo>
                <a:cubicBezTo>
                  <a:pt x="4173330" y="3701361"/>
                  <a:pt x="4091331" y="3755706"/>
                  <a:pt x="4070357" y="3789078"/>
                </a:cubicBezTo>
                <a:cubicBezTo>
                  <a:pt x="4049379" y="3822449"/>
                  <a:pt x="4061777" y="3812915"/>
                  <a:pt x="4062727" y="3825312"/>
                </a:cubicBezTo>
                <a:lnTo>
                  <a:pt x="4022684" y="3816727"/>
                </a:lnTo>
                <a:cubicBezTo>
                  <a:pt x="4022684" y="3851053"/>
                  <a:pt x="3987404" y="3871077"/>
                  <a:pt x="3962613" y="3889192"/>
                </a:cubicBezTo>
                <a:cubicBezTo>
                  <a:pt x="3956895" y="3891101"/>
                  <a:pt x="3956895" y="3882521"/>
                  <a:pt x="3958800" y="3877753"/>
                </a:cubicBezTo>
                <a:cubicBezTo>
                  <a:pt x="3960708" y="3872986"/>
                  <a:pt x="3991217" y="3823404"/>
                  <a:pt x="3993125" y="3820545"/>
                </a:cubicBezTo>
                <a:cubicBezTo>
                  <a:pt x="4016962" y="3790032"/>
                  <a:pt x="4070357" y="3749035"/>
                  <a:pt x="4095148" y="3724244"/>
                </a:cubicBezTo>
                <a:cubicBezTo>
                  <a:pt x="4106587" y="3712800"/>
                  <a:pt x="4161891" y="3634619"/>
                  <a:pt x="4166659" y="3622221"/>
                </a:cubicBezTo>
                <a:cubicBezTo>
                  <a:pt x="4180006" y="3587895"/>
                  <a:pt x="4119935" y="3640336"/>
                  <a:pt x="4115168" y="3642245"/>
                </a:cubicBezTo>
                <a:lnTo>
                  <a:pt x="4111355" y="3630801"/>
                </a:lnTo>
                <a:lnTo>
                  <a:pt x="4231493" y="3501133"/>
                </a:lnTo>
                <a:cubicBezTo>
                  <a:pt x="4236260" y="3441062"/>
                  <a:pt x="4259142" y="3462040"/>
                  <a:pt x="4278212" y="3449642"/>
                </a:cubicBezTo>
                <a:cubicBezTo>
                  <a:pt x="4297281" y="3437249"/>
                  <a:pt x="4283934" y="3424855"/>
                  <a:pt x="4289655" y="3416271"/>
                </a:cubicBezTo>
                <a:cubicBezTo>
                  <a:pt x="4300144" y="3400064"/>
                  <a:pt x="4331607" y="3387666"/>
                  <a:pt x="4316351" y="3355249"/>
                </a:cubicBezTo>
                <a:cubicBezTo>
                  <a:pt x="4291559" y="3380995"/>
                  <a:pt x="4259142" y="3400064"/>
                  <a:pt x="4232447" y="3422947"/>
                </a:cubicBezTo>
                <a:cubicBezTo>
                  <a:pt x="4121844" y="3519248"/>
                  <a:pt x="4030310" y="3635568"/>
                  <a:pt x="3931150" y="3741404"/>
                </a:cubicBezTo>
                <a:cubicBezTo>
                  <a:pt x="3829127" y="3851053"/>
                  <a:pt x="3726154" y="3970237"/>
                  <a:pt x="3633666" y="4096097"/>
                </a:cubicBezTo>
                <a:cubicBezTo>
                  <a:pt x="3541182" y="4221952"/>
                  <a:pt x="3535460" y="4262954"/>
                  <a:pt x="3496367" y="4302997"/>
                </a:cubicBezTo>
                <a:cubicBezTo>
                  <a:pt x="3432488" y="4365927"/>
                  <a:pt x="3344767" y="4382137"/>
                  <a:pt x="3296139" y="4486065"/>
                </a:cubicBezTo>
                <a:cubicBezTo>
                  <a:pt x="3289467" y="4499412"/>
                  <a:pt x="3300906" y="4518482"/>
                  <a:pt x="3280882" y="4522295"/>
                </a:cubicBezTo>
                <a:cubicBezTo>
                  <a:pt x="3282791" y="4507043"/>
                  <a:pt x="3280882" y="4504180"/>
                  <a:pt x="3264676" y="4506088"/>
                </a:cubicBezTo>
                <a:lnTo>
                  <a:pt x="3196025" y="4617641"/>
                </a:lnTo>
                <a:cubicBezTo>
                  <a:pt x="3189353" y="4568064"/>
                  <a:pt x="3242744" y="4531829"/>
                  <a:pt x="3248465" y="4486065"/>
                </a:cubicBezTo>
                <a:cubicBezTo>
                  <a:pt x="3246561" y="4458415"/>
                  <a:pt x="3193166" y="4548040"/>
                  <a:pt x="3189353" y="4554716"/>
                </a:cubicBezTo>
                <a:cubicBezTo>
                  <a:pt x="3175051" y="4579503"/>
                  <a:pt x="3162653" y="4614783"/>
                  <a:pt x="3152164" y="4641478"/>
                </a:cubicBezTo>
                <a:cubicBezTo>
                  <a:pt x="3137862" y="4643387"/>
                  <a:pt x="3145493" y="4624318"/>
                  <a:pt x="3148351" y="4617641"/>
                </a:cubicBezTo>
                <a:cubicBezTo>
                  <a:pt x="3157886" y="4591901"/>
                  <a:pt x="3182677" y="4569018"/>
                  <a:pt x="3176955" y="4537551"/>
                </a:cubicBezTo>
                <a:cubicBezTo>
                  <a:pt x="3143584" y="4536597"/>
                  <a:pt x="3135004" y="4569968"/>
                  <a:pt x="3113076" y="4585224"/>
                </a:cubicBezTo>
                <a:lnTo>
                  <a:pt x="3140725" y="4497508"/>
                </a:lnTo>
                <a:lnTo>
                  <a:pt x="3044424" y="4589992"/>
                </a:lnTo>
                <a:cubicBezTo>
                  <a:pt x="3028213" y="4576644"/>
                  <a:pt x="3018678" y="4580457"/>
                  <a:pt x="3000564" y="4585224"/>
                </a:cubicBezTo>
                <a:cubicBezTo>
                  <a:pt x="3007240" y="4569968"/>
                  <a:pt x="3035844" y="4557575"/>
                  <a:pt x="3020587" y="4537551"/>
                </a:cubicBezTo>
                <a:cubicBezTo>
                  <a:pt x="2978636" y="4574735"/>
                  <a:pt x="2933821" y="4592855"/>
                  <a:pt x="2893778" y="4630994"/>
                </a:cubicBezTo>
                <a:cubicBezTo>
                  <a:pt x="2853730" y="4669132"/>
                  <a:pt x="2878521" y="4631943"/>
                  <a:pt x="2874708" y="4635761"/>
                </a:cubicBezTo>
                <a:cubicBezTo>
                  <a:pt x="2867078" y="4643387"/>
                  <a:pt x="2867078" y="4682480"/>
                  <a:pt x="2843241" y="4689152"/>
                </a:cubicBezTo>
                <a:cubicBezTo>
                  <a:pt x="2829894" y="4692015"/>
                  <a:pt x="2825126" y="4669132"/>
                  <a:pt x="2807966" y="4669132"/>
                </a:cubicBezTo>
                <a:cubicBezTo>
                  <a:pt x="2755525" y="4670082"/>
                  <a:pt x="2779362" y="4699641"/>
                  <a:pt x="2756475" y="4729199"/>
                </a:cubicBezTo>
                <a:lnTo>
                  <a:pt x="2736455" y="4709175"/>
                </a:lnTo>
                <a:cubicBezTo>
                  <a:pt x="2695454" y="4722523"/>
                  <a:pt x="2665895" y="4782594"/>
                  <a:pt x="2648734" y="4821687"/>
                </a:cubicBezTo>
                <a:cubicBezTo>
                  <a:pt x="2600107" y="4810244"/>
                  <a:pt x="2561013" y="4835989"/>
                  <a:pt x="2512390" y="4840757"/>
                </a:cubicBezTo>
                <a:cubicBezTo>
                  <a:pt x="2481877" y="4751127"/>
                  <a:pt x="2544807" y="4669132"/>
                  <a:pt x="2560064" y="4589037"/>
                </a:cubicBezTo>
                <a:cubicBezTo>
                  <a:pt x="2564831" y="4565201"/>
                  <a:pt x="2535273" y="4596668"/>
                  <a:pt x="2543853" y="4572831"/>
                </a:cubicBezTo>
                <a:cubicBezTo>
                  <a:pt x="2561968" y="4522295"/>
                  <a:pt x="2603920" y="4437437"/>
                  <a:pt x="2631574" y="4390718"/>
                </a:cubicBezTo>
                <a:cubicBezTo>
                  <a:pt x="2635387" y="4383092"/>
                  <a:pt x="2648734" y="4381183"/>
                  <a:pt x="2654456" y="4371648"/>
                </a:cubicBezTo>
                <a:cubicBezTo>
                  <a:pt x="2690686" y="4311582"/>
                  <a:pt x="2779362" y="4186676"/>
                  <a:pt x="2797477" y="4130422"/>
                </a:cubicBezTo>
                <a:cubicBezTo>
                  <a:pt x="2799381" y="4123746"/>
                  <a:pt x="2800335" y="4118979"/>
                  <a:pt x="2799381" y="4112303"/>
                </a:cubicBezTo>
                <a:lnTo>
                  <a:pt x="2766964" y="4159976"/>
                </a:lnTo>
                <a:cubicBezTo>
                  <a:pt x="2718336" y="4133281"/>
                  <a:pt x="2766964" y="4122792"/>
                  <a:pt x="2773640" y="4106586"/>
                </a:cubicBezTo>
                <a:cubicBezTo>
                  <a:pt x="2815592" y="4005517"/>
                  <a:pt x="2870891" y="3913029"/>
                  <a:pt x="2910938" y="3811960"/>
                </a:cubicBezTo>
                <a:cubicBezTo>
                  <a:pt x="2912847" y="3788123"/>
                  <a:pt x="2902358" y="3808147"/>
                  <a:pt x="2895682" y="3811960"/>
                </a:cubicBezTo>
                <a:cubicBezTo>
                  <a:pt x="2866123" y="3833893"/>
                  <a:pt x="2827985" y="3849149"/>
                  <a:pt x="2823217" y="3892055"/>
                </a:cubicBezTo>
                <a:cubicBezTo>
                  <a:pt x="2823217" y="3893959"/>
                  <a:pt x="2848963" y="3897772"/>
                  <a:pt x="2839428" y="3919705"/>
                </a:cubicBezTo>
                <a:cubicBezTo>
                  <a:pt x="2823217" y="3919705"/>
                  <a:pt x="2809870" y="3915892"/>
                  <a:pt x="2795568" y="3927331"/>
                </a:cubicBezTo>
                <a:cubicBezTo>
                  <a:pt x="2781266" y="3938774"/>
                  <a:pt x="2717386" y="4051282"/>
                  <a:pt x="2703084" y="4075118"/>
                </a:cubicBezTo>
                <a:cubicBezTo>
                  <a:pt x="2673526" y="4125655"/>
                  <a:pt x="2662082" y="4211467"/>
                  <a:pt x="2591526" y="4211467"/>
                </a:cubicBezTo>
                <a:lnTo>
                  <a:pt x="2639200" y="4139003"/>
                </a:lnTo>
                <a:lnTo>
                  <a:pt x="2622989" y="4123746"/>
                </a:lnTo>
                <a:lnTo>
                  <a:pt x="2700221" y="4024586"/>
                </a:lnTo>
                <a:cubicBezTo>
                  <a:pt x="2740268" y="3961657"/>
                  <a:pt x="2754570" y="3922563"/>
                  <a:pt x="2768872" y="3852962"/>
                </a:cubicBezTo>
                <a:cubicBezTo>
                  <a:pt x="2783175" y="3783356"/>
                  <a:pt x="2881380" y="3698498"/>
                  <a:pt x="2898545" y="3638432"/>
                </a:cubicBezTo>
                <a:cubicBezTo>
                  <a:pt x="2904262" y="3617453"/>
                  <a:pt x="2903312" y="3561200"/>
                  <a:pt x="2909984" y="3539272"/>
                </a:cubicBezTo>
                <a:cubicBezTo>
                  <a:pt x="2918564" y="3510668"/>
                  <a:pt x="2945264" y="3483968"/>
                  <a:pt x="2966238" y="3462994"/>
                </a:cubicBezTo>
                <a:cubicBezTo>
                  <a:pt x="2936684" y="3447738"/>
                  <a:pt x="2932866" y="3465853"/>
                  <a:pt x="2910938" y="3474433"/>
                </a:cubicBezTo>
                <a:cubicBezTo>
                  <a:pt x="2903312" y="3477296"/>
                  <a:pt x="2889010" y="3474433"/>
                  <a:pt x="2883289" y="3478246"/>
                </a:cubicBezTo>
                <a:cubicBezTo>
                  <a:pt x="2870891" y="3487781"/>
                  <a:pt x="2876613" y="3524015"/>
                  <a:pt x="2857543" y="3535454"/>
                </a:cubicBezTo>
                <a:lnTo>
                  <a:pt x="2841337" y="3519248"/>
                </a:lnTo>
                <a:lnTo>
                  <a:pt x="2813683" y="3543085"/>
                </a:lnTo>
                <a:lnTo>
                  <a:pt x="2801289" y="3519248"/>
                </a:lnTo>
                <a:lnTo>
                  <a:pt x="2748849" y="3579315"/>
                </a:lnTo>
                <a:lnTo>
                  <a:pt x="2772685" y="3586945"/>
                </a:lnTo>
                <a:cubicBezTo>
                  <a:pt x="2756475" y="3601247"/>
                  <a:pt x="2743127" y="3633664"/>
                  <a:pt x="2724058" y="3642245"/>
                </a:cubicBezTo>
                <a:cubicBezTo>
                  <a:pt x="2711664" y="3647966"/>
                  <a:pt x="2697362" y="3645103"/>
                  <a:pt x="2684964" y="3650825"/>
                </a:cubicBezTo>
                <a:cubicBezTo>
                  <a:pt x="2663037" y="3661314"/>
                  <a:pt x="2664945" y="3688964"/>
                  <a:pt x="2621085" y="3670849"/>
                </a:cubicBezTo>
                <a:lnTo>
                  <a:pt x="2628711" y="3630801"/>
                </a:lnTo>
                <a:lnTo>
                  <a:pt x="2597248" y="3638432"/>
                </a:lnTo>
                <a:cubicBezTo>
                  <a:pt x="2591526" y="3604106"/>
                  <a:pt x="2629665" y="3595525"/>
                  <a:pt x="2644922" y="3576456"/>
                </a:cubicBezTo>
                <a:cubicBezTo>
                  <a:pt x="2660178" y="3557387"/>
                  <a:pt x="2688782" y="3494457"/>
                  <a:pt x="2694499" y="3488735"/>
                </a:cubicBezTo>
                <a:cubicBezTo>
                  <a:pt x="2700221" y="3483013"/>
                  <a:pt x="2714523" y="3494457"/>
                  <a:pt x="2721199" y="3479200"/>
                </a:cubicBezTo>
                <a:lnTo>
                  <a:pt x="2717386" y="3439158"/>
                </a:lnTo>
                <a:cubicBezTo>
                  <a:pt x="2661128" y="3439158"/>
                  <a:pt x="2623943" y="3452505"/>
                  <a:pt x="2584850" y="3495411"/>
                </a:cubicBezTo>
                <a:lnTo>
                  <a:pt x="2568644" y="3480155"/>
                </a:lnTo>
                <a:cubicBezTo>
                  <a:pt x="2504760" y="3480155"/>
                  <a:pt x="2503805" y="3500179"/>
                  <a:pt x="2513340" y="3560245"/>
                </a:cubicBezTo>
                <a:lnTo>
                  <a:pt x="2425624" y="3631755"/>
                </a:lnTo>
                <a:lnTo>
                  <a:pt x="2390344" y="3611732"/>
                </a:lnTo>
                <a:lnTo>
                  <a:pt x="2430391" y="3575502"/>
                </a:lnTo>
                <a:lnTo>
                  <a:pt x="2382718" y="3567876"/>
                </a:lnTo>
                <a:lnTo>
                  <a:pt x="2390344" y="3590758"/>
                </a:lnTo>
                <a:lnTo>
                  <a:pt x="2286416" y="3667990"/>
                </a:lnTo>
                <a:cubicBezTo>
                  <a:pt x="2300718" y="3686105"/>
                  <a:pt x="2297860" y="3677525"/>
                  <a:pt x="2310253" y="3667990"/>
                </a:cubicBezTo>
                <a:cubicBezTo>
                  <a:pt x="2330277" y="3652734"/>
                  <a:pt x="2342670" y="3627942"/>
                  <a:pt x="2374137" y="3631755"/>
                </a:cubicBezTo>
                <a:cubicBezTo>
                  <a:pt x="2368416" y="3641290"/>
                  <a:pt x="2373183" y="3667036"/>
                  <a:pt x="2369370" y="3671803"/>
                </a:cubicBezTo>
                <a:cubicBezTo>
                  <a:pt x="2365552" y="3676570"/>
                  <a:pt x="2291184" y="3729011"/>
                  <a:pt x="2285462" y="3730915"/>
                </a:cubicBezTo>
                <a:cubicBezTo>
                  <a:pt x="2277836" y="3733778"/>
                  <a:pt x="2263534" y="3725198"/>
                  <a:pt x="2261625" y="3728057"/>
                </a:cubicBezTo>
                <a:cubicBezTo>
                  <a:pt x="2259721" y="3730915"/>
                  <a:pt x="2263534" y="3742359"/>
                  <a:pt x="2258767" y="3749035"/>
                </a:cubicBezTo>
                <a:cubicBezTo>
                  <a:pt x="2250186" y="3761428"/>
                  <a:pt x="2222532" y="3781452"/>
                  <a:pt x="2209184" y="3791941"/>
                </a:cubicBezTo>
                <a:lnTo>
                  <a:pt x="2205372" y="3768104"/>
                </a:lnTo>
                <a:lnTo>
                  <a:pt x="2172954" y="3775730"/>
                </a:lnTo>
                <a:lnTo>
                  <a:pt x="2169142" y="3759519"/>
                </a:lnTo>
                <a:cubicBezTo>
                  <a:pt x="2153885" y="3770963"/>
                  <a:pt x="2126235" y="3811010"/>
                  <a:pt x="2125281" y="3828171"/>
                </a:cubicBezTo>
                <a:cubicBezTo>
                  <a:pt x="2123372" y="3849149"/>
                  <a:pt x="2143396" y="3852962"/>
                  <a:pt x="2141487" y="3871077"/>
                </a:cubicBezTo>
                <a:cubicBezTo>
                  <a:pt x="2134816" y="3876799"/>
                  <a:pt x="2105257" y="3860588"/>
                  <a:pt x="2098581" y="3853916"/>
                </a:cubicBezTo>
                <a:cubicBezTo>
                  <a:pt x="2085233" y="3841519"/>
                  <a:pt x="2088097" y="3817682"/>
                  <a:pt x="2073795" y="3822449"/>
                </a:cubicBezTo>
                <a:cubicBezTo>
                  <a:pt x="2051862" y="3830080"/>
                  <a:pt x="2056629" y="3860588"/>
                  <a:pt x="2053771" y="3877753"/>
                </a:cubicBezTo>
                <a:lnTo>
                  <a:pt x="2071886" y="3877753"/>
                </a:lnTo>
                <a:cubicBezTo>
                  <a:pt x="2094768" y="3881566"/>
                  <a:pt x="2047095" y="3930194"/>
                  <a:pt x="2044236" y="3932098"/>
                </a:cubicBezTo>
                <a:cubicBezTo>
                  <a:pt x="2030889" y="3939729"/>
                  <a:pt x="1996563" y="3930194"/>
                  <a:pt x="1978448" y="3934961"/>
                </a:cubicBezTo>
                <a:lnTo>
                  <a:pt x="1966050" y="3910170"/>
                </a:lnTo>
                <a:cubicBezTo>
                  <a:pt x="1955561" y="3935911"/>
                  <a:pt x="1911705" y="3956889"/>
                  <a:pt x="1886914" y="3975004"/>
                </a:cubicBezTo>
                <a:lnTo>
                  <a:pt x="1894540" y="4009330"/>
                </a:lnTo>
                <a:cubicBezTo>
                  <a:pt x="1885005" y="4030308"/>
                  <a:pt x="1864031" y="4011239"/>
                  <a:pt x="1854497" y="4016956"/>
                </a:cubicBezTo>
                <a:cubicBezTo>
                  <a:pt x="1843053" y="4024586"/>
                  <a:pt x="1844962" y="4055095"/>
                  <a:pt x="1836377" y="4067493"/>
                </a:cubicBezTo>
                <a:cubicBezTo>
                  <a:pt x="1827797" y="4079886"/>
                  <a:pt x="1796334" y="4099910"/>
                  <a:pt x="1793471" y="4100864"/>
                </a:cubicBezTo>
                <a:cubicBezTo>
                  <a:pt x="1782032" y="4103723"/>
                  <a:pt x="1771543" y="4094188"/>
                  <a:pt x="1763917" y="4094188"/>
                </a:cubicBezTo>
                <a:cubicBezTo>
                  <a:pt x="1756287" y="4094188"/>
                  <a:pt x="1760100" y="4105631"/>
                  <a:pt x="1752474" y="4109444"/>
                </a:cubicBezTo>
                <a:cubicBezTo>
                  <a:pt x="1737217" y="4116120"/>
                  <a:pt x="1708613" y="4111353"/>
                  <a:pt x="1710522" y="4141861"/>
                </a:cubicBezTo>
                <a:lnTo>
                  <a:pt x="1741985" y="4129468"/>
                </a:lnTo>
                <a:lnTo>
                  <a:pt x="1681918" y="4189535"/>
                </a:lnTo>
                <a:lnTo>
                  <a:pt x="1694311" y="4149492"/>
                </a:lnTo>
                <a:cubicBezTo>
                  <a:pt x="1667616" y="4142816"/>
                  <a:pt x="1663803" y="4164744"/>
                  <a:pt x="1654268" y="4185722"/>
                </a:cubicBezTo>
                <a:lnTo>
                  <a:pt x="1666662" y="4205746"/>
                </a:lnTo>
                <a:cubicBezTo>
                  <a:pt x="1560826" y="4291558"/>
                  <a:pt x="1458807" y="4379274"/>
                  <a:pt x="1338669" y="4445067"/>
                </a:cubicBezTo>
                <a:cubicBezTo>
                  <a:pt x="1321504" y="4446971"/>
                  <a:pt x="1324367" y="4442204"/>
                  <a:pt x="1334856" y="4432669"/>
                </a:cubicBezTo>
                <a:cubicBezTo>
                  <a:pt x="1381575" y="4389763"/>
                  <a:pt x="1544619" y="4262954"/>
                  <a:pt x="1561780" y="4213372"/>
                </a:cubicBezTo>
                <a:cubicBezTo>
                  <a:pt x="1564639" y="4204791"/>
                  <a:pt x="1560826" y="4183813"/>
                  <a:pt x="1566547" y="4172374"/>
                </a:cubicBezTo>
                <a:cubicBezTo>
                  <a:pt x="1604686" y="4194302"/>
                  <a:pt x="1629477" y="4151396"/>
                  <a:pt x="1654268" y="4128514"/>
                </a:cubicBezTo>
                <a:lnTo>
                  <a:pt x="1630432" y="4119933"/>
                </a:lnTo>
                <a:lnTo>
                  <a:pt x="1630432" y="4096097"/>
                </a:lnTo>
                <a:cubicBezTo>
                  <a:pt x="1657127" y="4077982"/>
                  <a:pt x="1679055" y="4112303"/>
                  <a:pt x="1696220" y="4107535"/>
                </a:cubicBezTo>
                <a:lnTo>
                  <a:pt x="1716244" y="4088466"/>
                </a:lnTo>
                <a:lnTo>
                  <a:pt x="1690498" y="4044610"/>
                </a:lnTo>
                <a:lnTo>
                  <a:pt x="1714335" y="4028399"/>
                </a:lnTo>
                <a:cubicBezTo>
                  <a:pt x="1721011" y="4053191"/>
                  <a:pt x="1737217" y="4037934"/>
                  <a:pt x="1758196" y="4044610"/>
                </a:cubicBezTo>
                <a:lnTo>
                  <a:pt x="1758196" y="3988352"/>
                </a:lnTo>
                <a:cubicBezTo>
                  <a:pt x="1758196" y="3988352"/>
                  <a:pt x="1710522" y="4004563"/>
                  <a:pt x="1710522" y="4004563"/>
                </a:cubicBezTo>
                <a:lnTo>
                  <a:pt x="1778219" y="3940678"/>
                </a:lnTo>
                <a:lnTo>
                  <a:pt x="1774402" y="3964515"/>
                </a:lnTo>
                <a:cubicBezTo>
                  <a:pt x="1783936" y="3971191"/>
                  <a:pt x="1872612" y="3917796"/>
                  <a:pt x="1878334" y="3896823"/>
                </a:cubicBezTo>
                <a:lnTo>
                  <a:pt x="1798238" y="3929240"/>
                </a:lnTo>
                <a:cubicBezTo>
                  <a:pt x="1833519" y="3916842"/>
                  <a:pt x="1844962" y="3863451"/>
                  <a:pt x="1877379" y="3868219"/>
                </a:cubicBezTo>
                <a:lnTo>
                  <a:pt x="1918376" y="3790032"/>
                </a:lnTo>
                <a:lnTo>
                  <a:pt x="1803006" y="3886333"/>
                </a:lnTo>
                <a:cubicBezTo>
                  <a:pt x="1789658" y="3840564"/>
                  <a:pt x="1858310" y="3851053"/>
                  <a:pt x="1846866" y="3813869"/>
                </a:cubicBezTo>
                <a:cubicBezTo>
                  <a:pt x="1821125" y="3819591"/>
                  <a:pt x="1802056" y="3806243"/>
                  <a:pt x="1782987" y="3790032"/>
                </a:cubicBezTo>
                <a:lnTo>
                  <a:pt x="1837332" y="3775730"/>
                </a:lnTo>
                <a:lnTo>
                  <a:pt x="1839240" y="3790032"/>
                </a:lnTo>
                <a:cubicBezTo>
                  <a:pt x="1862123" y="3762383"/>
                  <a:pt x="1869749" y="3794800"/>
                  <a:pt x="1886914" y="3787174"/>
                </a:cubicBezTo>
                <a:cubicBezTo>
                  <a:pt x="1925053" y="3769054"/>
                  <a:pt x="1915518" y="3728057"/>
                  <a:pt x="1910751" y="3694685"/>
                </a:cubicBezTo>
                <a:cubicBezTo>
                  <a:pt x="1936491" y="3690872"/>
                  <a:pt x="1928865" y="3729011"/>
                  <a:pt x="1958424" y="3722335"/>
                </a:cubicBezTo>
                <a:cubicBezTo>
                  <a:pt x="1986074" y="3715663"/>
                  <a:pt x="1979397" y="3689918"/>
                  <a:pt x="1993700" y="3669894"/>
                </a:cubicBezTo>
                <a:cubicBezTo>
                  <a:pt x="2008002" y="3649870"/>
                  <a:pt x="2056629" y="3630801"/>
                  <a:pt x="2062351" y="3618408"/>
                </a:cubicBezTo>
                <a:cubicBezTo>
                  <a:pt x="2068073" y="3606964"/>
                  <a:pt x="2059493" y="3603151"/>
                  <a:pt x="2046140" y="3610782"/>
                </a:cubicBezTo>
                <a:cubicBezTo>
                  <a:pt x="2015632" y="3629851"/>
                  <a:pt x="1984165" y="3679429"/>
                  <a:pt x="1949844" y="3674662"/>
                </a:cubicBezTo>
                <a:lnTo>
                  <a:pt x="1973680" y="3622221"/>
                </a:lnTo>
                <a:lnTo>
                  <a:pt x="1946026" y="3630801"/>
                </a:lnTo>
                <a:cubicBezTo>
                  <a:pt x="1931724" y="3588849"/>
                  <a:pt x="1844008" y="3638432"/>
                  <a:pt x="1893585" y="3658455"/>
                </a:cubicBezTo>
                <a:lnTo>
                  <a:pt x="1861168" y="3698498"/>
                </a:lnTo>
                <a:lnTo>
                  <a:pt x="1900261" y="3723289"/>
                </a:lnTo>
                <a:cubicBezTo>
                  <a:pt x="1905983" y="3744268"/>
                  <a:pt x="1864981" y="3770008"/>
                  <a:pt x="1844962" y="3766195"/>
                </a:cubicBezTo>
                <a:lnTo>
                  <a:pt x="1836377" y="3678474"/>
                </a:lnTo>
                <a:lnTo>
                  <a:pt x="1817308" y="3687059"/>
                </a:lnTo>
                <a:lnTo>
                  <a:pt x="1808728" y="3669894"/>
                </a:lnTo>
                <a:lnTo>
                  <a:pt x="1794425" y="3671803"/>
                </a:lnTo>
                <a:cubicBezTo>
                  <a:pt x="1767730" y="3679429"/>
                  <a:pt x="1760100" y="3705174"/>
                  <a:pt x="1745798" y="3715663"/>
                </a:cubicBezTo>
                <a:cubicBezTo>
                  <a:pt x="1731496" y="3726148"/>
                  <a:pt x="1727683" y="3715663"/>
                  <a:pt x="1725779" y="3718522"/>
                </a:cubicBezTo>
                <a:cubicBezTo>
                  <a:pt x="1720057" y="3724244"/>
                  <a:pt x="1730546" y="3753802"/>
                  <a:pt x="1717194" y="3762383"/>
                </a:cubicBezTo>
                <a:lnTo>
                  <a:pt x="1663803" y="3773821"/>
                </a:lnTo>
                <a:cubicBezTo>
                  <a:pt x="1643779" y="3802425"/>
                  <a:pt x="1694311" y="3793845"/>
                  <a:pt x="1667616" y="3817682"/>
                </a:cubicBezTo>
                <a:cubicBezTo>
                  <a:pt x="1640916" y="3841519"/>
                  <a:pt x="1652360" y="3828171"/>
                  <a:pt x="1642825" y="3826262"/>
                </a:cubicBezTo>
                <a:lnTo>
                  <a:pt x="1623755" y="3806243"/>
                </a:lnTo>
                <a:cubicBezTo>
                  <a:pt x="1586571" y="3833893"/>
                  <a:pt x="1565593" y="3875844"/>
                  <a:pt x="1519828" y="3886333"/>
                </a:cubicBezTo>
                <a:cubicBezTo>
                  <a:pt x="1514107" y="3913029"/>
                  <a:pt x="1540802" y="3911125"/>
                  <a:pt x="1551291" y="3919705"/>
                </a:cubicBezTo>
                <a:cubicBezTo>
                  <a:pt x="1566547" y="3932098"/>
                  <a:pt x="1568456" y="3953076"/>
                  <a:pt x="1596106" y="3951168"/>
                </a:cubicBezTo>
                <a:lnTo>
                  <a:pt x="1572269" y="3986448"/>
                </a:lnTo>
                <a:cubicBezTo>
                  <a:pt x="1581804" y="3990261"/>
                  <a:pt x="1603732" y="4019819"/>
                  <a:pt x="1605641" y="4020774"/>
                </a:cubicBezTo>
                <a:cubicBezTo>
                  <a:pt x="1611362" y="4022678"/>
                  <a:pt x="1638058" y="4006471"/>
                  <a:pt x="1636149" y="4038888"/>
                </a:cubicBezTo>
                <a:lnTo>
                  <a:pt x="1596106" y="4055095"/>
                </a:lnTo>
                <a:cubicBezTo>
                  <a:pt x="1601828" y="4020774"/>
                  <a:pt x="1576082" y="4029354"/>
                  <a:pt x="1566547" y="4020774"/>
                </a:cubicBezTo>
                <a:cubicBezTo>
                  <a:pt x="1557013" y="4012189"/>
                  <a:pt x="1566547" y="3997887"/>
                  <a:pt x="1548432" y="3995982"/>
                </a:cubicBezTo>
                <a:lnTo>
                  <a:pt x="1564639" y="3959748"/>
                </a:lnTo>
                <a:lnTo>
                  <a:pt x="1540802" y="3959748"/>
                </a:lnTo>
                <a:cubicBezTo>
                  <a:pt x="1540802" y="3959748"/>
                  <a:pt x="1540802" y="3936865"/>
                  <a:pt x="1540802" y="3936865"/>
                </a:cubicBezTo>
                <a:lnTo>
                  <a:pt x="1469292" y="3943542"/>
                </a:lnTo>
                <a:cubicBezTo>
                  <a:pt x="1443551" y="3968333"/>
                  <a:pt x="1536989" y="3955935"/>
                  <a:pt x="1540802" y="3959748"/>
                </a:cubicBezTo>
                <a:lnTo>
                  <a:pt x="1509339" y="3999795"/>
                </a:lnTo>
                <a:lnTo>
                  <a:pt x="1509339" y="3975959"/>
                </a:lnTo>
                <a:cubicBezTo>
                  <a:pt x="1484548" y="3984539"/>
                  <a:pt x="1462620" y="3984539"/>
                  <a:pt x="1440688" y="3968333"/>
                </a:cubicBezTo>
                <a:cubicBezTo>
                  <a:pt x="1445455" y="3943542"/>
                  <a:pt x="1444505" y="3929240"/>
                  <a:pt x="1417805" y="3920659"/>
                </a:cubicBezTo>
                <a:cubicBezTo>
                  <a:pt x="1400645" y="3941633"/>
                  <a:pt x="1385388" y="3948309"/>
                  <a:pt x="1357739" y="3944496"/>
                </a:cubicBezTo>
                <a:cubicBezTo>
                  <a:pt x="1351063" y="3965470"/>
                  <a:pt x="1379667" y="3965470"/>
                  <a:pt x="1381575" y="3968333"/>
                </a:cubicBezTo>
                <a:cubicBezTo>
                  <a:pt x="1388247" y="3977867"/>
                  <a:pt x="1348204" y="4009330"/>
                  <a:pt x="1333902" y="4008376"/>
                </a:cubicBezTo>
                <a:lnTo>
                  <a:pt x="1337715" y="3976913"/>
                </a:lnTo>
                <a:lnTo>
                  <a:pt x="1224253" y="4071306"/>
                </a:lnTo>
                <a:lnTo>
                  <a:pt x="1209951" y="4073214"/>
                </a:lnTo>
                <a:lnTo>
                  <a:pt x="1193740" y="4057003"/>
                </a:lnTo>
                <a:cubicBezTo>
                  <a:pt x="1181347" y="4073214"/>
                  <a:pt x="1183251" y="4086562"/>
                  <a:pt x="1157510" y="4080840"/>
                </a:cubicBezTo>
                <a:lnTo>
                  <a:pt x="1153697" y="4049378"/>
                </a:lnTo>
                <a:cubicBezTo>
                  <a:pt x="1101256" y="4082749"/>
                  <a:pt x="1075511" y="4137094"/>
                  <a:pt x="1037372" y="4180954"/>
                </a:cubicBezTo>
                <a:cubicBezTo>
                  <a:pt x="973488" y="4254374"/>
                  <a:pt x="907699" y="4329697"/>
                  <a:pt x="841911" y="4401207"/>
                </a:cubicBezTo>
                <a:cubicBezTo>
                  <a:pt x="770401" y="4478439"/>
                  <a:pt x="668378" y="4607157"/>
                  <a:pt x="557779" y="4600481"/>
                </a:cubicBezTo>
                <a:cubicBezTo>
                  <a:pt x="533943" y="4576644"/>
                  <a:pt x="618800" y="4517527"/>
                  <a:pt x="626426" y="4505134"/>
                </a:cubicBezTo>
                <a:cubicBezTo>
                  <a:pt x="634057" y="4492741"/>
                  <a:pt x="627381" y="4489878"/>
                  <a:pt x="617846" y="4481297"/>
                </a:cubicBezTo>
                <a:cubicBezTo>
                  <a:pt x="591151" y="4480343"/>
                  <a:pt x="556825" y="4565201"/>
                  <a:pt x="526312" y="4548994"/>
                </a:cubicBezTo>
                <a:lnTo>
                  <a:pt x="566360" y="4497508"/>
                </a:lnTo>
                <a:cubicBezTo>
                  <a:pt x="557779" y="4489878"/>
                  <a:pt x="480547" y="4537551"/>
                  <a:pt x="486269" y="4497508"/>
                </a:cubicBezTo>
                <a:cubicBezTo>
                  <a:pt x="511056" y="4502275"/>
                  <a:pt x="573985" y="4471763"/>
                  <a:pt x="566360" y="4446017"/>
                </a:cubicBezTo>
                <a:cubicBezTo>
                  <a:pt x="561592" y="4430765"/>
                  <a:pt x="527266" y="4441250"/>
                  <a:pt x="534892" y="4422180"/>
                </a:cubicBezTo>
                <a:cubicBezTo>
                  <a:pt x="542523" y="4403111"/>
                  <a:pt x="555870" y="4405020"/>
                  <a:pt x="562547" y="4393576"/>
                </a:cubicBezTo>
                <a:cubicBezTo>
                  <a:pt x="636915" y="4265812"/>
                  <a:pt x="737984" y="4181909"/>
                  <a:pt x="825700" y="4064629"/>
                </a:cubicBezTo>
                <a:cubicBezTo>
                  <a:pt x="913421" y="3947355"/>
                  <a:pt x="927723" y="3914938"/>
                  <a:pt x="975397" y="3847240"/>
                </a:cubicBezTo>
                <a:cubicBezTo>
                  <a:pt x="1029746" y="3770008"/>
                  <a:pt x="997325" y="3767150"/>
                  <a:pt x="954419" y="3827217"/>
                </a:cubicBezTo>
                <a:cubicBezTo>
                  <a:pt x="942980" y="3843427"/>
                  <a:pt x="954419" y="3854866"/>
                  <a:pt x="939167" y="3867264"/>
                </a:cubicBezTo>
                <a:cubicBezTo>
                  <a:pt x="921047" y="3811960"/>
                  <a:pt x="997325" y="3762383"/>
                  <a:pt x="1031650" y="3719476"/>
                </a:cubicBezTo>
                <a:cubicBezTo>
                  <a:pt x="1048816" y="3698498"/>
                  <a:pt x="1087904" y="3645103"/>
                  <a:pt x="1097439" y="3625084"/>
                </a:cubicBezTo>
                <a:cubicBezTo>
                  <a:pt x="1108882" y="3602197"/>
                  <a:pt x="1106974" y="3557387"/>
                  <a:pt x="1119371" y="3531641"/>
                </a:cubicBezTo>
                <a:lnTo>
                  <a:pt x="1143208" y="3555478"/>
                </a:lnTo>
                <a:lnTo>
                  <a:pt x="1135578" y="3519248"/>
                </a:lnTo>
                <a:cubicBezTo>
                  <a:pt x="1167045" y="3509713"/>
                  <a:pt x="1152743" y="3490644"/>
                  <a:pt x="1126997" y="3507804"/>
                </a:cubicBezTo>
                <a:cubicBezTo>
                  <a:pt x="1108882" y="3482064"/>
                  <a:pt x="1147021" y="3469666"/>
                  <a:pt x="1143208" y="3456318"/>
                </a:cubicBezTo>
                <a:cubicBezTo>
                  <a:pt x="1139395" y="3442970"/>
                  <a:pt x="1082187" y="3441062"/>
                  <a:pt x="1143208" y="3378132"/>
                </a:cubicBezTo>
                <a:cubicBezTo>
                  <a:pt x="1154647" y="3365739"/>
                  <a:pt x="1221390" y="3318065"/>
                  <a:pt x="1229020" y="3306622"/>
                </a:cubicBezTo>
                <a:cubicBezTo>
                  <a:pt x="1233788" y="3298996"/>
                  <a:pt x="1240459" y="3265624"/>
                  <a:pt x="1247135" y="3253231"/>
                </a:cubicBezTo>
                <a:lnTo>
                  <a:pt x="1198507" y="3232253"/>
                </a:lnTo>
                <a:lnTo>
                  <a:pt x="1223299" y="3180767"/>
                </a:lnTo>
                <a:cubicBezTo>
                  <a:pt x="1208997" y="3164556"/>
                  <a:pt x="1193740" y="3217951"/>
                  <a:pt x="1189927" y="3219860"/>
                </a:cubicBezTo>
                <a:cubicBezTo>
                  <a:pt x="1185160" y="3222718"/>
                  <a:pt x="1169903" y="3210325"/>
                  <a:pt x="1159414" y="3216042"/>
                </a:cubicBezTo>
                <a:cubicBezTo>
                  <a:pt x="1148930" y="3221764"/>
                  <a:pt x="1147976" y="3236066"/>
                  <a:pt x="1141299" y="3241788"/>
                </a:cubicBezTo>
                <a:cubicBezTo>
                  <a:pt x="1134628" y="3247509"/>
                  <a:pt x="1123184" y="3244646"/>
                  <a:pt x="1112695" y="3257044"/>
                </a:cubicBezTo>
                <a:cubicBezTo>
                  <a:pt x="1087904" y="3286603"/>
                  <a:pt x="1103161" y="3336180"/>
                  <a:pt x="1079324" y="3368597"/>
                </a:cubicBezTo>
                <a:cubicBezTo>
                  <a:pt x="1098393" y="3366693"/>
                  <a:pt x="1094580" y="3404832"/>
                  <a:pt x="1088859" y="3408645"/>
                </a:cubicBezTo>
                <a:cubicBezTo>
                  <a:pt x="1057396" y="3427714"/>
                  <a:pt x="1024979" y="3382899"/>
                  <a:pt x="996375" y="3388621"/>
                </a:cubicBezTo>
                <a:cubicBezTo>
                  <a:pt x="978255" y="3421038"/>
                  <a:pt x="960140" y="3460131"/>
                  <a:pt x="920097" y="3468711"/>
                </a:cubicBezTo>
                <a:cubicBezTo>
                  <a:pt x="923910" y="3484922"/>
                  <a:pt x="945838" y="3494457"/>
                  <a:pt x="923910" y="3508759"/>
                </a:cubicBezTo>
                <a:lnTo>
                  <a:pt x="888630" y="3500179"/>
                </a:lnTo>
                <a:cubicBezTo>
                  <a:pt x="885772" y="3482064"/>
                  <a:pt x="895306" y="3441062"/>
                  <a:pt x="912467" y="3432481"/>
                </a:cubicBezTo>
                <a:cubicBezTo>
                  <a:pt x="922956" y="3427714"/>
                  <a:pt x="944884" y="3440107"/>
                  <a:pt x="958236" y="3426760"/>
                </a:cubicBezTo>
                <a:cubicBezTo>
                  <a:pt x="971584" y="3413412"/>
                  <a:pt x="975397" y="3345715"/>
                  <a:pt x="967771" y="3332367"/>
                </a:cubicBezTo>
                <a:cubicBezTo>
                  <a:pt x="1018303" y="3333322"/>
                  <a:pt x="1011627" y="3306622"/>
                  <a:pt x="1016394" y="3268483"/>
                </a:cubicBezTo>
                <a:lnTo>
                  <a:pt x="1024025" y="3299950"/>
                </a:lnTo>
                <a:lnTo>
                  <a:pt x="1063118" y="3275159"/>
                </a:lnTo>
                <a:lnTo>
                  <a:pt x="1047861" y="3247509"/>
                </a:lnTo>
                <a:lnTo>
                  <a:pt x="1061209" y="3242742"/>
                </a:lnTo>
                <a:cubicBezTo>
                  <a:pt x="1047861" y="3193160"/>
                  <a:pt x="1086000" y="3204603"/>
                  <a:pt x="1106974" y="3187438"/>
                </a:cubicBezTo>
                <a:cubicBezTo>
                  <a:pt x="1113650" y="3181721"/>
                  <a:pt x="1213764" y="3058720"/>
                  <a:pt x="1218531" y="3051094"/>
                </a:cubicBezTo>
                <a:cubicBezTo>
                  <a:pt x="1228066" y="3034883"/>
                  <a:pt x="1224253" y="3009142"/>
                  <a:pt x="1243322" y="2994840"/>
                </a:cubicBezTo>
                <a:lnTo>
                  <a:pt x="1287183" y="2994840"/>
                </a:lnTo>
                <a:cubicBezTo>
                  <a:pt x="1287183" y="2994840"/>
                  <a:pt x="1311020" y="2923330"/>
                  <a:pt x="1311020" y="2923330"/>
                </a:cubicBezTo>
                <a:cubicBezTo>
                  <a:pt x="1293854" y="2907119"/>
                  <a:pt x="1243322" y="2979584"/>
                  <a:pt x="1231879" y="2991027"/>
                </a:cubicBezTo>
                <a:cubicBezTo>
                  <a:pt x="1165136" y="3053952"/>
                  <a:pt x="1104115" y="3117837"/>
                  <a:pt x="1039281" y="3182671"/>
                </a:cubicBezTo>
                <a:cubicBezTo>
                  <a:pt x="1024025" y="3197927"/>
                  <a:pt x="1012581" y="3244646"/>
                  <a:pt x="975397" y="3238929"/>
                </a:cubicBezTo>
                <a:lnTo>
                  <a:pt x="1195649" y="2987210"/>
                </a:lnTo>
                <a:cubicBezTo>
                  <a:pt x="1184205" y="2945258"/>
                  <a:pt x="1208042" y="2956701"/>
                  <a:pt x="1230925" y="2927143"/>
                </a:cubicBezTo>
                <a:cubicBezTo>
                  <a:pt x="1264296" y="2885191"/>
                  <a:pt x="1286228" y="2845144"/>
                  <a:pt x="1325322" y="2798425"/>
                </a:cubicBezTo>
                <a:cubicBezTo>
                  <a:pt x="1334856" y="2786981"/>
                  <a:pt x="1349158" y="2750751"/>
                  <a:pt x="1352017" y="2748842"/>
                </a:cubicBezTo>
                <a:cubicBezTo>
                  <a:pt x="1373945" y="2735495"/>
                  <a:pt x="1358693" y="2758377"/>
                  <a:pt x="1385388" y="2726914"/>
                </a:cubicBezTo>
                <a:cubicBezTo>
                  <a:pt x="1426386" y="2679241"/>
                  <a:pt x="1489315" y="2608685"/>
                  <a:pt x="1534130" y="2575314"/>
                </a:cubicBezTo>
                <a:cubicBezTo>
                  <a:pt x="1548432" y="2564825"/>
                  <a:pt x="1534130" y="2549568"/>
                  <a:pt x="1566547" y="2563870"/>
                </a:cubicBezTo>
                <a:lnTo>
                  <a:pt x="1558921" y="2540034"/>
                </a:lnTo>
                <a:cubicBezTo>
                  <a:pt x="1579895" y="2549568"/>
                  <a:pt x="1596106" y="2527640"/>
                  <a:pt x="1611362" y="2516197"/>
                </a:cubicBezTo>
                <a:cubicBezTo>
                  <a:pt x="1617079" y="2515243"/>
                  <a:pt x="1617079" y="2524777"/>
                  <a:pt x="1615175" y="2527640"/>
                </a:cubicBezTo>
                <a:cubicBezTo>
                  <a:pt x="1606595" y="2547664"/>
                  <a:pt x="1548432" y="2583894"/>
                  <a:pt x="1538898" y="2603918"/>
                </a:cubicBezTo>
                <a:cubicBezTo>
                  <a:pt x="1529363" y="2623942"/>
                  <a:pt x="1542711" y="2623942"/>
                  <a:pt x="1541756" y="2625846"/>
                </a:cubicBezTo>
                <a:cubicBezTo>
                  <a:pt x="1539852" y="2629659"/>
                  <a:pt x="1524596" y="2630613"/>
                  <a:pt x="1519828" y="2639193"/>
                </a:cubicBezTo>
                <a:cubicBezTo>
                  <a:pt x="1515061" y="2647778"/>
                  <a:pt x="1521732" y="2655404"/>
                  <a:pt x="1531267" y="2650637"/>
                </a:cubicBezTo>
                <a:cubicBezTo>
                  <a:pt x="1540802" y="2645870"/>
                  <a:pt x="1561780" y="2617266"/>
                  <a:pt x="1576082" y="2606776"/>
                </a:cubicBezTo>
                <a:cubicBezTo>
                  <a:pt x="1624710" y="2571501"/>
                  <a:pt x="1699079" y="2548614"/>
                  <a:pt x="1728637" y="2499036"/>
                </a:cubicBezTo>
                <a:cubicBezTo>
                  <a:pt x="1756287" y="2500940"/>
                  <a:pt x="1770589" y="2528595"/>
                  <a:pt x="1800147" y="2514293"/>
                </a:cubicBezTo>
                <a:lnTo>
                  <a:pt x="1796334" y="2481871"/>
                </a:lnTo>
                <a:lnTo>
                  <a:pt x="1832564" y="2466619"/>
                </a:lnTo>
                <a:lnTo>
                  <a:pt x="1824938" y="2506662"/>
                </a:lnTo>
                <a:lnTo>
                  <a:pt x="1872612" y="2506662"/>
                </a:lnTo>
                <a:cubicBezTo>
                  <a:pt x="1876425" y="2474245"/>
                  <a:pt x="1829706" y="2495223"/>
                  <a:pt x="1842099" y="2463756"/>
                </a:cubicBezTo>
                <a:cubicBezTo>
                  <a:pt x="1844008" y="2458034"/>
                  <a:pt x="1894540" y="2405594"/>
                  <a:pt x="1901216" y="2401781"/>
                </a:cubicBezTo>
                <a:cubicBezTo>
                  <a:pt x="1918376" y="2391292"/>
                  <a:pt x="1928865" y="2405594"/>
                  <a:pt x="1945076" y="2398922"/>
                </a:cubicBezTo>
                <a:cubicBezTo>
                  <a:pt x="1955561" y="2394155"/>
                  <a:pt x="1968913" y="2370318"/>
                  <a:pt x="1981306" y="2361738"/>
                </a:cubicBezTo>
                <a:cubicBezTo>
                  <a:pt x="1993700" y="2353153"/>
                  <a:pt x="2008002" y="2356970"/>
                  <a:pt x="2015632" y="2351249"/>
                </a:cubicBezTo>
                <a:cubicBezTo>
                  <a:pt x="2043282" y="2331225"/>
                  <a:pt x="2061397" y="2288319"/>
                  <a:pt x="2110979" y="2281643"/>
                </a:cubicBezTo>
                <a:cubicBezTo>
                  <a:pt x="2160557" y="2274971"/>
                  <a:pt x="2136720" y="2288319"/>
                  <a:pt x="2143396" y="2287364"/>
                </a:cubicBezTo>
                <a:cubicBezTo>
                  <a:pt x="2150072" y="2286410"/>
                  <a:pt x="2151976" y="2272108"/>
                  <a:pt x="2157698" y="2268295"/>
                </a:cubicBezTo>
                <a:cubicBezTo>
                  <a:pt x="2178676" y="2253993"/>
                  <a:pt x="2194882" y="2247321"/>
                  <a:pt x="2211093" y="2221576"/>
                </a:cubicBezTo>
                <a:lnTo>
                  <a:pt x="2194882" y="2205365"/>
                </a:lnTo>
                <a:cubicBezTo>
                  <a:pt x="2218719" y="2184392"/>
                  <a:pt x="2254954" y="2174857"/>
                  <a:pt x="2258767" y="2137673"/>
                </a:cubicBezTo>
                <a:lnTo>
                  <a:pt x="2110979" y="2241600"/>
                </a:lnTo>
                <a:cubicBezTo>
                  <a:pt x="2100490" y="2248271"/>
                  <a:pt x="2090955" y="2223485"/>
                  <a:pt x="2090955" y="2221576"/>
                </a:cubicBezTo>
                <a:cubicBezTo>
                  <a:pt x="2090955" y="2212996"/>
                  <a:pt x="2140537" y="2206320"/>
                  <a:pt x="2157698" y="2192018"/>
                </a:cubicBezTo>
                <a:cubicBezTo>
                  <a:pt x="2175813" y="2177715"/>
                  <a:pt x="2178676" y="2155788"/>
                  <a:pt x="2192978" y="2145298"/>
                </a:cubicBezTo>
                <a:cubicBezTo>
                  <a:pt x="2211093" y="2130996"/>
                  <a:pt x="2257812" y="2115740"/>
                  <a:pt x="2281649" y="2111927"/>
                </a:cubicBezTo>
                <a:lnTo>
                  <a:pt x="2286416" y="2089045"/>
                </a:lnTo>
                <a:lnTo>
                  <a:pt x="2314066" y="2089045"/>
                </a:lnTo>
                <a:cubicBezTo>
                  <a:pt x="2314066" y="2089045"/>
                  <a:pt x="2297860" y="2112881"/>
                  <a:pt x="2297860" y="2112881"/>
                </a:cubicBezTo>
                <a:lnTo>
                  <a:pt x="2337903" y="2105251"/>
                </a:lnTo>
                <a:cubicBezTo>
                  <a:pt x="2344579" y="2100484"/>
                  <a:pt x="2306440" y="2090949"/>
                  <a:pt x="2321697" y="2073788"/>
                </a:cubicBezTo>
                <a:cubicBezTo>
                  <a:pt x="2334090" y="2059486"/>
                  <a:pt x="2346483" y="2098579"/>
                  <a:pt x="2349346" y="2097625"/>
                </a:cubicBezTo>
                <a:cubicBezTo>
                  <a:pt x="2352205" y="2096671"/>
                  <a:pt x="2394156" y="2069975"/>
                  <a:pt x="2397974" y="2065208"/>
                </a:cubicBezTo>
                <a:cubicBezTo>
                  <a:pt x="2409413" y="2053764"/>
                  <a:pt x="2401787" y="2043275"/>
                  <a:pt x="2402741" y="2042326"/>
                </a:cubicBezTo>
                <a:cubicBezTo>
                  <a:pt x="2408458" y="2037558"/>
                  <a:pt x="2429437" y="2042326"/>
                  <a:pt x="2432295" y="2028973"/>
                </a:cubicBezTo>
                <a:lnTo>
                  <a:pt x="2424669" y="1993698"/>
                </a:lnTo>
                <a:cubicBezTo>
                  <a:pt x="2448506" y="1985117"/>
                  <a:pt x="2439926" y="2022302"/>
                  <a:pt x="2459950" y="2017535"/>
                </a:cubicBezTo>
                <a:cubicBezTo>
                  <a:pt x="2487599" y="2011813"/>
                  <a:pt x="2481877" y="1966998"/>
                  <a:pt x="2492367" y="1962231"/>
                </a:cubicBezTo>
                <a:cubicBezTo>
                  <a:pt x="2511436" y="1953650"/>
                  <a:pt x="2501901" y="1984163"/>
                  <a:pt x="2503805" y="1986067"/>
                </a:cubicBezTo>
                <a:cubicBezTo>
                  <a:pt x="2521925" y="1988930"/>
                  <a:pt x="2534318" y="1980350"/>
                  <a:pt x="2542899" y="1965094"/>
                </a:cubicBezTo>
                <a:lnTo>
                  <a:pt x="2530505" y="1938394"/>
                </a:lnTo>
                <a:lnTo>
                  <a:pt x="2587713" y="1899305"/>
                </a:lnTo>
                <a:lnTo>
                  <a:pt x="2603920" y="1915511"/>
                </a:lnTo>
                <a:lnTo>
                  <a:pt x="2639200" y="1906931"/>
                </a:lnTo>
                <a:lnTo>
                  <a:pt x="2622989" y="1895488"/>
                </a:lnTo>
                <a:cubicBezTo>
                  <a:pt x="2634432" y="1874514"/>
                  <a:pt x="2632524" y="1853536"/>
                  <a:pt x="2663037" y="1859258"/>
                </a:cubicBezTo>
                <a:lnTo>
                  <a:pt x="2643013" y="1883094"/>
                </a:lnTo>
                <a:cubicBezTo>
                  <a:pt x="2662082" y="1883094"/>
                  <a:pt x="2732638" y="1854490"/>
                  <a:pt x="2679247" y="1843047"/>
                </a:cubicBezTo>
                <a:lnTo>
                  <a:pt x="2693549" y="1834467"/>
                </a:lnTo>
                <a:lnTo>
                  <a:pt x="2687828" y="1820165"/>
                </a:lnTo>
                <a:cubicBezTo>
                  <a:pt x="2752662" y="1802050"/>
                  <a:pt x="2782220" y="1733398"/>
                  <a:pt x="2855639" y="1739120"/>
                </a:cubicBezTo>
                <a:lnTo>
                  <a:pt x="2847054" y="1755331"/>
                </a:lnTo>
                <a:cubicBezTo>
                  <a:pt x="2888056" y="1764865"/>
                  <a:pt x="2914751" y="1715283"/>
                  <a:pt x="2947168" y="1707657"/>
                </a:cubicBezTo>
                <a:cubicBezTo>
                  <a:pt x="2969101" y="1702890"/>
                  <a:pt x="2951936" y="1726727"/>
                  <a:pt x="2962425" y="1731494"/>
                </a:cubicBezTo>
                <a:cubicBezTo>
                  <a:pt x="2971959" y="1728631"/>
                  <a:pt x="3077795" y="1664751"/>
                  <a:pt x="3082563" y="1659984"/>
                </a:cubicBezTo>
                <a:cubicBezTo>
                  <a:pt x="3087330" y="1655216"/>
                  <a:pt x="3090189" y="1644727"/>
                  <a:pt x="3082563" y="1643773"/>
                </a:cubicBezTo>
                <a:lnTo>
                  <a:pt x="2971005" y="1716237"/>
                </a:lnTo>
                <a:lnTo>
                  <a:pt x="2968147" y="1660938"/>
                </a:lnTo>
                <a:cubicBezTo>
                  <a:pt x="2990074" y="1665705"/>
                  <a:pt x="3032031" y="1613265"/>
                  <a:pt x="3036798" y="1612310"/>
                </a:cubicBezTo>
                <a:cubicBezTo>
                  <a:pt x="3048237" y="1610401"/>
                  <a:pt x="3064448" y="1615169"/>
                  <a:pt x="3074937" y="1612310"/>
                </a:cubicBezTo>
                <a:cubicBezTo>
                  <a:pt x="3102587" y="1602776"/>
                  <a:pt x="3130236" y="1587519"/>
                  <a:pt x="3159795" y="1580843"/>
                </a:cubicBezTo>
                <a:lnTo>
                  <a:pt x="3135958" y="1569404"/>
                </a:lnTo>
                <a:lnTo>
                  <a:pt x="3199838" y="1533170"/>
                </a:lnTo>
                <a:lnTo>
                  <a:pt x="3184586" y="1521731"/>
                </a:lnTo>
                <a:lnTo>
                  <a:pt x="3128327" y="1549380"/>
                </a:lnTo>
                <a:cubicBezTo>
                  <a:pt x="3116889" y="1536987"/>
                  <a:pt x="3177910" y="1492172"/>
                  <a:pt x="3192212" y="1493127"/>
                </a:cubicBezTo>
                <a:cubicBezTo>
                  <a:pt x="3197933" y="1484546"/>
                  <a:pt x="3136912" y="1462614"/>
                  <a:pt x="3159795" y="1449266"/>
                </a:cubicBezTo>
                <a:lnTo>
                  <a:pt x="3232259" y="1421616"/>
                </a:lnTo>
                <a:lnTo>
                  <a:pt x="3216048" y="1461659"/>
                </a:lnTo>
                <a:cubicBezTo>
                  <a:pt x="3251329" y="1468336"/>
                  <a:pt x="3268489" y="1433055"/>
                  <a:pt x="3296139" y="1417804"/>
                </a:cubicBezTo>
                <a:lnTo>
                  <a:pt x="3272302" y="1397780"/>
                </a:lnTo>
                <a:cubicBezTo>
                  <a:pt x="3315208" y="1379665"/>
                  <a:pt x="3351443" y="1351061"/>
                  <a:pt x="3393395" y="1330083"/>
                </a:cubicBezTo>
                <a:cubicBezTo>
                  <a:pt x="3405788" y="1323406"/>
                  <a:pt x="3421999" y="1325315"/>
                  <a:pt x="3437255" y="1317689"/>
                </a:cubicBezTo>
                <a:cubicBezTo>
                  <a:pt x="3455370" y="1309104"/>
                  <a:pt x="3463950" y="1287176"/>
                  <a:pt x="3465859" y="1286222"/>
                </a:cubicBezTo>
                <a:cubicBezTo>
                  <a:pt x="3468718" y="1284318"/>
                  <a:pt x="3481111" y="1292898"/>
                  <a:pt x="3490646" y="1290989"/>
                </a:cubicBezTo>
                <a:cubicBezTo>
                  <a:pt x="3544995" y="1277642"/>
                  <a:pt x="3606016" y="1227110"/>
                  <a:pt x="3647968" y="1224247"/>
                </a:cubicBezTo>
                <a:cubicBezTo>
                  <a:pt x="3659411" y="1224247"/>
                  <a:pt x="3665133" y="1236644"/>
                  <a:pt x="3672759" y="1232827"/>
                </a:cubicBezTo>
                <a:cubicBezTo>
                  <a:pt x="3680390" y="1229014"/>
                  <a:pt x="3697550" y="1203273"/>
                  <a:pt x="3716619" y="1196597"/>
                </a:cubicBezTo>
                <a:cubicBezTo>
                  <a:pt x="3735689" y="1189921"/>
                  <a:pt x="3720432" y="1210899"/>
                  <a:pt x="3721387" y="1211853"/>
                </a:cubicBezTo>
                <a:lnTo>
                  <a:pt x="3736643" y="1220434"/>
                </a:lnTo>
                <a:lnTo>
                  <a:pt x="3712807" y="1236644"/>
                </a:lnTo>
                <a:cubicBezTo>
                  <a:pt x="3721387" y="1236644"/>
                  <a:pt x="3779549" y="1224247"/>
                  <a:pt x="3763339" y="1212808"/>
                </a:cubicBezTo>
                <a:cubicBezTo>
                  <a:pt x="3747132" y="1201364"/>
                  <a:pt x="3747132" y="1216621"/>
                  <a:pt x="3752849" y="1196597"/>
                </a:cubicBezTo>
                <a:lnTo>
                  <a:pt x="3809108" y="1167993"/>
                </a:lnTo>
                <a:lnTo>
                  <a:pt x="3792897" y="1156549"/>
                </a:lnTo>
                <a:cubicBezTo>
                  <a:pt x="3833894" y="1167038"/>
                  <a:pt x="3846292" y="1126041"/>
                  <a:pt x="3883477" y="1114598"/>
                </a:cubicBezTo>
                <a:cubicBezTo>
                  <a:pt x="3905404" y="1107926"/>
                  <a:pt x="3928291" y="1117461"/>
                  <a:pt x="3954987" y="1099341"/>
                </a:cubicBezTo>
                <a:cubicBezTo>
                  <a:pt x="3981682" y="1081226"/>
                  <a:pt x="3978823" y="1059298"/>
                  <a:pt x="3991217" y="1052622"/>
                </a:cubicBezTo>
                <a:cubicBezTo>
                  <a:pt x="4003615" y="1045951"/>
                  <a:pt x="4024588" y="1053577"/>
                  <a:pt x="4040799" y="1048809"/>
                </a:cubicBezTo>
                <a:cubicBezTo>
                  <a:pt x="4062727" y="1042133"/>
                  <a:pt x="4082751" y="1026881"/>
                  <a:pt x="4104683" y="1020205"/>
                </a:cubicBezTo>
                <a:lnTo>
                  <a:pt x="4097053" y="997323"/>
                </a:lnTo>
                <a:lnTo>
                  <a:pt x="4124702" y="1013529"/>
                </a:lnTo>
                <a:cubicBezTo>
                  <a:pt x="4139959" y="998277"/>
                  <a:pt x="4159982" y="988743"/>
                  <a:pt x="4179052" y="980158"/>
                </a:cubicBezTo>
                <a:cubicBezTo>
                  <a:pt x="4216236" y="963951"/>
                  <a:pt x="4232447" y="982066"/>
                  <a:pt x="4240073" y="928671"/>
                </a:cubicBezTo>
                <a:cubicBezTo>
                  <a:pt x="4285842" y="941069"/>
                  <a:pt x="4282979" y="905789"/>
                  <a:pt x="4298236" y="895300"/>
                </a:cubicBezTo>
                <a:cubicBezTo>
                  <a:pt x="4313492" y="884811"/>
                  <a:pt x="4354489" y="892441"/>
                  <a:pt x="4367837" y="864792"/>
                </a:cubicBezTo>
                <a:lnTo>
                  <a:pt x="4351631" y="848581"/>
                </a:lnTo>
                <a:lnTo>
                  <a:pt x="4367837" y="820931"/>
                </a:lnTo>
                <a:lnTo>
                  <a:pt x="4336374" y="800907"/>
                </a:lnTo>
                <a:cubicBezTo>
                  <a:pt x="4352585" y="775162"/>
                  <a:pt x="4378326" y="742745"/>
                  <a:pt x="4407884" y="768490"/>
                </a:cubicBezTo>
                <a:cubicBezTo>
                  <a:pt x="4385957" y="773258"/>
                  <a:pt x="4397395" y="798999"/>
                  <a:pt x="4384048" y="819977"/>
                </a:cubicBezTo>
                <a:cubicBezTo>
                  <a:pt x="4399304" y="822835"/>
                  <a:pt x="4413606" y="810442"/>
                  <a:pt x="4427908" y="812351"/>
                </a:cubicBezTo>
                <a:cubicBezTo>
                  <a:pt x="4442210" y="814255"/>
                  <a:pt x="4449836" y="829511"/>
                  <a:pt x="4459371" y="827603"/>
                </a:cubicBezTo>
                <a:cubicBezTo>
                  <a:pt x="4482253" y="823790"/>
                  <a:pt x="4476536" y="759910"/>
                  <a:pt x="4480349" y="739886"/>
                </a:cubicBezTo>
                <a:lnTo>
                  <a:pt x="4507999" y="756092"/>
                </a:lnTo>
                <a:lnTo>
                  <a:pt x="4524210" y="732256"/>
                </a:lnTo>
                <a:cubicBezTo>
                  <a:pt x="4562348" y="765627"/>
                  <a:pt x="4510857" y="780884"/>
                  <a:pt x="4512766" y="783747"/>
                </a:cubicBezTo>
                <a:cubicBezTo>
                  <a:pt x="4517533" y="794231"/>
                  <a:pt x="4532790" y="796140"/>
                  <a:pt x="4520392" y="819977"/>
                </a:cubicBezTo>
                <a:lnTo>
                  <a:pt x="4539461" y="819977"/>
                </a:lnTo>
                <a:cubicBezTo>
                  <a:pt x="4581418" y="785651"/>
                  <a:pt x="4631950" y="767536"/>
                  <a:pt x="4678669" y="742745"/>
                </a:cubicBezTo>
                <a:cubicBezTo>
                  <a:pt x="4687249" y="737977"/>
                  <a:pt x="4688203" y="725584"/>
                  <a:pt x="4693925" y="724630"/>
                </a:cubicBezTo>
                <a:cubicBezTo>
                  <a:pt x="4716807" y="719862"/>
                  <a:pt x="4733973" y="737977"/>
                  <a:pt x="4728251" y="700793"/>
                </a:cubicBezTo>
                <a:lnTo>
                  <a:pt x="4735877" y="717004"/>
                </a:lnTo>
                <a:lnTo>
                  <a:pt x="4752088" y="717004"/>
                </a:lnTo>
                <a:cubicBezTo>
                  <a:pt x="4747320" y="675048"/>
                  <a:pt x="4813109" y="673143"/>
                  <a:pt x="4843622" y="660746"/>
                </a:cubicBezTo>
                <a:lnTo>
                  <a:pt x="4853156" y="677911"/>
                </a:lnTo>
                <a:lnTo>
                  <a:pt x="4888432" y="669330"/>
                </a:lnTo>
                <a:lnTo>
                  <a:pt x="4864595" y="645494"/>
                </a:lnTo>
                <a:lnTo>
                  <a:pt x="5118219" y="542516"/>
                </a:lnTo>
                <a:lnTo>
                  <a:pt x="5160170" y="556818"/>
                </a:lnTo>
                <a:cubicBezTo>
                  <a:pt x="5156357" y="534890"/>
                  <a:pt x="5209753" y="512958"/>
                  <a:pt x="5215474" y="517725"/>
                </a:cubicBezTo>
                <a:cubicBezTo>
                  <a:pt x="5221191" y="522493"/>
                  <a:pt x="5210707" y="535845"/>
                  <a:pt x="5224055" y="532982"/>
                </a:cubicBezTo>
                <a:cubicBezTo>
                  <a:pt x="5219287" y="493888"/>
                  <a:pt x="5233589" y="518680"/>
                  <a:pt x="5238357" y="514867"/>
                </a:cubicBezTo>
                <a:cubicBezTo>
                  <a:pt x="5243124" y="511054"/>
                  <a:pt x="5240261" y="503423"/>
                  <a:pt x="5249796" y="498656"/>
                </a:cubicBezTo>
                <a:cubicBezTo>
                  <a:pt x="5282217" y="483404"/>
                  <a:pt x="5324169" y="473869"/>
                  <a:pt x="5355631" y="452891"/>
                </a:cubicBezTo>
                <a:cubicBezTo>
                  <a:pt x="5373746" y="473869"/>
                  <a:pt x="5342284" y="462426"/>
                  <a:pt x="5343238" y="476728"/>
                </a:cubicBezTo>
                <a:lnTo>
                  <a:pt x="5390912" y="500565"/>
                </a:lnTo>
                <a:lnTo>
                  <a:pt x="5350864" y="492939"/>
                </a:lnTo>
                <a:cubicBezTo>
                  <a:pt x="5358495" y="531077"/>
                  <a:pt x="5340375" y="533936"/>
                  <a:pt x="5318447" y="556818"/>
                </a:cubicBezTo>
                <a:cubicBezTo>
                  <a:pt x="5369934" y="542516"/>
                  <a:pt x="5433818" y="548238"/>
                  <a:pt x="5483395" y="533936"/>
                </a:cubicBezTo>
                <a:cubicBezTo>
                  <a:pt x="5514863" y="525356"/>
                  <a:pt x="5551093" y="496752"/>
                  <a:pt x="5579697" y="486263"/>
                </a:cubicBezTo>
                <a:cubicBezTo>
                  <a:pt x="5608301" y="475773"/>
                  <a:pt x="5625466" y="486263"/>
                  <a:pt x="5645485" y="468148"/>
                </a:cubicBezTo>
                <a:cubicBezTo>
                  <a:pt x="5650252" y="487217"/>
                  <a:pt x="5627370" y="491030"/>
                  <a:pt x="5614977" y="497706"/>
                </a:cubicBezTo>
                <a:cubicBezTo>
                  <a:pt x="5595907" y="507241"/>
                  <a:pt x="5560627" y="510099"/>
                  <a:pt x="5553001" y="515821"/>
                </a:cubicBezTo>
                <a:cubicBezTo>
                  <a:pt x="5540603" y="524401"/>
                  <a:pt x="5535836" y="544425"/>
                  <a:pt x="5524397" y="552051"/>
                </a:cubicBezTo>
                <a:cubicBezTo>
                  <a:pt x="5496748" y="570166"/>
                  <a:pt x="5423329" y="571120"/>
                  <a:pt x="5436676" y="620703"/>
                </a:cubicBezTo>
                <a:cubicBezTo>
                  <a:pt x="5463376" y="609259"/>
                  <a:pt x="5471002" y="636909"/>
                  <a:pt x="5473861" y="636909"/>
                </a:cubicBezTo>
                <a:cubicBezTo>
                  <a:pt x="5508186" y="638818"/>
                  <a:pt x="5493884" y="583518"/>
                  <a:pt x="5536791" y="588286"/>
                </a:cubicBezTo>
                <a:cubicBezTo>
                  <a:pt x="5542512" y="588286"/>
                  <a:pt x="5536791" y="613072"/>
                  <a:pt x="5556814" y="604492"/>
                </a:cubicBezTo>
                <a:cubicBezTo>
                  <a:pt x="5541558" y="568262"/>
                  <a:pt x="5568258" y="571120"/>
                  <a:pt x="5596862" y="573029"/>
                </a:cubicBezTo>
                <a:lnTo>
                  <a:pt x="5569208" y="605446"/>
                </a:lnTo>
                <a:cubicBezTo>
                  <a:pt x="5596862" y="598770"/>
                  <a:pt x="5623557" y="591144"/>
                  <a:pt x="5620699" y="557773"/>
                </a:cubicBezTo>
                <a:cubicBezTo>
                  <a:pt x="5656929" y="555864"/>
                  <a:pt x="5642627" y="588286"/>
                  <a:pt x="5644535" y="589235"/>
                </a:cubicBezTo>
                <a:cubicBezTo>
                  <a:pt x="5672185" y="604492"/>
                  <a:pt x="5692209" y="550147"/>
                  <a:pt x="5724626" y="557773"/>
                </a:cubicBezTo>
                <a:lnTo>
                  <a:pt x="5701743" y="573984"/>
                </a:lnTo>
                <a:lnTo>
                  <a:pt x="5701743" y="605446"/>
                </a:lnTo>
                <a:cubicBezTo>
                  <a:pt x="5672185" y="588286"/>
                  <a:pt x="5655020" y="627374"/>
                  <a:pt x="5643581" y="632141"/>
                </a:cubicBezTo>
                <a:cubicBezTo>
                  <a:pt x="5628324" y="638818"/>
                  <a:pt x="5534886" y="654074"/>
                  <a:pt x="5557769" y="685537"/>
                </a:cubicBezTo>
                <a:lnTo>
                  <a:pt x="5589231" y="681724"/>
                </a:lnTo>
                <a:cubicBezTo>
                  <a:pt x="5562536" y="703652"/>
                  <a:pt x="5532023" y="707469"/>
                  <a:pt x="5532978" y="749421"/>
                </a:cubicBezTo>
                <a:cubicBezTo>
                  <a:pt x="5566349" y="751325"/>
                  <a:pt x="5572071" y="712237"/>
                  <a:pt x="5578742" y="709373"/>
                </a:cubicBezTo>
                <a:cubicBezTo>
                  <a:pt x="5610209" y="695071"/>
                  <a:pt x="5655020" y="725584"/>
                  <a:pt x="5661696" y="677911"/>
                </a:cubicBezTo>
                <a:lnTo>
                  <a:pt x="5701743" y="694117"/>
                </a:lnTo>
                <a:cubicBezTo>
                  <a:pt x="5680765" y="635959"/>
                  <a:pt x="5731297" y="638818"/>
                  <a:pt x="5753230" y="614026"/>
                </a:cubicBezTo>
                <a:cubicBezTo>
                  <a:pt x="5763719" y="602588"/>
                  <a:pt x="5775158" y="568262"/>
                  <a:pt x="5789460" y="553960"/>
                </a:cubicBezTo>
                <a:lnTo>
                  <a:pt x="5774203" y="542516"/>
                </a:lnTo>
                <a:cubicBezTo>
                  <a:pt x="5778971" y="524401"/>
                  <a:pt x="5798994" y="525356"/>
                  <a:pt x="5814251" y="526310"/>
                </a:cubicBezTo>
                <a:cubicBezTo>
                  <a:pt x="5811392" y="560631"/>
                  <a:pt x="5766577" y="582564"/>
                  <a:pt x="5798040" y="614026"/>
                </a:cubicBezTo>
                <a:cubicBezTo>
                  <a:pt x="5781834" y="613072"/>
                  <a:pt x="5779925" y="614026"/>
                  <a:pt x="5781834" y="630237"/>
                </a:cubicBezTo>
                <a:lnTo>
                  <a:pt x="5798040" y="634050"/>
                </a:lnTo>
                <a:lnTo>
                  <a:pt x="5773254" y="676956"/>
                </a:lnTo>
                <a:lnTo>
                  <a:pt x="5750367" y="676956"/>
                </a:lnTo>
                <a:cubicBezTo>
                  <a:pt x="5750367" y="676956"/>
                  <a:pt x="5757997" y="654074"/>
                  <a:pt x="5757997" y="654074"/>
                </a:cubicBezTo>
                <a:lnTo>
                  <a:pt x="5717950" y="661700"/>
                </a:lnTo>
                <a:lnTo>
                  <a:pt x="5734160" y="709373"/>
                </a:lnTo>
                <a:lnTo>
                  <a:pt x="5781834" y="701747"/>
                </a:lnTo>
                <a:lnTo>
                  <a:pt x="5781834" y="677911"/>
                </a:lnTo>
                <a:cubicBezTo>
                  <a:pt x="5781834" y="677911"/>
                  <a:pt x="5816160" y="686491"/>
                  <a:pt x="5816160" y="686491"/>
                </a:cubicBezTo>
                <a:cubicBezTo>
                  <a:pt x="5827599" y="674098"/>
                  <a:pt x="5827599" y="662654"/>
                  <a:pt x="5845713" y="654074"/>
                </a:cubicBezTo>
                <a:cubicBezTo>
                  <a:pt x="5850481" y="660746"/>
                  <a:pt x="5862879" y="659796"/>
                  <a:pt x="5866692" y="664563"/>
                </a:cubicBezTo>
                <a:cubicBezTo>
                  <a:pt x="5874318" y="674098"/>
                  <a:pt x="5870505" y="696026"/>
                  <a:pt x="5893387" y="694117"/>
                </a:cubicBezTo>
                <a:cubicBezTo>
                  <a:pt x="5863833" y="719862"/>
                  <a:pt x="5895296" y="741790"/>
                  <a:pt x="5925809" y="730352"/>
                </a:cubicBezTo>
                <a:cubicBezTo>
                  <a:pt x="5951549" y="691258"/>
                  <a:pt x="5933434" y="680769"/>
                  <a:pt x="5893387" y="674098"/>
                </a:cubicBezTo>
                <a:lnTo>
                  <a:pt x="5941060" y="646443"/>
                </a:lnTo>
                <a:lnTo>
                  <a:pt x="5877181" y="658841"/>
                </a:lnTo>
                <a:cubicBezTo>
                  <a:pt x="5906739" y="634050"/>
                  <a:pt x="5942015" y="636909"/>
                  <a:pt x="5948691" y="591144"/>
                </a:cubicBezTo>
                <a:cubicBezTo>
                  <a:pt x="5943924" y="586377"/>
                  <a:pt x="5915319" y="602588"/>
                  <a:pt x="5908643" y="607355"/>
                </a:cubicBezTo>
                <a:lnTo>
                  <a:pt x="5911507" y="600679"/>
                </a:lnTo>
                <a:cubicBezTo>
                  <a:pt x="5916274" y="597820"/>
                  <a:pt x="5931526" y="568262"/>
                  <a:pt x="5919132" y="560631"/>
                </a:cubicBezTo>
                <a:cubicBezTo>
                  <a:pt x="5959180" y="582564"/>
                  <a:pt x="5984921" y="563495"/>
                  <a:pt x="6001132" y="526310"/>
                </a:cubicBezTo>
                <a:cubicBezTo>
                  <a:pt x="6003990" y="518680"/>
                  <a:pt x="5996364" y="474819"/>
                  <a:pt x="6018292" y="520588"/>
                </a:cubicBezTo>
                <a:cubicBezTo>
                  <a:pt x="6046896" y="503423"/>
                  <a:pt x="6104104" y="499610"/>
                  <a:pt x="6126987" y="476728"/>
                </a:cubicBezTo>
                <a:cubicBezTo>
                  <a:pt x="6134617" y="469102"/>
                  <a:pt x="6125083" y="457659"/>
                  <a:pt x="6126987" y="456704"/>
                </a:cubicBezTo>
                <a:cubicBezTo>
                  <a:pt x="6129850" y="454800"/>
                  <a:pt x="6168943" y="470052"/>
                  <a:pt x="6183245" y="456704"/>
                </a:cubicBezTo>
                <a:lnTo>
                  <a:pt x="6167034" y="440498"/>
                </a:lnTo>
                <a:cubicBezTo>
                  <a:pt x="6185149" y="430963"/>
                  <a:pt x="6210895" y="441448"/>
                  <a:pt x="6225197" y="438589"/>
                </a:cubicBezTo>
                <a:cubicBezTo>
                  <a:pt x="6307196" y="420474"/>
                  <a:pt x="6410169" y="359453"/>
                  <a:pt x="6501703" y="338475"/>
                </a:cubicBezTo>
                <a:cubicBezTo>
                  <a:pt x="6593237" y="317497"/>
                  <a:pt x="6584652" y="330849"/>
                  <a:pt x="6623745" y="320360"/>
                </a:cubicBezTo>
                <a:cubicBezTo>
                  <a:pt x="6623745" y="329895"/>
                  <a:pt x="6603721" y="346101"/>
                  <a:pt x="6627558" y="344197"/>
                </a:cubicBezTo>
                <a:cubicBezTo>
                  <a:pt x="6652349" y="343242"/>
                  <a:pt x="6718137" y="323218"/>
                  <a:pt x="6735303" y="304149"/>
                </a:cubicBezTo>
                <a:lnTo>
                  <a:pt x="6695255" y="291756"/>
                </a:lnTo>
                <a:cubicBezTo>
                  <a:pt x="6711466" y="272686"/>
                  <a:pt x="6735303" y="269823"/>
                  <a:pt x="6759139" y="271732"/>
                </a:cubicBezTo>
                <a:cubicBezTo>
                  <a:pt x="6767720" y="279358"/>
                  <a:pt x="6727672" y="302245"/>
                  <a:pt x="6759139" y="315593"/>
                </a:cubicBezTo>
                <a:cubicBezTo>
                  <a:pt x="6774396" y="322264"/>
                  <a:pt x="6881181" y="288893"/>
                  <a:pt x="6863067" y="271732"/>
                </a:cubicBezTo>
                <a:lnTo>
                  <a:pt x="6766765" y="279358"/>
                </a:lnTo>
                <a:cubicBezTo>
                  <a:pt x="6753418" y="268874"/>
                  <a:pt x="6875460" y="237406"/>
                  <a:pt x="6886903" y="235502"/>
                </a:cubicBezTo>
                <a:cubicBezTo>
                  <a:pt x="7003228" y="208802"/>
                  <a:pt x="7122412" y="191642"/>
                  <a:pt x="7238732" y="167805"/>
                </a:cubicBezTo>
                <a:cubicBezTo>
                  <a:pt x="7240641" y="153503"/>
                  <a:pt x="7220617" y="160174"/>
                  <a:pt x="7212037" y="161129"/>
                </a:cubicBezTo>
                <a:cubicBezTo>
                  <a:pt x="7161500" y="165896"/>
                  <a:pt x="7112877" y="181153"/>
                  <a:pt x="7063295" y="184011"/>
                </a:cubicBezTo>
                <a:cubicBezTo>
                  <a:pt x="7075688" y="162083"/>
                  <a:pt x="7125270" y="142059"/>
                  <a:pt x="7149107" y="138246"/>
                </a:cubicBezTo>
                <a:cubicBezTo>
                  <a:pt x="7254943" y="120131"/>
                  <a:pt x="7483776" y="130621"/>
                  <a:pt x="7556240" y="44808"/>
                </a:cubicBezTo>
                <a:cubicBezTo>
                  <a:pt x="7561008" y="40041"/>
                  <a:pt x="7556240" y="25739"/>
                  <a:pt x="7563866" y="23830"/>
                </a:cubicBezTo>
                <a:cubicBezTo>
                  <a:pt x="7601765" y="35988"/>
                  <a:pt x="7739424" y="4167"/>
                  <a:pt x="7816342" y="367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1655" y="2946402"/>
            <a:ext cx="6150528" cy="184697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71655" y="4915379"/>
            <a:ext cx="6150528" cy="82040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DA7C7161-612E-7816-D9BB-F037342FDF0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074532" y="0"/>
            <a:ext cx="3891533" cy="4876039"/>
          </a:xfrm>
          <a:custGeom>
            <a:avLst/>
            <a:gdLst>
              <a:gd name="connsiteX0" fmla="*/ 2128571 w 3891533"/>
              <a:gd name="connsiteY0" fmla="*/ 4584277 h 4876039"/>
              <a:gd name="connsiteX1" fmla="*/ 1948367 w 3891533"/>
              <a:gd name="connsiteY1" fmla="*/ 4876039 h 4876039"/>
              <a:gd name="connsiteX2" fmla="*/ 2078039 w 3891533"/>
              <a:gd name="connsiteY2" fmla="*/ 4630046 h 4876039"/>
              <a:gd name="connsiteX3" fmla="*/ 2462286 w 3891533"/>
              <a:gd name="connsiteY3" fmla="*/ 3542138 h 4876039"/>
              <a:gd name="connsiteX4" fmla="*/ 2359313 w 3891533"/>
              <a:gd name="connsiteY4" fmla="*/ 3737599 h 4876039"/>
              <a:gd name="connsiteX5" fmla="*/ 2365030 w 3891533"/>
              <a:gd name="connsiteY5" fmla="*/ 3778596 h 4876039"/>
              <a:gd name="connsiteX6" fmla="*/ 2365030 w 3891533"/>
              <a:gd name="connsiteY6" fmla="*/ 3777642 h 4876039"/>
              <a:gd name="connsiteX7" fmla="*/ 2462286 w 3891533"/>
              <a:gd name="connsiteY7" fmla="*/ 3542138 h 4876039"/>
              <a:gd name="connsiteX8" fmla="*/ 1087382 w 3891533"/>
              <a:gd name="connsiteY8" fmla="*/ 527267 h 4876039"/>
              <a:gd name="connsiteX9" fmla="*/ 1021593 w 3891533"/>
              <a:gd name="connsiteY9" fmla="*/ 548245 h 4876039"/>
              <a:gd name="connsiteX10" fmla="*/ 1017780 w 3891533"/>
              <a:gd name="connsiteY10" fmla="*/ 653127 h 4876039"/>
              <a:gd name="connsiteX11" fmla="*/ 1045430 w 3891533"/>
              <a:gd name="connsiteY11" fmla="*/ 638825 h 4876039"/>
              <a:gd name="connsiteX12" fmla="*/ 1045430 w 3891533"/>
              <a:gd name="connsiteY12" fmla="*/ 680777 h 4876039"/>
              <a:gd name="connsiteX13" fmla="*/ 1073080 w 3891533"/>
              <a:gd name="connsiteY13" fmla="*/ 674101 h 4876039"/>
              <a:gd name="connsiteX14" fmla="*/ 1073080 w 3891533"/>
              <a:gd name="connsiteY14" fmla="*/ 673151 h 4876039"/>
              <a:gd name="connsiteX15" fmla="*/ 1115036 w 3891533"/>
              <a:gd name="connsiteY15" fmla="*/ 603545 h 4876039"/>
              <a:gd name="connsiteX16" fmla="*/ 1087382 w 3891533"/>
              <a:gd name="connsiteY16" fmla="*/ 527267 h 4876039"/>
              <a:gd name="connsiteX17" fmla="*/ 1138454 w 3891533"/>
              <a:gd name="connsiteY17" fmla="*/ 194343 h 4876039"/>
              <a:gd name="connsiteX18" fmla="*/ 1156033 w 3891533"/>
              <a:gd name="connsiteY18" fmla="*/ 194507 h 4876039"/>
              <a:gd name="connsiteX19" fmla="*/ 1129338 w 3891533"/>
              <a:gd name="connsiteY19" fmla="*/ 338482 h 4876039"/>
              <a:gd name="connsiteX20" fmla="*/ 1087382 w 3891533"/>
              <a:gd name="connsiteY20" fmla="*/ 347062 h 4876039"/>
              <a:gd name="connsiteX21" fmla="*/ 1087382 w 3891533"/>
              <a:gd name="connsiteY21" fmla="*/ 389013 h 4876039"/>
              <a:gd name="connsiteX22" fmla="*/ 1115036 w 3891533"/>
              <a:gd name="connsiteY22" fmla="*/ 395690 h 4876039"/>
              <a:gd name="connsiteX23" fmla="*/ 1017780 w 3891533"/>
              <a:gd name="connsiteY23" fmla="*/ 458620 h 4876039"/>
              <a:gd name="connsiteX24" fmla="*/ 1112173 w 3891533"/>
              <a:gd name="connsiteY24" fmla="*/ 226924 h 4876039"/>
              <a:gd name="connsiteX25" fmla="*/ 1138454 w 3891533"/>
              <a:gd name="connsiteY25" fmla="*/ 194343 h 4876039"/>
              <a:gd name="connsiteX26" fmla="*/ 1369610 w 3891533"/>
              <a:gd name="connsiteY26" fmla="*/ 1 h 4876039"/>
              <a:gd name="connsiteX27" fmla="*/ 1423005 w 3891533"/>
              <a:gd name="connsiteY27" fmla="*/ 1 h 4876039"/>
              <a:gd name="connsiteX28" fmla="*/ 1392492 w 3891533"/>
              <a:gd name="connsiteY28" fmla="*/ 34327 h 4876039"/>
              <a:gd name="connsiteX29" fmla="*/ 1447796 w 3891533"/>
              <a:gd name="connsiteY29" fmla="*/ 1 h 4876039"/>
              <a:gd name="connsiteX30" fmla="*/ 3888768 w 3891533"/>
              <a:gd name="connsiteY30" fmla="*/ 1 h 4876039"/>
              <a:gd name="connsiteX31" fmla="*/ 3685349 w 3891533"/>
              <a:gd name="connsiteY31" fmla="*/ 450276 h 4876039"/>
              <a:gd name="connsiteX32" fmla="*/ 3488219 w 3891533"/>
              <a:gd name="connsiteY32" fmla="*/ 892449 h 4876039"/>
              <a:gd name="connsiteX33" fmla="*/ 3475821 w 3891533"/>
              <a:gd name="connsiteY33" fmla="*/ 1053584 h 4876039"/>
              <a:gd name="connsiteX34" fmla="*/ 3392872 w 3891533"/>
              <a:gd name="connsiteY34" fmla="*/ 1130816 h 4876039"/>
              <a:gd name="connsiteX35" fmla="*/ 3462474 w 3891533"/>
              <a:gd name="connsiteY35" fmla="*/ 1095536 h 4876039"/>
              <a:gd name="connsiteX36" fmla="*/ 3365223 w 3891533"/>
              <a:gd name="connsiteY36" fmla="*/ 1400646 h 4876039"/>
              <a:gd name="connsiteX37" fmla="*/ 3420522 w 3891533"/>
              <a:gd name="connsiteY37" fmla="*/ 1379667 h 4876039"/>
              <a:gd name="connsiteX38" fmla="*/ 3378570 w 3891533"/>
              <a:gd name="connsiteY38" fmla="*/ 1470247 h 4876039"/>
              <a:gd name="connsiteX39" fmla="*/ 3337568 w 3891533"/>
              <a:gd name="connsiteY39" fmla="*/ 1442597 h 4876039"/>
              <a:gd name="connsiteX40" fmla="*/ 3281314 w 3891533"/>
              <a:gd name="connsiteY40" fmla="*/ 1609454 h 4876039"/>
              <a:gd name="connsiteX41" fmla="*/ 3253665 w 3891533"/>
              <a:gd name="connsiteY41" fmla="*/ 1595152 h 4876039"/>
              <a:gd name="connsiteX42" fmla="*/ 3155459 w 3891533"/>
              <a:gd name="connsiteY42" fmla="*/ 1879289 h 4876039"/>
              <a:gd name="connsiteX43" fmla="*/ 3184063 w 3891533"/>
              <a:gd name="connsiteY43" fmla="*/ 1956516 h 4876039"/>
              <a:gd name="connsiteX44" fmla="*/ 3143061 w 3891533"/>
              <a:gd name="connsiteY44" fmla="*/ 1964147 h 4876039"/>
              <a:gd name="connsiteX45" fmla="*/ 3012439 w 3891533"/>
              <a:gd name="connsiteY45" fmla="*/ 2263535 h 4876039"/>
              <a:gd name="connsiteX46" fmla="*/ 2889438 w 3891533"/>
              <a:gd name="connsiteY46" fmla="*/ 2640155 h 4876039"/>
              <a:gd name="connsiteX47" fmla="*/ 2822695 w 3891533"/>
              <a:gd name="connsiteY47" fmla="*/ 2769828 h 4876039"/>
              <a:gd name="connsiteX48" fmla="*/ 2863697 w 3891533"/>
              <a:gd name="connsiteY48" fmla="*/ 2811780 h 4876039"/>
              <a:gd name="connsiteX49" fmla="*/ 2529029 w 3891533"/>
              <a:gd name="connsiteY49" fmla="*/ 3530694 h 4876039"/>
              <a:gd name="connsiteX50" fmla="*/ 2448938 w 3891533"/>
              <a:gd name="connsiteY50" fmla="*/ 3675623 h 4876039"/>
              <a:gd name="connsiteX51" fmla="*/ 2282081 w 3891533"/>
              <a:gd name="connsiteY51" fmla="*/ 3977870 h 4876039"/>
              <a:gd name="connsiteX52" fmla="*/ 2303055 w 3891533"/>
              <a:gd name="connsiteY52" fmla="*/ 3998848 h 4876039"/>
              <a:gd name="connsiteX53" fmla="*/ 2324033 w 3891533"/>
              <a:gd name="connsiteY53" fmla="*/ 3971199 h 4876039"/>
              <a:gd name="connsiteX54" fmla="*/ 2296383 w 3891533"/>
              <a:gd name="connsiteY54" fmla="*/ 4068450 h 4876039"/>
              <a:gd name="connsiteX55" fmla="*/ 2282081 w 3891533"/>
              <a:gd name="connsiteY55" fmla="*/ 3998848 h 4876039"/>
              <a:gd name="connsiteX56" fmla="*/ 2247755 w 3891533"/>
              <a:gd name="connsiteY56" fmla="*/ 4068450 h 4876039"/>
              <a:gd name="connsiteX57" fmla="*/ 2212475 w 3891533"/>
              <a:gd name="connsiteY57" fmla="*/ 4033174 h 4876039"/>
              <a:gd name="connsiteX58" fmla="*/ 2227731 w 3891533"/>
              <a:gd name="connsiteY58" fmla="*/ 3930197 h 4876039"/>
              <a:gd name="connsiteX59" fmla="*/ 1886391 w 3891533"/>
              <a:gd name="connsiteY59" fmla="*/ 4721576 h 4876039"/>
              <a:gd name="connsiteX60" fmla="*/ 1858742 w 3891533"/>
              <a:gd name="connsiteY60" fmla="*/ 4708228 h 4876039"/>
              <a:gd name="connsiteX61" fmla="*/ 1771975 w 3891533"/>
              <a:gd name="connsiteY61" fmla="*/ 4789273 h 4876039"/>
              <a:gd name="connsiteX62" fmla="*/ 1517397 w 3891533"/>
              <a:gd name="connsiteY62" fmla="*/ 4805484 h 4876039"/>
              <a:gd name="connsiteX63" fmla="*/ 1517397 w 3891533"/>
              <a:gd name="connsiteY63" fmla="*/ 4750180 h 4876039"/>
              <a:gd name="connsiteX64" fmla="*/ 1489748 w 3891533"/>
              <a:gd name="connsiteY64" fmla="*/ 4764482 h 4876039"/>
              <a:gd name="connsiteX65" fmla="*/ 1392492 w 3891533"/>
              <a:gd name="connsiteY65" fmla="*/ 4680579 h 4876039"/>
              <a:gd name="connsiteX66" fmla="*/ 1295241 w 3891533"/>
              <a:gd name="connsiteY66" fmla="*/ 4589999 h 4876039"/>
              <a:gd name="connsiteX67" fmla="*/ 1265682 w 3891533"/>
              <a:gd name="connsiteY67" fmla="*/ 4501328 h 4876039"/>
              <a:gd name="connsiteX68" fmla="*/ 1197031 w 3891533"/>
              <a:gd name="connsiteY68" fmla="*/ 4499420 h 4876039"/>
              <a:gd name="connsiteX69" fmla="*/ 1238987 w 3891533"/>
              <a:gd name="connsiteY69" fmla="*/ 4429818 h 4876039"/>
              <a:gd name="connsiteX70" fmla="*/ 1169381 w 3891533"/>
              <a:gd name="connsiteY70" fmla="*/ 4444120 h 4876039"/>
              <a:gd name="connsiteX71" fmla="*/ 1180825 w 3891533"/>
              <a:gd name="connsiteY71" fmla="*/ 4335421 h 4876039"/>
              <a:gd name="connsiteX72" fmla="*/ 1107406 w 3891533"/>
              <a:gd name="connsiteY72" fmla="*/ 4291565 h 4876039"/>
              <a:gd name="connsiteX73" fmla="*/ 1062595 w 3891533"/>
              <a:gd name="connsiteY73" fmla="*/ 4347819 h 4876039"/>
              <a:gd name="connsiteX74" fmla="*/ 1002524 w 3891533"/>
              <a:gd name="connsiteY74" fmla="*/ 4326841 h 4876039"/>
              <a:gd name="connsiteX75" fmla="*/ 1043526 w 3891533"/>
              <a:gd name="connsiteY75" fmla="*/ 4208612 h 4876039"/>
              <a:gd name="connsiteX76" fmla="*/ 960572 w 3891533"/>
              <a:gd name="connsiteY76" fmla="*/ 4236261 h 4876039"/>
              <a:gd name="connsiteX77" fmla="*/ 989176 w 3891533"/>
              <a:gd name="connsiteY77" fmla="*/ 4174286 h 4876039"/>
              <a:gd name="connsiteX78" fmla="*/ 961527 w 3891533"/>
              <a:gd name="connsiteY78" fmla="*/ 4147590 h 4876039"/>
              <a:gd name="connsiteX79" fmla="*/ 988222 w 3891533"/>
              <a:gd name="connsiteY79" fmla="*/ 4098008 h 4876039"/>
              <a:gd name="connsiteX80" fmla="*/ 772737 w 3891533"/>
              <a:gd name="connsiteY80" fmla="*/ 4265820 h 4876039"/>
              <a:gd name="connsiteX81" fmla="*/ 639252 w 3891533"/>
              <a:gd name="connsiteY81" fmla="*/ 4098008 h 4876039"/>
              <a:gd name="connsiteX82" fmla="*/ 587765 w 3891533"/>
              <a:gd name="connsiteY82" fmla="*/ 4101821 h 4876039"/>
              <a:gd name="connsiteX83" fmla="*/ 500999 w 3891533"/>
              <a:gd name="connsiteY83" fmla="*/ 3916849 h 4876039"/>
              <a:gd name="connsiteX84" fmla="*/ 390400 w 3891533"/>
              <a:gd name="connsiteY84" fmla="*/ 3958801 h 4876039"/>
              <a:gd name="connsiteX85" fmla="*/ 404702 w 3891533"/>
              <a:gd name="connsiteY85" fmla="*/ 3868221 h 4876039"/>
              <a:gd name="connsiteX86" fmla="*/ 265495 w 3891533"/>
              <a:gd name="connsiteY86" fmla="*/ 3736644 h 4876039"/>
              <a:gd name="connsiteX87" fmla="*/ 224493 w 3891533"/>
              <a:gd name="connsiteY87" fmla="*/ 3729968 h 4876039"/>
              <a:gd name="connsiteX88" fmla="*/ 321748 w 3891533"/>
              <a:gd name="connsiteY88" fmla="*/ 3680391 h 4876039"/>
              <a:gd name="connsiteX89" fmla="*/ 315072 w 3891533"/>
              <a:gd name="connsiteY89" fmla="*/ 3652741 h 4876039"/>
              <a:gd name="connsiteX90" fmla="*/ 279797 w 3891533"/>
              <a:gd name="connsiteY90" fmla="*/ 3666089 h 4876039"/>
              <a:gd name="connsiteX91" fmla="*/ 279797 w 3891533"/>
              <a:gd name="connsiteY91" fmla="*/ 3624137 h 4876039"/>
              <a:gd name="connsiteX92" fmla="*/ 307446 w 3891533"/>
              <a:gd name="connsiteY92" fmla="*/ 3638439 h 4876039"/>
              <a:gd name="connsiteX93" fmla="*/ 320794 w 3891533"/>
              <a:gd name="connsiteY93" fmla="*/ 3575509 h 4876039"/>
              <a:gd name="connsiteX94" fmla="*/ 362746 w 3891533"/>
              <a:gd name="connsiteY94" fmla="*/ 3583135 h 4876039"/>
              <a:gd name="connsiteX95" fmla="*/ 362746 w 3891533"/>
              <a:gd name="connsiteY95" fmla="*/ 3513534 h 4876039"/>
              <a:gd name="connsiteX96" fmla="*/ 307446 w 3891533"/>
              <a:gd name="connsiteY96" fmla="*/ 3541183 h 4876039"/>
              <a:gd name="connsiteX97" fmla="*/ 348444 w 3891533"/>
              <a:gd name="connsiteY97" fmla="*/ 3374326 h 4876039"/>
              <a:gd name="connsiteX98" fmla="*/ 257864 w 3891533"/>
              <a:gd name="connsiteY98" fmla="*/ 3499232 h 4876039"/>
              <a:gd name="connsiteX99" fmla="*/ 237845 w 3891533"/>
              <a:gd name="connsiteY99" fmla="*/ 3465860 h 4876039"/>
              <a:gd name="connsiteX100" fmla="*/ 418050 w 3891533"/>
              <a:gd name="connsiteY100" fmla="*/ 3027264 h 4876039"/>
              <a:gd name="connsiteX101" fmla="*/ 1382 w 3891533"/>
              <a:gd name="connsiteY101" fmla="*/ 3708040 h 4876039"/>
              <a:gd name="connsiteX102" fmla="*/ 11871 w 3891533"/>
              <a:gd name="connsiteY102" fmla="*/ 3642252 h 4876039"/>
              <a:gd name="connsiteX103" fmla="*/ 55731 w 3891533"/>
              <a:gd name="connsiteY103" fmla="*/ 3530694 h 4876039"/>
              <a:gd name="connsiteX104" fmla="*/ 168239 w 3891533"/>
              <a:gd name="connsiteY104" fmla="*/ 3180774 h 4876039"/>
              <a:gd name="connsiteX105" fmla="*/ 112940 w 3891533"/>
              <a:gd name="connsiteY105" fmla="*/ 3194122 h 4876039"/>
              <a:gd name="connsiteX106" fmla="*/ 70988 w 3891533"/>
              <a:gd name="connsiteY106" fmla="*/ 3096866 h 4876039"/>
              <a:gd name="connsiteX107" fmla="*/ 153937 w 3891533"/>
              <a:gd name="connsiteY107" fmla="*/ 2981495 h 4876039"/>
              <a:gd name="connsiteX108" fmla="*/ 244516 w 3891533"/>
              <a:gd name="connsiteY108" fmla="*/ 2888057 h 4876039"/>
              <a:gd name="connsiteX109" fmla="*/ 278842 w 3891533"/>
              <a:gd name="connsiteY109" fmla="*/ 2915707 h 4876039"/>
              <a:gd name="connsiteX110" fmla="*/ 238795 w 3891533"/>
              <a:gd name="connsiteY110" fmla="*/ 2814638 h 4876039"/>
              <a:gd name="connsiteX111" fmla="*/ 293144 w 3891533"/>
              <a:gd name="connsiteY111" fmla="*/ 2769828 h 4876039"/>
              <a:gd name="connsiteX112" fmla="*/ 265495 w 3891533"/>
              <a:gd name="connsiteY112" fmla="*/ 2742178 h 4876039"/>
              <a:gd name="connsiteX113" fmla="*/ 335096 w 3891533"/>
              <a:gd name="connsiteY113" fmla="*/ 2651599 h 4876039"/>
              <a:gd name="connsiteX114" fmla="*/ 377048 w 3891533"/>
              <a:gd name="connsiteY114" fmla="*/ 2651599 h 4876039"/>
              <a:gd name="connsiteX115" fmla="*/ 362746 w 3891533"/>
              <a:gd name="connsiteY115" fmla="*/ 2603925 h 4876039"/>
              <a:gd name="connsiteX116" fmla="*/ 439023 w 3891533"/>
              <a:gd name="connsiteY116" fmla="*/ 2414181 h 4876039"/>
              <a:gd name="connsiteX117" fmla="*/ 474303 w 3891533"/>
              <a:gd name="connsiteY117" fmla="*/ 2416090 h 4876039"/>
              <a:gd name="connsiteX118" fmla="*/ 461910 w 3891533"/>
              <a:gd name="connsiteY118" fmla="*/ 2376042 h 4876039"/>
              <a:gd name="connsiteX119" fmla="*/ 503862 w 3891533"/>
              <a:gd name="connsiteY119" fmla="*/ 2341721 h 4876039"/>
              <a:gd name="connsiteX120" fmla="*/ 578230 w 3891533"/>
              <a:gd name="connsiteY120" fmla="*/ 1985120 h 4876039"/>
              <a:gd name="connsiteX121" fmla="*/ 650695 w 3891533"/>
              <a:gd name="connsiteY121" fmla="*/ 1738173 h 4876039"/>
              <a:gd name="connsiteX122" fmla="*/ 750809 w 3891533"/>
              <a:gd name="connsiteY122" fmla="*/ 1476923 h 4876039"/>
              <a:gd name="connsiteX123" fmla="*/ 731740 w 3891533"/>
              <a:gd name="connsiteY123" fmla="*/ 1457854 h 4876039"/>
              <a:gd name="connsiteX124" fmla="*/ 600163 w 3891533"/>
              <a:gd name="connsiteY124" fmla="*/ 1514108 h 4876039"/>
              <a:gd name="connsiteX125" fmla="*/ 585861 w 3891533"/>
              <a:gd name="connsiteY125" fmla="*/ 1389202 h 4876039"/>
              <a:gd name="connsiteX126" fmla="*/ 460001 w 3891533"/>
              <a:gd name="connsiteY126" fmla="*/ 1534131 h 4876039"/>
              <a:gd name="connsiteX127" fmla="*/ 456188 w 3891533"/>
              <a:gd name="connsiteY127" fmla="*/ 1680965 h 4876039"/>
              <a:gd name="connsiteX128" fmla="*/ 564883 w 3891533"/>
              <a:gd name="connsiteY128" fmla="*/ 1680965 h 4876039"/>
              <a:gd name="connsiteX129" fmla="*/ 579185 w 3891533"/>
              <a:gd name="connsiteY129" fmla="*/ 1639013 h 4876039"/>
              <a:gd name="connsiteX130" fmla="*/ 593487 w 3891533"/>
              <a:gd name="connsiteY130" fmla="*/ 1695267 h 4876039"/>
              <a:gd name="connsiteX131" fmla="*/ 401839 w 3891533"/>
              <a:gd name="connsiteY131" fmla="*/ 1707664 h 4876039"/>
              <a:gd name="connsiteX132" fmla="*/ 350352 w 3891533"/>
              <a:gd name="connsiteY132" fmla="*/ 1694312 h 4876039"/>
              <a:gd name="connsiteX133" fmla="*/ 350352 w 3891533"/>
              <a:gd name="connsiteY133" fmla="*/ 1639013 h 4876039"/>
              <a:gd name="connsiteX134" fmla="*/ 350352 w 3891533"/>
              <a:gd name="connsiteY134" fmla="*/ 1569411 h 4876039"/>
              <a:gd name="connsiteX135" fmla="*/ 405652 w 3891533"/>
              <a:gd name="connsiteY135" fmla="*/ 1569411 h 4876039"/>
              <a:gd name="connsiteX136" fmla="*/ 405652 w 3891533"/>
              <a:gd name="connsiteY136" fmla="*/ 1514108 h 4876039"/>
              <a:gd name="connsiteX137" fmla="*/ 378002 w 3891533"/>
              <a:gd name="connsiteY137" fmla="*/ 1541757 h 4876039"/>
              <a:gd name="connsiteX138" fmla="*/ 460956 w 3891533"/>
              <a:gd name="connsiteY138" fmla="*/ 1291951 h 4876039"/>
              <a:gd name="connsiteX139" fmla="*/ 475258 w 3891533"/>
              <a:gd name="connsiteY139" fmla="*/ 1319601 h 4876039"/>
              <a:gd name="connsiteX140" fmla="*/ 523886 w 3891533"/>
              <a:gd name="connsiteY140" fmla="*/ 1277649 h 4876039"/>
              <a:gd name="connsiteX141" fmla="*/ 572509 w 3891533"/>
              <a:gd name="connsiteY141" fmla="*/ 1305299 h 4876039"/>
              <a:gd name="connsiteX142" fmla="*/ 530557 w 3891533"/>
              <a:gd name="connsiteY142" fmla="*/ 1201372 h 4876039"/>
              <a:gd name="connsiteX143" fmla="*/ 572509 w 3891533"/>
              <a:gd name="connsiteY143" fmla="*/ 1097444 h 4876039"/>
              <a:gd name="connsiteX144" fmla="*/ 502907 w 3891533"/>
              <a:gd name="connsiteY144" fmla="*/ 1097444 h 4876039"/>
              <a:gd name="connsiteX145" fmla="*/ 551535 w 3891533"/>
              <a:gd name="connsiteY145" fmla="*/ 1027838 h 4876039"/>
              <a:gd name="connsiteX146" fmla="*/ 564883 w 3891533"/>
              <a:gd name="connsiteY146" fmla="*/ 1080279 h 4876039"/>
              <a:gd name="connsiteX147" fmla="*/ 668810 w 3891533"/>
              <a:gd name="connsiteY147" fmla="*/ 1068840 h 4876039"/>
              <a:gd name="connsiteX148" fmla="*/ 654508 w 3891533"/>
              <a:gd name="connsiteY148" fmla="*/ 1124140 h 4876039"/>
              <a:gd name="connsiteX149" fmla="*/ 613511 w 3891533"/>
              <a:gd name="connsiteY149" fmla="*/ 1096490 h 4876039"/>
              <a:gd name="connsiteX150" fmla="*/ 641160 w 3891533"/>
              <a:gd name="connsiteY150" fmla="*/ 1179439 h 4876039"/>
              <a:gd name="connsiteX151" fmla="*/ 613511 w 3891533"/>
              <a:gd name="connsiteY151" fmla="*/ 1200417 h 4876039"/>
              <a:gd name="connsiteX152" fmla="*/ 662138 w 3891533"/>
              <a:gd name="connsiteY152" fmla="*/ 1276695 h 4876039"/>
              <a:gd name="connsiteX153" fmla="*/ 696460 w 3891533"/>
              <a:gd name="connsiteY153" fmla="*/ 1192791 h 4876039"/>
              <a:gd name="connsiteX154" fmla="*/ 668810 w 3891533"/>
              <a:gd name="connsiteY154" fmla="*/ 1165137 h 4876039"/>
              <a:gd name="connsiteX155" fmla="*/ 793715 w 3891533"/>
              <a:gd name="connsiteY155" fmla="*/ 1178489 h 4876039"/>
              <a:gd name="connsiteX156" fmla="*/ 724114 w 3891533"/>
              <a:gd name="connsiteY156" fmla="*/ 1108883 h 4876039"/>
              <a:gd name="connsiteX157" fmla="*/ 807063 w 3891533"/>
              <a:gd name="connsiteY157" fmla="*/ 1136533 h 4876039"/>
              <a:gd name="connsiteX158" fmla="*/ 807063 w 3891533"/>
              <a:gd name="connsiteY158" fmla="*/ 1094581 h 4876039"/>
              <a:gd name="connsiteX159" fmla="*/ 709812 w 3891533"/>
              <a:gd name="connsiteY159" fmla="*/ 1122231 h 4876039"/>
              <a:gd name="connsiteX160" fmla="*/ 682158 w 3891533"/>
              <a:gd name="connsiteY160" fmla="*/ 1066932 h 4876039"/>
              <a:gd name="connsiteX161" fmla="*/ 710762 w 3891533"/>
              <a:gd name="connsiteY161" fmla="*/ 1074557 h 4876039"/>
              <a:gd name="connsiteX162" fmla="*/ 765111 w 3891533"/>
              <a:gd name="connsiteY162" fmla="*/ 998280 h 4876039"/>
              <a:gd name="connsiteX163" fmla="*/ 640206 w 3891533"/>
              <a:gd name="connsiteY163" fmla="*/ 983978 h 4876039"/>
              <a:gd name="connsiteX164" fmla="*/ 640206 w 3891533"/>
              <a:gd name="connsiteY164" fmla="*/ 928679 h 4876039"/>
              <a:gd name="connsiteX165" fmla="*/ 667856 w 3891533"/>
              <a:gd name="connsiteY165" fmla="*/ 942981 h 4876039"/>
              <a:gd name="connsiteX166" fmla="*/ 703136 w 3891533"/>
              <a:gd name="connsiteY166" fmla="*/ 860027 h 4876039"/>
              <a:gd name="connsiteX167" fmla="*/ 737462 w 3891533"/>
              <a:gd name="connsiteY167" fmla="*/ 915331 h 4876039"/>
              <a:gd name="connsiteX168" fmla="*/ 751764 w 3891533"/>
              <a:gd name="connsiteY168" fmla="*/ 818075 h 4876039"/>
              <a:gd name="connsiteX169" fmla="*/ 717438 w 3891533"/>
              <a:gd name="connsiteY169" fmla="*/ 845725 h 4876039"/>
              <a:gd name="connsiteX170" fmla="*/ 696460 w 3891533"/>
              <a:gd name="connsiteY170" fmla="*/ 824751 h 4876039"/>
              <a:gd name="connsiteX171" fmla="*/ 752718 w 3891533"/>
              <a:gd name="connsiteY171" fmla="*/ 678868 h 4876039"/>
              <a:gd name="connsiteX172" fmla="*/ 752718 w 3891533"/>
              <a:gd name="connsiteY172" fmla="*/ 776124 h 4876039"/>
              <a:gd name="connsiteX173" fmla="*/ 787994 w 3891533"/>
              <a:gd name="connsiteY173" fmla="*/ 763730 h 4876039"/>
              <a:gd name="connsiteX174" fmla="*/ 793715 w 3891533"/>
              <a:gd name="connsiteY174" fmla="*/ 790426 h 4876039"/>
              <a:gd name="connsiteX175" fmla="*/ 821365 w 3891533"/>
              <a:gd name="connsiteY175" fmla="*/ 790426 h 4876039"/>
              <a:gd name="connsiteX176" fmla="*/ 856645 w 3891533"/>
              <a:gd name="connsiteY176" fmla="*/ 692220 h 4876039"/>
              <a:gd name="connsiteX177" fmla="*/ 870947 w 3891533"/>
              <a:gd name="connsiteY177" fmla="*/ 624523 h 4876039"/>
              <a:gd name="connsiteX178" fmla="*/ 940549 w 3891533"/>
              <a:gd name="connsiteY178" fmla="*/ 679822 h 4876039"/>
              <a:gd name="connsiteX179" fmla="*/ 947225 w 3891533"/>
              <a:gd name="connsiteY179" fmla="*/ 631194 h 4876039"/>
              <a:gd name="connsiteX180" fmla="*/ 989176 w 3891533"/>
              <a:gd name="connsiteY180" fmla="*/ 638825 h 4876039"/>
              <a:gd name="connsiteX181" fmla="*/ 1002524 w 3891533"/>
              <a:gd name="connsiteY181" fmla="*/ 534898 h 4876039"/>
              <a:gd name="connsiteX182" fmla="*/ 950083 w 3891533"/>
              <a:gd name="connsiteY182" fmla="*/ 531080 h 4876039"/>
              <a:gd name="connsiteX183" fmla="*/ 905273 w 3891533"/>
              <a:gd name="connsiteY183" fmla="*/ 611175 h 4876039"/>
              <a:gd name="connsiteX184" fmla="*/ 890971 w 3891533"/>
              <a:gd name="connsiteY184" fmla="*/ 500572 h 4876039"/>
              <a:gd name="connsiteX185" fmla="*/ 946270 w 3891533"/>
              <a:gd name="connsiteY185" fmla="*/ 500572 h 4876039"/>
              <a:gd name="connsiteX186" fmla="*/ 946270 w 3891533"/>
              <a:gd name="connsiteY186" fmla="*/ 445268 h 4876039"/>
              <a:gd name="connsiteX187" fmla="*/ 918621 w 3891533"/>
              <a:gd name="connsiteY187" fmla="*/ 472922 h 4876039"/>
              <a:gd name="connsiteX188" fmla="*/ 946270 w 3891533"/>
              <a:gd name="connsiteY188" fmla="*/ 375667 h 4876039"/>
              <a:gd name="connsiteX189" fmla="*/ 973920 w 3891533"/>
              <a:gd name="connsiteY189" fmla="*/ 389969 h 4876039"/>
              <a:gd name="connsiteX190" fmla="*/ 960572 w 3891533"/>
              <a:gd name="connsiteY190" fmla="*/ 266018 h 4876039"/>
              <a:gd name="connsiteX191" fmla="*/ 995853 w 3891533"/>
              <a:gd name="connsiteY191" fmla="*/ 266018 h 4876039"/>
              <a:gd name="connsiteX192" fmla="*/ 1064500 w 3891533"/>
              <a:gd name="connsiteY192" fmla="*/ 153510 h 4876039"/>
              <a:gd name="connsiteX193" fmla="*/ 1020639 w 3891533"/>
              <a:gd name="connsiteY193" fmla="*/ 304156 h 4876039"/>
              <a:gd name="connsiteX194" fmla="*/ 974874 w 3891533"/>
              <a:gd name="connsiteY194" fmla="*/ 501526 h 4876039"/>
              <a:gd name="connsiteX195" fmla="*/ 1036850 w 3891533"/>
              <a:gd name="connsiteY195" fmla="*/ 475781 h 4876039"/>
              <a:gd name="connsiteX196" fmla="*/ 1148408 w 3891533"/>
              <a:gd name="connsiteY196" fmla="*/ 542524 h 4876039"/>
              <a:gd name="connsiteX197" fmla="*/ 1252335 w 3891533"/>
              <a:gd name="connsiteY197" fmla="*/ 451944 h 4876039"/>
              <a:gd name="connsiteX198" fmla="*/ 1197031 w 3891533"/>
              <a:gd name="connsiteY198" fmla="*/ 472922 h 4876039"/>
              <a:gd name="connsiteX199" fmla="*/ 1238987 w 3891533"/>
              <a:gd name="connsiteY199" fmla="*/ 250761 h 4876039"/>
              <a:gd name="connsiteX200" fmla="*/ 1287610 w 3891533"/>
              <a:gd name="connsiteY200" fmla="*/ 250761 h 4876039"/>
              <a:gd name="connsiteX201" fmla="*/ 3888768 w 3891533"/>
              <a:gd name="connsiteY201" fmla="*/ 0 h 4876039"/>
              <a:gd name="connsiteX202" fmla="*/ 3891533 w 3891533"/>
              <a:gd name="connsiteY202" fmla="*/ 0 h 4876039"/>
              <a:gd name="connsiteX203" fmla="*/ 3891533 w 3891533"/>
              <a:gd name="connsiteY203" fmla="*/ 0 h 4876039"/>
              <a:gd name="connsiteX204" fmla="*/ 3891533 w 3891533"/>
              <a:gd name="connsiteY204" fmla="*/ 1 h 4876039"/>
              <a:gd name="connsiteX205" fmla="*/ 3888768 w 3891533"/>
              <a:gd name="connsiteY205" fmla="*/ 1 h 4876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3891533" h="4876039">
                <a:moveTo>
                  <a:pt x="2128571" y="4584277"/>
                </a:moveTo>
                <a:cubicBezTo>
                  <a:pt x="2107593" y="4690113"/>
                  <a:pt x="2049435" y="4827412"/>
                  <a:pt x="1948367" y="4876039"/>
                </a:cubicBezTo>
                <a:cubicBezTo>
                  <a:pt x="1937877" y="4864596"/>
                  <a:pt x="2092341" y="4677720"/>
                  <a:pt x="2078039" y="4630046"/>
                </a:cubicBezTo>
                <a:close/>
                <a:moveTo>
                  <a:pt x="2462286" y="3542138"/>
                </a:moveTo>
                <a:lnTo>
                  <a:pt x="2359313" y="3737599"/>
                </a:lnTo>
                <a:lnTo>
                  <a:pt x="2365030" y="3778596"/>
                </a:lnTo>
                <a:lnTo>
                  <a:pt x="2365030" y="3777642"/>
                </a:lnTo>
                <a:cubicBezTo>
                  <a:pt x="2395543" y="3699460"/>
                  <a:pt x="2457518" y="3629854"/>
                  <a:pt x="2462286" y="3542138"/>
                </a:cubicBezTo>
                <a:close/>
                <a:moveTo>
                  <a:pt x="1087382" y="527267"/>
                </a:moveTo>
                <a:lnTo>
                  <a:pt x="1021593" y="548245"/>
                </a:lnTo>
                <a:lnTo>
                  <a:pt x="1017780" y="653127"/>
                </a:lnTo>
                <a:cubicBezTo>
                  <a:pt x="1017780" y="653127"/>
                  <a:pt x="1045430" y="638825"/>
                  <a:pt x="1045430" y="638825"/>
                </a:cubicBezTo>
                <a:lnTo>
                  <a:pt x="1045430" y="680777"/>
                </a:lnTo>
                <a:lnTo>
                  <a:pt x="1073080" y="674101"/>
                </a:lnTo>
                <a:lnTo>
                  <a:pt x="1073080" y="673151"/>
                </a:lnTo>
                <a:cubicBezTo>
                  <a:pt x="1023502" y="572082"/>
                  <a:pt x="1101684" y="639779"/>
                  <a:pt x="1115036" y="603545"/>
                </a:cubicBezTo>
                <a:cubicBezTo>
                  <a:pt x="1073080" y="592106"/>
                  <a:pt x="1087382" y="565406"/>
                  <a:pt x="1087382" y="527267"/>
                </a:cubicBezTo>
                <a:close/>
                <a:moveTo>
                  <a:pt x="1138454" y="194343"/>
                </a:moveTo>
                <a:cubicBezTo>
                  <a:pt x="1142982" y="192957"/>
                  <a:pt x="1148644" y="192838"/>
                  <a:pt x="1156033" y="194507"/>
                </a:cubicBezTo>
                <a:lnTo>
                  <a:pt x="1129338" y="338482"/>
                </a:lnTo>
                <a:cubicBezTo>
                  <a:pt x="1129338" y="338482"/>
                  <a:pt x="1087382" y="347062"/>
                  <a:pt x="1087382" y="347062"/>
                </a:cubicBezTo>
                <a:lnTo>
                  <a:pt x="1087382" y="389013"/>
                </a:lnTo>
                <a:lnTo>
                  <a:pt x="1115036" y="395690"/>
                </a:lnTo>
                <a:cubicBezTo>
                  <a:pt x="1088336" y="444317"/>
                  <a:pt x="1068312" y="445267"/>
                  <a:pt x="1017780" y="458620"/>
                </a:cubicBezTo>
                <a:cubicBezTo>
                  <a:pt x="1008246" y="447176"/>
                  <a:pt x="1093104" y="253624"/>
                  <a:pt x="1112173" y="226924"/>
                </a:cubicBezTo>
                <a:cubicBezTo>
                  <a:pt x="1121472" y="214053"/>
                  <a:pt x="1124867" y="198499"/>
                  <a:pt x="1138454" y="194343"/>
                </a:cubicBezTo>
                <a:close/>
                <a:moveTo>
                  <a:pt x="1369610" y="1"/>
                </a:moveTo>
                <a:lnTo>
                  <a:pt x="1423005" y="1"/>
                </a:lnTo>
                <a:cubicBezTo>
                  <a:pt x="1414424" y="13348"/>
                  <a:pt x="1403935" y="24792"/>
                  <a:pt x="1392492" y="34327"/>
                </a:cubicBezTo>
                <a:cubicBezTo>
                  <a:pt x="1420146" y="41952"/>
                  <a:pt x="1437307" y="24792"/>
                  <a:pt x="1447796" y="1"/>
                </a:cubicBezTo>
                <a:lnTo>
                  <a:pt x="3888768" y="1"/>
                </a:lnTo>
                <a:lnTo>
                  <a:pt x="3685349" y="450276"/>
                </a:lnTo>
                <a:cubicBezTo>
                  <a:pt x="3618367" y="601162"/>
                  <a:pt x="3552578" y="750381"/>
                  <a:pt x="3488219" y="892449"/>
                </a:cubicBezTo>
                <a:cubicBezTo>
                  <a:pt x="3466286" y="942026"/>
                  <a:pt x="3431965" y="1012582"/>
                  <a:pt x="3475821" y="1053584"/>
                </a:cubicBezTo>
                <a:cubicBezTo>
                  <a:pt x="3413846" y="1059306"/>
                  <a:pt x="3447217" y="1113651"/>
                  <a:pt x="3392872" y="1130816"/>
                </a:cubicBezTo>
                <a:cubicBezTo>
                  <a:pt x="3405265" y="1196604"/>
                  <a:pt x="3444359" y="1097444"/>
                  <a:pt x="3462474" y="1095536"/>
                </a:cubicBezTo>
                <a:cubicBezTo>
                  <a:pt x="3459615" y="1206139"/>
                  <a:pt x="3401452" y="1304344"/>
                  <a:pt x="3365223" y="1400646"/>
                </a:cubicBezTo>
                <a:lnTo>
                  <a:pt x="3420522" y="1379667"/>
                </a:lnTo>
                <a:lnTo>
                  <a:pt x="3378570" y="1470247"/>
                </a:lnTo>
                <a:lnTo>
                  <a:pt x="3337568" y="1442597"/>
                </a:lnTo>
                <a:lnTo>
                  <a:pt x="3281314" y="1609454"/>
                </a:lnTo>
                <a:lnTo>
                  <a:pt x="3253665" y="1595152"/>
                </a:lnTo>
                <a:cubicBezTo>
                  <a:pt x="3287991" y="1671430"/>
                  <a:pt x="3151642" y="1810637"/>
                  <a:pt x="3155459" y="1879289"/>
                </a:cubicBezTo>
                <a:cubicBezTo>
                  <a:pt x="3155459" y="1884056"/>
                  <a:pt x="3207900" y="1899308"/>
                  <a:pt x="3184063" y="1956516"/>
                </a:cubicBezTo>
                <a:lnTo>
                  <a:pt x="3143061" y="1964147"/>
                </a:lnTo>
                <a:cubicBezTo>
                  <a:pt x="3131623" y="2076654"/>
                  <a:pt x="3058204" y="2164375"/>
                  <a:pt x="3012439" y="2263535"/>
                </a:cubicBezTo>
                <a:cubicBezTo>
                  <a:pt x="2952368" y="2395112"/>
                  <a:pt x="2935207" y="2510483"/>
                  <a:pt x="2889438" y="2640155"/>
                </a:cubicBezTo>
                <a:cubicBezTo>
                  <a:pt x="2876090" y="2678294"/>
                  <a:pt x="2827462" y="2725967"/>
                  <a:pt x="2822695" y="2769828"/>
                </a:cubicBezTo>
                <a:lnTo>
                  <a:pt x="2863697" y="2811780"/>
                </a:lnTo>
                <a:cubicBezTo>
                  <a:pt x="2823649" y="3086377"/>
                  <a:pt x="2660605" y="3299003"/>
                  <a:pt x="2529029" y="3530694"/>
                </a:cubicBezTo>
                <a:cubicBezTo>
                  <a:pt x="2501379" y="3579322"/>
                  <a:pt x="2474679" y="3630808"/>
                  <a:pt x="2448938" y="3675623"/>
                </a:cubicBezTo>
                <a:cubicBezTo>
                  <a:pt x="2391730" y="3776692"/>
                  <a:pt x="2326891" y="3870130"/>
                  <a:pt x="2282081" y="3977870"/>
                </a:cubicBezTo>
                <a:lnTo>
                  <a:pt x="2303055" y="3998848"/>
                </a:lnTo>
                <a:lnTo>
                  <a:pt x="2324033" y="3971199"/>
                </a:lnTo>
                <a:lnTo>
                  <a:pt x="2296383" y="4068450"/>
                </a:lnTo>
                <a:lnTo>
                  <a:pt x="2282081" y="3998848"/>
                </a:lnTo>
                <a:lnTo>
                  <a:pt x="2247755" y="4068450"/>
                </a:lnTo>
                <a:lnTo>
                  <a:pt x="2212475" y="4033174"/>
                </a:lnTo>
                <a:cubicBezTo>
                  <a:pt x="2212475" y="4012196"/>
                  <a:pt x="2270638" y="3947362"/>
                  <a:pt x="2227731" y="3930197"/>
                </a:cubicBezTo>
                <a:lnTo>
                  <a:pt x="1886391" y="4721576"/>
                </a:lnTo>
                <a:lnTo>
                  <a:pt x="1858742" y="4708228"/>
                </a:lnTo>
                <a:lnTo>
                  <a:pt x="1771975" y="4789273"/>
                </a:lnTo>
                <a:cubicBezTo>
                  <a:pt x="1675674" y="4762578"/>
                  <a:pt x="1608931" y="4793086"/>
                  <a:pt x="1517397" y="4805484"/>
                </a:cubicBezTo>
                <a:lnTo>
                  <a:pt x="1517397" y="4750180"/>
                </a:lnTo>
                <a:lnTo>
                  <a:pt x="1489748" y="4764482"/>
                </a:lnTo>
                <a:cubicBezTo>
                  <a:pt x="1503095" y="4725394"/>
                  <a:pt x="1428726" y="4690113"/>
                  <a:pt x="1392492" y="4680579"/>
                </a:cubicBezTo>
                <a:cubicBezTo>
                  <a:pt x="1456376" y="4578556"/>
                  <a:pt x="1343869" y="4636718"/>
                  <a:pt x="1295241" y="4589999"/>
                </a:cubicBezTo>
                <a:cubicBezTo>
                  <a:pt x="1273308" y="4569975"/>
                  <a:pt x="1272359" y="4528978"/>
                  <a:pt x="1265682" y="4501328"/>
                </a:cubicBezTo>
                <a:lnTo>
                  <a:pt x="1197031" y="4499420"/>
                </a:lnTo>
                <a:lnTo>
                  <a:pt x="1238987" y="4429818"/>
                </a:lnTo>
                <a:lnTo>
                  <a:pt x="1169381" y="4444120"/>
                </a:lnTo>
                <a:lnTo>
                  <a:pt x="1180825" y="4335421"/>
                </a:lnTo>
                <a:lnTo>
                  <a:pt x="1107406" y="4291565"/>
                </a:lnTo>
                <a:lnTo>
                  <a:pt x="1062595" y="4347819"/>
                </a:lnTo>
                <a:lnTo>
                  <a:pt x="1002524" y="4326841"/>
                </a:lnTo>
                <a:lnTo>
                  <a:pt x="1043526" y="4208612"/>
                </a:lnTo>
                <a:lnTo>
                  <a:pt x="960572" y="4236261"/>
                </a:lnTo>
                <a:lnTo>
                  <a:pt x="989176" y="4174286"/>
                </a:lnTo>
                <a:lnTo>
                  <a:pt x="961527" y="4147590"/>
                </a:lnTo>
                <a:lnTo>
                  <a:pt x="988222" y="4098008"/>
                </a:lnTo>
                <a:cubicBezTo>
                  <a:pt x="890017" y="4106588"/>
                  <a:pt x="884295" y="4255331"/>
                  <a:pt x="772737" y="4265820"/>
                </a:cubicBezTo>
                <a:cubicBezTo>
                  <a:pt x="628767" y="4279167"/>
                  <a:pt x="662138" y="4115173"/>
                  <a:pt x="639252" y="4098008"/>
                </a:cubicBezTo>
                <a:cubicBezTo>
                  <a:pt x="635439" y="4095150"/>
                  <a:pt x="605880" y="4107543"/>
                  <a:pt x="587765" y="4101821"/>
                </a:cubicBezTo>
                <a:cubicBezTo>
                  <a:pt x="460956" y="4064637"/>
                  <a:pt x="447608" y="4044613"/>
                  <a:pt x="500999" y="3916849"/>
                </a:cubicBezTo>
                <a:lnTo>
                  <a:pt x="390400" y="3958801"/>
                </a:lnTo>
                <a:cubicBezTo>
                  <a:pt x="383724" y="3928293"/>
                  <a:pt x="440932" y="3891108"/>
                  <a:pt x="404702" y="3868221"/>
                </a:cubicBezTo>
                <a:cubicBezTo>
                  <a:pt x="351307" y="3832946"/>
                  <a:pt x="173006" y="3969290"/>
                  <a:pt x="265495" y="3736644"/>
                </a:cubicBezTo>
                <a:lnTo>
                  <a:pt x="224493" y="3729968"/>
                </a:lnTo>
                <a:cubicBezTo>
                  <a:pt x="234982" y="3688017"/>
                  <a:pt x="284564" y="3691829"/>
                  <a:pt x="321748" y="3680391"/>
                </a:cubicBezTo>
                <a:lnTo>
                  <a:pt x="315072" y="3652741"/>
                </a:lnTo>
                <a:cubicBezTo>
                  <a:pt x="315072" y="3652741"/>
                  <a:pt x="279797" y="3666089"/>
                  <a:pt x="279797" y="3666089"/>
                </a:cubicBezTo>
                <a:lnTo>
                  <a:pt x="279797" y="3624137"/>
                </a:lnTo>
                <a:lnTo>
                  <a:pt x="307446" y="3638439"/>
                </a:lnTo>
                <a:lnTo>
                  <a:pt x="320794" y="3575509"/>
                </a:lnTo>
                <a:cubicBezTo>
                  <a:pt x="320794" y="3575509"/>
                  <a:pt x="362746" y="3583135"/>
                  <a:pt x="362746" y="3583135"/>
                </a:cubicBezTo>
                <a:lnTo>
                  <a:pt x="362746" y="3513534"/>
                </a:lnTo>
                <a:lnTo>
                  <a:pt x="307446" y="3541183"/>
                </a:lnTo>
                <a:lnTo>
                  <a:pt x="348444" y="3374326"/>
                </a:lnTo>
                <a:lnTo>
                  <a:pt x="257864" y="3499232"/>
                </a:lnTo>
                <a:cubicBezTo>
                  <a:pt x="229260" y="3505903"/>
                  <a:pt x="234027" y="3485884"/>
                  <a:pt x="237845" y="3465860"/>
                </a:cubicBezTo>
                <a:cubicBezTo>
                  <a:pt x="262631" y="3328562"/>
                  <a:pt x="392304" y="3172189"/>
                  <a:pt x="418050" y="3027264"/>
                </a:cubicBezTo>
                <a:lnTo>
                  <a:pt x="1382" y="3708040"/>
                </a:lnTo>
                <a:cubicBezTo>
                  <a:pt x="-3386" y="3683249"/>
                  <a:pt x="5195" y="3664180"/>
                  <a:pt x="11871" y="3642252"/>
                </a:cubicBezTo>
                <a:cubicBezTo>
                  <a:pt x="23314" y="3604113"/>
                  <a:pt x="46197" y="3556440"/>
                  <a:pt x="55731" y="3530694"/>
                </a:cubicBezTo>
                <a:cubicBezTo>
                  <a:pt x="72892" y="3483021"/>
                  <a:pt x="183495" y="3197934"/>
                  <a:pt x="168239" y="3180774"/>
                </a:cubicBezTo>
                <a:lnTo>
                  <a:pt x="112940" y="3194122"/>
                </a:lnTo>
                <a:cubicBezTo>
                  <a:pt x="135822" y="3127379"/>
                  <a:pt x="107218" y="3139772"/>
                  <a:pt x="70988" y="3096866"/>
                </a:cubicBezTo>
                <a:cubicBezTo>
                  <a:pt x="120565" y="3093053"/>
                  <a:pt x="130100" y="3012008"/>
                  <a:pt x="153937" y="2981495"/>
                </a:cubicBezTo>
                <a:cubicBezTo>
                  <a:pt x="173961" y="2955754"/>
                  <a:pt x="228310" y="2931918"/>
                  <a:pt x="244516" y="2888057"/>
                </a:cubicBezTo>
                <a:lnTo>
                  <a:pt x="278842" y="2915707"/>
                </a:lnTo>
                <a:cubicBezTo>
                  <a:pt x="299820" y="2865175"/>
                  <a:pt x="236890" y="2830849"/>
                  <a:pt x="238795" y="2814638"/>
                </a:cubicBezTo>
                <a:cubicBezTo>
                  <a:pt x="245471" y="2760293"/>
                  <a:pt x="283610" y="2795569"/>
                  <a:pt x="293144" y="2769828"/>
                </a:cubicBezTo>
                <a:cubicBezTo>
                  <a:pt x="304588" y="2742178"/>
                  <a:pt x="265495" y="2750759"/>
                  <a:pt x="265495" y="2742178"/>
                </a:cubicBezTo>
                <a:cubicBezTo>
                  <a:pt x="268353" y="2688783"/>
                  <a:pt x="379911" y="2722154"/>
                  <a:pt x="335096" y="2651599"/>
                </a:cubicBezTo>
                <a:lnTo>
                  <a:pt x="377048" y="2651599"/>
                </a:lnTo>
                <a:lnTo>
                  <a:pt x="362746" y="2603925"/>
                </a:lnTo>
                <a:cubicBezTo>
                  <a:pt x="432352" y="2572458"/>
                  <a:pt x="409469" y="2479974"/>
                  <a:pt x="439023" y="2414181"/>
                </a:cubicBezTo>
                <a:lnTo>
                  <a:pt x="474303" y="2416090"/>
                </a:lnTo>
                <a:lnTo>
                  <a:pt x="461910" y="2376042"/>
                </a:lnTo>
                <a:cubicBezTo>
                  <a:pt x="484792" y="2371275"/>
                  <a:pt x="494327" y="2363649"/>
                  <a:pt x="503862" y="2341721"/>
                </a:cubicBezTo>
                <a:cubicBezTo>
                  <a:pt x="535324" y="2271161"/>
                  <a:pt x="554394" y="2074750"/>
                  <a:pt x="578230" y="1985120"/>
                </a:cubicBezTo>
                <a:cubicBezTo>
                  <a:pt x="599209" y="1906939"/>
                  <a:pt x="625904" y="1815405"/>
                  <a:pt x="650695" y="1738173"/>
                </a:cubicBezTo>
                <a:cubicBezTo>
                  <a:pt x="676441" y="1659037"/>
                  <a:pt x="730785" y="1564644"/>
                  <a:pt x="750809" y="1476923"/>
                </a:cubicBezTo>
                <a:cubicBezTo>
                  <a:pt x="757485" y="1452132"/>
                  <a:pt x="751764" y="1459763"/>
                  <a:pt x="731740" y="1457854"/>
                </a:cubicBezTo>
                <a:cubicBezTo>
                  <a:pt x="670719" y="1452132"/>
                  <a:pt x="646882" y="1484549"/>
                  <a:pt x="600163" y="1514108"/>
                </a:cubicBezTo>
                <a:cubicBezTo>
                  <a:pt x="578230" y="1469297"/>
                  <a:pt x="644019" y="1418761"/>
                  <a:pt x="585861" y="1389202"/>
                </a:cubicBezTo>
                <a:cubicBezTo>
                  <a:pt x="625904" y="1479782"/>
                  <a:pt x="497186" y="1493134"/>
                  <a:pt x="460001" y="1534131"/>
                </a:cubicBezTo>
                <a:cubicBezTo>
                  <a:pt x="429488" y="1568457"/>
                  <a:pt x="403748" y="1674293"/>
                  <a:pt x="456188" y="1680965"/>
                </a:cubicBezTo>
                <a:cubicBezTo>
                  <a:pt x="498140" y="1686686"/>
                  <a:pt x="553439" y="1619943"/>
                  <a:pt x="564883" y="1680965"/>
                </a:cubicBezTo>
                <a:lnTo>
                  <a:pt x="579185" y="1639013"/>
                </a:lnTo>
                <a:lnTo>
                  <a:pt x="593487" y="1695267"/>
                </a:lnTo>
                <a:cubicBezTo>
                  <a:pt x="574417" y="1725779"/>
                  <a:pt x="431397" y="1718149"/>
                  <a:pt x="401839" y="1707664"/>
                </a:cubicBezTo>
                <a:cubicBezTo>
                  <a:pt x="385633" y="1701943"/>
                  <a:pt x="400884" y="1661895"/>
                  <a:pt x="350352" y="1694312"/>
                </a:cubicBezTo>
                <a:cubicBezTo>
                  <a:pt x="333192" y="1677152"/>
                  <a:pt x="457143" y="1606596"/>
                  <a:pt x="350352" y="1639013"/>
                </a:cubicBezTo>
                <a:lnTo>
                  <a:pt x="350352" y="1569411"/>
                </a:lnTo>
                <a:cubicBezTo>
                  <a:pt x="350352" y="1569411"/>
                  <a:pt x="405652" y="1569411"/>
                  <a:pt x="405652" y="1569411"/>
                </a:cubicBezTo>
                <a:lnTo>
                  <a:pt x="405652" y="1514108"/>
                </a:lnTo>
                <a:lnTo>
                  <a:pt x="378002" y="1541757"/>
                </a:lnTo>
                <a:cubicBezTo>
                  <a:pt x="373235" y="1448319"/>
                  <a:pt x="435210" y="1375855"/>
                  <a:pt x="460956" y="1291951"/>
                </a:cubicBezTo>
                <a:lnTo>
                  <a:pt x="475258" y="1319601"/>
                </a:lnTo>
                <a:lnTo>
                  <a:pt x="523886" y="1277649"/>
                </a:lnTo>
                <a:cubicBezTo>
                  <a:pt x="547722" y="1263347"/>
                  <a:pt x="547722" y="1335812"/>
                  <a:pt x="572509" y="1305299"/>
                </a:cubicBezTo>
                <a:cubicBezTo>
                  <a:pt x="584907" y="1290997"/>
                  <a:pt x="544859" y="1218532"/>
                  <a:pt x="530557" y="1201372"/>
                </a:cubicBezTo>
                <a:cubicBezTo>
                  <a:pt x="582043" y="1177535"/>
                  <a:pt x="592532" y="1148931"/>
                  <a:pt x="572509" y="1097444"/>
                </a:cubicBezTo>
                <a:cubicBezTo>
                  <a:pt x="569650" y="1094581"/>
                  <a:pt x="502907" y="1132720"/>
                  <a:pt x="502907" y="1097444"/>
                </a:cubicBezTo>
                <a:cubicBezTo>
                  <a:pt x="547722" y="1103162"/>
                  <a:pt x="521022" y="1048817"/>
                  <a:pt x="551535" y="1027838"/>
                </a:cubicBezTo>
                <a:lnTo>
                  <a:pt x="564883" y="1080279"/>
                </a:lnTo>
                <a:lnTo>
                  <a:pt x="668810" y="1068840"/>
                </a:lnTo>
                <a:lnTo>
                  <a:pt x="654508" y="1124140"/>
                </a:lnTo>
                <a:lnTo>
                  <a:pt x="613511" y="1096490"/>
                </a:lnTo>
                <a:cubicBezTo>
                  <a:pt x="601113" y="1131766"/>
                  <a:pt x="593487" y="1177535"/>
                  <a:pt x="641160" y="1179439"/>
                </a:cubicBezTo>
                <a:lnTo>
                  <a:pt x="613511" y="1200417"/>
                </a:lnTo>
                <a:lnTo>
                  <a:pt x="662138" y="1276695"/>
                </a:lnTo>
                <a:cubicBezTo>
                  <a:pt x="669764" y="1243323"/>
                  <a:pt x="641160" y="1194695"/>
                  <a:pt x="696460" y="1192791"/>
                </a:cubicBezTo>
                <a:lnTo>
                  <a:pt x="668810" y="1165137"/>
                </a:lnTo>
                <a:cubicBezTo>
                  <a:pt x="732694" y="1133674"/>
                  <a:pt x="737462" y="1204230"/>
                  <a:pt x="793715" y="1178489"/>
                </a:cubicBezTo>
                <a:lnTo>
                  <a:pt x="724114" y="1108883"/>
                </a:lnTo>
                <a:cubicBezTo>
                  <a:pt x="724114" y="1108883"/>
                  <a:pt x="807063" y="1136533"/>
                  <a:pt x="807063" y="1136533"/>
                </a:cubicBezTo>
                <a:lnTo>
                  <a:pt x="807063" y="1094581"/>
                </a:lnTo>
                <a:cubicBezTo>
                  <a:pt x="753668" y="1113651"/>
                  <a:pt x="741275" y="1019258"/>
                  <a:pt x="709812" y="1122231"/>
                </a:cubicBezTo>
                <a:cubicBezTo>
                  <a:pt x="682158" y="1115559"/>
                  <a:pt x="678345" y="1091723"/>
                  <a:pt x="682158" y="1066932"/>
                </a:cubicBezTo>
                <a:lnTo>
                  <a:pt x="710762" y="1074557"/>
                </a:lnTo>
                <a:cubicBezTo>
                  <a:pt x="717438" y="1004002"/>
                  <a:pt x="763202" y="1053584"/>
                  <a:pt x="765111" y="998280"/>
                </a:cubicBezTo>
                <a:cubicBezTo>
                  <a:pt x="708858" y="974443"/>
                  <a:pt x="704090" y="942026"/>
                  <a:pt x="640206" y="983978"/>
                </a:cubicBezTo>
                <a:lnTo>
                  <a:pt x="640206" y="928679"/>
                </a:lnTo>
                <a:lnTo>
                  <a:pt x="667856" y="942981"/>
                </a:lnTo>
                <a:cubicBezTo>
                  <a:pt x="664043" y="906751"/>
                  <a:pt x="673577" y="881960"/>
                  <a:pt x="703136" y="860027"/>
                </a:cubicBezTo>
                <a:lnTo>
                  <a:pt x="737462" y="915331"/>
                </a:lnTo>
                <a:lnTo>
                  <a:pt x="751764" y="818075"/>
                </a:lnTo>
                <a:lnTo>
                  <a:pt x="717438" y="845725"/>
                </a:lnTo>
                <a:cubicBezTo>
                  <a:pt x="694555" y="848588"/>
                  <a:pt x="695510" y="846679"/>
                  <a:pt x="696460" y="824751"/>
                </a:cubicBezTo>
                <a:cubicBezTo>
                  <a:pt x="699323" y="770402"/>
                  <a:pt x="745087" y="731309"/>
                  <a:pt x="752718" y="678868"/>
                </a:cubicBezTo>
                <a:cubicBezTo>
                  <a:pt x="791807" y="685544"/>
                  <a:pt x="745087" y="768498"/>
                  <a:pt x="752718" y="776124"/>
                </a:cubicBezTo>
                <a:lnTo>
                  <a:pt x="787994" y="763730"/>
                </a:lnTo>
                <a:cubicBezTo>
                  <a:pt x="787994" y="763730"/>
                  <a:pt x="793715" y="790426"/>
                  <a:pt x="793715" y="790426"/>
                </a:cubicBezTo>
                <a:lnTo>
                  <a:pt x="821365" y="790426"/>
                </a:lnTo>
                <a:cubicBezTo>
                  <a:pt x="808017" y="745611"/>
                  <a:pt x="847110" y="718915"/>
                  <a:pt x="856645" y="692220"/>
                </a:cubicBezTo>
                <a:cubicBezTo>
                  <a:pt x="864271" y="671242"/>
                  <a:pt x="845202" y="630245"/>
                  <a:pt x="870947" y="624523"/>
                </a:cubicBezTo>
                <a:cubicBezTo>
                  <a:pt x="912899" y="614988"/>
                  <a:pt x="917666" y="657894"/>
                  <a:pt x="940549" y="679822"/>
                </a:cubicBezTo>
                <a:lnTo>
                  <a:pt x="947225" y="631194"/>
                </a:lnTo>
                <a:lnTo>
                  <a:pt x="989176" y="638825"/>
                </a:lnTo>
                <a:lnTo>
                  <a:pt x="1002524" y="534898"/>
                </a:lnTo>
                <a:cubicBezTo>
                  <a:pt x="992989" y="512011"/>
                  <a:pt x="963431" y="514874"/>
                  <a:pt x="950083" y="531080"/>
                </a:cubicBezTo>
                <a:cubicBezTo>
                  <a:pt x="925292" y="560639"/>
                  <a:pt x="952946" y="621660"/>
                  <a:pt x="905273" y="611175"/>
                </a:cubicBezTo>
                <a:lnTo>
                  <a:pt x="890971" y="500572"/>
                </a:lnTo>
                <a:cubicBezTo>
                  <a:pt x="890971" y="500572"/>
                  <a:pt x="946270" y="500572"/>
                  <a:pt x="946270" y="500572"/>
                </a:cubicBezTo>
                <a:lnTo>
                  <a:pt x="946270" y="445268"/>
                </a:lnTo>
                <a:lnTo>
                  <a:pt x="918621" y="472922"/>
                </a:lnTo>
                <a:cubicBezTo>
                  <a:pt x="911945" y="429062"/>
                  <a:pt x="954851" y="429062"/>
                  <a:pt x="946270" y="375667"/>
                </a:cubicBezTo>
                <a:lnTo>
                  <a:pt x="973920" y="389969"/>
                </a:lnTo>
                <a:cubicBezTo>
                  <a:pt x="973920" y="389969"/>
                  <a:pt x="960572" y="265063"/>
                  <a:pt x="960572" y="266018"/>
                </a:cubicBezTo>
                <a:lnTo>
                  <a:pt x="995853" y="266018"/>
                </a:lnTo>
                <a:cubicBezTo>
                  <a:pt x="993944" y="194508"/>
                  <a:pt x="1016826" y="195462"/>
                  <a:pt x="1064500" y="153510"/>
                </a:cubicBezTo>
                <a:cubicBezTo>
                  <a:pt x="1088336" y="204042"/>
                  <a:pt x="1033991" y="258392"/>
                  <a:pt x="1020639" y="304156"/>
                </a:cubicBezTo>
                <a:cubicBezTo>
                  <a:pt x="1002524" y="368041"/>
                  <a:pt x="999665" y="438596"/>
                  <a:pt x="974874" y="501526"/>
                </a:cubicBezTo>
                <a:lnTo>
                  <a:pt x="1036850" y="475781"/>
                </a:lnTo>
                <a:cubicBezTo>
                  <a:pt x="1066408" y="542524"/>
                  <a:pt x="1126475" y="470059"/>
                  <a:pt x="1148408" y="542524"/>
                </a:cubicBezTo>
                <a:lnTo>
                  <a:pt x="1252335" y="451944"/>
                </a:lnTo>
                <a:cubicBezTo>
                  <a:pt x="1240891" y="389014"/>
                  <a:pt x="1218963" y="464337"/>
                  <a:pt x="1197031" y="472922"/>
                </a:cubicBezTo>
                <a:cubicBezTo>
                  <a:pt x="1178916" y="397595"/>
                  <a:pt x="1272359" y="339437"/>
                  <a:pt x="1238987" y="250761"/>
                </a:cubicBezTo>
                <a:lnTo>
                  <a:pt x="1287610" y="250761"/>
                </a:lnTo>
                <a:close/>
                <a:moveTo>
                  <a:pt x="3888768" y="0"/>
                </a:moveTo>
                <a:lnTo>
                  <a:pt x="3891533" y="0"/>
                </a:lnTo>
                <a:lnTo>
                  <a:pt x="3891533" y="0"/>
                </a:lnTo>
                <a:lnTo>
                  <a:pt x="3891533" y="1"/>
                </a:lnTo>
                <a:lnTo>
                  <a:pt x="3888768" y="1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209978"/>
            <a:ext cx="7469777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187935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72733" y="143051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5">
                    <a:lumMod val="9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72733" y="16578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5">
                    <a:lumMod val="9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72733" y="188517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5">
                    <a:lumMod val="9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5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42B4DD-82D9-8B18-2B1A-D29C0E1D853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D102349-6453-F370-657C-A91016461533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EDFDF5-764A-E1CB-AF1B-DFF7B323C33A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308321-752B-7EFE-70B3-C24E03134556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A2D198-A85E-ABA4-D3FC-9B44D2166943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2E4183-92FC-785C-940D-4D9E1FD7BB3B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09B785-52DA-4CD6-A78F-A4FB51E0B970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B95642-3C2B-848C-62CB-9CD5CB1DA650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2389B3-C1D8-B868-ED8E-0654E8F8F0BC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1452DD-4DA3-89C6-D631-46A29D47FA70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8A0B80-1BD1-4498-1FC4-DEF5564D1C14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43A13F0-214D-9784-A414-AC76AE389D15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BF50C42-1F73-E3C0-BEDE-EA6F4959828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6B8D14-F27F-9807-0C07-3F90E2D25092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053B767-637B-807B-4BA1-2992E03FB098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06C5CB8-98F2-FF9A-77CF-95C8AF19B8EB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264109-6C27-5687-D15A-4A0DCBF5ABB9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C8A5BF-3B47-CC4C-16E9-6DD8DE5C2878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D928543-9426-452D-D8C7-F6BA2BADFED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4DC4E78-FF3E-9287-B0B9-D401030E590F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74C9641-A324-2AD3-B759-6C18216E76C1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BFB9D30-BB66-E665-0946-AF1A8ECB04A4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8B550DC-950E-B93B-2953-FA15B6E7780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FAC327-2FD6-2B09-4265-4818AB5C00B1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ABA91A6-4D5D-6418-A317-CB4459840E48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108A7F2-8FE0-2980-E001-5DD0DAFEA1BB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70485EE-56CB-C3E4-035D-83F0A1173D2D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6583378-6BDE-E087-EB56-7CDC77EC5D15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82FC458-7D96-3F73-9156-67FF921A6759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C7E2F78-A2D2-2606-4CCA-C9D65393613E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0056FA4-FD9B-670E-9370-BE71B5FA495D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C7A3946-9B13-7E56-F48F-089300051B33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3EDA193-EAC1-9073-4170-2157E51624A3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355D0B5-2D98-17BC-7354-06C1AF395875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403F05E-1DAB-A407-4C11-587CCD7125C4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A3BA53D-B08B-A563-8621-EA42206ECA94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B9F48B8-9B2D-360F-E7FC-997690B3CC6B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0A12836-22A1-F974-9D0E-67312361CBB1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9D1109F-D76F-C419-1095-B0948AF18748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B662F9-0394-5EED-5976-289524D7F2BB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F22988D-A09E-6AF7-D3C6-2678714697E2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52767D5-6E47-D935-F6D5-4FEB85536FAC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890DF43-23F4-6AFF-9C7F-080FF9B4058F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9D24F14-19B7-28CB-2DF6-CBC8BC3DADE0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8C6A579-6752-C0F6-D69D-73334B670D18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6824C1-A656-A8D7-E3B0-7D11B7585B51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9DF5EA2-E79F-89AF-F54F-798DC874B5B0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774CD89-BFA1-A161-963A-76BFF4062F74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FC3C88A-3F87-1050-26ED-BCBB181B2A24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7DCEBBF-4569-43C9-BD4F-781482B7510F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A7B4028-280F-BB1B-5D31-0F43CAA2FD42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5E1567D-8C94-D41D-FDA8-0150AE2C248D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CB0B042-6037-EE2B-33DD-96DE89FAD9C4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09236C8-1601-0A50-B167-B5B53949DA26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3CE4E6F-F3B0-2E7D-E4D5-7D9FB5773543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4B0CD139-F48D-232E-8490-EC0717CDB6E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D16DA40-1BD9-B42F-58D4-EE5FFEBE3609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0735498-F437-F6D6-DDBB-8B22EA55F08C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BAD24551-523D-22AA-B281-FFF26BC47242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00E5953-3F25-D7C8-F110-51126EC60A7B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5">
                    <a:lumMod val="9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4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5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5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5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5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5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6A9DB62-55EC-DBE9-EF75-4AD5F56A60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2B7E17B3-1EEA-6C72-C859-00E853A1C9D1}"/>
              </a:ext>
            </a:extLst>
          </p:cNvPr>
          <p:cNvSpPr/>
          <p:nvPr/>
        </p:nvSpPr>
        <p:spPr>
          <a:xfrm>
            <a:off x="723680" y="2826327"/>
            <a:ext cx="10814242" cy="3494217"/>
          </a:xfrm>
          <a:custGeom>
            <a:avLst/>
            <a:gdLst>
              <a:gd name="connsiteX0" fmla="*/ 10814243 w 10814242"/>
              <a:gd name="connsiteY0" fmla="*/ 3792897 h 3792897"/>
              <a:gd name="connsiteX1" fmla="*/ 0 w 10814242"/>
              <a:gd name="connsiteY1" fmla="*/ 3792897 h 3792897"/>
              <a:gd name="connsiteX2" fmla="*/ 0 w 10814242"/>
              <a:gd name="connsiteY2" fmla="*/ 0 h 3792897"/>
              <a:gd name="connsiteX3" fmla="*/ 10814243 w 10814242"/>
              <a:gd name="connsiteY3" fmla="*/ 0 h 3792897"/>
              <a:gd name="connsiteX4" fmla="*/ 10814243 w 10814242"/>
              <a:gd name="connsiteY4" fmla="*/ 3792897 h 3792897"/>
              <a:gd name="connsiteX5" fmla="*/ 286041 w 10814242"/>
              <a:gd name="connsiteY5" fmla="*/ 3506857 h 3792897"/>
              <a:gd name="connsiteX6" fmla="*/ 10528202 w 10814242"/>
              <a:gd name="connsiteY6" fmla="*/ 3506857 h 3792897"/>
              <a:gd name="connsiteX7" fmla="*/ 10528202 w 10814242"/>
              <a:gd name="connsiteY7" fmla="*/ 286041 h 3792897"/>
              <a:gd name="connsiteX8" fmla="*/ 286041 w 10814242"/>
              <a:gd name="connsiteY8" fmla="*/ 286041 h 3792897"/>
              <a:gd name="connsiteX9" fmla="*/ 286041 w 10814242"/>
              <a:gd name="connsiteY9" fmla="*/ 3506857 h 3792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14242" h="3792897">
                <a:moveTo>
                  <a:pt x="10814243" y="3792897"/>
                </a:moveTo>
                <a:lnTo>
                  <a:pt x="0" y="3792897"/>
                </a:lnTo>
                <a:lnTo>
                  <a:pt x="0" y="0"/>
                </a:lnTo>
                <a:lnTo>
                  <a:pt x="10814243" y="0"/>
                </a:lnTo>
                <a:lnTo>
                  <a:pt x="10814243" y="3792897"/>
                </a:lnTo>
                <a:close/>
                <a:moveTo>
                  <a:pt x="286041" y="3506857"/>
                </a:moveTo>
                <a:lnTo>
                  <a:pt x="10528202" y="3506857"/>
                </a:lnTo>
                <a:lnTo>
                  <a:pt x="10528202" y="286041"/>
                </a:lnTo>
                <a:lnTo>
                  <a:pt x="286041" y="286041"/>
                </a:lnTo>
                <a:lnTo>
                  <a:pt x="286041" y="3506857"/>
                </a:lnTo>
                <a:close/>
              </a:path>
            </a:pathLst>
          </a:custGeom>
          <a:gradFill>
            <a:gsLst>
              <a:gs pos="100000">
                <a:schemeClr val="bg1">
                  <a:lumMod val="50000"/>
                </a:schemeClr>
              </a:gs>
              <a:gs pos="0">
                <a:schemeClr val="accent2">
                  <a:lumMod val="75000"/>
                </a:schemeClr>
              </a:gs>
            </a:gsLst>
            <a:lin ang="2700000" scaled="0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32F4F3D-032E-1FD8-1E11-FD684969BC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E263A5B-25BC-43BD-5C3C-A052EEAD142C}"/>
              </a:ext>
            </a:extLst>
          </p:cNvPr>
          <p:cNvSpPr/>
          <p:nvPr/>
        </p:nvSpPr>
        <p:spPr>
          <a:xfrm>
            <a:off x="2457089" y="389170"/>
            <a:ext cx="9115161" cy="5795181"/>
          </a:xfrm>
          <a:custGeom>
            <a:avLst/>
            <a:gdLst>
              <a:gd name="connsiteX0" fmla="*/ 9115161 w 9115161"/>
              <a:gd name="connsiteY0" fmla="*/ 5795182 h 5795181"/>
              <a:gd name="connsiteX1" fmla="*/ 0 w 9115161"/>
              <a:gd name="connsiteY1" fmla="*/ 5795182 h 5795181"/>
              <a:gd name="connsiteX2" fmla="*/ 0 w 9115161"/>
              <a:gd name="connsiteY2" fmla="*/ 0 h 5795181"/>
              <a:gd name="connsiteX3" fmla="*/ 9115161 w 9115161"/>
              <a:gd name="connsiteY3" fmla="*/ 0 h 5795181"/>
              <a:gd name="connsiteX4" fmla="*/ 9115161 w 9115161"/>
              <a:gd name="connsiteY4" fmla="*/ 5795182 h 5795181"/>
              <a:gd name="connsiteX5" fmla="*/ 286041 w 9115161"/>
              <a:gd name="connsiteY5" fmla="*/ 5509141 h 5795181"/>
              <a:gd name="connsiteX6" fmla="*/ 8829121 w 9115161"/>
              <a:gd name="connsiteY6" fmla="*/ 5509141 h 5795181"/>
              <a:gd name="connsiteX7" fmla="*/ 8829121 w 9115161"/>
              <a:gd name="connsiteY7" fmla="*/ 286041 h 5795181"/>
              <a:gd name="connsiteX8" fmla="*/ 286041 w 9115161"/>
              <a:gd name="connsiteY8" fmla="*/ 286041 h 5795181"/>
              <a:gd name="connsiteX9" fmla="*/ 286041 w 9115161"/>
              <a:gd name="connsiteY9" fmla="*/ 5509141 h 5795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15161" h="5795181">
                <a:moveTo>
                  <a:pt x="9115161" y="5795182"/>
                </a:moveTo>
                <a:lnTo>
                  <a:pt x="0" y="5795182"/>
                </a:lnTo>
                <a:lnTo>
                  <a:pt x="0" y="0"/>
                </a:lnTo>
                <a:lnTo>
                  <a:pt x="9115161" y="0"/>
                </a:lnTo>
                <a:lnTo>
                  <a:pt x="9115161" y="5795182"/>
                </a:lnTo>
                <a:close/>
                <a:moveTo>
                  <a:pt x="286041" y="5509141"/>
                </a:moveTo>
                <a:lnTo>
                  <a:pt x="8829121" y="5509141"/>
                </a:lnTo>
                <a:lnTo>
                  <a:pt x="8829121" y="286041"/>
                </a:lnTo>
                <a:lnTo>
                  <a:pt x="286041" y="286041"/>
                </a:lnTo>
                <a:lnTo>
                  <a:pt x="286041" y="5509141"/>
                </a:lnTo>
                <a:close/>
              </a:path>
            </a:pathLst>
          </a:custGeom>
          <a:gradFill>
            <a:gsLst>
              <a:gs pos="100000">
                <a:schemeClr val="bg1">
                  <a:lumMod val="50000"/>
                </a:schemeClr>
              </a:gs>
              <a:gs pos="0">
                <a:schemeClr val="accent2">
                  <a:lumMod val="75000"/>
                </a:schemeClr>
              </a:gs>
            </a:gsLst>
            <a:lin ang="2700000" scaled="0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343D80D-D154-8E9E-7E3A-F54AFF381BB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FA8983A2-766B-79FE-7FCB-98A15D512A71}"/>
              </a:ext>
            </a:extLst>
          </p:cNvPr>
          <p:cNvSpPr/>
          <p:nvPr/>
        </p:nvSpPr>
        <p:spPr>
          <a:xfrm>
            <a:off x="482681" y="437531"/>
            <a:ext cx="9115161" cy="5795181"/>
          </a:xfrm>
          <a:custGeom>
            <a:avLst/>
            <a:gdLst>
              <a:gd name="connsiteX0" fmla="*/ 9115161 w 9115161"/>
              <a:gd name="connsiteY0" fmla="*/ 5795182 h 5795181"/>
              <a:gd name="connsiteX1" fmla="*/ 0 w 9115161"/>
              <a:gd name="connsiteY1" fmla="*/ 5795182 h 5795181"/>
              <a:gd name="connsiteX2" fmla="*/ 0 w 9115161"/>
              <a:gd name="connsiteY2" fmla="*/ 0 h 5795181"/>
              <a:gd name="connsiteX3" fmla="*/ 9115161 w 9115161"/>
              <a:gd name="connsiteY3" fmla="*/ 0 h 5795181"/>
              <a:gd name="connsiteX4" fmla="*/ 9115161 w 9115161"/>
              <a:gd name="connsiteY4" fmla="*/ 5795182 h 5795181"/>
              <a:gd name="connsiteX5" fmla="*/ 286041 w 9115161"/>
              <a:gd name="connsiteY5" fmla="*/ 5509141 h 5795181"/>
              <a:gd name="connsiteX6" fmla="*/ 8829121 w 9115161"/>
              <a:gd name="connsiteY6" fmla="*/ 5509141 h 5795181"/>
              <a:gd name="connsiteX7" fmla="*/ 8829121 w 9115161"/>
              <a:gd name="connsiteY7" fmla="*/ 286041 h 5795181"/>
              <a:gd name="connsiteX8" fmla="*/ 286041 w 9115161"/>
              <a:gd name="connsiteY8" fmla="*/ 286041 h 5795181"/>
              <a:gd name="connsiteX9" fmla="*/ 286041 w 9115161"/>
              <a:gd name="connsiteY9" fmla="*/ 5509141 h 5795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15161" h="5795181">
                <a:moveTo>
                  <a:pt x="9115161" y="5795182"/>
                </a:moveTo>
                <a:lnTo>
                  <a:pt x="0" y="5795182"/>
                </a:lnTo>
                <a:lnTo>
                  <a:pt x="0" y="0"/>
                </a:lnTo>
                <a:lnTo>
                  <a:pt x="9115161" y="0"/>
                </a:lnTo>
                <a:lnTo>
                  <a:pt x="9115161" y="5795182"/>
                </a:lnTo>
                <a:close/>
                <a:moveTo>
                  <a:pt x="286041" y="5509141"/>
                </a:moveTo>
                <a:lnTo>
                  <a:pt x="8829121" y="5509141"/>
                </a:lnTo>
                <a:lnTo>
                  <a:pt x="8829121" y="286041"/>
                </a:lnTo>
                <a:lnTo>
                  <a:pt x="286041" y="286041"/>
                </a:lnTo>
                <a:lnTo>
                  <a:pt x="286041" y="5509141"/>
                </a:lnTo>
                <a:close/>
              </a:path>
            </a:pathLst>
          </a:custGeom>
          <a:gradFill>
            <a:gsLst>
              <a:gs pos="100000">
                <a:schemeClr val="bg1">
                  <a:lumMod val="50000"/>
                </a:schemeClr>
              </a:gs>
              <a:gs pos="0">
                <a:schemeClr val="accent2">
                  <a:lumMod val="75000"/>
                </a:schemeClr>
              </a:gs>
            </a:gsLst>
            <a:lin ang="2700000" scaled="0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8E6A745-42DF-70BC-3DFC-A615A3D291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4BFF5F39-1F76-2287-A5CA-58CFABA5C299}"/>
              </a:ext>
            </a:extLst>
          </p:cNvPr>
          <p:cNvSpPr/>
          <p:nvPr/>
        </p:nvSpPr>
        <p:spPr>
          <a:xfrm>
            <a:off x="833170" y="2638273"/>
            <a:ext cx="7027064" cy="3600299"/>
          </a:xfrm>
          <a:custGeom>
            <a:avLst/>
            <a:gdLst>
              <a:gd name="connsiteX0" fmla="*/ 7027065 w 7027064"/>
              <a:gd name="connsiteY0" fmla="*/ 3600299 h 3600299"/>
              <a:gd name="connsiteX1" fmla="*/ 0 w 7027064"/>
              <a:gd name="connsiteY1" fmla="*/ 3600299 h 3600299"/>
              <a:gd name="connsiteX2" fmla="*/ 0 w 7027064"/>
              <a:gd name="connsiteY2" fmla="*/ 0 h 3600299"/>
              <a:gd name="connsiteX3" fmla="*/ 7027065 w 7027064"/>
              <a:gd name="connsiteY3" fmla="*/ 0 h 3600299"/>
              <a:gd name="connsiteX4" fmla="*/ 7027065 w 7027064"/>
              <a:gd name="connsiteY4" fmla="*/ 3600299 h 3600299"/>
              <a:gd name="connsiteX5" fmla="*/ 286041 w 7027064"/>
              <a:gd name="connsiteY5" fmla="*/ 3314259 h 3600299"/>
              <a:gd name="connsiteX6" fmla="*/ 6741024 w 7027064"/>
              <a:gd name="connsiteY6" fmla="*/ 3314259 h 3600299"/>
              <a:gd name="connsiteX7" fmla="*/ 6741024 w 7027064"/>
              <a:gd name="connsiteY7" fmla="*/ 286041 h 3600299"/>
              <a:gd name="connsiteX8" fmla="*/ 286041 w 7027064"/>
              <a:gd name="connsiteY8" fmla="*/ 286041 h 3600299"/>
              <a:gd name="connsiteX9" fmla="*/ 286041 w 7027064"/>
              <a:gd name="connsiteY9" fmla="*/ 3314259 h 3600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27064" h="3600299">
                <a:moveTo>
                  <a:pt x="7027065" y="3600299"/>
                </a:moveTo>
                <a:lnTo>
                  <a:pt x="0" y="3600299"/>
                </a:lnTo>
                <a:lnTo>
                  <a:pt x="0" y="0"/>
                </a:lnTo>
                <a:lnTo>
                  <a:pt x="7027065" y="0"/>
                </a:lnTo>
                <a:lnTo>
                  <a:pt x="7027065" y="3600299"/>
                </a:lnTo>
                <a:close/>
                <a:moveTo>
                  <a:pt x="286041" y="3314259"/>
                </a:moveTo>
                <a:lnTo>
                  <a:pt x="6741024" y="3314259"/>
                </a:lnTo>
                <a:lnTo>
                  <a:pt x="6741024" y="286041"/>
                </a:lnTo>
                <a:lnTo>
                  <a:pt x="286041" y="286041"/>
                </a:lnTo>
                <a:lnTo>
                  <a:pt x="286041" y="3314259"/>
                </a:lnTo>
                <a:close/>
              </a:path>
            </a:pathLst>
          </a:custGeom>
          <a:gradFill>
            <a:gsLst>
              <a:gs pos="100000">
                <a:schemeClr val="bg1">
                  <a:lumMod val="50000"/>
                </a:schemeClr>
              </a:gs>
              <a:gs pos="0">
                <a:schemeClr val="accent2">
                  <a:lumMod val="75000"/>
                </a:schemeClr>
              </a:gs>
            </a:gsLst>
            <a:lin ang="2700000" scaled="0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3F7A461-A5F9-6F7E-B575-785E0558B9D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8D71708-2DFB-1796-E327-08D5BCF207E3}"/>
              </a:ext>
            </a:extLst>
          </p:cNvPr>
          <p:cNvSpPr/>
          <p:nvPr/>
        </p:nvSpPr>
        <p:spPr>
          <a:xfrm>
            <a:off x="4639868" y="2567845"/>
            <a:ext cx="7027064" cy="3600299"/>
          </a:xfrm>
          <a:custGeom>
            <a:avLst/>
            <a:gdLst>
              <a:gd name="connsiteX0" fmla="*/ 7027065 w 7027064"/>
              <a:gd name="connsiteY0" fmla="*/ 3600299 h 3600299"/>
              <a:gd name="connsiteX1" fmla="*/ 0 w 7027064"/>
              <a:gd name="connsiteY1" fmla="*/ 3600299 h 3600299"/>
              <a:gd name="connsiteX2" fmla="*/ 0 w 7027064"/>
              <a:gd name="connsiteY2" fmla="*/ 0 h 3600299"/>
              <a:gd name="connsiteX3" fmla="*/ 7027065 w 7027064"/>
              <a:gd name="connsiteY3" fmla="*/ 0 h 3600299"/>
              <a:gd name="connsiteX4" fmla="*/ 7027065 w 7027064"/>
              <a:gd name="connsiteY4" fmla="*/ 3600299 h 3600299"/>
              <a:gd name="connsiteX5" fmla="*/ 286041 w 7027064"/>
              <a:gd name="connsiteY5" fmla="*/ 3314259 h 3600299"/>
              <a:gd name="connsiteX6" fmla="*/ 6741024 w 7027064"/>
              <a:gd name="connsiteY6" fmla="*/ 3314259 h 3600299"/>
              <a:gd name="connsiteX7" fmla="*/ 6741024 w 7027064"/>
              <a:gd name="connsiteY7" fmla="*/ 286041 h 3600299"/>
              <a:gd name="connsiteX8" fmla="*/ 286041 w 7027064"/>
              <a:gd name="connsiteY8" fmla="*/ 286041 h 3600299"/>
              <a:gd name="connsiteX9" fmla="*/ 286041 w 7027064"/>
              <a:gd name="connsiteY9" fmla="*/ 3314259 h 3600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27064" h="3600299">
                <a:moveTo>
                  <a:pt x="7027065" y="3600299"/>
                </a:moveTo>
                <a:lnTo>
                  <a:pt x="0" y="3600299"/>
                </a:lnTo>
                <a:lnTo>
                  <a:pt x="0" y="0"/>
                </a:lnTo>
                <a:lnTo>
                  <a:pt x="7027065" y="0"/>
                </a:lnTo>
                <a:lnTo>
                  <a:pt x="7027065" y="3600299"/>
                </a:lnTo>
                <a:close/>
                <a:moveTo>
                  <a:pt x="286041" y="3314259"/>
                </a:moveTo>
                <a:lnTo>
                  <a:pt x="6741024" y="3314259"/>
                </a:lnTo>
                <a:lnTo>
                  <a:pt x="6741024" y="286041"/>
                </a:lnTo>
                <a:lnTo>
                  <a:pt x="286041" y="286041"/>
                </a:lnTo>
                <a:lnTo>
                  <a:pt x="286041" y="3314259"/>
                </a:lnTo>
                <a:close/>
              </a:path>
            </a:pathLst>
          </a:custGeom>
          <a:gradFill>
            <a:gsLst>
              <a:gs pos="100000">
                <a:schemeClr val="bg1">
                  <a:lumMod val="50000"/>
                </a:schemeClr>
              </a:gs>
              <a:gs pos="0">
                <a:schemeClr val="accent2">
                  <a:lumMod val="75000"/>
                </a:schemeClr>
              </a:gs>
            </a:gsLst>
            <a:lin ang="2700000" scaled="0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A649B9A-7CD3-D2C6-6449-AE6918855C1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8857A69-D8E5-90FB-B60B-B97A5E37ADE1}"/>
              </a:ext>
            </a:extLst>
          </p:cNvPr>
          <p:cNvSpPr/>
          <p:nvPr/>
        </p:nvSpPr>
        <p:spPr>
          <a:xfrm>
            <a:off x="4038600" y="547291"/>
            <a:ext cx="5009523" cy="2404650"/>
          </a:xfrm>
          <a:custGeom>
            <a:avLst/>
            <a:gdLst>
              <a:gd name="connsiteX0" fmla="*/ 5009524 w 5009523"/>
              <a:gd name="connsiteY0" fmla="*/ 2404650 h 2404650"/>
              <a:gd name="connsiteX1" fmla="*/ 0 w 5009523"/>
              <a:gd name="connsiteY1" fmla="*/ 2404650 h 2404650"/>
              <a:gd name="connsiteX2" fmla="*/ 0 w 5009523"/>
              <a:gd name="connsiteY2" fmla="*/ 0 h 2404650"/>
              <a:gd name="connsiteX3" fmla="*/ 5009524 w 5009523"/>
              <a:gd name="connsiteY3" fmla="*/ 0 h 2404650"/>
              <a:gd name="connsiteX4" fmla="*/ 5009524 w 5009523"/>
              <a:gd name="connsiteY4" fmla="*/ 2404650 h 2404650"/>
              <a:gd name="connsiteX5" fmla="*/ 286041 w 5009523"/>
              <a:gd name="connsiteY5" fmla="*/ 2118610 h 2404650"/>
              <a:gd name="connsiteX6" fmla="*/ 4723484 w 5009523"/>
              <a:gd name="connsiteY6" fmla="*/ 2118610 h 2404650"/>
              <a:gd name="connsiteX7" fmla="*/ 4723484 w 5009523"/>
              <a:gd name="connsiteY7" fmla="*/ 286041 h 2404650"/>
              <a:gd name="connsiteX8" fmla="*/ 286041 w 5009523"/>
              <a:gd name="connsiteY8" fmla="*/ 286041 h 2404650"/>
              <a:gd name="connsiteX9" fmla="*/ 286041 w 5009523"/>
              <a:gd name="connsiteY9" fmla="*/ 2118610 h 240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09523" h="2404650">
                <a:moveTo>
                  <a:pt x="5009524" y="2404650"/>
                </a:moveTo>
                <a:lnTo>
                  <a:pt x="0" y="2404650"/>
                </a:lnTo>
                <a:lnTo>
                  <a:pt x="0" y="0"/>
                </a:lnTo>
                <a:lnTo>
                  <a:pt x="5009524" y="0"/>
                </a:lnTo>
                <a:lnTo>
                  <a:pt x="5009524" y="2404650"/>
                </a:lnTo>
                <a:close/>
                <a:moveTo>
                  <a:pt x="286041" y="2118610"/>
                </a:moveTo>
                <a:lnTo>
                  <a:pt x="4723484" y="2118610"/>
                </a:lnTo>
                <a:lnTo>
                  <a:pt x="4723484" y="286041"/>
                </a:lnTo>
                <a:lnTo>
                  <a:pt x="286041" y="286041"/>
                </a:lnTo>
                <a:lnTo>
                  <a:pt x="286041" y="2118610"/>
                </a:lnTo>
                <a:close/>
              </a:path>
            </a:pathLst>
          </a:custGeom>
          <a:gradFill>
            <a:gsLst>
              <a:gs pos="100000">
                <a:schemeClr val="bg1">
                  <a:lumMod val="50000"/>
                </a:schemeClr>
              </a:gs>
              <a:gs pos="0">
                <a:schemeClr val="accent2">
                  <a:lumMod val="75000"/>
                </a:schemeClr>
              </a:gs>
            </a:gsLst>
            <a:lin ang="2700000" scaled="0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Dynamic Stroke">
      <a:dk1>
        <a:srgbClr val="484848"/>
      </a:dk1>
      <a:lt1>
        <a:srgbClr val="F1F9F7"/>
      </a:lt1>
      <a:dk2>
        <a:srgbClr val="484848"/>
      </a:dk2>
      <a:lt2>
        <a:srgbClr val="F1F9F7"/>
      </a:lt2>
      <a:accent1>
        <a:srgbClr val="ADDDE0"/>
      </a:accent1>
      <a:accent2>
        <a:srgbClr val="FEDC95"/>
      </a:accent2>
      <a:accent3>
        <a:srgbClr val="6BC8CB"/>
      </a:accent3>
      <a:accent4>
        <a:srgbClr val="FEBF23"/>
      </a:accent4>
      <a:accent5>
        <a:srgbClr val="FBFBFB"/>
      </a:accent5>
      <a:accent6>
        <a:srgbClr val="FD9295"/>
      </a:accent6>
      <a:hlink>
        <a:srgbClr val="FE9295"/>
      </a:hlink>
      <a:folHlink>
        <a:srgbClr val="F5F6F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2_T_PGO_Dynamic-Stroke.pptx" id="{97076979-9B6E-4B70-9CB1-D40AB15B1B9D}" vid="{8856FF96-7C15-44F5-96E6-DD696E6FDCB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2_T_PGO_Dynamic-Stroke.pptx" id="{97076979-9B6E-4B70-9CB1-D40AB15B1B9D}" vid="{B8660B2D-BAC5-4263-9A01-80BFE040FBE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Dynamic Stroke</dc:title>
  <dc:creator>PresentationGO.com</dc:creator>
  <dc:description>© Copyright PresentationGO.com</dc:description>
  <cp:lastModifiedBy>Christophe Barroche</cp:lastModifiedBy>
  <cp:revision>10</cp:revision>
  <dcterms:created xsi:type="dcterms:W3CDTF">2025-02-16T01:38:50Z</dcterms:created>
  <dcterms:modified xsi:type="dcterms:W3CDTF">2025-02-17T20:25:47Z</dcterms:modified>
  <cp:category>Templates</cp:category>
</cp:coreProperties>
</file>