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40" r:id="rId1"/>
    <p:sldMasterId id="2147483749" r:id="rId2"/>
  </p:sldMasterIdLst>
  <p:notesMasterIdLst>
    <p:notesMasterId r:id="rId11"/>
  </p:notesMasterIdLst>
  <p:handoutMasterIdLst>
    <p:handoutMasterId r:id="rId12"/>
  </p:handoutMasterIdLst>
  <p:sldIdLst>
    <p:sldId id="342" r:id="rId3"/>
    <p:sldId id="350" r:id="rId4"/>
    <p:sldId id="346" r:id="rId5"/>
    <p:sldId id="343" r:id="rId6"/>
    <p:sldId id="344" r:id="rId7"/>
    <p:sldId id="347" r:id="rId8"/>
    <p:sldId id="348" r:id="rId9"/>
    <p:sldId id="349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D7B7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290" autoAdjust="0"/>
    <p:restoredTop sz="94647" autoAdjust="0"/>
  </p:normalViewPr>
  <p:slideViewPr>
    <p:cSldViewPr snapToGrid="0">
      <p:cViewPr varScale="1">
        <p:scale>
          <a:sx n="122" d="100"/>
          <a:sy n="122" d="100"/>
        </p:scale>
        <p:origin x="929" y="29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notesViewPr>
    <p:cSldViewPr snapToGrid="0">
      <p:cViewPr varScale="1">
        <p:scale>
          <a:sx n="105" d="100"/>
          <a:sy n="105" d="100"/>
        </p:scale>
        <p:origin x="4565" y="71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7F36B55-7208-BCE7-0289-C0C609F3F60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D3F8498-1317-418E-837A-349C2E4BC4E0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776131-8573-4954-8BDE-562E66F6E9DD}" type="datetimeFigureOut">
              <a:rPr lang="en-US" smtClean="0"/>
              <a:t>2/17/2025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8B9727C-D6A3-02CC-462E-8CEF9E99581C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6902660-0C79-1A7D-887B-B90C4BA4642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C9C227-2A39-49F2-96F2-F407B3D797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515728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2/17/2025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569338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84440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1626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A2A6FDFB-46FD-4D32-A054-BC9C55F6A0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496024" y="1131075"/>
            <a:ext cx="4880010" cy="2527939"/>
          </a:xfrm>
        </p:spPr>
        <p:txBody>
          <a:bodyPr anchor="b"/>
          <a:lstStyle>
            <a:lvl1pPr algn="ctr">
              <a:defRPr sz="66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C1F0D0AA-12EA-49AC-BF55-4B2556467E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496024" y="3808543"/>
            <a:ext cx="4880010" cy="1347307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6" name="Freeform 5">
            <a:extLst>
              <a:ext uri="{FF2B5EF4-FFF2-40B4-BE49-F238E27FC236}">
                <a16:creationId xmlns:a16="http://schemas.microsoft.com/office/drawing/2014/main" id="{52AB71F0-5449-8B47-895F-BB5220E6FAE4}"/>
              </a:ext>
            </a:extLst>
          </p:cNvPr>
          <p:cNvSpPr/>
          <p:nvPr userDrawn="1"/>
        </p:nvSpPr>
        <p:spPr>
          <a:xfrm>
            <a:off x="0" y="0"/>
            <a:ext cx="4109988" cy="3580598"/>
          </a:xfrm>
          <a:custGeom>
            <a:avLst/>
            <a:gdLst>
              <a:gd name="connsiteX0" fmla="*/ 0 w 4109988"/>
              <a:gd name="connsiteY0" fmla="*/ 0 h 3580598"/>
              <a:gd name="connsiteX1" fmla="*/ 3784298 w 4109988"/>
              <a:gd name="connsiteY1" fmla="*/ 0 h 3580598"/>
              <a:gd name="connsiteX2" fmla="*/ 3822463 w 4109988"/>
              <a:gd name="connsiteY2" fmla="*/ 62822 h 3580598"/>
              <a:gd name="connsiteX3" fmla="*/ 4109988 w 4109988"/>
              <a:gd name="connsiteY3" fmla="*/ 1198345 h 3580598"/>
              <a:gd name="connsiteX4" fmla="*/ 1727735 w 4109988"/>
              <a:gd name="connsiteY4" fmla="*/ 3580598 h 3580598"/>
              <a:gd name="connsiteX5" fmla="*/ 43228 w 4109988"/>
              <a:gd name="connsiteY5" fmla="*/ 2882852 h 3580598"/>
              <a:gd name="connsiteX6" fmla="*/ 0 w 4109988"/>
              <a:gd name="connsiteY6" fmla="*/ 2835290 h 35805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09988" h="3580598">
                <a:moveTo>
                  <a:pt x="0" y="0"/>
                </a:moveTo>
                <a:lnTo>
                  <a:pt x="3784298" y="0"/>
                </a:lnTo>
                <a:lnTo>
                  <a:pt x="3822463" y="62822"/>
                </a:lnTo>
                <a:cubicBezTo>
                  <a:pt x="4005831" y="400371"/>
                  <a:pt x="4109988" y="787195"/>
                  <a:pt x="4109988" y="1198345"/>
                </a:cubicBezTo>
                <a:cubicBezTo>
                  <a:pt x="4109988" y="2514027"/>
                  <a:pt x="3043417" y="3580598"/>
                  <a:pt x="1727735" y="3580598"/>
                </a:cubicBezTo>
                <a:cubicBezTo>
                  <a:pt x="1069894" y="3580598"/>
                  <a:pt x="474331" y="3313955"/>
                  <a:pt x="43228" y="2882852"/>
                </a:cubicBezTo>
                <a:lnTo>
                  <a:pt x="0" y="283529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FB1263C-5211-47B4-1CC8-AA7DB66B1B5C}"/>
              </a:ext>
            </a:extLst>
          </p:cNvPr>
          <p:cNvSpPr/>
          <p:nvPr userDrawn="1"/>
        </p:nvSpPr>
        <p:spPr>
          <a:xfrm>
            <a:off x="10924674" y="0"/>
            <a:ext cx="1267326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8">
            <a:extLst>
              <a:ext uri="{FF2B5EF4-FFF2-40B4-BE49-F238E27FC236}">
                <a16:creationId xmlns:a16="http://schemas.microsoft.com/office/drawing/2014/main" id="{AB1D2C6E-58BD-CBCE-DECD-3211369938CD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558627" y="1909012"/>
            <a:ext cx="4619886" cy="4619886"/>
          </a:xfrm>
          <a:custGeom>
            <a:avLst/>
            <a:gdLst>
              <a:gd name="connsiteX0" fmla="*/ 2309943 w 4619886"/>
              <a:gd name="connsiteY0" fmla="*/ 0 h 4619886"/>
              <a:gd name="connsiteX1" fmla="*/ 4619886 w 4619886"/>
              <a:gd name="connsiteY1" fmla="*/ 2309943 h 4619886"/>
              <a:gd name="connsiteX2" fmla="*/ 2309943 w 4619886"/>
              <a:gd name="connsiteY2" fmla="*/ 4619886 h 4619886"/>
              <a:gd name="connsiteX3" fmla="*/ 0 w 4619886"/>
              <a:gd name="connsiteY3" fmla="*/ 2309943 h 4619886"/>
              <a:gd name="connsiteX4" fmla="*/ 2309943 w 4619886"/>
              <a:gd name="connsiteY4" fmla="*/ 0 h 46198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19886" h="4619886">
                <a:moveTo>
                  <a:pt x="2309943" y="0"/>
                </a:moveTo>
                <a:cubicBezTo>
                  <a:pt x="3585689" y="0"/>
                  <a:pt x="4619886" y="1034197"/>
                  <a:pt x="4619886" y="2309943"/>
                </a:cubicBezTo>
                <a:cubicBezTo>
                  <a:pt x="4619886" y="3585689"/>
                  <a:pt x="3585689" y="4619886"/>
                  <a:pt x="2309943" y="4619886"/>
                </a:cubicBezTo>
                <a:cubicBezTo>
                  <a:pt x="1034197" y="4619886"/>
                  <a:pt x="0" y="3585689"/>
                  <a:pt x="0" y="2309943"/>
                </a:cubicBezTo>
                <a:cubicBezTo>
                  <a:pt x="0" y="1034197"/>
                  <a:pt x="1034197" y="0"/>
                  <a:pt x="2309943" y="0"/>
                </a:cubicBezTo>
                <a:close/>
              </a:path>
            </a:pathLst>
          </a:custGeom>
          <a:noFill/>
        </p:spPr>
        <p:txBody>
          <a:bodyPr wrap="square" anchor="ctr">
            <a:noAutofit/>
          </a:bodyPr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4F9E1968-70B4-E73A-84BB-98E69C1B8C29}"/>
              </a:ext>
            </a:extLst>
          </p:cNvPr>
          <p:cNvSpPr/>
          <p:nvPr userDrawn="1"/>
        </p:nvSpPr>
        <p:spPr>
          <a:xfrm rot="10800000">
            <a:off x="10178064" y="5107238"/>
            <a:ext cx="2048660" cy="1785487"/>
          </a:xfrm>
          <a:custGeom>
            <a:avLst/>
            <a:gdLst>
              <a:gd name="connsiteX0" fmla="*/ 810994 w 2048660"/>
              <a:gd name="connsiteY0" fmla="*/ 1785487 h 1785487"/>
              <a:gd name="connsiteX1" fmla="*/ 23723 w 2048660"/>
              <a:gd name="connsiteY1" fmla="*/ 1502864 h 1785487"/>
              <a:gd name="connsiteX2" fmla="*/ 0 w 2048660"/>
              <a:gd name="connsiteY2" fmla="*/ 1481303 h 1785487"/>
              <a:gd name="connsiteX3" fmla="*/ 0 w 2048660"/>
              <a:gd name="connsiteY3" fmla="*/ 0 h 1785487"/>
              <a:gd name="connsiteX4" fmla="*/ 1918940 w 2048660"/>
              <a:gd name="connsiteY4" fmla="*/ 0 h 1785487"/>
              <a:gd name="connsiteX5" fmla="*/ 1962811 w 2048660"/>
              <a:gd name="connsiteY5" fmla="*/ 94000 h 1785487"/>
              <a:gd name="connsiteX6" fmla="*/ 2048660 w 2048660"/>
              <a:gd name="connsiteY6" fmla="*/ 547821 h 1785487"/>
              <a:gd name="connsiteX7" fmla="*/ 810994 w 2048660"/>
              <a:gd name="connsiteY7" fmla="*/ 1785487 h 17854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048660" h="1785487">
                <a:moveTo>
                  <a:pt x="810994" y="1785487"/>
                </a:moveTo>
                <a:cubicBezTo>
                  <a:pt x="511943" y="1785487"/>
                  <a:pt x="237665" y="1679425"/>
                  <a:pt x="23723" y="1502864"/>
                </a:cubicBezTo>
                <a:lnTo>
                  <a:pt x="0" y="1481303"/>
                </a:lnTo>
                <a:lnTo>
                  <a:pt x="0" y="0"/>
                </a:lnTo>
                <a:lnTo>
                  <a:pt x="1918940" y="0"/>
                </a:lnTo>
                <a:lnTo>
                  <a:pt x="1962811" y="94000"/>
                </a:lnTo>
                <a:cubicBezTo>
                  <a:pt x="2018221" y="234519"/>
                  <a:pt x="2048660" y="387615"/>
                  <a:pt x="2048660" y="547821"/>
                </a:cubicBezTo>
                <a:cubicBezTo>
                  <a:pt x="2048660" y="1231365"/>
                  <a:pt x="1494538" y="1785487"/>
                  <a:pt x="810994" y="1785487"/>
                </a:cubicBezTo>
                <a:close/>
              </a:path>
            </a:pathLst>
          </a:custGeom>
          <a:noFill/>
          <a:ln w="25400">
            <a:solidFill>
              <a:schemeClr val="tx2"/>
            </a:solidFill>
            <a:prstDash val="sysDot"/>
            <a:extLst>
              <a:ext uri="{C807C97D-BFC1-408E-A445-0C87EB9F89A2}">
                <ask:lineSketchStyleProps xmlns:ask="http://schemas.microsoft.com/office/drawing/2018/sketchyshapes" sd="1219033472">
                  <a:custGeom>
                    <a:avLst/>
                    <a:gdLst>
                      <a:gd name="connsiteX0" fmla="*/ 0 w 2135287"/>
                      <a:gd name="connsiteY0" fmla="*/ 0 h 1860250"/>
                      <a:gd name="connsiteX1" fmla="*/ 471859 w 2135287"/>
                      <a:gd name="connsiteY1" fmla="*/ 0 h 1860250"/>
                      <a:gd name="connsiteX2" fmla="*/ 904396 w 2135287"/>
                      <a:gd name="connsiteY2" fmla="*/ 0 h 1860250"/>
                      <a:gd name="connsiteX3" fmla="*/ 1435238 w 2135287"/>
                      <a:gd name="connsiteY3" fmla="*/ 0 h 1860250"/>
                      <a:gd name="connsiteX4" fmla="*/ 1966079 w 2135287"/>
                      <a:gd name="connsiteY4" fmla="*/ 0 h 1860250"/>
                      <a:gd name="connsiteX5" fmla="*/ 1985907 w 2135287"/>
                      <a:gd name="connsiteY5" fmla="*/ 32638 h 1860250"/>
                      <a:gd name="connsiteX6" fmla="*/ 2135287 w 2135287"/>
                      <a:gd name="connsiteY6" fmla="*/ 622583 h 1860250"/>
                      <a:gd name="connsiteX7" fmla="*/ 897620 w 2135287"/>
                      <a:gd name="connsiteY7" fmla="*/ 1860250 h 1860250"/>
                      <a:gd name="connsiteX8" fmla="*/ 22458 w 2135287"/>
                      <a:gd name="connsiteY8" fmla="*/ 1497745 h 1860250"/>
                      <a:gd name="connsiteX9" fmla="*/ 0 w 2135287"/>
                      <a:gd name="connsiteY9" fmla="*/ 1473035 h 1860250"/>
                      <a:gd name="connsiteX10" fmla="*/ 0 w 2135287"/>
                      <a:gd name="connsiteY10" fmla="*/ 982023 h 1860250"/>
                      <a:gd name="connsiteX11" fmla="*/ 0 w 2135287"/>
                      <a:gd name="connsiteY11" fmla="*/ 476281 h 1860250"/>
                      <a:gd name="connsiteX12" fmla="*/ 0 w 2135287"/>
                      <a:gd name="connsiteY12" fmla="*/ 0 h 186025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</a:cxnLst>
                    <a:rect l="l" t="t" r="r" b="b"/>
                    <a:pathLst>
                      <a:path w="2135287" h="1860250" extrusionOk="0">
                        <a:moveTo>
                          <a:pt x="0" y="0"/>
                        </a:moveTo>
                        <a:cubicBezTo>
                          <a:pt x="144635" y="-12416"/>
                          <a:pt x="282883" y="39685"/>
                          <a:pt x="471859" y="0"/>
                        </a:cubicBezTo>
                        <a:cubicBezTo>
                          <a:pt x="660835" y="-39685"/>
                          <a:pt x="709950" y="39262"/>
                          <a:pt x="904396" y="0"/>
                        </a:cubicBezTo>
                        <a:cubicBezTo>
                          <a:pt x="1098842" y="-39262"/>
                          <a:pt x="1298867" y="13494"/>
                          <a:pt x="1435238" y="0"/>
                        </a:cubicBezTo>
                        <a:cubicBezTo>
                          <a:pt x="1571609" y="-13494"/>
                          <a:pt x="1715160" y="51759"/>
                          <a:pt x="1966079" y="0"/>
                        </a:cubicBezTo>
                        <a:cubicBezTo>
                          <a:pt x="1974812" y="12586"/>
                          <a:pt x="1976936" y="25306"/>
                          <a:pt x="1985907" y="32638"/>
                        </a:cubicBezTo>
                        <a:cubicBezTo>
                          <a:pt x="2045626" y="184700"/>
                          <a:pt x="2151770" y="382153"/>
                          <a:pt x="2135287" y="622583"/>
                        </a:cubicBezTo>
                        <a:cubicBezTo>
                          <a:pt x="2041311" y="1388712"/>
                          <a:pt x="1683740" y="1878535"/>
                          <a:pt x="897620" y="1860250"/>
                        </a:cubicBezTo>
                        <a:cubicBezTo>
                          <a:pt x="542228" y="1882782"/>
                          <a:pt x="190018" y="1656287"/>
                          <a:pt x="22458" y="1497745"/>
                        </a:cubicBezTo>
                        <a:cubicBezTo>
                          <a:pt x="11906" y="1487376"/>
                          <a:pt x="9427" y="1482440"/>
                          <a:pt x="0" y="1473035"/>
                        </a:cubicBezTo>
                        <a:cubicBezTo>
                          <a:pt x="-11737" y="1281278"/>
                          <a:pt x="38635" y="1134936"/>
                          <a:pt x="0" y="982023"/>
                        </a:cubicBezTo>
                        <a:cubicBezTo>
                          <a:pt x="-38635" y="829110"/>
                          <a:pt x="49595" y="720282"/>
                          <a:pt x="0" y="476281"/>
                        </a:cubicBezTo>
                        <a:cubicBezTo>
                          <a:pt x="-49595" y="232280"/>
                          <a:pt x="38909" y="209789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grpSp>
        <p:nvGrpSpPr>
          <p:cNvPr id="41" name="Group 40">
            <a:extLst>
              <a:ext uri="{FF2B5EF4-FFF2-40B4-BE49-F238E27FC236}">
                <a16:creationId xmlns:a16="http://schemas.microsoft.com/office/drawing/2014/main" id="{5797C4A5-331B-3684-8E30-C07B646FD685}"/>
              </a:ext>
            </a:extLst>
          </p:cNvPr>
          <p:cNvGrpSpPr/>
          <p:nvPr userDrawn="1"/>
        </p:nvGrpSpPr>
        <p:grpSpPr>
          <a:xfrm>
            <a:off x="3262160" y="488145"/>
            <a:ext cx="1165339" cy="1079185"/>
            <a:chOff x="5378896" y="109086"/>
            <a:chExt cx="678580" cy="628412"/>
          </a:xfrm>
          <a:solidFill>
            <a:schemeClr val="tx2"/>
          </a:solidFill>
        </p:grpSpPr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3211FCEB-2393-C241-18F6-4A2648E738B5}"/>
                </a:ext>
              </a:extLst>
            </p:cNvPr>
            <p:cNvSpPr/>
            <p:nvPr userDrawn="1"/>
          </p:nvSpPr>
          <p:spPr>
            <a:xfrm>
              <a:off x="5378896" y="109086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204924CF-BEF8-1658-8AD8-86E4D7CB8D19}"/>
                </a:ext>
              </a:extLst>
            </p:cNvPr>
            <p:cNvSpPr/>
            <p:nvPr userDrawn="1"/>
          </p:nvSpPr>
          <p:spPr>
            <a:xfrm>
              <a:off x="5378896" y="243752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B236F8B4-8863-6E27-CFB0-0781BE710EF1}"/>
                </a:ext>
              </a:extLst>
            </p:cNvPr>
            <p:cNvSpPr/>
            <p:nvPr userDrawn="1"/>
          </p:nvSpPr>
          <p:spPr>
            <a:xfrm>
              <a:off x="5378896" y="378418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C94624C5-2ADF-3430-DACE-75AB5271748D}"/>
                </a:ext>
              </a:extLst>
            </p:cNvPr>
            <p:cNvSpPr/>
            <p:nvPr userDrawn="1"/>
          </p:nvSpPr>
          <p:spPr>
            <a:xfrm>
              <a:off x="5378896" y="513084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D2E62AD7-90FB-30C2-A2D4-0593A882F048}"/>
                </a:ext>
              </a:extLst>
            </p:cNvPr>
            <p:cNvSpPr/>
            <p:nvPr userDrawn="1"/>
          </p:nvSpPr>
          <p:spPr>
            <a:xfrm>
              <a:off x="5378896" y="650871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E9C809CD-6191-C663-3DFD-93F4E46A4111}"/>
                </a:ext>
              </a:extLst>
            </p:cNvPr>
            <p:cNvSpPr/>
            <p:nvPr userDrawn="1"/>
          </p:nvSpPr>
          <p:spPr>
            <a:xfrm>
              <a:off x="5526884" y="109086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12B69C13-0237-7137-B005-8281DECC3912}"/>
                </a:ext>
              </a:extLst>
            </p:cNvPr>
            <p:cNvSpPr/>
            <p:nvPr userDrawn="1"/>
          </p:nvSpPr>
          <p:spPr>
            <a:xfrm>
              <a:off x="5526884" y="243752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2FD77802-5863-A302-95AE-1A15CE951F5A}"/>
                </a:ext>
              </a:extLst>
            </p:cNvPr>
            <p:cNvSpPr/>
            <p:nvPr userDrawn="1"/>
          </p:nvSpPr>
          <p:spPr>
            <a:xfrm>
              <a:off x="5526884" y="378418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F01027F5-938E-DE0B-005B-87E8D9962CD9}"/>
                </a:ext>
              </a:extLst>
            </p:cNvPr>
            <p:cNvSpPr/>
            <p:nvPr userDrawn="1"/>
          </p:nvSpPr>
          <p:spPr>
            <a:xfrm>
              <a:off x="5526884" y="513084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EF5CA9F8-2F3A-F3A9-06A0-C5A93AF56DEE}"/>
                </a:ext>
              </a:extLst>
            </p:cNvPr>
            <p:cNvSpPr/>
            <p:nvPr userDrawn="1"/>
          </p:nvSpPr>
          <p:spPr>
            <a:xfrm>
              <a:off x="5526884" y="650871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5DC4DAA5-425D-892C-4979-F0EB6613C227}"/>
                </a:ext>
              </a:extLst>
            </p:cNvPr>
            <p:cNvSpPr/>
            <p:nvPr userDrawn="1"/>
          </p:nvSpPr>
          <p:spPr>
            <a:xfrm>
              <a:off x="5674872" y="109086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F37CD3DA-611A-51A9-E860-100715A6A73C}"/>
                </a:ext>
              </a:extLst>
            </p:cNvPr>
            <p:cNvSpPr/>
            <p:nvPr userDrawn="1"/>
          </p:nvSpPr>
          <p:spPr>
            <a:xfrm>
              <a:off x="5674872" y="243752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7317EF36-1B1F-7B4D-A296-6CC123E1B1A3}"/>
                </a:ext>
              </a:extLst>
            </p:cNvPr>
            <p:cNvSpPr/>
            <p:nvPr userDrawn="1"/>
          </p:nvSpPr>
          <p:spPr>
            <a:xfrm>
              <a:off x="5674872" y="378418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>
              <a:extLst>
                <a:ext uri="{FF2B5EF4-FFF2-40B4-BE49-F238E27FC236}">
                  <a16:creationId xmlns:a16="http://schemas.microsoft.com/office/drawing/2014/main" id="{DE973BF0-08A3-4F6F-EB59-08D329927C39}"/>
                </a:ext>
              </a:extLst>
            </p:cNvPr>
            <p:cNvSpPr/>
            <p:nvPr userDrawn="1"/>
          </p:nvSpPr>
          <p:spPr>
            <a:xfrm>
              <a:off x="5674872" y="513084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>
              <a:extLst>
                <a:ext uri="{FF2B5EF4-FFF2-40B4-BE49-F238E27FC236}">
                  <a16:creationId xmlns:a16="http://schemas.microsoft.com/office/drawing/2014/main" id="{CD39616D-E895-2CA7-A598-83C25B2D11FD}"/>
                </a:ext>
              </a:extLst>
            </p:cNvPr>
            <p:cNvSpPr/>
            <p:nvPr userDrawn="1"/>
          </p:nvSpPr>
          <p:spPr>
            <a:xfrm>
              <a:off x="5674872" y="650871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>
              <a:extLst>
                <a:ext uri="{FF2B5EF4-FFF2-40B4-BE49-F238E27FC236}">
                  <a16:creationId xmlns:a16="http://schemas.microsoft.com/office/drawing/2014/main" id="{186E4FDC-E967-A378-09DD-A60EDF907440}"/>
                </a:ext>
              </a:extLst>
            </p:cNvPr>
            <p:cNvSpPr/>
            <p:nvPr userDrawn="1"/>
          </p:nvSpPr>
          <p:spPr>
            <a:xfrm>
              <a:off x="5822860" y="109086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Oval 31">
              <a:extLst>
                <a:ext uri="{FF2B5EF4-FFF2-40B4-BE49-F238E27FC236}">
                  <a16:creationId xmlns:a16="http://schemas.microsoft.com/office/drawing/2014/main" id="{AC83CD9F-5D09-0903-6DE8-910D5595C365}"/>
                </a:ext>
              </a:extLst>
            </p:cNvPr>
            <p:cNvSpPr/>
            <p:nvPr userDrawn="1"/>
          </p:nvSpPr>
          <p:spPr>
            <a:xfrm>
              <a:off x="5822860" y="243752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19839DA-9B4C-2E7A-CE1D-3561CA99E0E6}"/>
                </a:ext>
              </a:extLst>
            </p:cNvPr>
            <p:cNvSpPr/>
            <p:nvPr userDrawn="1"/>
          </p:nvSpPr>
          <p:spPr>
            <a:xfrm>
              <a:off x="5822860" y="378418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>
              <a:extLst>
                <a:ext uri="{FF2B5EF4-FFF2-40B4-BE49-F238E27FC236}">
                  <a16:creationId xmlns:a16="http://schemas.microsoft.com/office/drawing/2014/main" id="{104589E0-1DA0-9471-131D-201268BEDAE9}"/>
                </a:ext>
              </a:extLst>
            </p:cNvPr>
            <p:cNvSpPr/>
            <p:nvPr userDrawn="1"/>
          </p:nvSpPr>
          <p:spPr>
            <a:xfrm>
              <a:off x="5822860" y="513084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>
              <a:extLst>
                <a:ext uri="{FF2B5EF4-FFF2-40B4-BE49-F238E27FC236}">
                  <a16:creationId xmlns:a16="http://schemas.microsoft.com/office/drawing/2014/main" id="{089884F1-8542-B9E5-6D36-8336AFDAC6AB}"/>
                </a:ext>
              </a:extLst>
            </p:cNvPr>
            <p:cNvSpPr/>
            <p:nvPr userDrawn="1"/>
          </p:nvSpPr>
          <p:spPr>
            <a:xfrm>
              <a:off x="5822860" y="650871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Oval 35">
              <a:extLst>
                <a:ext uri="{FF2B5EF4-FFF2-40B4-BE49-F238E27FC236}">
                  <a16:creationId xmlns:a16="http://schemas.microsoft.com/office/drawing/2014/main" id="{0D8DEC82-B479-6FB3-B9F8-BCD02F112517}"/>
                </a:ext>
              </a:extLst>
            </p:cNvPr>
            <p:cNvSpPr/>
            <p:nvPr userDrawn="1"/>
          </p:nvSpPr>
          <p:spPr>
            <a:xfrm>
              <a:off x="5970849" y="109086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64401116-8D86-5D7F-F31E-F794E856800F}"/>
                </a:ext>
              </a:extLst>
            </p:cNvPr>
            <p:cNvSpPr/>
            <p:nvPr userDrawn="1"/>
          </p:nvSpPr>
          <p:spPr>
            <a:xfrm>
              <a:off x="5970849" y="243752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1CBA3822-C57C-0A92-F39E-4A01DCB2DC0A}"/>
                </a:ext>
              </a:extLst>
            </p:cNvPr>
            <p:cNvSpPr/>
            <p:nvPr userDrawn="1"/>
          </p:nvSpPr>
          <p:spPr>
            <a:xfrm>
              <a:off x="5970849" y="378418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9" name="Oval 38">
              <a:extLst>
                <a:ext uri="{FF2B5EF4-FFF2-40B4-BE49-F238E27FC236}">
                  <a16:creationId xmlns:a16="http://schemas.microsoft.com/office/drawing/2014/main" id="{B1D21AD0-3B2F-9DF3-CB67-2D24A68556DC}"/>
                </a:ext>
              </a:extLst>
            </p:cNvPr>
            <p:cNvSpPr/>
            <p:nvPr userDrawn="1"/>
          </p:nvSpPr>
          <p:spPr>
            <a:xfrm>
              <a:off x="5970849" y="513084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0" name="Oval 39">
              <a:extLst>
                <a:ext uri="{FF2B5EF4-FFF2-40B4-BE49-F238E27FC236}">
                  <a16:creationId xmlns:a16="http://schemas.microsoft.com/office/drawing/2014/main" id="{4502AF89-66ED-8D0D-2D7A-41D7E78123F9}"/>
                </a:ext>
              </a:extLst>
            </p:cNvPr>
            <p:cNvSpPr/>
            <p:nvPr userDrawn="1"/>
          </p:nvSpPr>
          <p:spPr>
            <a:xfrm>
              <a:off x="5970849" y="650871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3628020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>
            <a:extLst>
              <a:ext uri="{FF2B5EF4-FFF2-40B4-BE49-F238E27FC236}">
                <a16:creationId xmlns:a16="http://schemas.microsoft.com/office/drawing/2014/main" id="{A46913C7-5123-29C0-5ECD-EF9F7A0E010B}"/>
              </a:ext>
            </a:extLst>
          </p:cNvPr>
          <p:cNvGrpSpPr/>
          <p:nvPr userDrawn="1"/>
        </p:nvGrpSpPr>
        <p:grpSpPr>
          <a:xfrm>
            <a:off x="617571" y="1699800"/>
            <a:ext cx="1165339" cy="1079185"/>
            <a:chOff x="5378896" y="109086"/>
            <a:chExt cx="678580" cy="628412"/>
          </a:xfrm>
          <a:solidFill>
            <a:schemeClr val="tx2"/>
          </a:solidFill>
        </p:grpSpPr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649FA70F-3A49-3EF4-1876-EADDA96E9213}"/>
                </a:ext>
              </a:extLst>
            </p:cNvPr>
            <p:cNvSpPr/>
            <p:nvPr userDrawn="1"/>
          </p:nvSpPr>
          <p:spPr>
            <a:xfrm>
              <a:off x="5378896" y="109086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63DC653A-23E8-1B22-519B-5737A6124EF4}"/>
                </a:ext>
              </a:extLst>
            </p:cNvPr>
            <p:cNvSpPr/>
            <p:nvPr userDrawn="1"/>
          </p:nvSpPr>
          <p:spPr>
            <a:xfrm>
              <a:off x="5378896" y="243752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B76AD09C-E6B5-0B48-C330-505C73B1F381}"/>
                </a:ext>
              </a:extLst>
            </p:cNvPr>
            <p:cNvSpPr/>
            <p:nvPr userDrawn="1"/>
          </p:nvSpPr>
          <p:spPr>
            <a:xfrm>
              <a:off x="5378896" y="378418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1E2F1887-CBA9-A6D1-2BF1-A24A26CD1ECB}"/>
                </a:ext>
              </a:extLst>
            </p:cNvPr>
            <p:cNvSpPr/>
            <p:nvPr userDrawn="1"/>
          </p:nvSpPr>
          <p:spPr>
            <a:xfrm>
              <a:off x="5378896" y="513084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BF1B1CAE-F78D-84FF-6F20-F75CDED0A671}"/>
                </a:ext>
              </a:extLst>
            </p:cNvPr>
            <p:cNvSpPr/>
            <p:nvPr userDrawn="1"/>
          </p:nvSpPr>
          <p:spPr>
            <a:xfrm>
              <a:off x="5378896" y="650871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470CB496-816A-EC36-9DF7-68BCCE430909}"/>
                </a:ext>
              </a:extLst>
            </p:cNvPr>
            <p:cNvSpPr/>
            <p:nvPr userDrawn="1"/>
          </p:nvSpPr>
          <p:spPr>
            <a:xfrm>
              <a:off x="5526884" y="109086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89A9FF45-D7FC-0419-E4E4-1DD73E2890F0}"/>
                </a:ext>
              </a:extLst>
            </p:cNvPr>
            <p:cNvSpPr/>
            <p:nvPr userDrawn="1"/>
          </p:nvSpPr>
          <p:spPr>
            <a:xfrm>
              <a:off x="5526884" y="243752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A02085A1-6310-69A4-5A92-754F5E67955C}"/>
                </a:ext>
              </a:extLst>
            </p:cNvPr>
            <p:cNvSpPr/>
            <p:nvPr userDrawn="1"/>
          </p:nvSpPr>
          <p:spPr>
            <a:xfrm>
              <a:off x="5526884" y="378418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E8BB4B46-AC7B-1FD4-1642-FE90681EC360}"/>
                </a:ext>
              </a:extLst>
            </p:cNvPr>
            <p:cNvSpPr/>
            <p:nvPr userDrawn="1"/>
          </p:nvSpPr>
          <p:spPr>
            <a:xfrm>
              <a:off x="5526884" y="513084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1CEB4C65-D671-BB9C-5626-3542EB62D142}"/>
                </a:ext>
              </a:extLst>
            </p:cNvPr>
            <p:cNvSpPr/>
            <p:nvPr userDrawn="1"/>
          </p:nvSpPr>
          <p:spPr>
            <a:xfrm>
              <a:off x="5526884" y="650871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8E12F008-2200-C86F-4A53-E58A2339DF40}"/>
                </a:ext>
              </a:extLst>
            </p:cNvPr>
            <p:cNvSpPr/>
            <p:nvPr userDrawn="1"/>
          </p:nvSpPr>
          <p:spPr>
            <a:xfrm>
              <a:off x="5674872" y="109086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2F5278E5-AA91-43AC-3F53-615A42EA90D7}"/>
                </a:ext>
              </a:extLst>
            </p:cNvPr>
            <p:cNvSpPr/>
            <p:nvPr userDrawn="1"/>
          </p:nvSpPr>
          <p:spPr>
            <a:xfrm>
              <a:off x="5674872" y="243752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F34CFCEC-555A-19E0-AFDC-9C0D7BDF9ECD}"/>
                </a:ext>
              </a:extLst>
            </p:cNvPr>
            <p:cNvSpPr/>
            <p:nvPr userDrawn="1"/>
          </p:nvSpPr>
          <p:spPr>
            <a:xfrm>
              <a:off x="5674872" y="378418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656E5C78-404A-E5C4-8A0C-BEDB58179B78}"/>
                </a:ext>
              </a:extLst>
            </p:cNvPr>
            <p:cNvSpPr/>
            <p:nvPr userDrawn="1"/>
          </p:nvSpPr>
          <p:spPr>
            <a:xfrm>
              <a:off x="5674872" y="513084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36D599CB-874E-0286-6D6C-D35712D2052E}"/>
                </a:ext>
              </a:extLst>
            </p:cNvPr>
            <p:cNvSpPr/>
            <p:nvPr userDrawn="1"/>
          </p:nvSpPr>
          <p:spPr>
            <a:xfrm>
              <a:off x="5674872" y="650871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05277F10-A17B-72D9-6512-8313C0CE22D2}"/>
                </a:ext>
              </a:extLst>
            </p:cNvPr>
            <p:cNvSpPr/>
            <p:nvPr userDrawn="1"/>
          </p:nvSpPr>
          <p:spPr>
            <a:xfrm>
              <a:off x="5822860" y="109086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4F7A638B-6F6D-0C83-750D-4F0B1399D306}"/>
                </a:ext>
              </a:extLst>
            </p:cNvPr>
            <p:cNvSpPr/>
            <p:nvPr userDrawn="1"/>
          </p:nvSpPr>
          <p:spPr>
            <a:xfrm>
              <a:off x="5822860" y="243752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74C9753C-D9E0-0CDE-A4FF-A1A047059E1E}"/>
                </a:ext>
              </a:extLst>
            </p:cNvPr>
            <p:cNvSpPr/>
            <p:nvPr userDrawn="1"/>
          </p:nvSpPr>
          <p:spPr>
            <a:xfrm>
              <a:off x="5822860" y="378418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>
              <a:extLst>
                <a:ext uri="{FF2B5EF4-FFF2-40B4-BE49-F238E27FC236}">
                  <a16:creationId xmlns:a16="http://schemas.microsoft.com/office/drawing/2014/main" id="{67D80941-6F02-B55D-BBAE-E07D6AB849A9}"/>
                </a:ext>
              </a:extLst>
            </p:cNvPr>
            <p:cNvSpPr/>
            <p:nvPr userDrawn="1"/>
          </p:nvSpPr>
          <p:spPr>
            <a:xfrm>
              <a:off x="5822860" y="513084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>
              <a:extLst>
                <a:ext uri="{FF2B5EF4-FFF2-40B4-BE49-F238E27FC236}">
                  <a16:creationId xmlns:a16="http://schemas.microsoft.com/office/drawing/2014/main" id="{03B18A83-3084-B7B6-31C0-56A3A753C251}"/>
                </a:ext>
              </a:extLst>
            </p:cNvPr>
            <p:cNvSpPr/>
            <p:nvPr userDrawn="1"/>
          </p:nvSpPr>
          <p:spPr>
            <a:xfrm>
              <a:off x="5822860" y="650871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>
              <a:extLst>
                <a:ext uri="{FF2B5EF4-FFF2-40B4-BE49-F238E27FC236}">
                  <a16:creationId xmlns:a16="http://schemas.microsoft.com/office/drawing/2014/main" id="{9FA483F0-3407-B497-3770-683D50329401}"/>
                </a:ext>
              </a:extLst>
            </p:cNvPr>
            <p:cNvSpPr/>
            <p:nvPr userDrawn="1"/>
          </p:nvSpPr>
          <p:spPr>
            <a:xfrm>
              <a:off x="5970849" y="109086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Oval 31">
              <a:extLst>
                <a:ext uri="{FF2B5EF4-FFF2-40B4-BE49-F238E27FC236}">
                  <a16:creationId xmlns:a16="http://schemas.microsoft.com/office/drawing/2014/main" id="{C4718BDA-E355-4807-F507-162119A72E2B}"/>
                </a:ext>
              </a:extLst>
            </p:cNvPr>
            <p:cNvSpPr/>
            <p:nvPr userDrawn="1"/>
          </p:nvSpPr>
          <p:spPr>
            <a:xfrm>
              <a:off x="5970849" y="243752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8551C70B-31CA-810F-1073-836F0AB720DF}"/>
                </a:ext>
              </a:extLst>
            </p:cNvPr>
            <p:cNvSpPr/>
            <p:nvPr userDrawn="1"/>
          </p:nvSpPr>
          <p:spPr>
            <a:xfrm>
              <a:off x="5970849" y="378418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>
              <a:extLst>
                <a:ext uri="{FF2B5EF4-FFF2-40B4-BE49-F238E27FC236}">
                  <a16:creationId xmlns:a16="http://schemas.microsoft.com/office/drawing/2014/main" id="{3A03852B-2693-E560-B4F9-357E143F38BF}"/>
                </a:ext>
              </a:extLst>
            </p:cNvPr>
            <p:cNvSpPr/>
            <p:nvPr userDrawn="1"/>
          </p:nvSpPr>
          <p:spPr>
            <a:xfrm>
              <a:off x="5970849" y="513084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>
              <a:extLst>
                <a:ext uri="{FF2B5EF4-FFF2-40B4-BE49-F238E27FC236}">
                  <a16:creationId xmlns:a16="http://schemas.microsoft.com/office/drawing/2014/main" id="{B418F5D3-B224-DC40-70C1-DE795E845430}"/>
                </a:ext>
              </a:extLst>
            </p:cNvPr>
            <p:cNvSpPr/>
            <p:nvPr userDrawn="1"/>
          </p:nvSpPr>
          <p:spPr>
            <a:xfrm>
              <a:off x="5970849" y="650871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Rectangle 1">
            <a:extLst>
              <a:ext uri="{FF2B5EF4-FFF2-40B4-BE49-F238E27FC236}">
                <a16:creationId xmlns:a16="http://schemas.microsoft.com/office/drawing/2014/main" id="{B72AE445-7F00-14B6-5CD6-0331DF1F4A28}"/>
              </a:ext>
            </a:extLst>
          </p:cNvPr>
          <p:cNvSpPr/>
          <p:nvPr userDrawn="1"/>
        </p:nvSpPr>
        <p:spPr>
          <a:xfrm>
            <a:off x="2336800" y="0"/>
            <a:ext cx="85344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65418" y="365125"/>
            <a:ext cx="7127738" cy="1325563"/>
          </a:xfrm>
        </p:spPr>
        <p:txBody>
          <a:bodyPr/>
          <a:lstStyle>
            <a:lvl1pPr algn="l"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489DC5E6-DDCD-4B67-B47F-0BD6C54B83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38600" y="1782765"/>
            <a:ext cx="6154554" cy="4419252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  <a:lvl2pPr algn="l">
              <a:defRPr>
                <a:solidFill>
                  <a:schemeClr val="tx2"/>
                </a:solidFill>
              </a:defRPr>
            </a:lvl2pPr>
            <a:lvl3pPr algn="l">
              <a:defRPr>
                <a:solidFill>
                  <a:schemeClr val="tx2"/>
                </a:solidFill>
              </a:defRPr>
            </a:lvl3pPr>
            <a:lvl4pPr algn="l">
              <a:defRPr>
                <a:solidFill>
                  <a:schemeClr val="tx2"/>
                </a:solidFill>
              </a:defRPr>
            </a:lvl4pPr>
            <a:lvl5pPr algn="l"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68C53B7-7FCD-400A-9752-7BFFD8BB3D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473692" y="6356350"/>
            <a:ext cx="1329624" cy="365125"/>
          </a:xfrm>
        </p:spPr>
        <p:txBody>
          <a:bodyPr/>
          <a:lstStyle/>
          <a:p>
            <a:r>
              <a:rPr lang="en-US" dirty="0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10C428BE-FED7-45A5-9425-7445C51F3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350086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18FDE52B-46E4-490F-8D9A-1A96457A3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025316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40" name="Freeform: Shape 39">
            <a:extLst>
              <a:ext uri="{FF2B5EF4-FFF2-40B4-BE49-F238E27FC236}">
                <a16:creationId xmlns:a16="http://schemas.microsoft.com/office/drawing/2014/main" id="{D5D4031B-9E9F-5465-C568-B9AADF9B4685}"/>
              </a:ext>
            </a:extLst>
          </p:cNvPr>
          <p:cNvSpPr/>
          <p:nvPr userDrawn="1"/>
        </p:nvSpPr>
        <p:spPr>
          <a:xfrm rot="5400000">
            <a:off x="10274917" y="175798"/>
            <a:ext cx="2135287" cy="1768325"/>
          </a:xfrm>
          <a:custGeom>
            <a:avLst/>
            <a:gdLst>
              <a:gd name="connsiteX0" fmla="*/ 0 w 2135287"/>
              <a:gd name="connsiteY0" fmla="*/ 1381110 h 1768325"/>
              <a:gd name="connsiteX1" fmla="*/ 0 w 2135287"/>
              <a:gd name="connsiteY1" fmla="*/ 0 h 1768325"/>
              <a:gd name="connsiteX2" fmla="*/ 2013578 w 2135287"/>
              <a:gd name="connsiteY2" fmla="*/ 0 h 1768325"/>
              <a:gd name="connsiteX3" fmla="*/ 2049439 w 2135287"/>
              <a:gd name="connsiteY3" fmla="*/ 76837 h 1768325"/>
              <a:gd name="connsiteX4" fmla="*/ 2135287 w 2135287"/>
              <a:gd name="connsiteY4" fmla="*/ 530658 h 1768325"/>
              <a:gd name="connsiteX5" fmla="*/ 897621 w 2135287"/>
              <a:gd name="connsiteY5" fmla="*/ 1768325 h 1768325"/>
              <a:gd name="connsiteX6" fmla="*/ 22459 w 2135287"/>
              <a:gd name="connsiteY6" fmla="*/ 1405820 h 17683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135287" h="1768325">
                <a:moveTo>
                  <a:pt x="0" y="1381110"/>
                </a:moveTo>
                <a:lnTo>
                  <a:pt x="0" y="0"/>
                </a:lnTo>
                <a:lnTo>
                  <a:pt x="2013578" y="0"/>
                </a:lnTo>
                <a:lnTo>
                  <a:pt x="2049439" y="76837"/>
                </a:lnTo>
                <a:cubicBezTo>
                  <a:pt x="2104848" y="217356"/>
                  <a:pt x="2135287" y="370453"/>
                  <a:pt x="2135287" y="530658"/>
                </a:cubicBezTo>
                <a:cubicBezTo>
                  <a:pt x="2135287" y="1214202"/>
                  <a:pt x="1581165" y="1768325"/>
                  <a:pt x="897621" y="1768325"/>
                </a:cubicBezTo>
                <a:cubicBezTo>
                  <a:pt x="555849" y="1768325"/>
                  <a:pt x="246432" y="1629794"/>
                  <a:pt x="22459" y="1405820"/>
                </a:cubicBezTo>
                <a:close/>
              </a:path>
            </a:pathLst>
          </a:custGeom>
          <a:noFill/>
          <a:ln w="25400">
            <a:solidFill>
              <a:schemeClr val="tx2"/>
            </a:solidFill>
            <a:prstDash val="sysDot"/>
            <a:extLst>
              <a:ext uri="{C807C97D-BFC1-408E-A445-0C87EB9F89A2}">
                <ask:lineSketchStyleProps xmlns:ask="http://schemas.microsoft.com/office/drawing/2018/sketchyshapes" sd="1219033472">
                  <a:custGeom>
                    <a:avLst/>
                    <a:gdLst>
                      <a:gd name="connsiteX0" fmla="*/ 0 w 2135287"/>
                      <a:gd name="connsiteY0" fmla="*/ 0 h 1860250"/>
                      <a:gd name="connsiteX1" fmla="*/ 471859 w 2135287"/>
                      <a:gd name="connsiteY1" fmla="*/ 0 h 1860250"/>
                      <a:gd name="connsiteX2" fmla="*/ 904396 w 2135287"/>
                      <a:gd name="connsiteY2" fmla="*/ 0 h 1860250"/>
                      <a:gd name="connsiteX3" fmla="*/ 1435238 w 2135287"/>
                      <a:gd name="connsiteY3" fmla="*/ 0 h 1860250"/>
                      <a:gd name="connsiteX4" fmla="*/ 1966079 w 2135287"/>
                      <a:gd name="connsiteY4" fmla="*/ 0 h 1860250"/>
                      <a:gd name="connsiteX5" fmla="*/ 1985907 w 2135287"/>
                      <a:gd name="connsiteY5" fmla="*/ 32638 h 1860250"/>
                      <a:gd name="connsiteX6" fmla="*/ 2135287 w 2135287"/>
                      <a:gd name="connsiteY6" fmla="*/ 622583 h 1860250"/>
                      <a:gd name="connsiteX7" fmla="*/ 897620 w 2135287"/>
                      <a:gd name="connsiteY7" fmla="*/ 1860250 h 1860250"/>
                      <a:gd name="connsiteX8" fmla="*/ 22458 w 2135287"/>
                      <a:gd name="connsiteY8" fmla="*/ 1497745 h 1860250"/>
                      <a:gd name="connsiteX9" fmla="*/ 0 w 2135287"/>
                      <a:gd name="connsiteY9" fmla="*/ 1473035 h 1860250"/>
                      <a:gd name="connsiteX10" fmla="*/ 0 w 2135287"/>
                      <a:gd name="connsiteY10" fmla="*/ 982023 h 1860250"/>
                      <a:gd name="connsiteX11" fmla="*/ 0 w 2135287"/>
                      <a:gd name="connsiteY11" fmla="*/ 476281 h 1860250"/>
                      <a:gd name="connsiteX12" fmla="*/ 0 w 2135287"/>
                      <a:gd name="connsiteY12" fmla="*/ 0 h 186025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</a:cxnLst>
                    <a:rect l="l" t="t" r="r" b="b"/>
                    <a:pathLst>
                      <a:path w="2135287" h="1860250" extrusionOk="0">
                        <a:moveTo>
                          <a:pt x="0" y="0"/>
                        </a:moveTo>
                        <a:cubicBezTo>
                          <a:pt x="144635" y="-12416"/>
                          <a:pt x="282883" y="39685"/>
                          <a:pt x="471859" y="0"/>
                        </a:cubicBezTo>
                        <a:cubicBezTo>
                          <a:pt x="660835" y="-39685"/>
                          <a:pt x="709950" y="39262"/>
                          <a:pt x="904396" y="0"/>
                        </a:cubicBezTo>
                        <a:cubicBezTo>
                          <a:pt x="1098842" y="-39262"/>
                          <a:pt x="1298867" y="13494"/>
                          <a:pt x="1435238" y="0"/>
                        </a:cubicBezTo>
                        <a:cubicBezTo>
                          <a:pt x="1571609" y="-13494"/>
                          <a:pt x="1715160" y="51759"/>
                          <a:pt x="1966079" y="0"/>
                        </a:cubicBezTo>
                        <a:cubicBezTo>
                          <a:pt x="1974812" y="12586"/>
                          <a:pt x="1976936" y="25306"/>
                          <a:pt x="1985907" y="32638"/>
                        </a:cubicBezTo>
                        <a:cubicBezTo>
                          <a:pt x="2045626" y="184700"/>
                          <a:pt x="2151770" y="382153"/>
                          <a:pt x="2135287" y="622583"/>
                        </a:cubicBezTo>
                        <a:cubicBezTo>
                          <a:pt x="2041311" y="1388712"/>
                          <a:pt x="1683740" y="1878535"/>
                          <a:pt x="897620" y="1860250"/>
                        </a:cubicBezTo>
                        <a:cubicBezTo>
                          <a:pt x="542228" y="1882782"/>
                          <a:pt x="190018" y="1656287"/>
                          <a:pt x="22458" y="1497745"/>
                        </a:cubicBezTo>
                        <a:cubicBezTo>
                          <a:pt x="11906" y="1487376"/>
                          <a:pt x="9427" y="1482440"/>
                          <a:pt x="0" y="1473035"/>
                        </a:cubicBezTo>
                        <a:cubicBezTo>
                          <a:pt x="-11737" y="1281278"/>
                          <a:pt x="38635" y="1134936"/>
                          <a:pt x="0" y="982023"/>
                        </a:cubicBezTo>
                        <a:cubicBezTo>
                          <a:pt x="-38635" y="829110"/>
                          <a:pt x="49595" y="720282"/>
                          <a:pt x="0" y="476281"/>
                        </a:cubicBezTo>
                        <a:cubicBezTo>
                          <a:pt x="-49595" y="232280"/>
                          <a:pt x="38909" y="209789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8" name="Picture Placeholder 37">
            <a:extLst>
              <a:ext uri="{FF2B5EF4-FFF2-40B4-BE49-F238E27FC236}">
                <a16:creationId xmlns:a16="http://schemas.microsoft.com/office/drawing/2014/main" id="{678DF9AF-B1E7-8263-8010-6356E622D7C4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289560" y="2502567"/>
            <a:ext cx="3590609" cy="3590609"/>
          </a:xfrm>
          <a:custGeom>
            <a:avLst/>
            <a:gdLst>
              <a:gd name="connsiteX0" fmla="*/ 1795305 w 3590609"/>
              <a:gd name="connsiteY0" fmla="*/ 0 h 3590609"/>
              <a:gd name="connsiteX1" fmla="*/ 3590609 w 3590609"/>
              <a:gd name="connsiteY1" fmla="*/ 1795305 h 3590609"/>
              <a:gd name="connsiteX2" fmla="*/ 1795305 w 3590609"/>
              <a:gd name="connsiteY2" fmla="*/ 3590609 h 3590609"/>
              <a:gd name="connsiteX3" fmla="*/ 0 w 3590609"/>
              <a:gd name="connsiteY3" fmla="*/ 1795305 h 3590609"/>
              <a:gd name="connsiteX4" fmla="*/ 1795305 w 3590609"/>
              <a:gd name="connsiteY4" fmla="*/ 0 h 35906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90609" h="3590609">
                <a:moveTo>
                  <a:pt x="1795305" y="0"/>
                </a:moveTo>
                <a:cubicBezTo>
                  <a:pt x="2786824" y="0"/>
                  <a:pt x="3590609" y="803786"/>
                  <a:pt x="3590609" y="1795305"/>
                </a:cubicBezTo>
                <a:cubicBezTo>
                  <a:pt x="3590609" y="2786824"/>
                  <a:pt x="2786824" y="3590609"/>
                  <a:pt x="1795305" y="3590609"/>
                </a:cubicBezTo>
                <a:cubicBezTo>
                  <a:pt x="803786" y="3590609"/>
                  <a:pt x="0" y="2786824"/>
                  <a:pt x="0" y="1795305"/>
                </a:cubicBezTo>
                <a:cubicBezTo>
                  <a:pt x="0" y="803786"/>
                  <a:pt x="803786" y="0"/>
                  <a:pt x="1795305" y="0"/>
                </a:cubicBez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marL="0" indent="0" algn="ctr">
              <a:buNone/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8839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D60C981-6843-6AB9-E88F-05D1B1721809}"/>
              </a:ext>
            </a:extLst>
          </p:cNvPr>
          <p:cNvSpPr/>
          <p:nvPr userDrawn="1"/>
        </p:nvSpPr>
        <p:spPr>
          <a:xfrm>
            <a:off x="0" y="0"/>
            <a:ext cx="7363326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A8A3FA1-377F-4383-B7E8-14D9409AF6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1308234" cy="365125"/>
          </a:xfrm>
        </p:spPr>
        <p:txBody>
          <a:bodyPr/>
          <a:lstStyle/>
          <a:p>
            <a:r>
              <a:rPr lang="en-US" dirty="0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566F5CF8-699B-4A09-9AD0-718B0175E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383055" y="6356350"/>
            <a:ext cx="4239126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7C55771C-35B2-4842-A572-EEE14A727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36504" y="6356350"/>
            <a:ext cx="2017295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297231F3-3F74-61B9-CC19-1922AA5464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6072741" cy="1325563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5DD507A6-BB07-E7FD-E762-21FD1A2640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82765"/>
            <a:ext cx="5783981" cy="4419252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  <a:lvl2pPr algn="l">
              <a:defRPr>
                <a:solidFill>
                  <a:schemeClr val="tx2"/>
                </a:solidFill>
              </a:defRPr>
            </a:lvl2pPr>
            <a:lvl3pPr algn="l">
              <a:defRPr>
                <a:solidFill>
                  <a:schemeClr val="tx2"/>
                </a:solidFill>
              </a:defRPr>
            </a:lvl3pPr>
            <a:lvl4pPr algn="l">
              <a:defRPr>
                <a:solidFill>
                  <a:schemeClr val="tx2"/>
                </a:solidFill>
              </a:defRPr>
            </a:lvl4pPr>
            <a:lvl5pPr algn="l"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Freeform 5">
            <a:extLst>
              <a:ext uri="{FF2B5EF4-FFF2-40B4-BE49-F238E27FC236}">
                <a16:creationId xmlns:a16="http://schemas.microsoft.com/office/drawing/2014/main" id="{D36E2F70-8DE1-48BD-7A2D-A8EF636CA531}"/>
              </a:ext>
            </a:extLst>
          </p:cNvPr>
          <p:cNvSpPr/>
          <p:nvPr userDrawn="1"/>
        </p:nvSpPr>
        <p:spPr>
          <a:xfrm rot="10800000">
            <a:off x="9047747" y="4118039"/>
            <a:ext cx="3230880" cy="2814724"/>
          </a:xfrm>
          <a:custGeom>
            <a:avLst/>
            <a:gdLst>
              <a:gd name="connsiteX0" fmla="*/ 0 w 4109988"/>
              <a:gd name="connsiteY0" fmla="*/ 0 h 3580598"/>
              <a:gd name="connsiteX1" fmla="*/ 3784298 w 4109988"/>
              <a:gd name="connsiteY1" fmla="*/ 0 h 3580598"/>
              <a:gd name="connsiteX2" fmla="*/ 3822463 w 4109988"/>
              <a:gd name="connsiteY2" fmla="*/ 62822 h 3580598"/>
              <a:gd name="connsiteX3" fmla="*/ 4109988 w 4109988"/>
              <a:gd name="connsiteY3" fmla="*/ 1198345 h 3580598"/>
              <a:gd name="connsiteX4" fmla="*/ 1727735 w 4109988"/>
              <a:gd name="connsiteY4" fmla="*/ 3580598 h 3580598"/>
              <a:gd name="connsiteX5" fmla="*/ 43228 w 4109988"/>
              <a:gd name="connsiteY5" fmla="*/ 2882852 h 3580598"/>
              <a:gd name="connsiteX6" fmla="*/ 0 w 4109988"/>
              <a:gd name="connsiteY6" fmla="*/ 2835290 h 35805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09988" h="3580598">
                <a:moveTo>
                  <a:pt x="0" y="0"/>
                </a:moveTo>
                <a:lnTo>
                  <a:pt x="3784298" y="0"/>
                </a:lnTo>
                <a:lnTo>
                  <a:pt x="3822463" y="62822"/>
                </a:lnTo>
                <a:cubicBezTo>
                  <a:pt x="4005831" y="400371"/>
                  <a:pt x="4109988" y="787195"/>
                  <a:pt x="4109988" y="1198345"/>
                </a:cubicBezTo>
                <a:cubicBezTo>
                  <a:pt x="4109988" y="2514027"/>
                  <a:pt x="3043417" y="3580598"/>
                  <a:pt x="1727735" y="3580598"/>
                </a:cubicBezTo>
                <a:cubicBezTo>
                  <a:pt x="1069894" y="3580598"/>
                  <a:pt x="474331" y="3313955"/>
                  <a:pt x="43228" y="2882852"/>
                </a:cubicBezTo>
                <a:lnTo>
                  <a:pt x="0" y="2835290"/>
                </a:lnTo>
                <a:close/>
              </a:path>
            </a:pathLst>
          </a:custGeom>
          <a:noFill/>
          <a:ln w="25400">
            <a:solidFill>
              <a:schemeClr val="accent2"/>
            </a:solidFill>
            <a:prstDash val="sysDot"/>
            <a:extLst>
              <a:ext uri="{C807C97D-BFC1-408E-A445-0C87EB9F89A2}">
                <ask:lineSketchStyleProps xmlns:ask="http://schemas.microsoft.com/office/drawing/2018/sketchyshapes" sd="1219033472">
                  <a:custGeom>
                    <a:avLst/>
                    <a:gdLst>
                      <a:gd name="connsiteX0" fmla="*/ 0 w 2135287"/>
                      <a:gd name="connsiteY0" fmla="*/ 0 h 1860250"/>
                      <a:gd name="connsiteX1" fmla="*/ 471859 w 2135287"/>
                      <a:gd name="connsiteY1" fmla="*/ 0 h 1860250"/>
                      <a:gd name="connsiteX2" fmla="*/ 904396 w 2135287"/>
                      <a:gd name="connsiteY2" fmla="*/ 0 h 1860250"/>
                      <a:gd name="connsiteX3" fmla="*/ 1435238 w 2135287"/>
                      <a:gd name="connsiteY3" fmla="*/ 0 h 1860250"/>
                      <a:gd name="connsiteX4" fmla="*/ 1966079 w 2135287"/>
                      <a:gd name="connsiteY4" fmla="*/ 0 h 1860250"/>
                      <a:gd name="connsiteX5" fmla="*/ 1985907 w 2135287"/>
                      <a:gd name="connsiteY5" fmla="*/ 32638 h 1860250"/>
                      <a:gd name="connsiteX6" fmla="*/ 2135287 w 2135287"/>
                      <a:gd name="connsiteY6" fmla="*/ 622583 h 1860250"/>
                      <a:gd name="connsiteX7" fmla="*/ 897620 w 2135287"/>
                      <a:gd name="connsiteY7" fmla="*/ 1860250 h 1860250"/>
                      <a:gd name="connsiteX8" fmla="*/ 22458 w 2135287"/>
                      <a:gd name="connsiteY8" fmla="*/ 1497745 h 1860250"/>
                      <a:gd name="connsiteX9" fmla="*/ 0 w 2135287"/>
                      <a:gd name="connsiteY9" fmla="*/ 1473035 h 1860250"/>
                      <a:gd name="connsiteX10" fmla="*/ 0 w 2135287"/>
                      <a:gd name="connsiteY10" fmla="*/ 982023 h 1860250"/>
                      <a:gd name="connsiteX11" fmla="*/ 0 w 2135287"/>
                      <a:gd name="connsiteY11" fmla="*/ 476281 h 1860250"/>
                      <a:gd name="connsiteX12" fmla="*/ 0 w 2135287"/>
                      <a:gd name="connsiteY12" fmla="*/ 0 h 186025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</a:cxnLst>
                    <a:rect l="l" t="t" r="r" b="b"/>
                    <a:pathLst>
                      <a:path w="2135287" h="1860250" extrusionOk="0">
                        <a:moveTo>
                          <a:pt x="0" y="0"/>
                        </a:moveTo>
                        <a:cubicBezTo>
                          <a:pt x="144635" y="-12416"/>
                          <a:pt x="282883" y="39685"/>
                          <a:pt x="471859" y="0"/>
                        </a:cubicBezTo>
                        <a:cubicBezTo>
                          <a:pt x="660835" y="-39685"/>
                          <a:pt x="709950" y="39262"/>
                          <a:pt x="904396" y="0"/>
                        </a:cubicBezTo>
                        <a:cubicBezTo>
                          <a:pt x="1098842" y="-39262"/>
                          <a:pt x="1298867" y="13494"/>
                          <a:pt x="1435238" y="0"/>
                        </a:cubicBezTo>
                        <a:cubicBezTo>
                          <a:pt x="1571609" y="-13494"/>
                          <a:pt x="1715160" y="51759"/>
                          <a:pt x="1966079" y="0"/>
                        </a:cubicBezTo>
                        <a:cubicBezTo>
                          <a:pt x="1974812" y="12586"/>
                          <a:pt x="1976936" y="25306"/>
                          <a:pt x="1985907" y="32638"/>
                        </a:cubicBezTo>
                        <a:cubicBezTo>
                          <a:pt x="2045626" y="184700"/>
                          <a:pt x="2151770" y="382153"/>
                          <a:pt x="2135287" y="622583"/>
                        </a:cubicBezTo>
                        <a:cubicBezTo>
                          <a:pt x="2041311" y="1388712"/>
                          <a:pt x="1683740" y="1878535"/>
                          <a:pt x="897620" y="1860250"/>
                        </a:cubicBezTo>
                        <a:cubicBezTo>
                          <a:pt x="542228" y="1882782"/>
                          <a:pt x="190018" y="1656287"/>
                          <a:pt x="22458" y="1497745"/>
                        </a:cubicBezTo>
                        <a:cubicBezTo>
                          <a:pt x="11906" y="1487376"/>
                          <a:pt x="9427" y="1482440"/>
                          <a:pt x="0" y="1473035"/>
                        </a:cubicBezTo>
                        <a:cubicBezTo>
                          <a:pt x="-11737" y="1281278"/>
                          <a:pt x="38635" y="1134936"/>
                          <a:pt x="0" y="982023"/>
                        </a:cubicBezTo>
                        <a:cubicBezTo>
                          <a:pt x="-38635" y="829110"/>
                          <a:pt x="49595" y="720282"/>
                          <a:pt x="0" y="476281"/>
                        </a:cubicBezTo>
                        <a:cubicBezTo>
                          <a:pt x="-49595" y="232280"/>
                          <a:pt x="38909" y="209789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C0802DAA-827B-F0D5-5091-14171990CF5A}"/>
              </a:ext>
            </a:extLst>
          </p:cNvPr>
          <p:cNvGrpSpPr/>
          <p:nvPr userDrawn="1"/>
        </p:nvGrpSpPr>
        <p:grpSpPr>
          <a:xfrm>
            <a:off x="10188460" y="4985808"/>
            <a:ext cx="1165339" cy="1079185"/>
            <a:chOff x="5378896" y="109086"/>
            <a:chExt cx="678580" cy="628412"/>
          </a:xfrm>
          <a:solidFill>
            <a:schemeClr val="tx2"/>
          </a:solidFill>
        </p:grpSpPr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C5A32889-930B-EFF5-D66F-82AEDE94AD13}"/>
                </a:ext>
              </a:extLst>
            </p:cNvPr>
            <p:cNvSpPr/>
            <p:nvPr userDrawn="1"/>
          </p:nvSpPr>
          <p:spPr>
            <a:xfrm>
              <a:off x="5378896" y="109086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1EC2A87A-4668-DE37-448B-7B8F94849F67}"/>
                </a:ext>
              </a:extLst>
            </p:cNvPr>
            <p:cNvSpPr/>
            <p:nvPr userDrawn="1"/>
          </p:nvSpPr>
          <p:spPr>
            <a:xfrm>
              <a:off x="5378896" y="243752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E4BAE32D-C388-821F-760A-34C8FF292465}"/>
                </a:ext>
              </a:extLst>
            </p:cNvPr>
            <p:cNvSpPr/>
            <p:nvPr userDrawn="1"/>
          </p:nvSpPr>
          <p:spPr>
            <a:xfrm>
              <a:off x="5378896" y="378418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B96481AE-66BC-E06C-50B9-C386D220C0D5}"/>
                </a:ext>
              </a:extLst>
            </p:cNvPr>
            <p:cNvSpPr/>
            <p:nvPr userDrawn="1"/>
          </p:nvSpPr>
          <p:spPr>
            <a:xfrm>
              <a:off x="5378896" y="513084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8DC692A4-9253-7741-A463-1339596EA239}"/>
                </a:ext>
              </a:extLst>
            </p:cNvPr>
            <p:cNvSpPr/>
            <p:nvPr userDrawn="1"/>
          </p:nvSpPr>
          <p:spPr>
            <a:xfrm>
              <a:off x="5378896" y="650871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E2B297A1-AA0E-D23E-F537-1A8603492D8F}"/>
                </a:ext>
              </a:extLst>
            </p:cNvPr>
            <p:cNvSpPr/>
            <p:nvPr userDrawn="1"/>
          </p:nvSpPr>
          <p:spPr>
            <a:xfrm>
              <a:off x="5526884" y="109086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E6F157CD-FE7C-CEB3-488F-DAD5FDB25735}"/>
                </a:ext>
              </a:extLst>
            </p:cNvPr>
            <p:cNvSpPr/>
            <p:nvPr userDrawn="1"/>
          </p:nvSpPr>
          <p:spPr>
            <a:xfrm>
              <a:off x="5526884" y="243752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A7E12A49-709E-03AE-AB7E-1F3AC2FCD0F6}"/>
                </a:ext>
              </a:extLst>
            </p:cNvPr>
            <p:cNvSpPr/>
            <p:nvPr userDrawn="1"/>
          </p:nvSpPr>
          <p:spPr>
            <a:xfrm>
              <a:off x="5526884" y="378418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69CCB7A0-2DE1-F601-DF2A-C49235E2042D}"/>
                </a:ext>
              </a:extLst>
            </p:cNvPr>
            <p:cNvSpPr/>
            <p:nvPr userDrawn="1"/>
          </p:nvSpPr>
          <p:spPr>
            <a:xfrm>
              <a:off x="5526884" y="513084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132D5285-1D42-3919-A11A-2AAA4843168C}"/>
                </a:ext>
              </a:extLst>
            </p:cNvPr>
            <p:cNvSpPr/>
            <p:nvPr userDrawn="1"/>
          </p:nvSpPr>
          <p:spPr>
            <a:xfrm>
              <a:off x="5526884" y="650871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71B9A899-4975-1A1B-EB0A-835FA769F15E}"/>
                </a:ext>
              </a:extLst>
            </p:cNvPr>
            <p:cNvSpPr/>
            <p:nvPr userDrawn="1"/>
          </p:nvSpPr>
          <p:spPr>
            <a:xfrm>
              <a:off x="5674872" y="109086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B31F8032-01C4-0EE4-35E1-74140AB1B27D}"/>
                </a:ext>
              </a:extLst>
            </p:cNvPr>
            <p:cNvSpPr/>
            <p:nvPr userDrawn="1"/>
          </p:nvSpPr>
          <p:spPr>
            <a:xfrm>
              <a:off x="5674872" y="243752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2C72D891-F50A-DF3D-76F2-81AB6427331C}"/>
                </a:ext>
              </a:extLst>
            </p:cNvPr>
            <p:cNvSpPr/>
            <p:nvPr userDrawn="1"/>
          </p:nvSpPr>
          <p:spPr>
            <a:xfrm>
              <a:off x="5674872" y="378418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2BCBB257-7236-D46A-8FE0-86B70B84481C}"/>
                </a:ext>
              </a:extLst>
            </p:cNvPr>
            <p:cNvSpPr/>
            <p:nvPr userDrawn="1"/>
          </p:nvSpPr>
          <p:spPr>
            <a:xfrm>
              <a:off x="5674872" y="513084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09838FD9-A928-32A5-B1D8-1E4080A8BB8A}"/>
                </a:ext>
              </a:extLst>
            </p:cNvPr>
            <p:cNvSpPr/>
            <p:nvPr userDrawn="1"/>
          </p:nvSpPr>
          <p:spPr>
            <a:xfrm>
              <a:off x="5674872" y="650871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16A8258F-4D28-21F6-E827-3D8AC2E28ED7}"/>
                </a:ext>
              </a:extLst>
            </p:cNvPr>
            <p:cNvSpPr/>
            <p:nvPr userDrawn="1"/>
          </p:nvSpPr>
          <p:spPr>
            <a:xfrm>
              <a:off x="5822860" y="109086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>
              <a:extLst>
                <a:ext uri="{FF2B5EF4-FFF2-40B4-BE49-F238E27FC236}">
                  <a16:creationId xmlns:a16="http://schemas.microsoft.com/office/drawing/2014/main" id="{730F507F-398D-6E11-1573-AC4843ED7A51}"/>
                </a:ext>
              </a:extLst>
            </p:cNvPr>
            <p:cNvSpPr/>
            <p:nvPr userDrawn="1"/>
          </p:nvSpPr>
          <p:spPr>
            <a:xfrm>
              <a:off x="5822860" y="243752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>
              <a:extLst>
                <a:ext uri="{FF2B5EF4-FFF2-40B4-BE49-F238E27FC236}">
                  <a16:creationId xmlns:a16="http://schemas.microsoft.com/office/drawing/2014/main" id="{191453AB-5C3D-F8F1-F01B-F65A5D12A9D7}"/>
                </a:ext>
              </a:extLst>
            </p:cNvPr>
            <p:cNvSpPr/>
            <p:nvPr userDrawn="1"/>
          </p:nvSpPr>
          <p:spPr>
            <a:xfrm>
              <a:off x="5822860" y="378418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>
              <a:extLst>
                <a:ext uri="{FF2B5EF4-FFF2-40B4-BE49-F238E27FC236}">
                  <a16:creationId xmlns:a16="http://schemas.microsoft.com/office/drawing/2014/main" id="{3CC61662-AAAB-DF3C-738B-16BC740D3C6A}"/>
                </a:ext>
              </a:extLst>
            </p:cNvPr>
            <p:cNvSpPr/>
            <p:nvPr userDrawn="1"/>
          </p:nvSpPr>
          <p:spPr>
            <a:xfrm>
              <a:off x="5822860" y="513084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Oval 31">
              <a:extLst>
                <a:ext uri="{FF2B5EF4-FFF2-40B4-BE49-F238E27FC236}">
                  <a16:creationId xmlns:a16="http://schemas.microsoft.com/office/drawing/2014/main" id="{F690D0D9-EFF5-4CBA-CE46-8496C54EE5F8}"/>
                </a:ext>
              </a:extLst>
            </p:cNvPr>
            <p:cNvSpPr/>
            <p:nvPr userDrawn="1"/>
          </p:nvSpPr>
          <p:spPr>
            <a:xfrm>
              <a:off x="5822860" y="650871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38096814-231A-7F41-CD3F-D53373BEFDDB}"/>
                </a:ext>
              </a:extLst>
            </p:cNvPr>
            <p:cNvSpPr/>
            <p:nvPr userDrawn="1"/>
          </p:nvSpPr>
          <p:spPr>
            <a:xfrm>
              <a:off x="5970849" y="109086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>
              <a:extLst>
                <a:ext uri="{FF2B5EF4-FFF2-40B4-BE49-F238E27FC236}">
                  <a16:creationId xmlns:a16="http://schemas.microsoft.com/office/drawing/2014/main" id="{5D158904-2309-3D66-9A83-6786A6A464C9}"/>
                </a:ext>
              </a:extLst>
            </p:cNvPr>
            <p:cNvSpPr/>
            <p:nvPr userDrawn="1"/>
          </p:nvSpPr>
          <p:spPr>
            <a:xfrm>
              <a:off x="5970849" y="243752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>
              <a:extLst>
                <a:ext uri="{FF2B5EF4-FFF2-40B4-BE49-F238E27FC236}">
                  <a16:creationId xmlns:a16="http://schemas.microsoft.com/office/drawing/2014/main" id="{8AB04E4C-F178-42ED-E46A-F36D4C434A9E}"/>
                </a:ext>
              </a:extLst>
            </p:cNvPr>
            <p:cNvSpPr/>
            <p:nvPr userDrawn="1"/>
          </p:nvSpPr>
          <p:spPr>
            <a:xfrm>
              <a:off x="5970849" y="378418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Oval 35">
              <a:extLst>
                <a:ext uri="{FF2B5EF4-FFF2-40B4-BE49-F238E27FC236}">
                  <a16:creationId xmlns:a16="http://schemas.microsoft.com/office/drawing/2014/main" id="{C0B84726-49A5-ECC9-C0FC-B6A709805858}"/>
                </a:ext>
              </a:extLst>
            </p:cNvPr>
            <p:cNvSpPr/>
            <p:nvPr userDrawn="1"/>
          </p:nvSpPr>
          <p:spPr>
            <a:xfrm>
              <a:off x="5970849" y="513084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0BF6C433-E9CE-0476-E6D4-2BC4DFE39DF2}"/>
                </a:ext>
              </a:extLst>
            </p:cNvPr>
            <p:cNvSpPr/>
            <p:nvPr userDrawn="1"/>
          </p:nvSpPr>
          <p:spPr>
            <a:xfrm>
              <a:off x="5970849" y="650871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0" name="Picture Placeholder 39">
            <a:extLst>
              <a:ext uri="{FF2B5EF4-FFF2-40B4-BE49-F238E27FC236}">
                <a16:creationId xmlns:a16="http://schemas.microsoft.com/office/drawing/2014/main" id="{A7ED28E5-BD29-D07C-10B5-5674B5C170BB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733914" y="365125"/>
            <a:ext cx="4619886" cy="4619886"/>
          </a:xfrm>
          <a:custGeom>
            <a:avLst/>
            <a:gdLst>
              <a:gd name="connsiteX0" fmla="*/ 2309943 w 4619886"/>
              <a:gd name="connsiteY0" fmla="*/ 0 h 4619886"/>
              <a:gd name="connsiteX1" fmla="*/ 4619886 w 4619886"/>
              <a:gd name="connsiteY1" fmla="*/ 2309943 h 4619886"/>
              <a:gd name="connsiteX2" fmla="*/ 2309943 w 4619886"/>
              <a:gd name="connsiteY2" fmla="*/ 4619886 h 4619886"/>
              <a:gd name="connsiteX3" fmla="*/ 0 w 4619886"/>
              <a:gd name="connsiteY3" fmla="*/ 2309943 h 4619886"/>
              <a:gd name="connsiteX4" fmla="*/ 2309943 w 4619886"/>
              <a:gd name="connsiteY4" fmla="*/ 0 h 46198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19886" h="4619886">
                <a:moveTo>
                  <a:pt x="2309943" y="0"/>
                </a:moveTo>
                <a:cubicBezTo>
                  <a:pt x="3585689" y="0"/>
                  <a:pt x="4619886" y="1034197"/>
                  <a:pt x="4619886" y="2309943"/>
                </a:cubicBezTo>
                <a:cubicBezTo>
                  <a:pt x="4619886" y="3585689"/>
                  <a:pt x="3585689" y="4619886"/>
                  <a:pt x="2309943" y="4619886"/>
                </a:cubicBezTo>
                <a:cubicBezTo>
                  <a:pt x="1034197" y="4619886"/>
                  <a:pt x="0" y="3585689"/>
                  <a:pt x="0" y="2309943"/>
                </a:cubicBezTo>
                <a:cubicBezTo>
                  <a:pt x="0" y="1034197"/>
                  <a:pt x="1034197" y="0"/>
                  <a:pt x="2309943" y="0"/>
                </a:cubicBez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marL="0" indent="0" algn="ctr">
              <a:buNone/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423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C714D97C-8622-E038-7CC9-1975882469DD}"/>
              </a:ext>
            </a:extLst>
          </p:cNvPr>
          <p:cNvSpPr/>
          <p:nvPr userDrawn="1"/>
        </p:nvSpPr>
        <p:spPr>
          <a:xfrm>
            <a:off x="0" y="789272"/>
            <a:ext cx="8610600" cy="491850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C7E228BF-1CA5-4856-ADE1-3CF4E8475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23305"/>
            <a:ext cx="6361497" cy="2368561"/>
          </a:xfrm>
        </p:spPr>
        <p:txBody>
          <a:bodyPr anchor="b"/>
          <a:lstStyle>
            <a:lvl1pPr algn="l">
              <a:defRPr sz="6000">
                <a:solidFill>
                  <a:sysClr val="windowText" lastClr="000000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75560DB-B208-41C1-AC26-ACACF8AE7C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3857664"/>
            <a:ext cx="6361497" cy="728524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BE4794E-B8B9-45F1-346F-E7297097AA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838424" y="6356350"/>
            <a:ext cx="1742975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6DD4566-751E-E458-97E3-FDF901394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5969B7F-7392-2D98-F2DD-7EC3980E89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7" name="Freeform 6">
            <a:extLst>
              <a:ext uri="{FF2B5EF4-FFF2-40B4-BE49-F238E27FC236}">
                <a16:creationId xmlns:a16="http://schemas.microsoft.com/office/drawing/2014/main" id="{E264B473-0867-C206-E563-430D7B38CCFD}"/>
              </a:ext>
            </a:extLst>
          </p:cNvPr>
          <p:cNvSpPr/>
          <p:nvPr userDrawn="1"/>
        </p:nvSpPr>
        <p:spPr>
          <a:xfrm rot="16200000">
            <a:off x="-229445" y="4943452"/>
            <a:ext cx="2135287" cy="1860250"/>
          </a:xfrm>
          <a:custGeom>
            <a:avLst/>
            <a:gdLst>
              <a:gd name="connsiteX0" fmla="*/ 0 w 4109988"/>
              <a:gd name="connsiteY0" fmla="*/ 0 h 3580598"/>
              <a:gd name="connsiteX1" fmla="*/ 3784298 w 4109988"/>
              <a:gd name="connsiteY1" fmla="*/ 0 h 3580598"/>
              <a:gd name="connsiteX2" fmla="*/ 3822463 w 4109988"/>
              <a:gd name="connsiteY2" fmla="*/ 62822 h 3580598"/>
              <a:gd name="connsiteX3" fmla="*/ 4109988 w 4109988"/>
              <a:gd name="connsiteY3" fmla="*/ 1198345 h 3580598"/>
              <a:gd name="connsiteX4" fmla="*/ 1727735 w 4109988"/>
              <a:gd name="connsiteY4" fmla="*/ 3580598 h 3580598"/>
              <a:gd name="connsiteX5" fmla="*/ 43228 w 4109988"/>
              <a:gd name="connsiteY5" fmla="*/ 2882852 h 3580598"/>
              <a:gd name="connsiteX6" fmla="*/ 0 w 4109988"/>
              <a:gd name="connsiteY6" fmla="*/ 2835290 h 35805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09988" h="3580598">
                <a:moveTo>
                  <a:pt x="0" y="0"/>
                </a:moveTo>
                <a:lnTo>
                  <a:pt x="3784298" y="0"/>
                </a:lnTo>
                <a:lnTo>
                  <a:pt x="3822463" y="62822"/>
                </a:lnTo>
                <a:cubicBezTo>
                  <a:pt x="4005831" y="400371"/>
                  <a:pt x="4109988" y="787195"/>
                  <a:pt x="4109988" y="1198345"/>
                </a:cubicBezTo>
                <a:cubicBezTo>
                  <a:pt x="4109988" y="2514027"/>
                  <a:pt x="3043417" y="3580598"/>
                  <a:pt x="1727735" y="3580598"/>
                </a:cubicBezTo>
                <a:cubicBezTo>
                  <a:pt x="1069894" y="3580598"/>
                  <a:pt x="474331" y="3313955"/>
                  <a:pt x="43228" y="2882852"/>
                </a:cubicBezTo>
                <a:lnTo>
                  <a:pt x="0" y="2835290"/>
                </a:lnTo>
                <a:close/>
              </a:path>
            </a:pathLst>
          </a:custGeom>
          <a:noFill/>
          <a:ln w="25400">
            <a:solidFill>
              <a:schemeClr val="tx2"/>
            </a:solidFill>
            <a:prstDash val="sysDot"/>
            <a:extLst>
              <a:ext uri="{C807C97D-BFC1-408E-A445-0C87EB9F89A2}">
                <ask:lineSketchStyleProps xmlns:ask="http://schemas.microsoft.com/office/drawing/2018/sketchyshapes" sd="1219033472">
                  <a:custGeom>
                    <a:avLst/>
                    <a:gdLst>
                      <a:gd name="connsiteX0" fmla="*/ 0 w 2135287"/>
                      <a:gd name="connsiteY0" fmla="*/ 0 h 1860250"/>
                      <a:gd name="connsiteX1" fmla="*/ 471859 w 2135287"/>
                      <a:gd name="connsiteY1" fmla="*/ 0 h 1860250"/>
                      <a:gd name="connsiteX2" fmla="*/ 904396 w 2135287"/>
                      <a:gd name="connsiteY2" fmla="*/ 0 h 1860250"/>
                      <a:gd name="connsiteX3" fmla="*/ 1435238 w 2135287"/>
                      <a:gd name="connsiteY3" fmla="*/ 0 h 1860250"/>
                      <a:gd name="connsiteX4" fmla="*/ 1966079 w 2135287"/>
                      <a:gd name="connsiteY4" fmla="*/ 0 h 1860250"/>
                      <a:gd name="connsiteX5" fmla="*/ 1985907 w 2135287"/>
                      <a:gd name="connsiteY5" fmla="*/ 32638 h 1860250"/>
                      <a:gd name="connsiteX6" fmla="*/ 2135287 w 2135287"/>
                      <a:gd name="connsiteY6" fmla="*/ 622583 h 1860250"/>
                      <a:gd name="connsiteX7" fmla="*/ 897620 w 2135287"/>
                      <a:gd name="connsiteY7" fmla="*/ 1860250 h 1860250"/>
                      <a:gd name="connsiteX8" fmla="*/ 22458 w 2135287"/>
                      <a:gd name="connsiteY8" fmla="*/ 1497745 h 1860250"/>
                      <a:gd name="connsiteX9" fmla="*/ 0 w 2135287"/>
                      <a:gd name="connsiteY9" fmla="*/ 1473035 h 1860250"/>
                      <a:gd name="connsiteX10" fmla="*/ 0 w 2135287"/>
                      <a:gd name="connsiteY10" fmla="*/ 982023 h 1860250"/>
                      <a:gd name="connsiteX11" fmla="*/ 0 w 2135287"/>
                      <a:gd name="connsiteY11" fmla="*/ 476281 h 1860250"/>
                      <a:gd name="connsiteX12" fmla="*/ 0 w 2135287"/>
                      <a:gd name="connsiteY12" fmla="*/ 0 h 186025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</a:cxnLst>
                    <a:rect l="l" t="t" r="r" b="b"/>
                    <a:pathLst>
                      <a:path w="2135287" h="1860250" extrusionOk="0">
                        <a:moveTo>
                          <a:pt x="0" y="0"/>
                        </a:moveTo>
                        <a:cubicBezTo>
                          <a:pt x="144635" y="-12416"/>
                          <a:pt x="282883" y="39685"/>
                          <a:pt x="471859" y="0"/>
                        </a:cubicBezTo>
                        <a:cubicBezTo>
                          <a:pt x="660835" y="-39685"/>
                          <a:pt x="709950" y="39262"/>
                          <a:pt x="904396" y="0"/>
                        </a:cubicBezTo>
                        <a:cubicBezTo>
                          <a:pt x="1098842" y="-39262"/>
                          <a:pt x="1298867" y="13494"/>
                          <a:pt x="1435238" y="0"/>
                        </a:cubicBezTo>
                        <a:cubicBezTo>
                          <a:pt x="1571609" y="-13494"/>
                          <a:pt x="1715160" y="51759"/>
                          <a:pt x="1966079" y="0"/>
                        </a:cubicBezTo>
                        <a:cubicBezTo>
                          <a:pt x="1974812" y="12586"/>
                          <a:pt x="1976936" y="25306"/>
                          <a:pt x="1985907" y="32638"/>
                        </a:cubicBezTo>
                        <a:cubicBezTo>
                          <a:pt x="2045626" y="184700"/>
                          <a:pt x="2151770" y="382153"/>
                          <a:pt x="2135287" y="622583"/>
                        </a:cubicBezTo>
                        <a:cubicBezTo>
                          <a:pt x="2041311" y="1388712"/>
                          <a:pt x="1683740" y="1878535"/>
                          <a:pt x="897620" y="1860250"/>
                        </a:cubicBezTo>
                        <a:cubicBezTo>
                          <a:pt x="542228" y="1882782"/>
                          <a:pt x="190018" y="1656287"/>
                          <a:pt x="22458" y="1497745"/>
                        </a:cubicBezTo>
                        <a:cubicBezTo>
                          <a:pt x="11906" y="1487376"/>
                          <a:pt x="9427" y="1482440"/>
                          <a:pt x="0" y="1473035"/>
                        </a:cubicBezTo>
                        <a:cubicBezTo>
                          <a:pt x="-11737" y="1281278"/>
                          <a:pt x="38635" y="1134936"/>
                          <a:pt x="0" y="982023"/>
                        </a:cubicBezTo>
                        <a:cubicBezTo>
                          <a:pt x="-38635" y="829110"/>
                          <a:pt x="49595" y="720282"/>
                          <a:pt x="0" y="476281"/>
                        </a:cubicBezTo>
                        <a:cubicBezTo>
                          <a:pt x="-49595" y="232280"/>
                          <a:pt x="38909" y="209789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B8B60DF5-950A-F257-4D73-D24EBF04BC06}"/>
              </a:ext>
            </a:extLst>
          </p:cNvPr>
          <p:cNvGrpSpPr/>
          <p:nvPr userDrawn="1"/>
        </p:nvGrpSpPr>
        <p:grpSpPr>
          <a:xfrm>
            <a:off x="8027930" y="4046595"/>
            <a:ext cx="1165339" cy="1079185"/>
            <a:chOff x="5378896" y="109086"/>
            <a:chExt cx="678580" cy="628412"/>
          </a:xfrm>
          <a:solidFill>
            <a:schemeClr val="tx2"/>
          </a:solidFill>
        </p:grpSpPr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FC391DF7-79E7-F3B7-DD01-A7DEA8977C5B}"/>
                </a:ext>
              </a:extLst>
            </p:cNvPr>
            <p:cNvSpPr/>
            <p:nvPr userDrawn="1"/>
          </p:nvSpPr>
          <p:spPr>
            <a:xfrm>
              <a:off x="5378896" y="109086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A0FDAB75-4325-CC72-ED08-780D124FC2C3}"/>
                </a:ext>
              </a:extLst>
            </p:cNvPr>
            <p:cNvSpPr/>
            <p:nvPr userDrawn="1"/>
          </p:nvSpPr>
          <p:spPr>
            <a:xfrm>
              <a:off x="5378896" y="243752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7E9B9FC6-2DBB-60F0-0DD3-BE77FF3AFF62}"/>
                </a:ext>
              </a:extLst>
            </p:cNvPr>
            <p:cNvSpPr/>
            <p:nvPr userDrawn="1"/>
          </p:nvSpPr>
          <p:spPr>
            <a:xfrm>
              <a:off x="5378896" y="378418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1A24F0B8-D7B0-CC3E-800C-D76720EE9D55}"/>
                </a:ext>
              </a:extLst>
            </p:cNvPr>
            <p:cNvSpPr/>
            <p:nvPr userDrawn="1"/>
          </p:nvSpPr>
          <p:spPr>
            <a:xfrm>
              <a:off x="5378896" y="513084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75993454-8CCD-F75E-19A4-9931A529360E}"/>
                </a:ext>
              </a:extLst>
            </p:cNvPr>
            <p:cNvSpPr/>
            <p:nvPr userDrawn="1"/>
          </p:nvSpPr>
          <p:spPr>
            <a:xfrm>
              <a:off x="5378896" y="650871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2542F0B2-9D6C-1254-546C-B94C9C974AB0}"/>
                </a:ext>
              </a:extLst>
            </p:cNvPr>
            <p:cNvSpPr/>
            <p:nvPr userDrawn="1"/>
          </p:nvSpPr>
          <p:spPr>
            <a:xfrm>
              <a:off x="5526884" y="109086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628869E6-4A11-C0F3-4048-5E17FD75D737}"/>
                </a:ext>
              </a:extLst>
            </p:cNvPr>
            <p:cNvSpPr/>
            <p:nvPr userDrawn="1"/>
          </p:nvSpPr>
          <p:spPr>
            <a:xfrm>
              <a:off x="5526884" y="243752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DEA3048F-8427-A115-2525-50026C93DD8A}"/>
                </a:ext>
              </a:extLst>
            </p:cNvPr>
            <p:cNvSpPr/>
            <p:nvPr userDrawn="1"/>
          </p:nvSpPr>
          <p:spPr>
            <a:xfrm>
              <a:off x="5526884" y="378418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4EF56AC3-1DE1-302E-13EB-95CDC9D43B13}"/>
                </a:ext>
              </a:extLst>
            </p:cNvPr>
            <p:cNvSpPr/>
            <p:nvPr userDrawn="1"/>
          </p:nvSpPr>
          <p:spPr>
            <a:xfrm>
              <a:off x="5526884" y="513084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B43A3B7E-9E2C-8512-AE27-ED03446CD728}"/>
                </a:ext>
              </a:extLst>
            </p:cNvPr>
            <p:cNvSpPr/>
            <p:nvPr userDrawn="1"/>
          </p:nvSpPr>
          <p:spPr>
            <a:xfrm>
              <a:off x="5526884" y="650871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5ACF9EFF-94F4-80D1-1073-0B628B486D14}"/>
                </a:ext>
              </a:extLst>
            </p:cNvPr>
            <p:cNvSpPr/>
            <p:nvPr userDrawn="1"/>
          </p:nvSpPr>
          <p:spPr>
            <a:xfrm>
              <a:off x="5674872" y="109086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3A721558-17BF-55F9-2180-D92AA02BD0A7}"/>
                </a:ext>
              </a:extLst>
            </p:cNvPr>
            <p:cNvSpPr/>
            <p:nvPr userDrawn="1"/>
          </p:nvSpPr>
          <p:spPr>
            <a:xfrm>
              <a:off x="5674872" y="243752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D4826452-5006-5D89-AAAA-28DC9AA72C14}"/>
                </a:ext>
              </a:extLst>
            </p:cNvPr>
            <p:cNvSpPr/>
            <p:nvPr userDrawn="1"/>
          </p:nvSpPr>
          <p:spPr>
            <a:xfrm>
              <a:off x="5674872" y="378418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6C48DE02-DB83-EE38-F13A-934FA8BA53F2}"/>
                </a:ext>
              </a:extLst>
            </p:cNvPr>
            <p:cNvSpPr/>
            <p:nvPr userDrawn="1"/>
          </p:nvSpPr>
          <p:spPr>
            <a:xfrm>
              <a:off x="5674872" y="513084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B21F1288-F1DC-1850-EB77-0987648C7394}"/>
                </a:ext>
              </a:extLst>
            </p:cNvPr>
            <p:cNvSpPr/>
            <p:nvPr userDrawn="1"/>
          </p:nvSpPr>
          <p:spPr>
            <a:xfrm>
              <a:off x="5674872" y="650871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DA0BB3BD-7CFF-FE9F-7B8B-DD42F0308781}"/>
                </a:ext>
              </a:extLst>
            </p:cNvPr>
            <p:cNvSpPr/>
            <p:nvPr userDrawn="1"/>
          </p:nvSpPr>
          <p:spPr>
            <a:xfrm>
              <a:off x="5822860" y="109086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5EC4EC72-09E9-2654-F805-37A18550299C}"/>
                </a:ext>
              </a:extLst>
            </p:cNvPr>
            <p:cNvSpPr/>
            <p:nvPr userDrawn="1"/>
          </p:nvSpPr>
          <p:spPr>
            <a:xfrm>
              <a:off x="5822860" y="243752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A3366AFC-E71D-138E-2975-B3C054EACBA6}"/>
                </a:ext>
              </a:extLst>
            </p:cNvPr>
            <p:cNvSpPr/>
            <p:nvPr userDrawn="1"/>
          </p:nvSpPr>
          <p:spPr>
            <a:xfrm>
              <a:off x="5822860" y="378418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>
              <a:extLst>
                <a:ext uri="{FF2B5EF4-FFF2-40B4-BE49-F238E27FC236}">
                  <a16:creationId xmlns:a16="http://schemas.microsoft.com/office/drawing/2014/main" id="{E2EF0655-ECB7-D89C-9393-1F4B09AC68D1}"/>
                </a:ext>
              </a:extLst>
            </p:cNvPr>
            <p:cNvSpPr/>
            <p:nvPr userDrawn="1"/>
          </p:nvSpPr>
          <p:spPr>
            <a:xfrm>
              <a:off x="5822860" y="513084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>
              <a:extLst>
                <a:ext uri="{FF2B5EF4-FFF2-40B4-BE49-F238E27FC236}">
                  <a16:creationId xmlns:a16="http://schemas.microsoft.com/office/drawing/2014/main" id="{78B0F05B-52BB-612E-0239-11B9F18E959C}"/>
                </a:ext>
              </a:extLst>
            </p:cNvPr>
            <p:cNvSpPr/>
            <p:nvPr userDrawn="1"/>
          </p:nvSpPr>
          <p:spPr>
            <a:xfrm>
              <a:off x="5822860" y="650871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>
              <a:extLst>
                <a:ext uri="{FF2B5EF4-FFF2-40B4-BE49-F238E27FC236}">
                  <a16:creationId xmlns:a16="http://schemas.microsoft.com/office/drawing/2014/main" id="{93437F26-D209-EF8E-4A00-43D780BD6A23}"/>
                </a:ext>
              </a:extLst>
            </p:cNvPr>
            <p:cNvSpPr/>
            <p:nvPr userDrawn="1"/>
          </p:nvSpPr>
          <p:spPr>
            <a:xfrm>
              <a:off x="5970849" y="109086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Oval 31">
              <a:extLst>
                <a:ext uri="{FF2B5EF4-FFF2-40B4-BE49-F238E27FC236}">
                  <a16:creationId xmlns:a16="http://schemas.microsoft.com/office/drawing/2014/main" id="{49628E05-3AEE-0E76-ACFF-DCFEFBB3C82C}"/>
                </a:ext>
              </a:extLst>
            </p:cNvPr>
            <p:cNvSpPr/>
            <p:nvPr userDrawn="1"/>
          </p:nvSpPr>
          <p:spPr>
            <a:xfrm>
              <a:off x="5970849" y="243752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8E514234-6889-DE51-C8D1-D465F32DD832}"/>
                </a:ext>
              </a:extLst>
            </p:cNvPr>
            <p:cNvSpPr/>
            <p:nvPr userDrawn="1"/>
          </p:nvSpPr>
          <p:spPr>
            <a:xfrm>
              <a:off x="5970849" y="378418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>
              <a:extLst>
                <a:ext uri="{FF2B5EF4-FFF2-40B4-BE49-F238E27FC236}">
                  <a16:creationId xmlns:a16="http://schemas.microsoft.com/office/drawing/2014/main" id="{0C66B499-35FB-5E10-1A44-CCCEB833E3E6}"/>
                </a:ext>
              </a:extLst>
            </p:cNvPr>
            <p:cNvSpPr/>
            <p:nvPr userDrawn="1"/>
          </p:nvSpPr>
          <p:spPr>
            <a:xfrm>
              <a:off x="5970849" y="513084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>
              <a:extLst>
                <a:ext uri="{FF2B5EF4-FFF2-40B4-BE49-F238E27FC236}">
                  <a16:creationId xmlns:a16="http://schemas.microsoft.com/office/drawing/2014/main" id="{0E8168B0-64E7-4C40-672D-38F1D8734B3C}"/>
                </a:ext>
              </a:extLst>
            </p:cNvPr>
            <p:cNvSpPr/>
            <p:nvPr userDrawn="1"/>
          </p:nvSpPr>
          <p:spPr>
            <a:xfrm>
              <a:off x="5970849" y="650871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9" name="Picture Placeholder 38">
            <a:extLst>
              <a:ext uri="{FF2B5EF4-FFF2-40B4-BE49-F238E27FC236}">
                <a16:creationId xmlns:a16="http://schemas.microsoft.com/office/drawing/2014/main" id="{17012E5C-2C51-2221-A22E-8982C70A2ABE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7349402" y="0"/>
            <a:ext cx="4198795" cy="3857663"/>
          </a:xfrm>
          <a:custGeom>
            <a:avLst/>
            <a:gdLst>
              <a:gd name="connsiteX0" fmla="*/ 954266 w 4198795"/>
              <a:gd name="connsiteY0" fmla="*/ 0 h 3857663"/>
              <a:gd name="connsiteX1" fmla="*/ 3244529 w 4198795"/>
              <a:gd name="connsiteY1" fmla="*/ 0 h 3857663"/>
              <a:gd name="connsiteX2" fmla="*/ 3273190 w 4198795"/>
              <a:gd name="connsiteY2" fmla="*/ 17412 h 3857663"/>
              <a:gd name="connsiteX3" fmla="*/ 4198795 w 4198795"/>
              <a:gd name="connsiteY3" fmla="*/ 1758266 h 3857663"/>
              <a:gd name="connsiteX4" fmla="*/ 2099398 w 4198795"/>
              <a:gd name="connsiteY4" fmla="*/ 3857663 h 3857663"/>
              <a:gd name="connsiteX5" fmla="*/ 0 w 4198795"/>
              <a:gd name="connsiteY5" fmla="*/ 1758266 h 3857663"/>
              <a:gd name="connsiteX6" fmla="*/ 925605 w 4198795"/>
              <a:gd name="connsiteY6" fmla="*/ 17412 h 38576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98795" h="3857663">
                <a:moveTo>
                  <a:pt x="954266" y="0"/>
                </a:moveTo>
                <a:lnTo>
                  <a:pt x="3244529" y="0"/>
                </a:lnTo>
                <a:lnTo>
                  <a:pt x="3273190" y="17412"/>
                </a:lnTo>
                <a:cubicBezTo>
                  <a:pt x="3831634" y="394689"/>
                  <a:pt x="4198795" y="1033600"/>
                  <a:pt x="4198795" y="1758266"/>
                </a:cubicBezTo>
                <a:cubicBezTo>
                  <a:pt x="4198795" y="2917731"/>
                  <a:pt x="3258862" y="3857663"/>
                  <a:pt x="2099398" y="3857663"/>
                </a:cubicBezTo>
                <a:cubicBezTo>
                  <a:pt x="939933" y="3857663"/>
                  <a:pt x="0" y="2917731"/>
                  <a:pt x="0" y="1758266"/>
                </a:cubicBezTo>
                <a:cubicBezTo>
                  <a:pt x="0" y="1033600"/>
                  <a:pt x="367161" y="394689"/>
                  <a:pt x="925605" y="17412"/>
                </a:cubicBez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marL="0" indent="0" algn="ctr">
              <a:buNone/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8223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ectangle 34">
            <a:extLst>
              <a:ext uri="{FF2B5EF4-FFF2-40B4-BE49-F238E27FC236}">
                <a16:creationId xmlns:a16="http://schemas.microsoft.com/office/drawing/2014/main" id="{711E01B5-0CFF-CA81-619C-46163CF71374}"/>
              </a:ext>
            </a:extLst>
          </p:cNvPr>
          <p:cNvSpPr/>
          <p:nvPr userDrawn="1"/>
        </p:nvSpPr>
        <p:spPr>
          <a:xfrm>
            <a:off x="5107036" y="0"/>
            <a:ext cx="7084964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A092C332-5A13-08EF-2B86-EEC74101D38F}"/>
              </a:ext>
            </a:extLst>
          </p:cNvPr>
          <p:cNvGrpSpPr/>
          <p:nvPr userDrawn="1"/>
        </p:nvGrpSpPr>
        <p:grpSpPr>
          <a:xfrm>
            <a:off x="3324913" y="4858636"/>
            <a:ext cx="1165339" cy="1079185"/>
            <a:chOff x="5378896" y="109086"/>
            <a:chExt cx="678580" cy="628412"/>
          </a:xfrm>
          <a:solidFill>
            <a:schemeClr val="bg1"/>
          </a:solidFill>
        </p:grpSpPr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B33114A2-7ECB-CB42-198E-871045CD8C4A}"/>
                </a:ext>
              </a:extLst>
            </p:cNvPr>
            <p:cNvSpPr/>
            <p:nvPr userDrawn="1"/>
          </p:nvSpPr>
          <p:spPr>
            <a:xfrm>
              <a:off x="5378896" y="109086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554E7B46-4689-36AF-3982-10510372D15B}"/>
                </a:ext>
              </a:extLst>
            </p:cNvPr>
            <p:cNvSpPr/>
            <p:nvPr userDrawn="1"/>
          </p:nvSpPr>
          <p:spPr>
            <a:xfrm>
              <a:off x="5378896" y="243752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8985C32D-86EC-E296-B65D-533790A3BCAF}"/>
                </a:ext>
              </a:extLst>
            </p:cNvPr>
            <p:cNvSpPr/>
            <p:nvPr userDrawn="1"/>
          </p:nvSpPr>
          <p:spPr>
            <a:xfrm>
              <a:off x="5378896" y="378418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DAA85AF0-EAD5-AF0D-8B5E-387E196486DD}"/>
                </a:ext>
              </a:extLst>
            </p:cNvPr>
            <p:cNvSpPr/>
            <p:nvPr userDrawn="1"/>
          </p:nvSpPr>
          <p:spPr>
            <a:xfrm>
              <a:off x="5378896" y="513084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50BBABF3-9F85-487C-091F-9B8887035DD9}"/>
                </a:ext>
              </a:extLst>
            </p:cNvPr>
            <p:cNvSpPr/>
            <p:nvPr userDrawn="1"/>
          </p:nvSpPr>
          <p:spPr>
            <a:xfrm>
              <a:off x="5378896" y="650871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562E3AAD-E68B-60FA-23F8-4AB24FD313DD}"/>
                </a:ext>
              </a:extLst>
            </p:cNvPr>
            <p:cNvSpPr/>
            <p:nvPr userDrawn="1"/>
          </p:nvSpPr>
          <p:spPr>
            <a:xfrm>
              <a:off x="5526884" y="109086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C2ED6EB7-0CDD-A176-4C13-C4D4C7CCBADE}"/>
                </a:ext>
              </a:extLst>
            </p:cNvPr>
            <p:cNvSpPr/>
            <p:nvPr userDrawn="1"/>
          </p:nvSpPr>
          <p:spPr>
            <a:xfrm>
              <a:off x="5526884" y="243752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93582EB5-D7E1-4247-9616-71FFE0C90849}"/>
                </a:ext>
              </a:extLst>
            </p:cNvPr>
            <p:cNvSpPr/>
            <p:nvPr userDrawn="1"/>
          </p:nvSpPr>
          <p:spPr>
            <a:xfrm>
              <a:off x="5526884" y="378418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74673983-8514-CB1C-8C1A-53C8BAE26066}"/>
                </a:ext>
              </a:extLst>
            </p:cNvPr>
            <p:cNvSpPr/>
            <p:nvPr userDrawn="1"/>
          </p:nvSpPr>
          <p:spPr>
            <a:xfrm>
              <a:off x="5526884" y="513084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48C40438-5863-7FBC-7D04-A86363E4AF9D}"/>
                </a:ext>
              </a:extLst>
            </p:cNvPr>
            <p:cNvSpPr/>
            <p:nvPr userDrawn="1"/>
          </p:nvSpPr>
          <p:spPr>
            <a:xfrm>
              <a:off x="5526884" y="650871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04221943-094E-D6E6-096C-D18131952633}"/>
                </a:ext>
              </a:extLst>
            </p:cNvPr>
            <p:cNvSpPr/>
            <p:nvPr userDrawn="1"/>
          </p:nvSpPr>
          <p:spPr>
            <a:xfrm>
              <a:off x="5674872" y="109086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0FA2663A-45F2-FEAE-7BD1-7CEB64A39D9B}"/>
                </a:ext>
              </a:extLst>
            </p:cNvPr>
            <p:cNvSpPr/>
            <p:nvPr userDrawn="1"/>
          </p:nvSpPr>
          <p:spPr>
            <a:xfrm>
              <a:off x="5674872" y="243752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22838958-F9CF-C062-21ED-46B94F6D23A8}"/>
                </a:ext>
              </a:extLst>
            </p:cNvPr>
            <p:cNvSpPr/>
            <p:nvPr userDrawn="1"/>
          </p:nvSpPr>
          <p:spPr>
            <a:xfrm>
              <a:off x="5674872" y="378418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A0F8A15B-64F5-B094-24B7-6EEE256C4026}"/>
                </a:ext>
              </a:extLst>
            </p:cNvPr>
            <p:cNvSpPr/>
            <p:nvPr userDrawn="1"/>
          </p:nvSpPr>
          <p:spPr>
            <a:xfrm>
              <a:off x="5674872" y="513084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51DEA7F2-A423-4C6B-0BC7-4BEBCB79E047}"/>
                </a:ext>
              </a:extLst>
            </p:cNvPr>
            <p:cNvSpPr/>
            <p:nvPr userDrawn="1"/>
          </p:nvSpPr>
          <p:spPr>
            <a:xfrm>
              <a:off x="5674872" y="650871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B042218A-4C2D-3B8F-143A-175A86ED9A22}"/>
                </a:ext>
              </a:extLst>
            </p:cNvPr>
            <p:cNvSpPr/>
            <p:nvPr userDrawn="1"/>
          </p:nvSpPr>
          <p:spPr>
            <a:xfrm>
              <a:off x="5822860" y="109086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CA32618A-A20A-488A-27AD-0E9DDA6DF29F}"/>
                </a:ext>
              </a:extLst>
            </p:cNvPr>
            <p:cNvSpPr/>
            <p:nvPr userDrawn="1"/>
          </p:nvSpPr>
          <p:spPr>
            <a:xfrm>
              <a:off x="5822860" y="243752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1F20D48D-B057-0223-EDFB-53373F07ADD3}"/>
                </a:ext>
              </a:extLst>
            </p:cNvPr>
            <p:cNvSpPr/>
            <p:nvPr userDrawn="1"/>
          </p:nvSpPr>
          <p:spPr>
            <a:xfrm>
              <a:off x="5822860" y="378418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A97C5F7E-38FA-A975-7B9F-84C7781E99DC}"/>
                </a:ext>
              </a:extLst>
            </p:cNvPr>
            <p:cNvSpPr/>
            <p:nvPr userDrawn="1"/>
          </p:nvSpPr>
          <p:spPr>
            <a:xfrm>
              <a:off x="5822860" y="513084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>
              <a:extLst>
                <a:ext uri="{FF2B5EF4-FFF2-40B4-BE49-F238E27FC236}">
                  <a16:creationId xmlns:a16="http://schemas.microsoft.com/office/drawing/2014/main" id="{DE1D25F1-D62E-C1BA-052F-187086B4BF17}"/>
                </a:ext>
              </a:extLst>
            </p:cNvPr>
            <p:cNvSpPr/>
            <p:nvPr userDrawn="1"/>
          </p:nvSpPr>
          <p:spPr>
            <a:xfrm>
              <a:off x="5822860" y="650871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>
              <a:extLst>
                <a:ext uri="{FF2B5EF4-FFF2-40B4-BE49-F238E27FC236}">
                  <a16:creationId xmlns:a16="http://schemas.microsoft.com/office/drawing/2014/main" id="{37DB7066-82EA-8767-FB0F-1F2EBAE3B883}"/>
                </a:ext>
              </a:extLst>
            </p:cNvPr>
            <p:cNvSpPr/>
            <p:nvPr userDrawn="1"/>
          </p:nvSpPr>
          <p:spPr>
            <a:xfrm>
              <a:off x="5970849" y="109086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>
              <a:extLst>
                <a:ext uri="{FF2B5EF4-FFF2-40B4-BE49-F238E27FC236}">
                  <a16:creationId xmlns:a16="http://schemas.microsoft.com/office/drawing/2014/main" id="{4FC725A2-21CE-66EA-BE4A-7BD853A68530}"/>
                </a:ext>
              </a:extLst>
            </p:cNvPr>
            <p:cNvSpPr/>
            <p:nvPr userDrawn="1"/>
          </p:nvSpPr>
          <p:spPr>
            <a:xfrm>
              <a:off x="5970849" y="243752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Oval 31">
              <a:extLst>
                <a:ext uri="{FF2B5EF4-FFF2-40B4-BE49-F238E27FC236}">
                  <a16:creationId xmlns:a16="http://schemas.microsoft.com/office/drawing/2014/main" id="{79250A81-426E-A9F9-F8CB-828B0A097199}"/>
                </a:ext>
              </a:extLst>
            </p:cNvPr>
            <p:cNvSpPr/>
            <p:nvPr userDrawn="1"/>
          </p:nvSpPr>
          <p:spPr>
            <a:xfrm>
              <a:off x="5970849" y="378418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128A9A5F-92B2-B154-29B6-978D2F82BBA3}"/>
                </a:ext>
              </a:extLst>
            </p:cNvPr>
            <p:cNvSpPr/>
            <p:nvPr userDrawn="1"/>
          </p:nvSpPr>
          <p:spPr>
            <a:xfrm>
              <a:off x="5970849" y="513084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>
              <a:extLst>
                <a:ext uri="{FF2B5EF4-FFF2-40B4-BE49-F238E27FC236}">
                  <a16:creationId xmlns:a16="http://schemas.microsoft.com/office/drawing/2014/main" id="{832C4A9E-CE28-9DF3-F455-459326C76083}"/>
                </a:ext>
              </a:extLst>
            </p:cNvPr>
            <p:cNvSpPr/>
            <p:nvPr userDrawn="1"/>
          </p:nvSpPr>
          <p:spPr>
            <a:xfrm>
              <a:off x="5970849" y="650871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8A6F9C6-84D1-561D-B117-D97F3735A06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3993776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092AC689-5953-34D0-2444-AC89D4AC5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61682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20C0D48-72D0-9B1C-7F45-71EC7D8EA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679036" y="6356350"/>
            <a:ext cx="1674764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B2C795C7-AA77-98C9-C8AD-1664D381C7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29835" y="1323305"/>
            <a:ext cx="5723965" cy="2368561"/>
          </a:xfrm>
        </p:spPr>
        <p:txBody>
          <a:bodyPr anchor="b"/>
          <a:lstStyle>
            <a:lvl1pPr algn="r">
              <a:defRPr sz="60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D7EDE4BA-59FC-C803-C965-4306C641A6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629835" y="3857663"/>
            <a:ext cx="5723965" cy="1374769"/>
          </a:xfrm>
        </p:spPr>
        <p:txBody>
          <a:bodyPr/>
          <a:lstStyle>
            <a:lvl1pPr marL="0" indent="0" algn="r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Freeform 7">
            <a:extLst>
              <a:ext uri="{FF2B5EF4-FFF2-40B4-BE49-F238E27FC236}">
                <a16:creationId xmlns:a16="http://schemas.microsoft.com/office/drawing/2014/main" id="{14F7E65B-7C10-B9B7-18E0-A44A335116EC}"/>
              </a:ext>
            </a:extLst>
          </p:cNvPr>
          <p:cNvSpPr/>
          <p:nvPr userDrawn="1"/>
        </p:nvSpPr>
        <p:spPr>
          <a:xfrm>
            <a:off x="-78689" y="-116831"/>
            <a:ext cx="3033645" cy="2642895"/>
          </a:xfrm>
          <a:custGeom>
            <a:avLst/>
            <a:gdLst>
              <a:gd name="connsiteX0" fmla="*/ 0 w 4109988"/>
              <a:gd name="connsiteY0" fmla="*/ 0 h 3580598"/>
              <a:gd name="connsiteX1" fmla="*/ 3784298 w 4109988"/>
              <a:gd name="connsiteY1" fmla="*/ 0 h 3580598"/>
              <a:gd name="connsiteX2" fmla="*/ 3822463 w 4109988"/>
              <a:gd name="connsiteY2" fmla="*/ 62822 h 3580598"/>
              <a:gd name="connsiteX3" fmla="*/ 4109988 w 4109988"/>
              <a:gd name="connsiteY3" fmla="*/ 1198345 h 3580598"/>
              <a:gd name="connsiteX4" fmla="*/ 1727735 w 4109988"/>
              <a:gd name="connsiteY4" fmla="*/ 3580598 h 3580598"/>
              <a:gd name="connsiteX5" fmla="*/ 43228 w 4109988"/>
              <a:gd name="connsiteY5" fmla="*/ 2882852 h 3580598"/>
              <a:gd name="connsiteX6" fmla="*/ 0 w 4109988"/>
              <a:gd name="connsiteY6" fmla="*/ 2835290 h 35805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09988" h="3580598">
                <a:moveTo>
                  <a:pt x="0" y="0"/>
                </a:moveTo>
                <a:lnTo>
                  <a:pt x="3784298" y="0"/>
                </a:lnTo>
                <a:lnTo>
                  <a:pt x="3822463" y="62822"/>
                </a:lnTo>
                <a:cubicBezTo>
                  <a:pt x="4005831" y="400371"/>
                  <a:pt x="4109988" y="787195"/>
                  <a:pt x="4109988" y="1198345"/>
                </a:cubicBezTo>
                <a:cubicBezTo>
                  <a:pt x="4109988" y="2514027"/>
                  <a:pt x="3043417" y="3580598"/>
                  <a:pt x="1727735" y="3580598"/>
                </a:cubicBezTo>
                <a:cubicBezTo>
                  <a:pt x="1069894" y="3580598"/>
                  <a:pt x="474331" y="3313955"/>
                  <a:pt x="43228" y="2882852"/>
                </a:cubicBezTo>
                <a:lnTo>
                  <a:pt x="0" y="2835290"/>
                </a:lnTo>
                <a:close/>
              </a:path>
            </a:pathLst>
          </a:custGeom>
          <a:noFill/>
          <a:ln w="25400">
            <a:solidFill>
              <a:schemeClr val="tx2"/>
            </a:solidFill>
            <a:prstDash val="sysDot"/>
            <a:extLst>
              <a:ext uri="{C807C97D-BFC1-408E-A445-0C87EB9F89A2}">
                <ask:lineSketchStyleProps xmlns:ask="http://schemas.microsoft.com/office/drawing/2018/sketchyshapes" sd="1219033472">
                  <a:custGeom>
                    <a:avLst/>
                    <a:gdLst>
                      <a:gd name="connsiteX0" fmla="*/ 0 w 2135287"/>
                      <a:gd name="connsiteY0" fmla="*/ 0 h 1860250"/>
                      <a:gd name="connsiteX1" fmla="*/ 471859 w 2135287"/>
                      <a:gd name="connsiteY1" fmla="*/ 0 h 1860250"/>
                      <a:gd name="connsiteX2" fmla="*/ 904396 w 2135287"/>
                      <a:gd name="connsiteY2" fmla="*/ 0 h 1860250"/>
                      <a:gd name="connsiteX3" fmla="*/ 1435238 w 2135287"/>
                      <a:gd name="connsiteY3" fmla="*/ 0 h 1860250"/>
                      <a:gd name="connsiteX4" fmla="*/ 1966079 w 2135287"/>
                      <a:gd name="connsiteY4" fmla="*/ 0 h 1860250"/>
                      <a:gd name="connsiteX5" fmla="*/ 1985907 w 2135287"/>
                      <a:gd name="connsiteY5" fmla="*/ 32638 h 1860250"/>
                      <a:gd name="connsiteX6" fmla="*/ 2135287 w 2135287"/>
                      <a:gd name="connsiteY6" fmla="*/ 622583 h 1860250"/>
                      <a:gd name="connsiteX7" fmla="*/ 897620 w 2135287"/>
                      <a:gd name="connsiteY7" fmla="*/ 1860250 h 1860250"/>
                      <a:gd name="connsiteX8" fmla="*/ 22458 w 2135287"/>
                      <a:gd name="connsiteY8" fmla="*/ 1497745 h 1860250"/>
                      <a:gd name="connsiteX9" fmla="*/ 0 w 2135287"/>
                      <a:gd name="connsiteY9" fmla="*/ 1473035 h 1860250"/>
                      <a:gd name="connsiteX10" fmla="*/ 0 w 2135287"/>
                      <a:gd name="connsiteY10" fmla="*/ 982023 h 1860250"/>
                      <a:gd name="connsiteX11" fmla="*/ 0 w 2135287"/>
                      <a:gd name="connsiteY11" fmla="*/ 476281 h 1860250"/>
                      <a:gd name="connsiteX12" fmla="*/ 0 w 2135287"/>
                      <a:gd name="connsiteY12" fmla="*/ 0 h 186025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</a:cxnLst>
                    <a:rect l="l" t="t" r="r" b="b"/>
                    <a:pathLst>
                      <a:path w="2135287" h="1860250" extrusionOk="0">
                        <a:moveTo>
                          <a:pt x="0" y="0"/>
                        </a:moveTo>
                        <a:cubicBezTo>
                          <a:pt x="144635" y="-12416"/>
                          <a:pt x="282883" y="39685"/>
                          <a:pt x="471859" y="0"/>
                        </a:cubicBezTo>
                        <a:cubicBezTo>
                          <a:pt x="660835" y="-39685"/>
                          <a:pt x="709950" y="39262"/>
                          <a:pt x="904396" y="0"/>
                        </a:cubicBezTo>
                        <a:cubicBezTo>
                          <a:pt x="1098842" y="-39262"/>
                          <a:pt x="1298867" y="13494"/>
                          <a:pt x="1435238" y="0"/>
                        </a:cubicBezTo>
                        <a:cubicBezTo>
                          <a:pt x="1571609" y="-13494"/>
                          <a:pt x="1715160" y="51759"/>
                          <a:pt x="1966079" y="0"/>
                        </a:cubicBezTo>
                        <a:cubicBezTo>
                          <a:pt x="1974812" y="12586"/>
                          <a:pt x="1976936" y="25306"/>
                          <a:pt x="1985907" y="32638"/>
                        </a:cubicBezTo>
                        <a:cubicBezTo>
                          <a:pt x="2045626" y="184700"/>
                          <a:pt x="2151770" y="382153"/>
                          <a:pt x="2135287" y="622583"/>
                        </a:cubicBezTo>
                        <a:cubicBezTo>
                          <a:pt x="2041311" y="1388712"/>
                          <a:pt x="1683740" y="1878535"/>
                          <a:pt x="897620" y="1860250"/>
                        </a:cubicBezTo>
                        <a:cubicBezTo>
                          <a:pt x="542228" y="1882782"/>
                          <a:pt x="190018" y="1656287"/>
                          <a:pt x="22458" y="1497745"/>
                        </a:cubicBezTo>
                        <a:cubicBezTo>
                          <a:pt x="11906" y="1487376"/>
                          <a:pt x="9427" y="1482440"/>
                          <a:pt x="0" y="1473035"/>
                        </a:cubicBezTo>
                        <a:cubicBezTo>
                          <a:pt x="-11737" y="1281278"/>
                          <a:pt x="38635" y="1134936"/>
                          <a:pt x="0" y="982023"/>
                        </a:cubicBezTo>
                        <a:cubicBezTo>
                          <a:pt x="-38635" y="829110"/>
                          <a:pt x="49595" y="720282"/>
                          <a:pt x="0" y="476281"/>
                        </a:cubicBezTo>
                        <a:cubicBezTo>
                          <a:pt x="-49595" y="232280"/>
                          <a:pt x="38909" y="209789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9" name="Picture Placeholder 38">
            <a:extLst>
              <a:ext uri="{FF2B5EF4-FFF2-40B4-BE49-F238E27FC236}">
                <a16:creationId xmlns:a16="http://schemas.microsoft.com/office/drawing/2014/main" id="{9DAD7C2B-953A-3F70-67C6-00E98DCF1FE6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0" y="1323306"/>
            <a:ext cx="4038600" cy="4866011"/>
          </a:xfrm>
          <a:custGeom>
            <a:avLst/>
            <a:gdLst>
              <a:gd name="connsiteX0" fmla="*/ 1605595 w 4038600"/>
              <a:gd name="connsiteY0" fmla="*/ 0 h 4866011"/>
              <a:gd name="connsiteX1" fmla="*/ 4038600 w 4038600"/>
              <a:gd name="connsiteY1" fmla="*/ 2433006 h 4866011"/>
              <a:gd name="connsiteX2" fmla="*/ 1605595 w 4038600"/>
              <a:gd name="connsiteY2" fmla="*/ 4866011 h 4866011"/>
              <a:gd name="connsiteX3" fmla="*/ 57977 w 4038600"/>
              <a:gd name="connsiteY3" fmla="*/ 4310431 h 4866011"/>
              <a:gd name="connsiteX4" fmla="*/ 0 w 4038600"/>
              <a:gd name="connsiteY4" fmla="*/ 4257738 h 4866011"/>
              <a:gd name="connsiteX5" fmla="*/ 0 w 4038600"/>
              <a:gd name="connsiteY5" fmla="*/ 608274 h 4866011"/>
              <a:gd name="connsiteX6" fmla="*/ 57977 w 4038600"/>
              <a:gd name="connsiteY6" fmla="*/ 555580 h 4866011"/>
              <a:gd name="connsiteX7" fmla="*/ 1605595 w 4038600"/>
              <a:gd name="connsiteY7" fmla="*/ 0 h 48660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038600" h="4866011">
                <a:moveTo>
                  <a:pt x="1605595" y="0"/>
                </a:moveTo>
                <a:cubicBezTo>
                  <a:pt x="2949306" y="0"/>
                  <a:pt x="4038600" y="1089294"/>
                  <a:pt x="4038600" y="2433006"/>
                </a:cubicBezTo>
                <a:cubicBezTo>
                  <a:pt x="4038600" y="3776717"/>
                  <a:pt x="2949306" y="4866011"/>
                  <a:pt x="1605595" y="4866011"/>
                </a:cubicBezTo>
                <a:cubicBezTo>
                  <a:pt x="1017721" y="4866011"/>
                  <a:pt x="478544" y="4657514"/>
                  <a:pt x="57977" y="4310431"/>
                </a:cubicBezTo>
                <a:lnTo>
                  <a:pt x="0" y="4257738"/>
                </a:lnTo>
                <a:lnTo>
                  <a:pt x="0" y="608274"/>
                </a:lnTo>
                <a:lnTo>
                  <a:pt x="57977" y="555580"/>
                </a:lnTo>
                <a:cubicBezTo>
                  <a:pt x="478544" y="208498"/>
                  <a:pt x="1017721" y="0"/>
                  <a:pt x="1605595" y="0"/>
                </a:cubicBez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marL="0" indent="0" algn="ctr">
              <a:buNone/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3048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19EF4730-FBE7-39A9-6B81-4A72F14EAB3D}"/>
              </a:ext>
            </a:extLst>
          </p:cNvPr>
          <p:cNvSpPr/>
          <p:nvPr userDrawn="1"/>
        </p:nvSpPr>
        <p:spPr>
          <a:xfrm>
            <a:off x="4880652" y="0"/>
            <a:ext cx="7311348" cy="398032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1907DC5D-4F3E-4A99-A621-6F93F3226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83889" y="662989"/>
            <a:ext cx="6049967" cy="1869365"/>
          </a:xfrm>
        </p:spPr>
        <p:txBody>
          <a:bodyPr anchor="b"/>
          <a:lstStyle>
            <a:lvl1pPr algn="r">
              <a:defRPr sz="60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9DA8F992-7750-4566-AB4F-B2E8F3794C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287680" y="2640946"/>
            <a:ext cx="6066119" cy="788054"/>
          </a:xfrm>
        </p:spPr>
        <p:txBody>
          <a:bodyPr/>
          <a:lstStyle>
            <a:lvl1pPr marL="0" indent="0" algn="r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17">
            <a:extLst>
              <a:ext uri="{FF2B5EF4-FFF2-40B4-BE49-F238E27FC236}">
                <a16:creationId xmlns:a16="http://schemas.microsoft.com/office/drawing/2014/main" id="{A537F86F-E8D6-44FF-939F-7EB5A46935E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9652000" y="5262547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r">
              <a:buNone/>
              <a:defRPr sz="1200">
                <a:solidFill>
                  <a:schemeClr val="tx2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17C97F11-0CC0-4E01-8422-61438304329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9652000" y="5489880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r">
              <a:buNone/>
              <a:defRPr sz="1200">
                <a:solidFill>
                  <a:schemeClr val="tx2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322609FE-C556-4394-9CD9-CACD20BC72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9652000" y="5717213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r">
              <a:buNone/>
              <a:defRPr sz="1200">
                <a:solidFill>
                  <a:schemeClr val="tx2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FCE4E427-9DC8-F2A9-D2F1-4487E164C92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4C12BA2E-5B78-367E-BFBA-376FC426B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9BE75FDB-C307-D84D-32D1-0AA4CAE99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5" name="Freeform 4">
            <a:extLst>
              <a:ext uri="{FF2B5EF4-FFF2-40B4-BE49-F238E27FC236}">
                <a16:creationId xmlns:a16="http://schemas.microsoft.com/office/drawing/2014/main" id="{4D6DADD7-EAE7-6EA4-02E1-F4C51B221E6A}"/>
              </a:ext>
            </a:extLst>
          </p:cNvPr>
          <p:cNvSpPr/>
          <p:nvPr userDrawn="1"/>
        </p:nvSpPr>
        <p:spPr>
          <a:xfrm>
            <a:off x="0" y="0"/>
            <a:ext cx="4109988" cy="3580598"/>
          </a:xfrm>
          <a:custGeom>
            <a:avLst/>
            <a:gdLst>
              <a:gd name="connsiteX0" fmla="*/ 0 w 4109988"/>
              <a:gd name="connsiteY0" fmla="*/ 0 h 3580598"/>
              <a:gd name="connsiteX1" fmla="*/ 3784298 w 4109988"/>
              <a:gd name="connsiteY1" fmla="*/ 0 h 3580598"/>
              <a:gd name="connsiteX2" fmla="*/ 3822463 w 4109988"/>
              <a:gd name="connsiteY2" fmla="*/ 62822 h 3580598"/>
              <a:gd name="connsiteX3" fmla="*/ 4109988 w 4109988"/>
              <a:gd name="connsiteY3" fmla="*/ 1198345 h 3580598"/>
              <a:gd name="connsiteX4" fmla="*/ 1727735 w 4109988"/>
              <a:gd name="connsiteY4" fmla="*/ 3580598 h 3580598"/>
              <a:gd name="connsiteX5" fmla="*/ 43228 w 4109988"/>
              <a:gd name="connsiteY5" fmla="*/ 2882852 h 3580598"/>
              <a:gd name="connsiteX6" fmla="*/ 0 w 4109988"/>
              <a:gd name="connsiteY6" fmla="*/ 2835290 h 35805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09988" h="3580598">
                <a:moveTo>
                  <a:pt x="0" y="0"/>
                </a:moveTo>
                <a:lnTo>
                  <a:pt x="3784298" y="0"/>
                </a:lnTo>
                <a:lnTo>
                  <a:pt x="3822463" y="62822"/>
                </a:lnTo>
                <a:cubicBezTo>
                  <a:pt x="4005831" y="400371"/>
                  <a:pt x="4109988" y="787195"/>
                  <a:pt x="4109988" y="1198345"/>
                </a:cubicBezTo>
                <a:cubicBezTo>
                  <a:pt x="4109988" y="2514027"/>
                  <a:pt x="3043417" y="3580598"/>
                  <a:pt x="1727735" y="3580598"/>
                </a:cubicBezTo>
                <a:cubicBezTo>
                  <a:pt x="1069894" y="3580598"/>
                  <a:pt x="474331" y="3313955"/>
                  <a:pt x="43228" y="2882852"/>
                </a:cubicBezTo>
                <a:lnTo>
                  <a:pt x="0" y="283529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34BD5642-C73F-69D8-2BAA-D1E1698FEE22}"/>
              </a:ext>
            </a:extLst>
          </p:cNvPr>
          <p:cNvGrpSpPr/>
          <p:nvPr userDrawn="1"/>
        </p:nvGrpSpPr>
        <p:grpSpPr>
          <a:xfrm>
            <a:off x="3262160" y="488145"/>
            <a:ext cx="1165339" cy="1079185"/>
            <a:chOff x="5378896" y="109086"/>
            <a:chExt cx="678580" cy="628412"/>
          </a:xfrm>
          <a:solidFill>
            <a:schemeClr val="tx2"/>
          </a:solidFill>
        </p:grpSpPr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52369755-89AA-16F2-518D-16F62077E199}"/>
                </a:ext>
              </a:extLst>
            </p:cNvPr>
            <p:cNvSpPr/>
            <p:nvPr userDrawn="1"/>
          </p:nvSpPr>
          <p:spPr>
            <a:xfrm>
              <a:off x="5378896" y="109086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DE3FFEA1-D0C3-5BAC-B329-AD8A2A821206}"/>
                </a:ext>
              </a:extLst>
            </p:cNvPr>
            <p:cNvSpPr/>
            <p:nvPr userDrawn="1"/>
          </p:nvSpPr>
          <p:spPr>
            <a:xfrm>
              <a:off x="5378896" y="243752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4D7A9EC7-5056-5488-5A22-A64EB6E1A5A8}"/>
                </a:ext>
              </a:extLst>
            </p:cNvPr>
            <p:cNvSpPr/>
            <p:nvPr userDrawn="1"/>
          </p:nvSpPr>
          <p:spPr>
            <a:xfrm>
              <a:off x="5378896" y="378418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745CC281-D378-72EB-4958-5E353682B86F}"/>
                </a:ext>
              </a:extLst>
            </p:cNvPr>
            <p:cNvSpPr/>
            <p:nvPr userDrawn="1"/>
          </p:nvSpPr>
          <p:spPr>
            <a:xfrm>
              <a:off x="5378896" y="513084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F1C1F2A8-1A47-4BE4-22F0-2805F086401D}"/>
                </a:ext>
              </a:extLst>
            </p:cNvPr>
            <p:cNvSpPr/>
            <p:nvPr userDrawn="1"/>
          </p:nvSpPr>
          <p:spPr>
            <a:xfrm>
              <a:off x="5378896" y="650871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A311603F-0143-BE18-6AF3-548F1BFAB4B0}"/>
                </a:ext>
              </a:extLst>
            </p:cNvPr>
            <p:cNvSpPr/>
            <p:nvPr userDrawn="1"/>
          </p:nvSpPr>
          <p:spPr>
            <a:xfrm>
              <a:off x="5526884" y="109086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584C1490-671C-8D26-C3A7-3C785315E789}"/>
                </a:ext>
              </a:extLst>
            </p:cNvPr>
            <p:cNvSpPr/>
            <p:nvPr userDrawn="1"/>
          </p:nvSpPr>
          <p:spPr>
            <a:xfrm>
              <a:off x="5526884" y="243752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BAC8EE4E-B91A-66FC-1F62-8EB1E4D66EDD}"/>
                </a:ext>
              </a:extLst>
            </p:cNvPr>
            <p:cNvSpPr/>
            <p:nvPr userDrawn="1"/>
          </p:nvSpPr>
          <p:spPr>
            <a:xfrm>
              <a:off x="5526884" y="378418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9ABF02D5-C58C-771E-4B32-D4A9847A525D}"/>
                </a:ext>
              </a:extLst>
            </p:cNvPr>
            <p:cNvSpPr/>
            <p:nvPr userDrawn="1"/>
          </p:nvSpPr>
          <p:spPr>
            <a:xfrm>
              <a:off x="5526884" y="513084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3A9AFDA0-CAAA-BB72-5B07-0679BC2F4044}"/>
                </a:ext>
              </a:extLst>
            </p:cNvPr>
            <p:cNvSpPr/>
            <p:nvPr userDrawn="1"/>
          </p:nvSpPr>
          <p:spPr>
            <a:xfrm>
              <a:off x="5526884" y="650871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DDDFC48B-F6DD-BA95-B2BF-F9E98AA504F6}"/>
                </a:ext>
              </a:extLst>
            </p:cNvPr>
            <p:cNvSpPr/>
            <p:nvPr userDrawn="1"/>
          </p:nvSpPr>
          <p:spPr>
            <a:xfrm>
              <a:off x="5674872" y="109086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72C6DCDD-CD4A-C3FE-6FE4-81B3B7CE1C3A}"/>
                </a:ext>
              </a:extLst>
            </p:cNvPr>
            <p:cNvSpPr/>
            <p:nvPr userDrawn="1"/>
          </p:nvSpPr>
          <p:spPr>
            <a:xfrm>
              <a:off x="5674872" y="243752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4803A149-D035-23C6-2C11-F8A794943E62}"/>
                </a:ext>
              </a:extLst>
            </p:cNvPr>
            <p:cNvSpPr/>
            <p:nvPr userDrawn="1"/>
          </p:nvSpPr>
          <p:spPr>
            <a:xfrm>
              <a:off x="5674872" y="378418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7637D546-19AA-3C44-5387-E193476BB2E4}"/>
                </a:ext>
              </a:extLst>
            </p:cNvPr>
            <p:cNvSpPr/>
            <p:nvPr userDrawn="1"/>
          </p:nvSpPr>
          <p:spPr>
            <a:xfrm>
              <a:off x="5674872" y="513084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>
              <a:extLst>
                <a:ext uri="{FF2B5EF4-FFF2-40B4-BE49-F238E27FC236}">
                  <a16:creationId xmlns:a16="http://schemas.microsoft.com/office/drawing/2014/main" id="{A24EB4CD-FBD0-6F81-F1F1-4C5D3C44E143}"/>
                </a:ext>
              </a:extLst>
            </p:cNvPr>
            <p:cNvSpPr/>
            <p:nvPr userDrawn="1"/>
          </p:nvSpPr>
          <p:spPr>
            <a:xfrm>
              <a:off x="5674872" y="650871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>
              <a:extLst>
                <a:ext uri="{FF2B5EF4-FFF2-40B4-BE49-F238E27FC236}">
                  <a16:creationId xmlns:a16="http://schemas.microsoft.com/office/drawing/2014/main" id="{C8BB6562-2D78-898F-776D-58A312F7E397}"/>
                </a:ext>
              </a:extLst>
            </p:cNvPr>
            <p:cNvSpPr/>
            <p:nvPr userDrawn="1"/>
          </p:nvSpPr>
          <p:spPr>
            <a:xfrm>
              <a:off x="5822860" y="109086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>
              <a:extLst>
                <a:ext uri="{FF2B5EF4-FFF2-40B4-BE49-F238E27FC236}">
                  <a16:creationId xmlns:a16="http://schemas.microsoft.com/office/drawing/2014/main" id="{4AFC237F-54FA-9A98-67E8-0741ABBC5013}"/>
                </a:ext>
              </a:extLst>
            </p:cNvPr>
            <p:cNvSpPr/>
            <p:nvPr userDrawn="1"/>
          </p:nvSpPr>
          <p:spPr>
            <a:xfrm>
              <a:off x="5822860" y="243752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Oval 31">
              <a:extLst>
                <a:ext uri="{FF2B5EF4-FFF2-40B4-BE49-F238E27FC236}">
                  <a16:creationId xmlns:a16="http://schemas.microsoft.com/office/drawing/2014/main" id="{2F18A698-F64A-8A52-5DBA-97A0DBAA11FE}"/>
                </a:ext>
              </a:extLst>
            </p:cNvPr>
            <p:cNvSpPr/>
            <p:nvPr userDrawn="1"/>
          </p:nvSpPr>
          <p:spPr>
            <a:xfrm>
              <a:off x="5822860" y="378418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A21C1411-6898-E3AA-B3C5-5FF548A124B4}"/>
                </a:ext>
              </a:extLst>
            </p:cNvPr>
            <p:cNvSpPr/>
            <p:nvPr userDrawn="1"/>
          </p:nvSpPr>
          <p:spPr>
            <a:xfrm>
              <a:off x="5822860" y="513084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>
              <a:extLst>
                <a:ext uri="{FF2B5EF4-FFF2-40B4-BE49-F238E27FC236}">
                  <a16:creationId xmlns:a16="http://schemas.microsoft.com/office/drawing/2014/main" id="{856C2A08-B653-43BD-4B09-6A86A0B7617D}"/>
                </a:ext>
              </a:extLst>
            </p:cNvPr>
            <p:cNvSpPr/>
            <p:nvPr userDrawn="1"/>
          </p:nvSpPr>
          <p:spPr>
            <a:xfrm>
              <a:off x="5822860" y="650871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>
              <a:extLst>
                <a:ext uri="{FF2B5EF4-FFF2-40B4-BE49-F238E27FC236}">
                  <a16:creationId xmlns:a16="http://schemas.microsoft.com/office/drawing/2014/main" id="{0EBD2CBB-6B8C-FFF8-7766-31A28520E32B}"/>
                </a:ext>
              </a:extLst>
            </p:cNvPr>
            <p:cNvSpPr/>
            <p:nvPr userDrawn="1"/>
          </p:nvSpPr>
          <p:spPr>
            <a:xfrm>
              <a:off x="5970849" y="109086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Oval 35">
              <a:extLst>
                <a:ext uri="{FF2B5EF4-FFF2-40B4-BE49-F238E27FC236}">
                  <a16:creationId xmlns:a16="http://schemas.microsoft.com/office/drawing/2014/main" id="{43FB9E8B-8272-FF6D-9C59-AC5639271C73}"/>
                </a:ext>
              </a:extLst>
            </p:cNvPr>
            <p:cNvSpPr/>
            <p:nvPr userDrawn="1"/>
          </p:nvSpPr>
          <p:spPr>
            <a:xfrm>
              <a:off x="5970849" y="243752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7C0C2267-09B2-513E-FAF4-731E25A810C4}"/>
                </a:ext>
              </a:extLst>
            </p:cNvPr>
            <p:cNvSpPr/>
            <p:nvPr userDrawn="1"/>
          </p:nvSpPr>
          <p:spPr>
            <a:xfrm>
              <a:off x="5970849" y="378418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93D32901-46A1-18A2-9A48-9782E989869D}"/>
                </a:ext>
              </a:extLst>
            </p:cNvPr>
            <p:cNvSpPr/>
            <p:nvPr userDrawn="1"/>
          </p:nvSpPr>
          <p:spPr>
            <a:xfrm>
              <a:off x="5970849" y="513084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9" name="Oval 38">
              <a:extLst>
                <a:ext uri="{FF2B5EF4-FFF2-40B4-BE49-F238E27FC236}">
                  <a16:creationId xmlns:a16="http://schemas.microsoft.com/office/drawing/2014/main" id="{158F2D65-B720-9CCA-67A0-5990C670C07D}"/>
                </a:ext>
              </a:extLst>
            </p:cNvPr>
            <p:cNvSpPr/>
            <p:nvPr userDrawn="1"/>
          </p:nvSpPr>
          <p:spPr>
            <a:xfrm>
              <a:off x="5970849" y="650871"/>
              <a:ext cx="86627" cy="8662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0" name="Freeform 39">
            <a:extLst>
              <a:ext uri="{FF2B5EF4-FFF2-40B4-BE49-F238E27FC236}">
                <a16:creationId xmlns:a16="http://schemas.microsoft.com/office/drawing/2014/main" id="{6252DEEF-BA6D-4C15-0923-50F9F192355D}"/>
              </a:ext>
            </a:extLst>
          </p:cNvPr>
          <p:cNvSpPr/>
          <p:nvPr userDrawn="1"/>
        </p:nvSpPr>
        <p:spPr>
          <a:xfrm>
            <a:off x="-59402" y="-69951"/>
            <a:ext cx="2135287" cy="1860250"/>
          </a:xfrm>
          <a:custGeom>
            <a:avLst/>
            <a:gdLst>
              <a:gd name="connsiteX0" fmla="*/ 0 w 4109988"/>
              <a:gd name="connsiteY0" fmla="*/ 0 h 3580598"/>
              <a:gd name="connsiteX1" fmla="*/ 3784298 w 4109988"/>
              <a:gd name="connsiteY1" fmla="*/ 0 h 3580598"/>
              <a:gd name="connsiteX2" fmla="*/ 3822463 w 4109988"/>
              <a:gd name="connsiteY2" fmla="*/ 62822 h 3580598"/>
              <a:gd name="connsiteX3" fmla="*/ 4109988 w 4109988"/>
              <a:gd name="connsiteY3" fmla="*/ 1198345 h 3580598"/>
              <a:gd name="connsiteX4" fmla="*/ 1727735 w 4109988"/>
              <a:gd name="connsiteY4" fmla="*/ 3580598 h 3580598"/>
              <a:gd name="connsiteX5" fmla="*/ 43228 w 4109988"/>
              <a:gd name="connsiteY5" fmla="*/ 2882852 h 3580598"/>
              <a:gd name="connsiteX6" fmla="*/ 0 w 4109988"/>
              <a:gd name="connsiteY6" fmla="*/ 2835290 h 35805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09988" h="3580598">
                <a:moveTo>
                  <a:pt x="0" y="0"/>
                </a:moveTo>
                <a:lnTo>
                  <a:pt x="3784298" y="0"/>
                </a:lnTo>
                <a:lnTo>
                  <a:pt x="3822463" y="62822"/>
                </a:lnTo>
                <a:cubicBezTo>
                  <a:pt x="4005831" y="400371"/>
                  <a:pt x="4109988" y="787195"/>
                  <a:pt x="4109988" y="1198345"/>
                </a:cubicBezTo>
                <a:cubicBezTo>
                  <a:pt x="4109988" y="2514027"/>
                  <a:pt x="3043417" y="3580598"/>
                  <a:pt x="1727735" y="3580598"/>
                </a:cubicBezTo>
                <a:cubicBezTo>
                  <a:pt x="1069894" y="3580598"/>
                  <a:pt x="474331" y="3313955"/>
                  <a:pt x="43228" y="2882852"/>
                </a:cubicBezTo>
                <a:lnTo>
                  <a:pt x="0" y="2835290"/>
                </a:lnTo>
                <a:close/>
              </a:path>
            </a:pathLst>
          </a:custGeom>
          <a:noFill/>
          <a:ln w="25400">
            <a:solidFill>
              <a:schemeClr val="tx2"/>
            </a:solidFill>
            <a:prstDash val="sysDot"/>
            <a:extLst>
              <a:ext uri="{C807C97D-BFC1-408E-A445-0C87EB9F89A2}">
                <ask:lineSketchStyleProps xmlns:ask="http://schemas.microsoft.com/office/drawing/2018/sketchyshapes" sd="1219033472">
                  <a:custGeom>
                    <a:avLst/>
                    <a:gdLst>
                      <a:gd name="connsiteX0" fmla="*/ 0 w 2135287"/>
                      <a:gd name="connsiteY0" fmla="*/ 0 h 1860250"/>
                      <a:gd name="connsiteX1" fmla="*/ 471859 w 2135287"/>
                      <a:gd name="connsiteY1" fmla="*/ 0 h 1860250"/>
                      <a:gd name="connsiteX2" fmla="*/ 904396 w 2135287"/>
                      <a:gd name="connsiteY2" fmla="*/ 0 h 1860250"/>
                      <a:gd name="connsiteX3" fmla="*/ 1435238 w 2135287"/>
                      <a:gd name="connsiteY3" fmla="*/ 0 h 1860250"/>
                      <a:gd name="connsiteX4" fmla="*/ 1966079 w 2135287"/>
                      <a:gd name="connsiteY4" fmla="*/ 0 h 1860250"/>
                      <a:gd name="connsiteX5" fmla="*/ 1985907 w 2135287"/>
                      <a:gd name="connsiteY5" fmla="*/ 32638 h 1860250"/>
                      <a:gd name="connsiteX6" fmla="*/ 2135287 w 2135287"/>
                      <a:gd name="connsiteY6" fmla="*/ 622583 h 1860250"/>
                      <a:gd name="connsiteX7" fmla="*/ 897620 w 2135287"/>
                      <a:gd name="connsiteY7" fmla="*/ 1860250 h 1860250"/>
                      <a:gd name="connsiteX8" fmla="*/ 22458 w 2135287"/>
                      <a:gd name="connsiteY8" fmla="*/ 1497745 h 1860250"/>
                      <a:gd name="connsiteX9" fmla="*/ 0 w 2135287"/>
                      <a:gd name="connsiteY9" fmla="*/ 1473035 h 1860250"/>
                      <a:gd name="connsiteX10" fmla="*/ 0 w 2135287"/>
                      <a:gd name="connsiteY10" fmla="*/ 982023 h 1860250"/>
                      <a:gd name="connsiteX11" fmla="*/ 0 w 2135287"/>
                      <a:gd name="connsiteY11" fmla="*/ 476281 h 1860250"/>
                      <a:gd name="connsiteX12" fmla="*/ 0 w 2135287"/>
                      <a:gd name="connsiteY12" fmla="*/ 0 h 186025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</a:cxnLst>
                    <a:rect l="l" t="t" r="r" b="b"/>
                    <a:pathLst>
                      <a:path w="2135287" h="1860250" extrusionOk="0">
                        <a:moveTo>
                          <a:pt x="0" y="0"/>
                        </a:moveTo>
                        <a:cubicBezTo>
                          <a:pt x="144635" y="-12416"/>
                          <a:pt x="282883" y="39685"/>
                          <a:pt x="471859" y="0"/>
                        </a:cubicBezTo>
                        <a:cubicBezTo>
                          <a:pt x="660835" y="-39685"/>
                          <a:pt x="709950" y="39262"/>
                          <a:pt x="904396" y="0"/>
                        </a:cubicBezTo>
                        <a:cubicBezTo>
                          <a:pt x="1098842" y="-39262"/>
                          <a:pt x="1298867" y="13494"/>
                          <a:pt x="1435238" y="0"/>
                        </a:cubicBezTo>
                        <a:cubicBezTo>
                          <a:pt x="1571609" y="-13494"/>
                          <a:pt x="1715160" y="51759"/>
                          <a:pt x="1966079" y="0"/>
                        </a:cubicBezTo>
                        <a:cubicBezTo>
                          <a:pt x="1974812" y="12586"/>
                          <a:pt x="1976936" y="25306"/>
                          <a:pt x="1985907" y="32638"/>
                        </a:cubicBezTo>
                        <a:cubicBezTo>
                          <a:pt x="2045626" y="184700"/>
                          <a:pt x="2151770" y="382153"/>
                          <a:pt x="2135287" y="622583"/>
                        </a:cubicBezTo>
                        <a:cubicBezTo>
                          <a:pt x="2041311" y="1388712"/>
                          <a:pt x="1683740" y="1878535"/>
                          <a:pt x="897620" y="1860250"/>
                        </a:cubicBezTo>
                        <a:cubicBezTo>
                          <a:pt x="542228" y="1882782"/>
                          <a:pt x="190018" y="1656287"/>
                          <a:pt x="22458" y="1497745"/>
                        </a:cubicBezTo>
                        <a:cubicBezTo>
                          <a:pt x="11906" y="1487376"/>
                          <a:pt x="9427" y="1482440"/>
                          <a:pt x="0" y="1473035"/>
                        </a:cubicBezTo>
                        <a:cubicBezTo>
                          <a:pt x="-11737" y="1281278"/>
                          <a:pt x="38635" y="1134936"/>
                          <a:pt x="0" y="982023"/>
                        </a:cubicBezTo>
                        <a:cubicBezTo>
                          <a:pt x="-38635" y="829110"/>
                          <a:pt x="49595" y="720282"/>
                          <a:pt x="0" y="476281"/>
                        </a:cubicBezTo>
                        <a:cubicBezTo>
                          <a:pt x="-49595" y="232280"/>
                          <a:pt x="38909" y="209789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44" name="Picture Placeholder 43">
            <a:extLst>
              <a:ext uri="{FF2B5EF4-FFF2-40B4-BE49-F238E27FC236}">
                <a16:creationId xmlns:a16="http://schemas.microsoft.com/office/drawing/2014/main" id="{81CFF8B8-DEA3-57E3-5C4A-FBD1DE1D80F0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558627" y="1909012"/>
            <a:ext cx="4619886" cy="4619886"/>
          </a:xfrm>
          <a:custGeom>
            <a:avLst/>
            <a:gdLst>
              <a:gd name="connsiteX0" fmla="*/ 2309943 w 4619886"/>
              <a:gd name="connsiteY0" fmla="*/ 0 h 4619886"/>
              <a:gd name="connsiteX1" fmla="*/ 4619886 w 4619886"/>
              <a:gd name="connsiteY1" fmla="*/ 2309943 h 4619886"/>
              <a:gd name="connsiteX2" fmla="*/ 2309943 w 4619886"/>
              <a:gd name="connsiteY2" fmla="*/ 4619886 h 4619886"/>
              <a:gd name="connsiteX3" fmla="*/ 0 w 4619886"/>
              <a:gd name="connsiteY3" fmla="*/ 2309943 h 4619886"/>
              <a:gd name="connsiteX4" fmla="*/ 2309943 w 4619886"/>
              <a:gd name="connsiteY4" fmla="*/ 0 h 46198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19886" h="4619886">
                <a:moveTo>
                  <a:pt x="2309943" y="0"/>
                </a:moveTo>
                <a:cubicBezTo>
                  <a:pt x="3585689" y="0"/>
                  <a:pt x="4619886" y="1034197"/>
                  <a:pt x="4619886" y="2309943"/>
                </a:cubicBezTo>
                <a:cubicBezTo>
                  <a:pt x="4619886" y="3585689"/>
                  <a:pt x="3585689" y="4619886"/>
                  <a:pt x="2309943" y="4619886"/>
                </a:cubicBezTo>
                <a:cubicBezTo>
                  <a:pt x="1034197" y="4619886"/>
                  <a:pt x="0" y="3585689"/>
                  <a:pt x="0" y="2309943"/>
                </a:cubicBezTo>
                <a:cubicBezTo>
                  <a:pt x="0" y="1034197"/>
                  <a:pt x="1034197" y="0"/>
                  <a:pt x="2309943" y="0"/>
                </a:cubicBez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marL="0" indent="0" algn="ctr">
              <a:buNone/>
              <a:defRPr/>
            </a:lvl1pPr>
          </a:lstStyle>
          <a:p>
            <a:endParaRPr lang="en-US"/>
          </a:p>
        </p:txBody>
      </p:sp>
      <p:sp>
        <p:nvSpPr>
          <p:cNvPr id="47" name="Picture Placeholder 46">
            <a:extLst>
              <a:ext uri="{FF2B5EF4-FFF2-40B4-BE49-F238E27FC236}">
                <a16:creationId xmlns:a16="http://schemas.microsoft.com/office/drawing/2014/main" id="{4A42B5E1-415B-AB8B-BD95-D37A46E81DFD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10020300" y="3745843"/>
            <a:ext cx="1333500" cy="1333500"/>
          </a:xfrm>
          <a:custGeom>
            <a:avLst/>
            <a:gdLst>
              <a:gd name="connsiteX0" fmla="*/ 666750 w 1333500"/>
              <a:gd name="connsiteY0" fmla="*/ 0 h 1333500"/>
              <a:gd name="connsiteX1" fmla="*/ 1333500 w 1333500"/>
              <a:gd name="connsiteY1" fmla="*/ 666750 h 1333500"/>
              <a:gd name="connsiteX2" fmla="*/ 666750 w 1333500"/>
              <a:gd name="connsiteY2" fmla="*/ 1333500 h 1333500"/>
              <a:gd name="connsiteX3" fmla="*/ 0 w 1333500"/>
              <a:gd name="connsiteY3" fmla="*/ 666750 h 1333500"/>
              <a:gd name="connsiteX4" fmla="*/ 666750 w 1333500"/>
              <a:gd name="connsiteY4" fmla="*/ 0 h 1333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33500" h="1333500">
                <a:moveTo>
                  <a:pt x="666750" y="0"/>
                </a:moveTo>
                <a:cubicBezTo>
                  <a:pt x="1034986" y="0"/>
                  <a:pt x="1333500" y="298514"/>
                  <a:pt x="1333500" y="666750"/>
                </a:cubicBezTo>
                <a:cubicBezTo>
                  <a:pt x="1333500" y="1034986"/>
                  <a:pt x="1034986" y="1333500"/>
                  <a:pt x="666750" y="1333500"/>
                </a:cubicBezTo>
                <a:cubicBezTo>
                  <a:pt x="298514" y="1333500"/>
                  <a:pt x="0" y="1034986"/>
                  <a:pt x="0" y="666750"/>
                </a:cubicBezTo>
                <a:cubicBezTo>
                  <a:pt x="0" y="298514"/>
                  <a:pt x="298514" y="0"/>
                  <a:pt x="666750" y="0"/>
                </a:cubicBez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marL="0" indent="0" algn="ctr">
              <a:buNone/>
              <a:defRPr sz="2000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259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and Typography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8" name="Text Placeholder 2">
            <a:extLst>
              <a:ext uri="{FF2B5EF4-FFF2-40B4-BE49-F238E27FC236}">
                <a16:creationId xmlns:a16="http://schemas.microsoft.com/office/drawing/2014/main" id="{BB3FC47E-3339-49A8-AEF2-ECC3BF1514FB}"/>
              </a:ext>
            </a:extLst>
          </p:cNvPr>
          <p:cNvSpPr>
            <a:spLocks noGrp="1"/>
          </p:cNvSpPr>
          <p:nvPr userDrawn="1"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400" b="1" dirty="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</a:lstStyle>
          <a:p>
            <a:pPr marL="228600" lvl="0" indent="-228600"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829D5438-3BC8-4817-9C86-A9AAA6047492}"/>
              </a:ext>
            </a:extLst>
          </p:cNvPr>
          <p:cNvSpPr txBox="1"/>
          <p:nvPr userDrawn="1"/>
        </p:nvSpPr>
        <p:spPr>
          <a:xfrm>
            <a:off x="467720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tx2"/>
                </a:solidFill>
              </a:rPr>
              <a:t>Aa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676EAA04-3941-4EEF-875A-DA2DBBB0CA82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69775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Font name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F0FB54E4-66B0-DD13-61CF-CD8EA0FC63F4}"/>
              </a:ext>
            </a:extLst>
          </p:cNvPr>
          <p:cNvSpPr/>
          <p:nvPr userDrawn="1"/>
        </p:nvSpPr>
        <p:spPr>
          <a:xfrm>
            <a:off x="838199" y="1830763"/>
            <a:ext cx="894312" cy="174112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8E98EA53-F8CE-4CA9-EC0E-BA871A6D5FCF}"/>
              </a:ext>
            </a:extLst>
          </p:cNvPr>
          <p:cNvSpPr/>
          <p:nvPr userDrawn="1"/>
        </p:nvSpPr>
        <p:spPr>
          <a:xfrm>
            <a:off x="838199" y="1830763"/>
            <a:ext cx="894312" cy="1551307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519D062-6B91-9727-710C-483BBD47633B}"/>
              </a:ext>
            </a:extLst>
          </p:cNvPr>
          <p:cNvSpPr/>
          <p:nvPr userDrawn="1"/>
        </p:nvSpPr>
        <p:spPr>
          <a:xfrm>
            <a:off x="838199" y="1830763"/>
            <a:ext cx="894312" cy="1361486"/>
          </a:xfrm>
          <a:prstGeom prst="rect">
            <a:avLst/>
          </a:prstGeom>
          <a:solidFill>
            <a:schemeClr val="bg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BAAE3C2-EB7A-DF3F-5B20-7FE588DD7AB4}"/>
              </a:ext>
            </a:extLst>
          </p:cNvPr>
          <p:cNvSpPr/>
          <p:nvPr userDrawn="1"/>
        </p:nvSpPr>
        <p:spPr>
          <a:xfrm>
            <a:off x="838199" y="1830763"/>
            <a:ext cx="894312" cy="1171666"/>
          </a:xfrm>
          <a:prstGeom prst="rect">
            <a:avLst/>
          </a:prstGeom>
          <a:solidFill>
            <a:schemeClr val="bg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3EB6D3C-34E3-4159-1F7B-15772D8E8016}"/>
              </a:ext>
            </a:extLst>
          </p:cNvPr>
          <p:cNvSpPr/>
          <p:nvPr userDrawn="1"/>
        </p:nvSpPr>
        <p:spPr>
          <a:xfrm>
            <a:off x="838199" y="1830763"/>
            <a:ext cx="894312" cy="981846"/>
          </a:xfrm>
          <a:prstGeom prst="rect">
            <a:avLst/>
          </a:prstGeom>
          <a:solidFill>
            <a:schemeClr val="bg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EFAF7F0-5130-C7E1-4DE1-C2D1FA7D3C90}"/>
              </a:ext>
            </a:extLst>
          </p:cNvPr>
          <p:cNvSpPr/>
          <p:nvPr userDrawn="1"/>
        </p:nvSpPr>
        <p:spPr>
          <a:xfrm>
            <a:off x="838200" y="1830763"/>
            <a:ext cx="894312" cy="7882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94BBC9F-6D59-5CA3-87D4-6C3519480DA1}"/>
              </a:ext>
            </a:extLst>
          </p:cNvPr>
          <p:cNvSpPr/>
          <p:nvPr userDrawn="1"/>
        </p:nvSpPr>
        <p:spPr>
          <a:xfrm>
            <a:off x="1907231" y="1830763"/>
            <a:ext cx="894312" cy="1741127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D28C246A-D778-0082-D6E8-D5B460F0C7A5}"/>
              </a:ext>
            </a:extLst>
          </p:cNvPr>
          <p:cNvSpPr/>
          <p:nvPr userDrawn="1"/>
        </p:nvSpPr>
        <p:spPr>
          <a:xfrm>
            <a:off x="1907231" y="1830763"/>
            <a:ext cx="894312" cy="1551307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84EFEBD-E1F9-16D3-7258-B1DDAC2EE969}"/>
              </a:ext>
            </a:extLst>
          </p:cNvPr>
          <p:cNvSpPr/>
          <p:nvPr userDrawn="1"/>
        </p:nvSpPr>
        <p:spPr>
          <a:xfrm>
            <a:off x="1907231" y="1830763"/>
            <a:ext cx="894312" cy="136148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E37CC8F-824D-D6C2-6DB6-8FCCD1A5153C}"/>
              </a:ext>
            </a:extLst>
          </p:cNvPr>
          <p:cNvSpPr/>
          <p:nvPr userDrawn="1"/>
        </p:nvSpPr>
        <p:spPr>
          <a:xfrm>
            <a:off x="1907231" y="1830763"/>
            <a:ext cx="894312" cy="117166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80D43DBE-C506-111D-C764-03870940C060}"/>
              </a:ext>
            </a:extLst>
          </p:cNvPr>
          <p:cNvSpPr/>
          <p:nvPr userDrawn="1"/>
        </p:nvSpPr>
        <p:spPr>
          <a:xfrm>
            <a:off x="1907231" y="1830763"/>
            <a:ext cx="894312" cy="981846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DDBC6AA-5867-1F74-DA4A-228CA5A2F23F}"/>
              </a:ext>
            </a:extLst>
          </p:cNvPr>
          <p:cNvSpPr/>
          <p:nvPr userDrawn="1"/>
        </p:nvSpPr>
        <p:spPr>
          <a:xfrm>
            <a:off x="1907232" y="1830763"/>
            <a:ext cx="894312" cy="78825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DA0D20B-0740-643D-FB0B-969B7C7D4B08}"/>
              </a:ext>
            </a:extLst>
          </p:cNvPr>
          <p:cNvSpPr/>
          <p:nvPr userDrawn="1"/>
        </p:nvSpPr>
        <p:spPr>
          <a:xfrm>
            <a:off x="2976263" y="1830763"/>
            <a:ext cx="894312" cy="1741127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E4266A1-DE32-B2CD-35F0-AD588B9060C1}"/>
              </a:ext>
            </a:extLst>
          </p:cNvPr>
          <p:cNvSpPr/>
          <p:nvPr userDrawn="1"/>
        </p:nvSpPr>
        <p:spPr>
          <a:xfrm>
            <a:off x="2976263" y="1830763"/>
            <a:ext cx="894312" cy="1551307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E1EDFA06-E0F2-7702-1AD2-3EA9B579C4A2}"/>
              </a:ext>
            </a:extLst>
          </p:cNvPr>
          <p:cNvSpPr/>
          <p:nvPr userDrawn="1"/>
        </p:nvSpPr>
        <p:spPr>
          <a:xfrm>
            <a:off x="2976263" y="1830763"/>
            <a:ext cx="894312" cy="1361486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1DBB5D1-7F9D-7472-D8FA-66DFEF600BCF}"/>
              </a:ext>
            </a:extLst>
          </p:cNvPr>
          <p:cNvSpPr/>
          <p:nvPr userDrawn="1"/>
        </p:nvSpPr>
        <p:spPr>
          <a:xfrm>
            <a:off x="2976263" y="1830763"/>
            <a:ext cx="894312" cy="1171666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52620234-7706-F4A6-BF59-7E0145354C7E}"/>
              </a:ext>
            </a:extLst>
          </p:cNvPr>
          <p:cNvSpPr/>
          <p:nvPr userDrawn="1"/>
        </p:nvSpPr>
        <p:spPr>
          <a:xfrm>
            <a:off x="2976263" y="1830763"/>
            <a:ext cx="894312" cy="981846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AAFE73C3-D0E5-C4E5-2B9C-5731448095C8}"/>
              </a:ext>
            </a:extLst>
          </p:cNvPr>
          <p:cNvSpPr/>
          <p:nvPr userDrawn="1"/>
        </p:nvSpPr>
        <p:spPr>
          <a:xfrm>
            <a:off x="2976264" y="1830763"/>
            <a:ext cx="894312" cy="788259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BD5B00E5-85A4-0DB9-03F8-F89F6A958641}"/>
              </a:ext>
            </a:extLst>
          </p:cNvPr>
          <p:cNvSpPr/>
          <p:nvPr userDrawn="1"/>
        </p:nvSpPr>
        <p:spPr>
          <a:xfrm>
            <a:off x="4045295" y="1830763"/>
            <a:ext cx="894312" cy="1741127"/>
          </a:xfrm>
          <a:prstGeom prst="rect">
            <a:avLst/>
          </a:prstGeom>
          <a:solidFill>
            <a:schemeClr val="tx2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6E47FD50-F5F6-C95D-591F-9DB9CB1B3BF2}"/>
              </a:ext>
            </a:extLst>
          </p:cNvPr>
          <p:cNvSpPr/>
          <p:nvPr userDrawn="1"/>
        </p:nvSpPr>
        <p:spPr>
          <a:xfrm>
            <a:off x="4045295" y="1830763"/>
            <a:ext cx="894312" cy="1551307"/>
          </a:xfrm>
          <a:prstGeom prst="rect">
            <a:avLst/>
          </a:prstGeom>
          <a:solidFill>
            <a:schemeClr val="tx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7093D3B6-C6E6-B26F-6987-ABA2BD90BD28}"/>
              </a:ext>
            </a:extLst>
          </p:cNvPr>
          <p:cNvSpPr/>
          <p:nvPr userDrawn="1"/>
        </p:nvSpPr>
        <p:spPr>
          <a:xfrm>
            <a:off x="4045295" y="1830763"/>
            <a:ext cx="894312" cy="1361486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BDC313C4-0269-6A61-02DB-5EBF3D6B6263}"/>
              </a:ext>
            </a:extLst>
          </p:cNvPr>
          <p:cNvSpPr/>
          <p:nvPr userDrawn="1"/>
        </p:nvSpPr>
        <p:spPr>
          <a:xfrm>
            <a:off x="4045295" y="1830763"/>
            <a:ext cx="894312" cy="1171666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D73FD29F-17BE-D874-856D-8E1EFF8C165B}"/>
              </a:ext>
            </a:extLst>
          </p:cNvPr>
          <p:cNvSpPr/>
          <p:nvPr userDrawn="1"/>
        </p:nvSpPr>
        <p:spPr>
          <a:xfrm>
            <a:off x="4045295" y="1830763"/>
            <a:ext cx="894312" cy="981846"/>
          </a:xfrm>
          <a:prstGeom prst="rect">
            <a:avLst/>
          </a:prstGeom>
          <a:solidFill>
            <a:schemeClr val="tx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46884C68-02D2-287F-0E53-A36C4E8529CA}"/>
              </a:ext>
            </a:extLst>
          </p:cNvPr>
          <p:cNvSpPr/>
          <p:nvPr userDrawn="1"/>
        </p:nvSpPr>
        <p:spPr>
          <a:xfrm>
            <a:off x="4045296" y="1830763"/>
            <a:ext cx="894312" cy="78825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379D11C0-89F1-B1C1-ADB9-B3882B5906E1}"/>
              </a:ext>
            </a:extLst>
          </p:cNvPr>
          <p:cNvSpPr/>
          <p:nvPr userDrawn="1"/>
        </p:nvSpPr>
        <p:spPr>
          <a:xfrm>
            <a:off x="5114327" y="1830763"/>
            <a:ext cx="894312" cy="1741127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C206D6FF-0604-64FD-8C61-BDDCD5FC9E74}"/>
              </a:ext>
            </a:extLst>
          </p:cNvPr>
          <p:cNvSpPr/>
          <p:nvPr userDrawn="1"/>
        </p:nvSpPr>
        <p:spPr>
          <a:xfrm>
            <a:off x="5114327" y="1830763"/>
            <a:ext cx="894312" cy="1551307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FB2915A6-9F2E-7F86-7662-084A7F1E28AD}"/>
              </a:ext>
            </a:extLst>
          </p:cNvPr>
          <p:cNvSpPr/>
          <p:nvPr userDrawn="1"/>
        </p:nvSpPr>
        <p:spPr>
          <a:xfrm>
            <a:off x="5114327" y="1830763"/>
            <a:ext cx="894312" cy="136148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461F381B-BCF1-B95F-03A8-BEAA646F8ADE}"/>
              </a:ext>
            </a:extLst>
          </p:cNvPr>
          <p:cNvSpPr/>
          <p:nvPr userDrawn="1"/>
        </p:nvSpPr>
        <p:spPr>
          <a:xfrm>
            <a:off x="5114327" y="1830763"/>
            <a:ext cx="894312" cy="117166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F80822BD-E468-FB04-86DF-7E8F47F8789C}"/>
              </a:ext>
            </a:extLst>
          </p:cNvPr>
          <p:cNvSpPr/>
          <p:nvPr userDrawn="1"/>
        </p:nvSpPr>
        <p:spPr>
          <a:xfrm>
            <a:off x="5114327" y="1830763"/>
            <a:ext cx="894312" cy="98184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6E84F3D1-A915-68C0-1956-1A3BF0F58F76}"/>
              </a:ext>
            </a:extLst>
          </p:cNvPr>
          <p:cNvSpPr/>
          <p:nvPr userDrawn="1"/>
        </p:nvSpPr>
        <p:spPr>
          <a:xfrm>
            <a:off x="5114328" y="1830763"/>
            <a:ext cx="894312" cy="78825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02B6DD1D-FE72-FBA8-126D-D0E52158EE51}"/>
              </a:ext>
            </a:extLst>
          </p:cNvPr>
          <p:cNvSpPr/>
          <p:nvPr userDrawn="1"/>
        </p:nvSpPr>
        <p:spPr>
          <a:xfrm>
            <a:off x="6183359" y="1830763"/>
            <a:ext cx="894312" cy="1741127"/>
          </a:xfrm>
          <a:prstGeom prst="rect">
            <a:avLst/>
          </a:prstGeom>
          <a:solidFill>
            <a:schemeClr val="accent2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38811DE7-CA48-4253-699F-485A25C33319}"/>
              </a:ext>
            </a:extLst>
          </p:cNvPr>
          <p:cNvSpPr/>
          <p:nvPr userDrawn="1"/>
        </p:nvSpPr>
        <p:spPr>
          <a:xfrm>
            <a:off x="6183359" y="1830763"/>
            <a:ext cx="894312" cy="1551307"/>
          </a:xfrm>
          <a:prstGeom prst="rect">
            <a:avLst/>
          </a:prstGeom>
          <a:solidFill>
            <a:schemeClr val="accent2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B12C201D-6BE3-EAE7-F5AC-AE72A462D592}"/>
              </a:ext>
            </a:extLst>
          </p:cNvPr>
          <p:cNvSpPr/>
          <p:nvPr userDrawn="1"/>
        </p:nvSpPr>
        <p:spPr>
          <a:xfrm>
            <a:off x="6183359" y="1830763"/>
            <a:ext cx="894312" cy="1361486"/>
          </a:xfrm>
          <a:prstGeom prst="rect">
            <a:avLst/>
          </a:prstGeom>
          <a:solidFill>
            <a:schemeClr val="accent2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A753B528-254F-9422-6EDE-1E1EDB48CC2F}"/>
              </a:ext>
            </a:extLst>
          </p:cNvPr>
          <p:cNvSpPr/>
          <p:nvPr userDrawn="1"/>
        </p:nvSpPr>
        <p:spPr>
          <a:xfrm>
            <a:off x="6183359" y="1830763"/>
            <a:ext cx="894312" cy="1171666"/>
          </a:xfrm>
          <a:prstGeom prst="rect">
            <a:avLst/>
          </a:prstGeom>
          <a:solidFill>
            <a:schemeClr val="accent2">
              <a:lumMod val="25000"/>
              <a:lumOff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C6FCCDE3-6FF7-6433-8E38-07D8ECD794D6}"/>
              </a:ext>
            </a:extLst>
          </p:cNvPr>
          <p:cNvSpPr/>
          <p:nvPr userDrawn="1"/>
        </p:nvSpPr>
        <p:spPr>
          <a:xfrm>
            <a:off x="6183359" y="1830763"/>
            <a:ext cx="894312" cy="981846"/>
          </a:xfrm>
          <a:prstGeom prst="rect">
            <a:avLst/>
          </a:prstGeom>
          <a:solidFill>
            <a:schemeClr val="accent2">
              <a:lumMod val="10000"/>
              <a:lumOff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21E71AEB-6BB9-55AD-B5C9-93DDE40E53B5}"/>
              </a:ext>
            </a:extLst>
          </p:cNvPr>
          <p:cNvSpPr/>
          <p:nvPr userDrawn="1"/>
        </p:nvSpPr>
        <p:spPr>
          <a:xfrm>
            <a:off x="6183360" y="1830763"/>
            <a:ext cx="894312" cy="78825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B8546832-6607-8B4D-3FF5-59B90903AA38}"/>
              </a:ext>
            </a:extLst>
          </p:cNvPr>
          <p:cNvSpPr/>
          <p:nvPr userDrawn="1"/>
        </p:nvSpPr>
        <p:spPr>
          <a:xfrm>
            <a:off x="7252391" y="1830763"/>
            <a:ext cx="894312" cy="1741127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BDAE9312-E77F-6C69-2D29-A5CF5C4B34E3}"/>
              </a:ext>
            </a:extLst>
          </p:cNvPr>
          <p:cNvSpPr/>
          <p:nvPr userDrawn="1"/>
        </p:nvSpPr>
        <p:spPr>
          <a:xfrm>
            <a:off x="7252391" y="1830763"/>
            <a:ext cx="894312" cy="1551307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FE22F236-3D87-1075-2184-7C3EB9E0F04D}"/>
              </a:ext>
            </a:extLst>
          </p:cNvPr>
          <p:cNvSpPr/>
          <p:nvPr userDrawn="1"/>
        </p:nvSpPr>
        <p:spPr>
          <a:xfrm>
            <a:off x="7252391" y="1830763"/>
            <a:ext cx="894312" cy="136148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4962DC35-FF0A-AAE2-80F3-867F08043426}"/>
              </a:ext>
            </a:extLst>
          </p:cNvPr>
          <p:cNvSpPr/>
          <p:nvPr userDrawn="1"/>
        </p:nvSpPr>
        <p:spPr>
          <a:xfrm>
            <a:off x="7252391" y="1830763"/>
            <a:ext cx="894312" cy="117166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A6FB4E5F-782A-08B5-7CBA-B7B053068305}"/>
              </a:ext>
            </a:extLst>
          </p:cNvPr>
          <p:cNvSpPr/>
          <p:nvPr userDrawn="1"/>
        </p:nvSpPr>
        <p:spPr>
          <a:xfrm>
            <a:off x="7252391" y="1830763"/>
            <a:ext cx="894312" cy="98184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77852195-357F-992B-0E2C-DBA469D12E8C}"/>
              </a:ext>
            </a:extLst>
          </p:cNvPr>
          <p:cNvSpPr/>
          <p:nvPr userDrawn="1"/>
        </p:nvSpPr>
        <p:spPr>
          <a:xfrm>
            <a:off x="7252392" y="1830763"/>
            <a:ext cx="894312" cy="78825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E4978FC8-160C-8339-4B0E-E0BB8971C8B5}"/>
              </a:ext>
            </a:extLst>
          </p:cNvPr>
          <p:cNvSpPr/>
          <p:nvPr userDrawn="1"/>
        </p:nvSpPr>
        <p:spPr>
          <a:xfrm>
            <a:off x="8321423" y="1830763"/>
            <a:ext cx="894312" cy="1741127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0EA9D32F-2BF0-AAC9-D927-73EE2B91FE6F}"/>
              </a:ext>
            </a:extLst>
          </p:cNvPr>
          <p:cNvSpPr/>
          <p:nvPr userDrawn="1"/>
        </p:nvSpPr>
        <p:spPr>
          <a:xfrm>
            <a:off x="8321423" y="1830763"/>
            <a:ext cx="894312" cy="1551307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B5ADCE38-EB2A-BDD6-DE94-89BC3D9E6B54}"/>
              </a:ext>
            </a:extLst>
          </p:cNvPr>
          <p:cNvSpPr/>
          <p:nvPr userDrawn="1"/>
        </p:nvSpPr>
        <p:spPr>
          <a:xfrm>
            <a:off x="8321423" y="1830763"/>
            <a:ext cx="894312" cy="136148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DDA68ACD-FE98-8153-BBC4-4CC0723FE68E}"/>
              </a:ext>
            </a:extLst>
          </p:cNvPr>
          <p:cNvSpPr/>
          <p:nvPr userDrawn="1"/>
        </p:nvSpPr>
        <p:spPr>
          <a:xfrm>
            <a:off x="8321423" y="1830763"/>
            <a:ext cx="894312" cy="117166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7132DE2C-6352-EE37-592C-4687ED3FD7FF}"/>
              </a:ext>
            </a:extLst>
          </p:cNvPr>
          <p:cNvSpPr/>
          <p:nvPr userDrawn="1"/>
        </p:nvSpPr>
        <p:spPr>
          <a:xfrm>
            <a:off x="8321423" y="1830763"/>
            <a:ext cx="894312" cy="98184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7000551C-89E3-F057-6D45-03F255BDD06C}"/>
              </a:ext>
            </a:extLst>
          </p:cNvPr>
          <p:cNvSpPr/>
          <p:nvPr userDrawn="1"/>
        </p:nvSpPr>
        <p:spPr>
          <a:xfrm>
            <a:off x="8321424" y="1830763"/>
            <a:ext cx="894312" cy="78825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233EEC51-DA65-0521-7B36-3A9073CCABB5}"/>
              </a:ext>
            </a:extLst>
          </p:cNvPr>
          <p:cNvSpPr/>
          <p:nvPr userDrawn="1"/>
        </p:nvSpPr>
        <p:spPr>
          <a:xfrm>
            <a:off x="9390455" y="1830763"/>
            <a:ext cx="894312" cy="1741127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F41F0E1E-9527-8E20-523B-29B0A182D271}"/>
              </a:ext>
            </a:extLst>
          </p:cNvPr>
          <p:cNvSpPr/>
          <p:nvPr userDrawn="1"/>
        </p:nvSpPr>
        <p:spPr>
          <a:xfrm>
            <a:off x="9390455" y="1830763"/>
            <a:ext cx="894312" cy="1551307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894AE02B-C907-9BA8-6E4C-F0C717FB2CF9}"/>
              </a:ext>
            </a:extLst>
          </p:cNvPr>
          <p:cNvSpPr/>
          <p:nvPr userDrawn="1"/>
        </p:nvSpPr>
        <p:spPr>
          <a:xfrm>
            <a:off x="9390455" y="1830763"/>
            <a:ext cx="894312" cy="1361486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EFB54DA2-6998-6D0D-461A-D17FFAB3720B}"/>
              </a:ext>
            </a:extLst>
          </p:cNvPr>
          <p:cNvSpPr/>
          <p:nvPr userDrawn="1"/>
        </p:nvSpPr>
        <p:spPr>
          <a:xfrm>
            <a:off x="9390455" y="1830763"/>
            <a:ext cx="894312" cy="117166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6DAF404E-22C7-7924-D3D7-8BBEBE25E55C}"/>
              </a:ext>
            </a:extLst>
          </p:cNvPr>
          <p:cNvSpPr/>
          <p:nvPr userDrawn="1"/>
        </p:nvSpPr>
        <p:spPr>
          <a:xfrm>
            <a:off x="9390455" y="1830763"/>
            <a:ext cx="894312" cy="98184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8165B967-B2D5-D03F-5261-6619BE12F54F}"/>
              </a:ext>
            </a:extLst>
          </p:cNvPr>
          <p:cNvSpPr/>
          <p:nvPr userDrawn="1"/>
        </p:nvSpPr>
        <p:spPr>
          <a:xfrm>
            <a:off x="9390456" y="1830763"/>
            <a:ext cx="894312" cy="788259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5B94A987-CC43-2D96-3FEA-7309A16A7FDE}"/>
              </a:ext>
            </a:extLst>
          </p:cNvPr>
          <p:cNvSpPr/>
          <p:nvPr userDrawn="1"/>
        </p:nvSpPr>
        <p:spPr>
          <a:xfrm>
            <a:off x="10459488" y="1830763"/>
            <a:ext cx="894312" cy="1741127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3EFE9E49-3685-E8DD-2AB5-D1A22AC949F4}"/>
              </a:ext>
            </a:extLst>
          </p:cNvPr>
          <p:cNvSpPr/>
          <p:nvPr userDrawn="1"/>
        </p:nvSpPr>
        <p:spPr>
          <a:xfrm>
            <a:off x="10459488" y="1830763"/>
            <a:ext cx="894312" cy="1551307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7474D76D-688D-1BF6-C1F0-72EC1010FE68}"/>
              </a:ext>
            </a:extLst>
          </p:cNvPr>
          <p:cNvSpPr/>
          <p:nvPr userDrawn="1"/>
        </p:nvSpPr>
        <p:spPr>
          <a:xfrm>
            <a:off x="10459488" y="1830763"/>
            <a:ext cx="894312" cy="136148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8F9684A3-7F3B-A72C-D16B-A2927409134A}"/>
              </a:ext>
            </a:extLst>
          </p:cNvPr>
          <p:cNvSpPr/>
          <p:nvPr userDrawn="1"/>
        </p:nvSpPr>
        <p:spPr>
          <a:xfrm>
            <a:off x="10459488" y="1830763"/>
            <a:ext cx="894312" cy="117166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A9C459BF-0F75-BCF9-C293-E94FC5A05A0D}"/>
              </a:ext>
            </a:extLst>
          </p:cNvPr>
          <p:cNvSpPr/>
          <p:nvPr userDrawn="1"/>
        </p:nvSpPr>
        <p:spPr>
          <a:xfrm>
            <a:off x="10459488" y="1830763"/>
            <a:ext cx="894312" cy="98184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A479F566-CB30-E7A1-A908-6B9FEB7A9EFE}"/>
              </a:ext>
            </a:extLst>
          </p:cNvPr>
          <p:cNvSpPr/>
          <p:nvPr userDrawn="1"/>
        </p:nvSpPr>
        <p:spPr>
          <a:xfrm>
            <a:off x="10459487" y="1830763"/>
            <a:ext cx="894312" cy="788259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317878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065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0595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98580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hyperlink" Target="http://www.presentationgo.com/" TargetMode="Externa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r>
              <a:rPr lang="en-US"/>
              <a:t>Date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2410614-AD67-A1B8-2188-18AA53B12859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748174B-C7A3-7CB0-60BE-F217DB306B75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3D689C4C-F2D8-275E-34C5-D53400CB0FEB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41CE954A-C5CF-833F-B550-534A538735A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F7836CFB-B425-F952-7EC0-F257F88D0409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5" name="Shape">
                <a:extLst>
                  <a:ext uri="{FF2B5EF4-FFF2-40B4-BE49-F238E27FC236}">
                    <a16:creationId xmlns:a16="http://schemas.microsoft.com/office/drawing/2014/main" id="{F2DC34CA-2B11-D3D8-1C3E-5C962AD37979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6" name="Shape">
                <a:extLst>
                  <a:ext uri="{FF2B5EF4-FFF2-40B4-BE49-F238E27FC236}">
                    <a16:creationId xmlns:a16="http://schemas.microsoft.com/office/drawing/2014/main" id="{55AAA279-AE2A-8A5A-9892-A14475DA3DCC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936847CB-A8E6-F01E-04F6-121152D346B3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9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57909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bg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tx2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1EE5F91A-C045-8080-A0BF-661C8A332F3A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B0838BA6-0E81-42FC-BA9D-E59707611A82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F610A8BD-15E8-E5F8-83B0-B1211BF64F17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26636ED-538E-914B-8011-38A24C8084E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470567FE-FB45-616B-8180-476C39211726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0" name="Shape">
                <a:extLst>
                  <a:ext uri="{FF2B5EF4-FFF2-40B4-BE49-F238E27FC236}">
                    <a16:creationId xmlns:a16="http://schemas.microsoft.com/office/drawing/2014/main" id="{7BBD3F98-3DE2-A4C3-6723-83DE8ED5042F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1" name="Shape">
                <a:extLst>
                  <a:ext uri="{FF2B5EF4-FFF2-40B4-BE49-F238E27FC236}">
                    <a16:creationId xmlns:a16="http://schemas.microsoft.com/office/drawing/2014/main" id="{5A4ECCA2-E5CC-DD21-DA27-A85F4D398922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F65537A9-36A4-C362-0176-D7BC8A6F38F7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68556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esentationgo.com/faq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Free Presentation Template</a:t>
            </a:r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383315A3-6E23-705B-149D-C8DCA5C47EC3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E6E6EC-62E0-1F64-CBBC-A4FC4D75F3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AF8BF4-0AF9-B43A-8A6B-D48D045B5E8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74600A-D247-8E05-2574-FD62EC3826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7CD52-4857-3FCD-DB81-CAC3DA4A81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F2EC37-1A8A-3CEC-774A-8CF3C328D9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2B7600-67E3-4D97-B453-880E2742B982}" type="slidenum">
              <a:rPr lang="en-US" smtClean="0"/>
              <a:t>2</a:t>
            </a:fld>
            <a:endParaRPr lang="en-US"/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8B125AAD-C8BE-C88B-E1AE-3AD090BB3366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45835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3</a:t>
            </a:fld>
            <a:endParaRPr lang="en-US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775D39FB-40F3-BA96-0F2B-70C66313B115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722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4</a:t>
            </a:fld>
            <a:endParaRPr lang="en-US" noProof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ADC25AC-118A-6D89-8716-2660EABF8171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1226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5</a:t>
            </a:fld>
            <a:endParaRPr lang="en-US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CDE8EF75-09B7-A383-E882-8ED75B622B79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750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706E319-CFF6-47B5-A20A-6B1263E9CFF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98D2B60-6EBF-438D-ACDF-B187F775919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/>
              <a:t>(123) 456-7890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EAF7DC0-4335-4DB8-9A10-5BE769E7078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Your Company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6</a:t>
            </a:fld>
            <a:endParaRPr lang="en-US" noProof="0"/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9F3B8923-17B4-DF77-148E-72A9DFF66425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F01BDC4E-CB37-4191-CBC1-647C75E7483C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0356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0AC6566-81E8-42BE-A88A-2D036A429A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/>
          <a:lstStyle/>
          <a:p>
            <a:r>
              <a:rPr lang="en-US" dirty="0"/>
              <a:t>Typography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38A80D6-0B80-42D9-A22D-0E8D2FA473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697757" y="6124726"/>
            <a:ext cx="2394180" cy="564999"/>
          </a:xfrm>
        </p:spPr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3CA2960-8E7A-DAA4-F91D-C5D4431CDD69}"/>
              </a:ext>
            </a:extLst>
          </p:cNvPr>
          <p:cNvSpPr txBox="1"/>
          <p:nvPr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  <a:hlinkClick r:id="rId3"/>
              </a:rPr>
              <a:t>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66195373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PGO - Modern Edge">
      <a:dk1>
        <a:srgbClr val="000000"/>
      </a:dk1>
      <a:lt1>
        <a:srgbClr val="E45043"/>
      </a:lt1>
      <a:dk2>
        <a:srgbClr val="F5F6F9"/>
      </a:dk2>
      <a:lt2>
        <a:srgbClr val="E04F42"/>
      </a:lt2>
      <a:accent1>
        <a:srgbClr val="E75144"/>
      </a:accent1>
      <a:accent2>
        <a:srgbClr val="211E1E"/>
      </a:accent2>
      <a:accent3>
        <a:srgbClr val="00AE6C"/>
      </a:accent3>
      <a:accent4>
        <a:srgbClr val="FFE900"/>
      </a:accent4>
      <a:accent5>
        <a:srgbClr val="72D9EC"/>
      </a:accent5>
      <a:accent6>
        <a:srgbClr val="FFAF00"/>
      </a:accent6>
      <a:hlink>
        <a:srgbClr val="FEFFFF"/>
      </a:hlink>
      <a:folHlink>
        <a:srgbClr val="00000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71_T_PGO_Modern-Edge.pptx" id="{155FBD17-CD83-41B6-ACAA-444953181561}" vid="{F6BE93AA-DDE2-488B-958B-F5989DC41F7A}"/>
    </a:ext>
  </a:extLst>
</a:theme>
</file>

<file path=ppt/theme/theme2.xml><?xml version="1.0" encoding="utf-8"?>
<a:theme xmlns:a="http://schemas.openxmlformats.org/drawingml/2006/main" name="1_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71_T_PGO_Modern-Edge.pptx" id="{155FBD17-CD83-41B6-ACAA-444953181561}" vid="{A523D8C6-4E94-484E-92E5-1A68743EAF6D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34</TotalTime>
  <Words>357</Words>
  <Application>Microsoft Office PowerPoint</Application>
  <PresentationFormat>Widescreen</PresentationFormat>
  <Paragraphs>52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Aptos</vt:lpstr>
      <vt:lpstr>Arial</vt:lpstr>
      <vt:lpstr>Calibri</vt:lpstr>
      <vt:lpstr>Calibri Light</vt:lpstr>
      <vt:lpstr>PresentationGO</vt:lpstr>
      <vt:lpstr>1_Designed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Modern Edge</dc:title>
  <dc:creator>PresentationGO.com</dc:creator>
  <dc:description>© Copyright PresentationGO.com</dc:description>
  <cp:lastModifiedBy>Christophe Barroche</cp:lastModifiedBy>
  <cp:revision>11</cp:revision>
  <dcterms:created xsi:type="dcterms:W3CDTF">2025-02-16T01:37:31Z</dcterms:created>
  <dcterms:modified xsi:type="dcterms:W3CDTF">2025-02-17T18:57:13Z</dcterms:modified>
  <cp:category>Templates</cp:category>
</cp:coreProperties>
</file>