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38" autoAdjust="0"/>
    <p:restoredTop sz="94708" autoAdjust="0"/>
  </p:normalViewPr>
  <p:slideViewPr>
    <p:cSldViewPr snapToGrid="0">
      <p:cViewPr varScale="1">
        <p:scale>
          <a:sx n="122" d="100"/>
          <a:sy n="122" d="100"/>
        </p:scale>
        <p:origin x="1739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576252"/>
            <a:ext cx="5410200" cy="1852748"/>
          </a:xfrm>
        </p:spPr>
        <p:txBody>
          <a:bodyPr anchor="b"/>
          <a:lstStyle>
            <a:lvl1pPr algn="l">
              <a:defRPr sz="66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568149"/>
            <a:ext cx="5410200" cy="1347307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1576" y="365125"/>
            <a:ext cx="5912224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1574" y="1782765"/>
            <a:ext cx="5912224" cy="4419252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  <a:lvl2pPr algn="r">
              <a:defRPr>
                <a:solidFill>
                  <a:schemeClr val="accent2"/>
                </a:solidFill>
              </a:defRPr>
            </a:lvl2pPr>
            <a:lvl3pPr algn="r">
              <a:defRPr>
                <a:solidFill>
                  <a:schemeClr val="accent2"/>
                </a:solidFill>
              </a:defRPr>
            </a:lvl3pPr>
            <a:lvl4pPr algn="r">
              <a:defRPr>
                <a:solidFill>
                  <a:schemeClr val="accent2"/>
                </a:solidFill>
              </a:defRPr>
            </a:lvl4pPr>
            <a:lvl5pPr algn="r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94294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894294" cy="4215232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9529" y="1323305"/>
            <a:ext cx="6154271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9529" y="3857663"/>
            <a:ext cx="6154271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791635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791635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76478"/>
            <a:ext cx="5723966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4435"/>
            <a:ext cx="5739248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BB24530-1CC0-AA65-FD2A-28A6281E5599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0063D5F-C6A1-184E-C975-DCE2C0A179B5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DF5D47-1FF7-3F24-AB78-4C8E0FB24776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8D72DA-9172-841C-4323-06213761A9C9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7FB47C-781B-94B1-92CD-301E1FBF9DE9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FE25A4-9CC3-F3C1-7796-2655563D35C9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F1402E-09F3-A680-725D-A29010800FE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9F0188-EE51-F2B9-F364-C277829760B7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EE2732-B8A4-2F30-54D5-2077861B2EED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EDC9FC-0792-A7F0-6CEF-6AB4BF4FA401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7D549E7-FD67-2EDE-77E5-67D27E5DB4D9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1A1FCE-FB39-2949-916F-B618B1E38A08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B55B568-3C86-0640-9907-96620EB66997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4485E2-F267-8BF8-3782-7AB1F59B9C26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A904EA-F657-E2D4-F578-8A3C37AED1BB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A99E7E1-CE21-6970-8DFA-A77A8AAC58A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D8382F0-CB2F-DF5D-5616-9587693F32F2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3935D83-B450-3FE1-E6AB-41C8B1E9E146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7D4F7BA-6595-0471-D423-E5595424827C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48C2E3F-9394-0ACF-46F5-185C88C024E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8F0430F-D092-54DC-D460-A747396CEDAA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8DEE6D-168C-B819-A05A-E0F3EC59F0D6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09B2487-1F1F-9006-3B65-38E620D82B0F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1E119E9-68FD-0EA8-AE22-E130DC881D94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24FF63F-0C9D-D5CF-6E93-B495DD29F5B0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C1E4A32-53A1-C046-33EC-AF03E41CA5F8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0A64552-F82A-8C40-D6E0-017D80286A1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B89998D-FCD4-57D2-C3B9-6DBA779A3C8B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8C50172-4009-3187-B413-0A3A72120D61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3E467F9-12C1-615A-FF95-F6A8015E9801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E29057B-CCCC-EEDD-1121-5F8FAE48B19B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313A400-10EF-6FD4-F157-8CEB19FE33F6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C60B070-B069-B6B3-C9BA-34E1C3874C25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692A0AC-E17E-BAEA-CBB0-2E82FBA884F4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C99236F-EA50-DF0D-F0E2-DBD3EBDEDBB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0AAD6E2-A738-AB01-6549-61D3E2FED610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39BCD6-C25F-DA45-F1C0-FCBB53998541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5228034-D4E7-FF0C-0FAB-AB1A3BA30E13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3C36A34-E870-DB27-06D0-17E46207122B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3E165CA-4C5F-4E32-7EEC-BF0356BE53A8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07833F-336A-2299-CFE5-B644AF76B63A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F5A1670-97FF-2AEC-58F8-B6C4492359E4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E878EAB-94A0-144E-C828-FAE28CEBF2EE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2F1A5D-74ED-D5C2-B1BB-8D9C5E877720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23DFA60-0433-07BE-5B8D-848264E0FC02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CEBEFE1-393F-7FDF-BF8C-2FDE93D708C3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45D1337-2E04-89B5-C857-AE2C498F5268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ADD9E4-B729-2BDD-3843-AD90749F7EB3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27599F4-8FFF-5A14-AA9B-D386D0AC74F0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BF1FB74-506C-D180-C522-8E4D7D8C6C4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9EC5F5B-4B4E-5AE6-5640-A37655D917C4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6C762C1-9ACA-1B47-5E27-3F25F818130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7BD25E6-1948-DE79-1384-4CE1A5467E1A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1AD3781-CEAF-AEC5-B754-C13E181AB42F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013F354-00FF-2E35-B301-DC38FB8369D1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C652DAF-D78B-035D-3B6F-CEEE4C9BCDF7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86057E5-9671-10CA-F393-E190DAD67288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16DA4B0-90A6-60D0-E5EF-218FCAA45074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D7891F7-7640-3981-E55E-FEEE820527FA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4F6E95F-2543-A6EB-2A28-2503308D1521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3">
              <a:lumMod val="20000"/>
              <a:lumOff val="8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576252"/>
            <a:ext cx="5410200" cy="1852748"/>
          </a:xfrm>
        </p:spPr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568149"/>
            <a:ext cx="5410200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94294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894294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9529" y="1323305"/>
            <a:ext cx="615427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9529" y="3857663"/>
            <a:ext cx="615427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791635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79163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76478"/>
            <a:ext cx="5723966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4435"/>
            <a:ext cx="5739248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3A28FD8A-EA04-8AD1-CDAE-42FBBBCECB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Kraft Gift">
      <a:dk1>
        <a:srgbClr val="000000"/>
      </a:dk1>
      <a:lt1>
        <a:srgbClr val="DFDCD0"/>
      </a:lt1>
      <a:dk2>
        <a:srgbClr val="110F0F"/>
      </a:dk2>
      <a:lt2>
        <a:srgbClr val="DFDCD0"/>
      </a:lt2>
      <a:accent1>
        <a:srgbClr val="DBAC76"/>
      </a:accent1>
      <a:accent2>
        <a:srgbClr val="DFDCCF"/>
      </a:accent2>
      <a:accent3>
        <a:srgbClr val="CAC3B0"/>
      </a:accent3>
      <a:accent4>
        <a:srgbClr val="A28D00"/>
      </a:accent4>
      <a:accent5>
        <a:srgbClr val="5B9B4B"/>
      </a:accent5>
      <a:accent6>
        <a:srgbClr val="706147"/>
      </a:accent6>
      <a:hlink>
        <a:srgbClr val="E3C459"/>
      </a:hlink>
      <a:folHlink>
        <a:srgbClr val="F29B1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0_T_PGO_Kraft-Gift.pptx" id="{50E66B2E-434C-42B6-8655-1946D029EB03}" vid="{E3BCBC76-3B59-4505-B29D-CC27D47F8D46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0_T_PGO_Kraft-Gift.pptx" id="{50E66B2E-434C-42B6-8655-1946D029EB03}" vid="{DD669BE1-C74F-430A-80AE-14C8C399543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355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Christophe Barroche</dc:creator>
  <dc:description>© Copyright PresentationGO.com</dc:description>
  <cp:lastModifiedBy>Christophe Barroche</cp:lastModifiedBy>
  <cp:revision>8</cp:revision>
  <dcterms:created xsi:type="dcterms:W3CDTF">2025-02-13T23:16:53Z</dcterms:created>
  <dcterms:modified xsi:type="dcterms:W3CDTF">2025-02-14T00:12:14Z</dcterms:modified>
  <cp:category>Templates</cp:category>
</cp:coreProperties>
</file>