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2" autoAdjust="0"/>
    <p:restoredTop sz="94626" autoAdjust="0"/>
  </p:normalViewPr>
  <p:slideViewPr>
    <p:cSldViewPr snapToGrid="0">
      <p:cViewPr varScale="1">
        <p:scale>
          <a:sx n="86" d="100"/>
          <a:sy n="86" d="100"/>
        </p:scale>
        <p:origin x="65" y="7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2/13/2025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1049" y="763449"/>
            <a:ext cx="6052751" cy="185274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1049" y="2755346"/>
            <a:ext cx="6052751" cy="1347307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AE7D4E-00E0-0C04-6318-BE1E3DFBB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49826" y="365125"/>
            <a:ext cx="8103973" cy="832304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75B7D7-9AF3-D844-41A1-D641438B0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49826" y="1328057"/>
            <a:ext cx="8103973" cy="4864021"/>
          </a:xfrm>
        </p:spPr>
        <p:txBody>
          <a:bodyPr/>
          <a:lstStyle>
            <a:lvl1pPr algn="l">
              <a:defRPr>
                <a:solidFill>
                  <a:schemeClr val="accent1"/>
                </a:solidFill>
              </a:defRPr>
            </a:lvl1pPr>
            <a:lvl2pPr algn="l">
              <a:defRPr>
                <a:solidFill>
                  <a:schemeClr val="accent1"/>
                </a:solidFill>
              </a:defRPr>
            </a:lvl2pPr>
            <a:lvl3pPr algn="l">
              <a:defRPr>
                <a:solidFill>
                  <a:schemeClr val="accent1"/>
                </a:solidFill>
              </a:defRPr>
            </a:lvl3pPr>
            <a:lvl4pPr algn="l">
              <a:defRPr>
                <a:solidFill>
                  <a:schemeClr val="accent1"/>
                </a:solidFill>
              </a:defRPr>
            </a:lvl4pPr>
            <a:lvl5pPr algn="l"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063446" cy="83230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8057"/>
            <a:ext cx="9063446" cy="4864021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2102" y="581899"/>
            <a:ext cx="7077891" cy="236856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52102" y="3116258"/>
            <a:ext cx="7077891" cy="108504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822" y="396549"/>
            <a:ext cx="6779269" cy="236856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36822" y="2930907"/>
            <a:ext cx="6779269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369851"/>
            <a:ext cx="6242223" cy="186936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347808"/>
            <a:ext cx="6258889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3745843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14DAA6C-07CE-2F22-8EF4-9DC5AFD807AB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2136862-9125-065B-80E7-F373BC55FEAD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275D1F5-00BA-CE3A-8B43-2B9EC6A19157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45C6D17-78D6-15B2-4B75-79E93476085F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0C2CA89-F743-E0C3-A0EC-4AC8730BAE40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5BA824A-CF72-9390-6B85-491A987A4347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C1347E5-46E6-0FA2-14FF-0306C7C6C0B9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A9D9148-EA34-5E90-6848-E13E02EF9E52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57B07BB-0C3D-7486-7983-F1A4B7114C10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CE4940D-2584-9D0B-014A-A0FD050848D8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E02C50E-6BCC-35D0-399E-0B64EF007DF5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B18428C-05FE-39A1-57BC-77ACFDA22B61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476E024-93C8-8160-6C31-8E72D756EB4C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3828698-ACF5-D741-838B-EC69648272C6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2077E0E-4AAF-813B-810A-99F21A7360F9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5BD201A-7852-3FD3-2439-467D701C0A49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C0555DA-6EFE-665F-A8D9-EF421D387900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25DB72C-E7CA-9586-B1F6-27012FCC58F4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08EE21C-F742-CD1F-EAE0-CD6C10F02C65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1579767-FB98-BC7E-A935-BB7B551452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033ACB4-5573-2676-8B14-9D057A593CE4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7F27270-08C5-7AF6-9C42-2395489BFEB9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498A99F-2813-3144-7BAC-7F009ED84FB1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6E39819-F9AA-FD24-8424-AF98C3B7AC30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4C591B8-EB78-2D06-F90E-7E57C928AE9C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147734A-1B60-2295-B4F5-6C49FA985E8E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9048875-BCE3-DA5C-80C2-171B6F4A6E9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EB47F295-187D-5142-E49C-9DBF9EF9F511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8CC46D4-3CD3-4434-746E-9FCF92D0FC37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3262909C-D1B8-4767-F9A3-28F08F5C4106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98BCDB8-3232-3C07-5023-F1CA36D9512E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BC66BC4-B646-26AE-10E8-168D79AC3C5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696CA5F-2E55-7B80-8A86-7E64012A6CB3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72E0F93F-198C-6354-D4B3-C326464E8657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742E61C-BF5D-7C11-7A45-D9D621B36E9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B13A271E-7318-8953-6A77-331D00AC687C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5EFA1AA0-0F52-B789-B051-2B1180FC2339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006AE2F-9A8F-0659-E2C8-15A780B59D8B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22EBCDC-1C7B-69B6-4660-C89682366052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7D0C806-5834-C876-6EA7-F1C6430D44AE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8D921BE-B78B-FA28-C137-238E1C5F84D9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A5F35A1-AFDE-197C-FC59-59FE7CA47493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F40F8FDB-F95B-7BBD-4C77-A2B9DB59BB42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45F3802D-17B5-9889-BC9F-B943AA467CC8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2671B7AF-7FEB-0EC8-5143-B88959AC512E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09DBD8C9-496C-E632-04ED-3B441315E5F4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36573E84-F433-47C3-437C-0272CE23DF53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0EDCFE2E-4E05-3245-938F-20AD935CC173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1F734CAD-A967-61F8-7B06-37D6DB266702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93FE1C2-BFC9-ED21-89C9-502E2DC29985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3AFB2C96-B958-96C9-9C4F-AF31EA0492F2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DD7ECE24-1A75-94A3-6EB3-B6DF92CB572A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57D7B3A-41FF-085B-A56D-1CE38BD54133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C95EA1B2-0213-3377-900B-3E110F26F809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490FED5A-7C19-733B-6723-DE682461171D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877E193F-C77F-1D64-BADD-A4B10C70FCD1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DB8721EC-D970-4225-8AEB-E32671A840AE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868C5271-59E9-5E4A-9AA9-B7EE7BF274A4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DBD9E4CD-4429-80FD-513D-AA95CFDAE4EA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A99C4A65-47D7-E09F-6164-0ED8061BE347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49826" y="365125"/>
            <a:ext cx="8103973" cy="832304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49613" y="1328738"/>
            <a:ext cx="8104187" cy="4864100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sunt.</a:t>
            </a:r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063446" cy="832304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8057"/>
            <a:ext cx="9063446" cy="4864021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2102" y="581899"/>
            <a:ext cx="7077891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52102" y="3116258"/>
            <a:ext cx="7077891" cy="1085040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822" y="396549"/>
            <a:ext cx="6779269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36822" y="2930907"/>
            <a:ext cx="6779269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369851"/>
            <a:ext cx="6242223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347808"/>
            <a:ext cx="6258889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2EF9A182-2402-0B0B-2E4C-B9630E30824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652000" y="5262547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652000" y="5489880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652000" y="5717213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69_T_PGO_Studio-Light.pptx" id="{82BFC5A4-5E12-40F7-B4E4-C1182B343EC8}" vid="{52D6B2DB-5B61-4FD0-801A-959B8DF82D3E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69_T_PGO_Studio-Light.pptx" id="{82BFC5A4-5E12-40F7-B4E4-C1182B343EC8}" vid="{7EC2C567-9DDF-42CC-A20E-9AD7D9BEE4CC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</TotalTime>
  <Words>356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Studio Light</dc:title>
  <dc:creator>PresentationGO.com</dc:creator>
  <dc:description>© Copyright PresentationGO.com</dc:description>
  <cp:lastModifiedBy>Christophe Barroche</cp:lastModifiedBy>
  <cp:revision>8</cp:revision>
  <dcterms:created xsi:type="dcterms:W3CDTF">2025-02-10T17:53:38Z</dcterms:created>
  <dcterms:modified xsi:type="dcterms:W3CDTF">2025-02-13T23:52:50Z</dcterms:modified>
  <cp:category>Templates</cp:category>
</cp:coreProperties>
</file>