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01" autoAdjust="0"/>
    <p:restoredTop sz="94694" autoAdjust="0"/>
  </p:normalViewPr>
  <p:slideViewPr>
    <p:cSldViewPr snapToGrid="0">
      <p:cViewPr varScale="1">
        <p:scale>
          <a:sx n="122" d="100"/>
          <a:sy n="122" d="100"/>
        </p:scale>
        <p:origin x="1119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9540" y="1918933"/>
            <a:ext cx="4254260" cy="1852748"/>
          </a:xfrm>
        </p:spPr>
        <p:txBody>
          <a:bodyPr anchor="b"/>
          <a:lstStyle>
            <a:lvl1pPr algn="r"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99540" y="3910830"/>
            <a:ext cx="4254260" cy="1347307"/>
          </a:xfrm>
        </p:spPr>
        <p:txBody>
          <a:bodyPr>
            <a:normAutofit/>
          </a:bodyPr>
          <a:lstStyle>
            <a:lvl1pPr marL="0" indent="0" algn="r">
              <a:buNone/>
              <a:defRPr sz="3200">
                <a:solidFill>
                  <a:schemeClr val="accent4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1994" y="365125"/>
            <a:ext cx="6971805" cy="1325563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3886" y="1782765"/>
            <a:ext cx="6389912" cy="4419252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  <a:lvl2pPr algn="r">
              <a:defRPr>
                <a:solidFill>
                  <a:schemeClr val="accent1"/>
                </a:solidFill>
              </a:defRPr>
            </a:lvl2pPr>
            <a:lvl3pPr algn="r">
              <a:defRPr>
                <a:solidFill>
                  <a:schemeClr val="accent1"/>
                </a:solidFill>
              </a:defRPr>
            </a:lvl3pPr>
            <a:lvl4pPr algn="r">
              <a:defRPr>
                <a:solidFill>
                  <a:schemeClr val="accent1"/>
                </a:solidFill>
              </a:defRPr>
            </a:lvl4pPr>
            <a:lvl5pPr algn="r"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930735" cy="1515926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467597" cy="4215232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8998" y="1323305"/>
            <a:ext cx="4114801" cy="2368561"/>
          </a:xfrm>
        </p:spPr>
        <p:txBody>
          <a:bodyPr anchor="b"/>
          <a:lstStyle>
            <a:lvl1pPr algn="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8998" y="3857663"/>
            <a:ext cx="4114801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410693" cy="2368561"/>
          </a:xfrm>
        </p:spPr>
        <p:txBody>
          <a:bodyPr anchor="b"/>
          <a:lstStyle>
            <a:lvl1pPr algn="l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4410693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5467596" cy="1869365"/>
          </a:xfrm>
        </p:spPr>
        <p:txBody>
          <a:bodyPr anchor="b"/>
          <a:lstStyle>
            <a:lvl1pPr algn="l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0122" y="2640946"/>
            <a:ext cx="5482194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0122" y="3745843"/>
            <a:ext cx="1333500" cy="1333500"/>
          </a:xfrm>
          <a:prstGeom prst="ellipse">
            <a:avLst/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2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3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2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3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3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C074A26-699D-36E6-3FA9-DFE3C4C991F5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0BFCFE-127C-78C7-D503-BD9C60D3896C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8393499-1F7D-D373-436B-BE5A0D687C63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D02438-ED23-432D-ED74-DC9F8F119215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52F587-ABCB-315E-E7F3-879BBEE96AE9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A85FBE-E92A-DFCB-62D8-4ED04BEAF6EC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46429C8-34AF-AED4-B44B-C14F82786425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A2F46E-2217-FA91-0387-0EDB26A61168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D71557-3B95-5BBF-AAF5-A38B56B15D77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86E6C3-12FD-0F21-7DA8-22FBBFEBE7C7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785B2D-6E8F-BFBC-3A96-BB7F979BF4F0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6A6182F-B264-A28E-886E-0878201CB3D8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1AE5DF4-E317-2EC8-EE5A-B86D255BA1B7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495F19-22E2-B6F5-0B3D-D2E86449203C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ACFD3B2-7AE3-58C1-E344-ED43098B3641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330F6E-C82E-A329-EF1C-469DBFF97FE9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FC550E-89E4-B132-2BAD-256FA777F328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DAB633D-5615-C53F-2A34-A9BFDD5EB1B4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19C8B2-7B8C-A469-131C-B9717EC54471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47E0BFA-5EB9-32F7-A424-03AD6097AB94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DA1048B-0801-B516-9BB6-C2EBF26F8B8A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FF030F1-F942-3B3C-8E01-923F303AF0D1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AB7D1E5-C855-ADDF-1716-3754A3880FD7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7A658B4-F5D4-0A27-B560-93D1BBBE87B9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470F427-54E0-390A-C1D7-72562BD13B8E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2F3D87C-6DBF-B869-FD4B-CB33AB43C9BE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F74383C-CE57-32E7-5603-EA474E860975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D16E37D-1A31-7A96-11D3-BCB26629473B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DFAD2D5-CD78-2B89-7546-3E8D796C4C5D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608E404-A30D-B3DF-97C4-22FADC2D079C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E4B10E9-CC69-7EA7-75C2-42B68495F908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2574671-7EFE-DD1F-6897-6E184856FADB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DCD0521-31B6-A710-0915-E10BE0AD228E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0FAADF1-4F44-5028-C164-E99FE6541A45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9921EF6-3B08-C9FD-CFD0-B70C6ED8EA7D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F5A44FE-2C9E-9171-5FA2-47D2B41D30C0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A713032-5976-7A7A-A407-5369954A754D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4841EEEA-9792-91F6-BF4E-A14EA3D2DCC1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3BCFDF2-4E28-FB72-31D6-D83B0557061A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1E1A914-F470-4842-23A2-94109FAF215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C47FDB7-1F4A-B1A6-8393-B3E0CD73F700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8054D9C-AFCB-90CE-2DF0-A174981251BC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5F969F3-8CB3-F181-378A-A3695F791EE5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E819B92-CE15-446C-7EEA-0CE6E9F040B8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4E88FF6-B1E2-2D7F-9076-EF0F6F450B8D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AC1486B-937E-9A6E-3F58-B32522429B0F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E06D9BB9-989F-4823-C652-70BAFA03EA76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2C3836E-75ED-49C9-B7F2-DD73998D7FD4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FEC2010-8BC1-7035-1783-10C44C05FBCC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03F339BF-BFBB-3945-A2AB-C957ADE93572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2F59A4D5-BF29-3A75-EB93-44879707191D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5B25D2B4-E81A-9CCF-A157-A8EF2524C45C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DEA156F-5A04-924F-5706-492B56E98FBC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22FBEA9A-2EDD-1E44-3844-606B9364C40F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0B8FF17-788B-8A08-3CDF-34CF67824C8E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460049B0-045E-93C8-AB32-84D48D886A1B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67BF7C8-2D2C-A9A2-119A-B15BFA3B0938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66C16552-94B3-ECF6-D015-5CADA4D4C9BC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8C064214-EA77-B461-142F-F65C0CD428F1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D9502E8-BDB9-8199-5F07-A08E8808A03F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1994" y="365125"/>
            <a:ext cx="697180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3886" y="1782765"/>
            <a:ext cx="6389912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930735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467597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8998" y="1323305"/>
            <a:ext cx="411480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8998" y="3857663"/>
            <a:ext cx="411480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410693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4410693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62989"/>
            <a:ext cx="5467596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0122" y="2640946"/>
            <a:ext cx="5482194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BF8495FE-596A-CAC2-38C5-DDDFAA1C825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526254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200" y="548988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8200" y="571721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Founding Fathers">
      <a:dk1>
        <a:srgbClr val="000000"/>
      </a:dk1>
      <a:lt1>
        <a:srgbClr val="FFFFFF"/>
      </a:lt1>
      <a:dk2>
        <a:srgbClr val="DACCAF"/>
      </a:dk2>
      <a:lt2>
        <a:srgbClr val="E7E6E6"/>
      </a:lt2>
      <a:accent1>
        <a:srgbClr val="081822"/>
      </a:accent1>
      <a:accent2>
        <a:srgbClr val="E35412"/>
      </a:accent2>
      <a:accent3>
        <a:srgbClr val="1C3E49"/>
      </a:accent3>
      <a:accent4>
        <a:srgbClr val="706857"/>
      </a:accent4>
      <a:accent5>
        <a:srgbClr val="7E7D73"/>
      </a:accent5>
      <a:accent6>
        <a:srgbClr val="F84809"/>
      </a:accent6>
      <a:hlink>
        <a:srgbClr val="F7F7F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7_T_PGO_Founding-Fathers.pptx" id="{FCFD40EA-842B-4F50-82BD-4FB8CDB8556E}" vid="{39D01C24-88F3-421C-9CE5-58A1ABA921A2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67_T_PGO_Founding-Fathers.pptx" id="{FCFD40EA-842B-4F50-82BD-4FB8CDB8556E}" vid="{3E44746B-5C52-4FD6-B966-B56AEC3CEC4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Founding Fathers</dc:title>
  <dc:creator>PresentationGO.com</dc:creator>
  <dc:description>© Copyright PresentationGO.com</dc:description>
  <cp:lastModifiedBy>Christophe Barroche</cp:lastModifiedBy>
  <cp:revision>8</cp:revision>
  <dcterms:created xsi:type="dcterms:W3CDTF">2025-02-10T17:52:25Z</dcterms:created>
  <dcterms:modified xsi:type="dcterms:W3CDTF">2025-02-10T22:23:44Z</dcterms:modified>
  <cp:category>Templates</cp:category>
</cp:coreProperties>
</file>