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26" autoAdjust="0"/>
  </p:normalViewPr>
  <p:slideViewPr>
    <p:cSldViewPr snapToGrid="0">
      <p:cViewPr varScale="1">
        <p:scale>
          <a:sx n="122" d="100"/>
          <a:sy n="122" d="100"/>
        </p:scale>
        <p:origin x="690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774172"/>
            <a:ext cx="5051962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766069"/>
            <a:ext cx="5051962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913914" cy="953036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60665"/>
            <a:ext cx="7315201" cy="47413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CA726C-2CCC-B75F-AF3C-2A3F3CB3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913914" cy="953036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5EEC1-40A1-5458-11FC-D1129CC3D1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60665"/>
            <a:ext cx="7315201" cy="47413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2629" y="1323305"/>
            <a:ext cx="6651171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02629" y="3857663"/>
            <a:ext cx="6651171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4850081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85008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48689"/>
            <a:ext cx="3686299" cy="2928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4616559"/>
            <a:ext cx="4945083" cy="156504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4617429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494660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53400" y="517393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53400" y="540126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CE9BC2C-39FA-F134-CC33-5A9E476E27B4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FFD7DC1-913E-8688-0244-323772E7A20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49B77FD-3CFA-CF63-9291-AA139D0BBBD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8EE48D3-B703-F483-77A4-C9559B9895B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A0E1B92-0FD9-C406-80B4-568AD45AA57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DC48692-CF73-903D-8740-C1FA01255C7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8334296-0923-552D-69DB-08416C705678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684C926-E231-1A8E-81F0-3854D4D4628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0386820-1716-76FC-10FA-3B99B570998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63A7F61-A9A3-2D87-857A-FB75A8D1F77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74F8A10-E7EC-AF27-6B58-C72ABC3AA8F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010E5F8-D4F3-F050-7972-90AD4CFE94C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292A137-49BB-2681-FCF7-D1DC156E1FAF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EE04F0D-80B2-BF3E-9EA1-FB0441F5463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7259FAF-DC53-6826-3B8E-66C4623F88B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E2E5266-AE90-8113-8F56-AAF9369BDA8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832DCF7-EE3D-F070-AF6C-126E9362A98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D507C8F-E625-DF43-F9B9-44A71D7B86C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C41EA61-7FAD-230E-800B-1C69245C1CFB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55229C1-C086-C267-C5E6-CDE8C6E1C50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BD085CC-22AD-2E84-853C-E11104C2FD3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C35175B-3CC7-AA00-8A8D-3727F7AB426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B6BB52E-FA95-18C4-CB91-9A9D02F18B4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A7DB56A-CED4-323D-D3DA-43D7717FCE2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C6692FA-8543-042B-5909-8BB5E669460A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9DEF842-9A15-F27E-F3AC-69172F544FD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68CB2B7-A908-13AC-C952-7DC9D220E78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FE4FC4F-8C26-399B-93FF-8FC6D1D0689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3BB6F83-A477-F26C-0AF5-C0CED3A51CA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4D4598E-4D5E-7E5A-FDEF-F8ECB68BFEC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3DD91C7-E10D-0255-A2F4-9C998E673E9A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A9D72BBE-44FD-0E02-5C70-772B3C481FD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DF1798C-7457-0762-0462-0F4A7A99033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E462B5A-85BB-4371-0717-A11D27AECD6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B317278-4308-DECB-CF6A-A197E9DBBCA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8D20E611-7590-8176-B784-7FCC960A40D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C6ADDEB-36DA-CAE8-E3D4-8E3E1473558C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00CF499-901C-CC8A-0D7F-9AA304425DB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E76B22F-49EE-956D-FC99-E2A7893EAA0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C12840D-EB27-5BCE-5B4F-1085DE30194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4D3B857-DB3A-8523-EE1F-529B9208845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9F55B6F-B0CC-ABB6-064E-36DCF2D766B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7D0B70A0-0232-F9D5-43DE-FCFAEC85E561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54621367-5F7D-0100-D7E9-641727BD517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CD53FACC-9B57-2F39-C788-9AC09F86ED0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66C007E-DC1B-FE63-6412-52974FF4FA7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B974E150-FFDA-B061-A988-B74FD1BED8B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7199587E-5453-AE47-35FC-432D7627453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354DC02E-AD1B-27A3-3A26-072718A50F47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25000F24-DF69-0C2B-9656-98D50B1A689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18314EC1-1C2D-31AA-DE42-188E70C1B5B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85E3FAC4-D660-D342-3139-C3069923C3C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F3180948-AB60-0989-AA38-8EFA9DAFB04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68461CB9-2F67-D373-3B5D-7249D705A15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3CAB97D6-1629-9AEB-AD68-782EAB48794E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68429532-9463-7A61-6FA3-A2EA33E1B64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80C8ECD1-8429-E2DA-D801-DD2941055F1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153E9969-8A90-790C-5998-4BE142AF9D2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44CA1F2B-EF1E-AA3F-5F33-E7F948BD992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7765D56E-EB24-D336-B56C-65035E97E16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5C963CF-D1BF-9C62-CCA0-106EB0E87390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774172"/>
            <a:ext cx="5051962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766069"/>
            <a:ext cx="5051962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913914" cy="95303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60665"/>
            <a:ext cx="7315201" cy="47413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913914" cy="95303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0500"/>
            <a:ext cx="7315200" cy="4741863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2629" y="1323305"/>
            <a:ext cx="665117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02629" y="3857663"/>
            <a:ext cx="665117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485008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85008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6F234FB2-6090-18E4-7078-E1D03B0CF4B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6_T_PGO_Touchdown-Football.pptx" id="{80FD8FCD-5C5E-4ECA-93B5-B8BA250F849C}" vid="{FF646956-AB3E-4368-8570-BC63D9F05139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6_T_PGO_Touchdown-Football.pptx" id="{80FD8FCD-5C5E-4ECA-93B5-B8BA250F849C}" vid="{CB7C40D6-9343-4392-BE53-DB0DF32B21F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Touchdown Football</dc:title>
  <dc:creator>PresentationGO.com</dc:creator>
  <dc:description>© Copyright PresentationGO.com</dc:description>
  <cp:lastModifiedBy>Christophe Barroche</cp:lastModifiedBy>
  <cp:revision>7</cp:revision>
  <dcterms:created xsi:type="dcterms:W3CDTF">2025-02-05T17:21:39Z</dcterms:created>
  <dcterms:modified xsi:type="dcterms:W3CDTF">2025-02-05T20:00:27Z</dcterms:modified>
  <cp:category>Templates</cp:category>
</cp:coreProperties>
</file>