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31" autoAdjust="0"/>
    <p:restoredTop sz="94675" autoAdjust="0"/>
  </p:normalViewPr>
  <p:slideViewPr>
    <p:cSldViewPr snapToGrid="0">
      <p:cViewPr varScale="1">
        <p:scale>
          <a:sx n="122" d="100"/>
          <a:sy n="122" d="100"/>
        </p:scale>
        <p:origin x="826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47977" y="3735371"/>
            <a:ext cx="5313872" cy="1852748"/>
          </a:xfrm>
        </p:spPr>
        <p:txBody>
          <a:bodyPr anchor="b"/>
          <a:lstStyle>
            <a:lvl1pPr algn="ctr">
              <a:defRPr sz="6600"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47977" y="5782051"/>
            <a:ext cx="5313872" cy="1075949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257802" cy="1325563"/>
          </a:xfrm>
        </p:spPr>
        <p:txBody>
          <a:bodyPr/>
          <a:lstStyle>
            <a:lvl1pPr algn="l">
              <a:defRPr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82765"/>
            <a:ext cx="5257801" cy="4419252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1946" y="365125"/>
            <a:ext cx="4971854" cy="1447449"/>
          </a:xfrm>
        </p:spPr>
        <p:txBody>
          <a:bodyPr/>
          <a:lstStyle>
            <a:lvl1pPr algn="r">
              <a:defRPr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1946" y="1976846"/>
            <a:ext cx="4971854" cy="4215232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  <a:lvl2pPr algn="r">
              <a:defRPr>
                <a:solidFill>
                  <a:schemeClr val="tx1"/>
                </a:solidFill>
              </a:defRPr>
            </a:lvl2pPr>
            <a:lvl3pPr algn="r">
              <a:defRPr>
                <a:solidFill>
                  <a:schemeClr val="tx1"/>
                </a:solidFill>
              </a:defRPr>
            </a:lvl3pPr>
            <a:lvl4pPr algn="r">
              <a:defRPr>
                <a:solidFill>
                  <a:schemeClr val="tx1"/>
                </a:solidFill>
              </a:defRPr>
            </a:lvl4pPr>
            <a:lvl5pPr algn="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3884629" cy="2368561"/>
          </a:xfrm>
        </p:spPr>
        <p:txBody>
          <a:bodyPr anchor="b"/>
          <a:lstStyle>
            <a:lvl1pPr algn="l">
              <a:defRPr sz="6000"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3884629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29000"/>
            <a:ext cx="5257799" cy="1951022"/>
          </a:xfrm>
        </p:spPr>
        <p:txBody>
          <a:bodyPr anchor="b"/>
          <a:lstStyle>
            <a:lvl1pPr algn="l">
              <a:defRPr sz="6000"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5561814"/>
            <a:ext cx="6090500" cy="61274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62989"/>
            <a:ext cx="6194196" cy="1869365"/>
          </a:xfrm>
        </p:spPr>
        <p:txBody>
          <a:bodyPr anchor="b"/>
          <a:lstStyle>
            <a:lvl1pPr algn="l">
              <a:defRPr sz="6000"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6"/>
            <a:ext cx="4205139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6300" y="3745843"/>
            <a:ext cx="1333500" cy="1333500"/>
          </a:xfrm>
          <a:prstGeom prst="ellipse">
            <a:avLst/>
          </a:prstGeom>
          <a:solidFill>
            <a:srgbClr val="C00000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rgbClr val="C00000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1E61738-F6C5-5D2F-6ABC-18F5EACCE9BD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A179DCD-514A-F0C3-AB15-E41E4483366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8EA3662-42F2-518D-90B4-91E57B5FB3A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EA1F9D8-F1A1-87A9-5125-503E4AE3FD7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5DFB805-6D70-671B-1A27-FA6DB45CB0D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D003474-43D5-2CB3-B438-975F3E2ED1E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1A822C3-53D6-1ED9-BB62-256FC9EBB378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97D6A8D-F283-CF49-8F27-03001B1F165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87BE97C-979A-E902-0BBB-A52F485629B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0D3FACF-22BF-4330-18DE-CE5BB9A4C54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E6D15D0-B57A-7E1D-103A-0652A972DAC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6778C28-046E-7173-0944-FF84B343EFD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3CCBD20-BFF4-E2E8-BDAF-037489396991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C6FD263-FF4E-93C7-C5A0-858F13CB2DA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77B1B66-EADA-EA09-8E23-624A41A21A1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877B802-9DD6-8BF7-F7A4-7309FC919C4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328AAE3-4EF5-B305-D0EE-C958869D1DD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10107A9-041A-053E-CB1E-CDF3DE78F01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98191A20-5C8E-A1A9-D27C-3395755ADCF5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F12E595-FBDB-09B6-A6F6-D10810E1310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13EC2F0-33CB-04FA-9D6D-6EEE2BAE416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5DE8DD72-2062-4EE6-579C-C273EF05770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2736E1F-C7D0-1AE0-0DED-ABF56B44FC7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FF92ABC-C594-B7BA-2930-AB6769B89A6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11340D3F-6278-055D-4340-7E820877492D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9067545-9EFC-45C9-6A97-243C26A8B95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718C2B5-0431-580E-216E-90CB6F0F8F0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72EB90D-4244-EA20-77EB-48A13DD9FE5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1FCCB4A-B823-65B7-797C-3C4073DC2F3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BCD5F259-1ADD-FDA9-766D-4207FB85523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767B6349-60DA-FF4A-56DD-7D8262179627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3F3A6434-B808-113F-873D-98CF48901ED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07154E1-9FAF-1BCE-A670-6834B378162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E7E39EA-E63C-58AC-7E5A-41F54DDB4E9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FF1FE091-B46F-F6A6-E39C-7FBBEBBAEE8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0E88953-D48F-D79A-DB05-E752C8DCF49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7FD41FF-CA8D-223D-4B76-0092B5483FD8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63BDE16E-AE25-F0F2-32EF-B685608B963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C359DE74-EFBD-B68F-56A0-785DA17387E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E5BEFCA-D4A3-7E86-4F1F-5332C63DB50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BC49C670-1473-038B-8BF5-172FE371398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1BD14491-4424-523C-1F43-F208B68B47E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3D9B016D-7440-8C41-26D5-4870A33A99D7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C76B5957-2DB3-38A4-68EB-50AF57D4CD0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EE2E9945-4C5A-C2F6-A06E-6BB021C2C2F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AC74D5D2-9F20-E114-9733-A279CCE9E1F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9426E095-091D-ED3D-0B53-1FC7813CA66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16C9D81D-EF30-80FA-34EF-FF0C45DE769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B6CC2D02-52D1-35F4-7787-3A44C0D537E5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07DF4A02-EE92-0CDD-325D-A89C30FBFFC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43DC27D3-354F-742B-C11D-7D16632508B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049158B2-56A4-CBD7-373B-9A7DC08AAE4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69B80E0D-9DC8-F030-A666-7F426F6CB25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9567E18E-8E73-FA7D-548C-F2E561D50B5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A26B783-07AC-67F2-A7AD-490776B8902E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914535A8-C0EB-405A-2B64-535AA3B448B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96B5A3FB-A7C5-E3A9-27AB-3D38DB582CD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F8D167B6-156F-5D78-5AD5-FA60E88B0C7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3AA98CEA-19D0-E2E4-22FF-B1CDA008DF5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2ED8186E-2FEF-DFC5-BD3C-9431AB44984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CA244E7D-E714-D390-697C-7B0E1819F33F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0000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257802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82765"/>
            <a:ext cx="5257801" cy="4419252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1946" y="365125"/>
            <a:ext cx="4971854" cy="1447449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1946" y="1976846"/>
            <a:ext cx="4971854" cy="4215232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3884629" cy="2368561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3884629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29000"/>
            <a:ext cx="5257799" cy="1951022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5561814"/>
            <a:ext cx="6090500" cy="612744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62989"/>
            <a:ext cx="6194196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6"/>
            <a:ext cx="4205139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38AFB502-A0D5-70EE-BADF-3C8A44EC1DE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Sweet Lov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2E44"/>
      </a:accent1>
      <a:accent2>
        <a:srgbClr val="C4B897"/>
      </a:accent2>
      <a:accent3>
        <a:srgbClr val="EDE6D5"/>
      </a:accent3>
      <a:accent4>
        <a:srgbClr val="819293"/>
      </a:accent4>
      <a:accent5>
        <a:srgbClr val="6E8387"/>
      </a:accent5>
      <a:accent6>
        <a:srgbClr val="D1C7AB"/>
      </a:accent6>
      <a:hlink>
        <a:srgbClr val="C4B89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5_T_PGO_Sweet-Love.pptx" id="{BCF4DBFB-B371-4985-8A5F-BEB2A2C1AEDF}" vid="{2394C12B-D6AE-4DED-B48B-2A1AD77334F5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5_T_PGO_Sweet-Love.pptx" id="{BCF4DBFB-B371-4985-8A5F-BEB2A2C1AEDF}" vid="{AEA436D2-5108-4419-9F39-68E09369A6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</TotalTime>
  <Words>345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Sweet Love</dc:title>
  <dc:creator>PresentationGO.com</dc:creator>
  <dc:description>© Copyright PresentationGO.com</dc:description>
  <cp:lastModifiedBy>Christophe Barroche</cp:lastModifiedBy>
  <cp:revision>8</cp:revision>
  <dcterms:created xsi:type="dcterms:W3CDTF">2025-02-05T17:21:09Z</dcterms:created>
  <dcterms:modified xsi:type="dcterms:W3CDTF">2025-02-05T19:48:00Z</dcterms:modified>
  <cp:category>Templates</cp:category>
</cp:coreProperties>
</file>