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52" autoAdjust="0"/>
    <p:restoredTop sz="94716" autoAdjust="0"/>
  </p:normalViewPr>
  <p:slideViewPr>
    <p:cSldViewPr snapToGrid="0">
      <p:cViewPr varScale="1">
        <p:scale>
          <a:sx n="108" d="100"/>
          <a:sy n="108" d="100"/>
        </p:scale>
        <p:origin x="8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61200" y="1644613"/>
            <a:ext cx="4292600" cy="1852748"/>
          </a:xfrm>
        </p:spPr>
        <p:txBody>
          <a:bodyPr anchor="b"/>
          <a:lstStyle>
            <a:lvl1pPr algn="r"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61200" y="3636510"/>
            <a:ext cx="4292600" cy="1347307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395721" cy="132556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6395720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71E9D0-3C3E-0C21-F0B7-A08FF8B0C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5458428" cy="132556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D4E52-BF22-7789-9C28-E8F6D1BAC2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5458427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2400" y="1323305"/>
            <a:ext cx="4851400" cy="2368561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02400" y="3857663"/>
            <a:ext cx="48514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5085080" cy="2368561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085080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5680" y="662989"/>
            <a:ext cx="3988176" cy="1869365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45680" y="2640946"/>
            <a:ext cx="4008120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0B31FEB-2C60-0F1B-1333-AC103C1E7291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B238958-D9BC-0F7D-67F0-669DD15EA01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C24A900-D648-53C5-2E20-E4FC78405F0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89BA625-AE7F-84D7-EE7D-C08419E2031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D95E04B-9F14-3209-7503-06344DCE888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23300B0-FCF9-2139-2B08-337F9F8D049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01EA987-1F12-CD64-218A-8395CD2CCB27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A5DFB0D-05BF-5E93-4E40-1A80EF9B042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1229ADC-E25E-E422-BFF2-E2F9754EA16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3D2B408-EE6E-BD23-8342-1904512F0CC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0C34D95-B1AF-980D-84CC-BBCBEF4819D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26E96A8-5E64-1F06-DE60-66E09D3BD2F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25579F6-C9C6-36D2-6BF0-42540DA4C9E5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D296ACC-E228-441A-6291-808BAB9B415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86C5565-C4EC-1AFD-89E8-FC4BEBE6339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14A29D5-FC3C-0B75-7AF0-2223930AA32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CFAD88A-7541-022C-3471-C7C8C2449B9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F2B85EF-7BBE-E9D1-D372-982F51925D6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77B521C-7396-0FE7-3D21-42C7E3E59639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8B6792A-E269-77E6-9D43-F47E1339E8C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7C35A6F-C2AC-3390-B532-5287C822469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BCEA61B-604F-B457-1A31-E5988DD8E74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3C3E449-1BF3-226C-0AA0-4EB158832C6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B9504FA-AED4-945C-6A55-38F31028975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520CCDF-7CA6-50BD-F2E3-1E60FA0173AD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36A4BEF-F762-2B7A-D88F-B8A837FB4B6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1646C6C-82EE-2454-3724-60BB8D96973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138B6C8-B11C-DA33-AE3C-709218EAD5C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2F52135-7220-0970-FFAE-9ADDAFDBECA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829194D-4BF4-F51E-328F-E23D6129DFC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873FE10-0679-0557-4535-87BC9B21AD0B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F1859FA-E39C-612E-94FE-F8BFB39DFAC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0D21EF4-4FB4-955E-141A-4D4E9F4F71A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6DD6D1E-C905-2A55-65F6-87CE5C4068F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2CCBD11-66C6-5DE2-3E70-EB4DF11C209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1461777-96BC-DFE4-9CC0-64894CD10AB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A7E45D4-3F1B-79F6-90F0-3F256A621CC0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BEAC087-DCAF-7344-16C6-71F9AEF7662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F1832FE-A4C1-9DAD-2EBD-39410692A3F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401C5C0-519A-FE9B-9D3C-4656422BF73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41DEF96-3BF7-EB87-C241-B472E77392C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8E0BFB3-4E2B-1D3C-5EBB-984019259C3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60B029F-C0F3-EA71-01F8-B1CFA2EDB9A2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47E78FD-6AD2-4195-EB5C-C8D1D7E8E86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421CB25-98E3-B0E2-F019-15D13905E9F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379E4BE3-4478-47F3-2551-FEC2E085645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33996B9-D34A-8435-04A1-2D9E03604E6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4C8AC00-45A7-19D7-E9E0-F88B3DA3A23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2E9A8458-5434-B97A-E8D3-015C9DC159B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05675E5-7E1C-5B2F-5D2F-6E0E41E392E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EC635BD-7589-5470-B050-D6DD8344BA5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053F523-9051-5BB2-485C-B81787EC71F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6601C9B8-8A8A-2B1C-2C25-5EEE1727679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F80308A-E63D-254C-CC3F-3C9849365EE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56C0EC9-D8A8-5631-3E6B-0BAD1BE0E673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F3274103-C59D-9FB4-DDE6-A8EE0B11D03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D1C9ABE7-5063-674B-DC65-86A378B77BE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65BDCFB-C169-450B-0C6C-5AFC72E84B5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7EDF7E81-4B0D-B598-C4E5-6B1D0FFE3B4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8806BD9-6AA8-487B-0C36-18554766177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AD0240A-8E1C-BB79-8D60-E1E23177C97C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61200" y="1644613"/>
            <a:ext cx="4292600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61200" y="3636510"/>
            <a:ext cx="4292600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395721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6395720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2400" y="1323305"/>
            <a:ext cx="48514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02400" y="3857663"/>
            <a:ext cx="485140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508508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08508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5680" y="662989"/>
            <a:ext cx="3988176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45680" y="2640946"/>
            <a:ext cx="400812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E89EE06-3421-14ED-A2BE-3A6C0936FC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Valentine’s Day">
      <a:dk1>
        <a:srgbClr val="1B1312"/>
      </a:dk1>
      <a:lt1>
        <a:srgbClr val="F4F2F0"/>
      </a:lt1>
      <a:dk2>
        <a:srgbClr val="1C1312"/>
      </a:dk2>
      <a:lt2>
        <a:srgbClr val="F5F2F1"/>
      </a:lt2>
      <a:accent1>
        <a:srgbClr val="3BC27E"/>
      </a:accent1>
      <a:accent2>
        <a:srgbClr val="F9C54D"/>
      </a:accent2>
      <a:accent3>
        <a:srgbClr val="308FED"/>
      </a:accent3>
      <a:accent4>
        <a:srgbClr val="FFB3EC"/>
      </a:accent4>
      <a:accent5>
        <a:srgbClr val="F56547"/>
      </a:accent5>
      <a:accent6>
        <a:srgbClr val="9661CA"/>
      </a:accent6>
      <a:hlink>
        <a:srgbClr val="D0D2D4"/>
      </a:hlink>
      <a:folHlink>
        <a:srgbClr val="E3C45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4_T_PGO_Valentine-s-Day.pptx" id="{625C7EDA-01FD-47A2-A89B-DA6C5A74D265}" vid="{FB8D211E-383C-4911-8F87-61F26922AE7C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4_T_PGO_Valentine-s-Day.pptx" id="{625C7EDA-01FD-47A2-A89B-DA6C5A74D265}" vid="{CFA87393-CB90-469A-A0F2-EFB9AD5AABB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Valentine’s Day</dc:title>
  <dc:creator>PresentationGO.com</dc:creator>
  <dc:description>© Copyright PresentationGO.com</dc:description>
  <cp:lastModifiedBy>Christophe Barroche</cp:lastModifiedBy>
  <cp:revision>7</cp:revision>
  <dcterms:created xsi:type="dcterms:W3CDTF">2025-02-05T17:20:28Z</dcterms:created>
  <dcterms:modified xsi:type="dcterms:W3CDTF">2025-02-05T18:50:22Z</dcterms:modified>
  <cp:category>Templates</cp:category>
</cp:coreProperties>
</file>