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545" autoAdjust="0"/>
    <p:restoredTop sz="94687" autoAdjust="0"/>
  </p:normalViewPr>
  <p:slideViewPr>
    <p:cSldViewPr snapToGrid="0">
      <p:cViewPr varScale="1">
        <p:scale>
          <a:sx n="111" d="100"/>
          <a:sy n="111" d="100"/>
        </p:scale>
        <p:origin x="217" y="2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372266"/>
            <a:ext cx="5643622" cy="2544554"/>
          </a:xfrm>
        </p:spPr>
        <p:txBody>
          <a:bodyPr anchor="ctr"/>
          <a:lstStyle>
            <a:lvl1pPr algn="ctr">
              <a:defRPr sz="720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90167" y="372267"/>
            <a:ext cx="4571999" cy="2544554"/>
          </a:xfrm>
        </p:spPr>
        <p:txBody>
          <a:bodyPr anchor="ctr">
            <a:normAutofit/>
          </a:bodyPr>
          <a:lstStyle>
            <a:lvl1pPr marL="0" indent="0" algn="l">
              <a:buNone/>
              <a:defRPr sz="3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1315DC1-3E9D-4A9E-A56C-310513C2F5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9139177" cy="1515926"/>
          </a:xfrm>
        </p:spPr>
        <p:txBody>
          <a:bodyPr/>
          <a:lstStyle>
            <a:lvl1pPr>
              <a:defRPr>
                <a:effectLst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40045C-4BED-8105-FB3F-4E3B7D272D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976846"/>
            <a:ext cx="9139177" cy="42152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67845E9-6A3A-7684-13F2-DAC37CB44A9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10000"/>
                </a:schemeClr>
              </a:gs>
              <a:gs pos="100000">
                <a:schemeClr val="tx1">
                  <a:alpha val="22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315200" cy="1515926"/>
          </a:xfrm>
        </p:spPr>
        <p:txBody>
          <a:bodyPr/>
          <a:lstStyle>
            <a:lvl1pPr>
              <a:defRPr>
                <a:effectLst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6846"/>
            <a:ext cx="7315200" cy="42152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7055" y="0"/>
            <a:ext cx="7077891" cy="2311623"/>
          </a:xfrm>
        </p:spPr>
        <p:txBody>
          <a:bodyPr anchor="b"/>
          <a:lstStyle>
            <a:lvl1pPr algn="r">
              <a:defRPr sz="600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65013" y="2477420"/>
            <a:ext cx="4969933" cy="137476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1512" y="662905"/>
            <a:ext cx="5354256" cy="3515556"/>
          </a:xfrm>
        </p:spPr>
        <p:txBody>
          <a:bodyPr anchor="t"/>
          <a:lstStyle>
            <a:lvl1pPr algn="l">
              <a:defRPr sz="600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19800" y="662905"/>
            <a:ext cx="5181600" cy="2115019"/>
          </a:xfrm>
        </p:spPr>
        <p:txBody>
          <a:bodyPr anchor="t"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64079" y="136526"/>
            <a:ext cx="7469777" cy="2844562"/>
          </a:xfrm>
        </p:spPr>
        <p:txBody>
          <a:bodyPr anchor="b"/>
          <a:lstStyle>
            <a:lvl1pPr algn="r">
              <a:defRPr sz="600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98732" y="3089679"/>
            <a:ext cx="4555067" cy="1194454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  <a:effectLst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3448973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200" y="507934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38200" y="5306676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38200" y="553400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3884574-CBA4-E610-3C13-BF3382D6430C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043CAC63-B38E-5059-9755-F0580665BA7B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B05D9A7-7B14-A588-8217-D740DC32C1EC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9347D9A-A53A-F035-1871-B601FBFCFA5A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656E8E8C-DF18-38FB-8BC8-9159569F2A41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DE415596-444B-16F0-458A-4F0FAC54F67E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251B267D-296A-C469-4CB8-8CA0DFE7230C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27C9D8A0-259B-8254-F127-F0A6847A564A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CF9E958D-A24C-29AA-7863-3893A2EDFB4E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47E0063-4088-F3EC-9578-4D83DA453799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64309BB4-BD85-A074-335F-88B85B80BF27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EB89648-9C31-9EA9-0006-6492FEF72BC6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B72D7DA8-7420-DBFF-4998-53B8F76E26A0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015F9169-8FBB-D901-68B8-B0BE45355140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BC32B4AF-89D0-DA9F-AAB3-880980BAD09D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2D5E3D76-547D-54AF-94CD-11A1CD934F31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D8856CCB-46DD-5F49-A692-38A9E252DD8B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F463B7FC-353A-8183-1194-CBD74B378CE9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34E86ADF-1F8E-A689-5CA1-FA0A71B227CF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5D36E20-709E-5520-D24F-99B28789FFA1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BFD68DC7-8669-74EF-8BE3-E158C02495F0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EFB5475A-5016-BED3-37F7-6C2AF0F69154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D46A06F6-4E58-D134-7BEF-9A74E612022B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1AF09682-3CE9-295D-AFB3-F628FA0F0C3D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544E2ED3-3A0D-26A0-D72F-3C94054F4DA4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03BEBB23-0B0D-EDBF-42D7-69D12404D834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F35A6305-27C2-B6AC-184C-788F561480F9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BD7A4BBD-9C69-D8E3-4E81-0D3721BA748E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84E967F4-6324-F6E8-1D71-B02A9E16F1F4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CA5974C4-B82D-781C-8C31-67A8C82DB498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1B7566B6-D53F-2DE7-8531-469C5C2959C1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6447B40D-5D72-D740-5B9E-1BFF067503BA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88CC1098-7C86-36F7-0AA1-27843F94D045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732C93E3-9DC5-86E8-FF79-B874D4CEA8EE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D5D3E959-5C82-EE55-B063-96DDC6AA2FD1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E7C474FB-9AA6-15B5-5EBE-FD9940CAD714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D3D699A1-21AE-B3D3-6F18-D879FF2E0AD2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DC67FF25-DCB0-52C3-C4FF-F0DBCCD27A09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79E51A9B-D213-935C-0F57-4BAE49814F96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F3224541-9BFD-0251-5783-4D21E33675DF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1F8FD6A0-FE34-237F-14D9-005218784B00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5779966B-6E30-E4E8-07F0-1A93E948DE94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3589D711-898C-267B-99D9-8FEC818832AF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6BC88310-C2B5-BFA9-40AC-ACF65BDD0134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F4EEFC83-DA2A-0593-8818-C326BED5E311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041F3ED9-E60A-635D-9C3D-E79E4D68096A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50BC5B4F-12BC-65C5-0D4D-C51DD47D9E6F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ECA8DA1C-F75B-B86E-09A2-49785662546C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5B0F35C5-6C9C-CA34-9522-9800434EB029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E993B5DD-5C41-629E-6423-9A37B16CEC05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0CDC8741-7D22-00F5-9451-69D7B63BFC73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C70A9C9E-E384-048A-4112-6446B5809BCC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D41BE78D-858C-A1FF-204D-DF4A213AB1DD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CC6288E7-498B-75B5-4F23-058E1CA949FE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D50E0BB7-5B58-5568-F527-A5C9870EF96D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F48B4D4B-2445-E59D-8EE9-9C2FCB44F393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56CE4CF3-7534-EA22-27B4-083B8E7187FA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3DABF0CB-81DB-B5CF-1215-588621B077A6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C91612E8-F8F9-C7B1-DC70-02935427FA49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1CC0BEA3-C87D-CC82-38C7-8A2379AED1ED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C92961D8-E5C9-99BB-03EF-8B677DB01671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F487372A-14B4-433E-0B0D-1B43A210767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63_T_PGO_Brushed-Metal.pptx" id="{3168848E-4434-4424-8FD1-B7E1AC17EFE5}" vid="{AEF19A49-FC96-47E9-915A-E4B8438C38C2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63_T_PGO_Brushed-Metal.pptx" id="{3168848E-4434-4424-8FD1-B7E1AC17EFE5}" vid="{59950C06-35D9-4A2D-AC84-E42F797277B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628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Brushed Metal</dc:title>
  <dc:creator>PresentationGO.com</dc:creator>
  <dc:description>© Copyright PresentationGO.com</dc:description>
  <cp:lastModifiedBy>Christophe Barroche</cp:lastModifiedBy>
  <cp:revision>8</cp:revision>
  <dcterms:created xsi:type="dcterms:W3CDTF">2025-01-30T19:09:20Z</dcterms:created>
  <dcterms:modified xsi:type="dcterms:W3CDTF">2025-02-04T03:54:36Z</dcterms:modified>
  <cp:category>Templates</cp:category>
</cp:coreProperties>
</file>