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93" autoAdjust="0"/>
    <p:restoredTop sz="94678" autoAdjust="0"/>
  </p:normalViewPr>
  <p:slideViewPr>
    <p:cSldViewPr snapToGrid="0">
      <p:cViewPr varScale="1">
        <p:scale>
          <a:sx n="103" d="100"/>
          <a:sy n="103" d="100"/>
        </p:scale>
        <p:origin x="1402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59080"/>
            <a:ext cx="10515600" cy="1543841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1942071"/>
            <a:ext cx="7150608" cy="109068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950" y="365125"/>
            <a:ext cx="6800849" cy="132556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950" y="1782765"/>
            <a:ext cx="6800848" cy="441925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141124" cy="15159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762625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74" y="1323305"/>
            <a:ext cx="4924425" cy="2368561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29374" y="3857663"/>
            <a:ext cx="492442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5257799" cy="236856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257799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5572125" cy="1869365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5587002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410049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432783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45551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CECFDD-6A56-13A2-E63F-A98236DDD812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24E7F7E-5394-4C47-8C68-43D10F56DA6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621B1CD-7440-12AA-B1CA-E64BA669FF0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5A1A19A-87BB-002A-DD16-B3688139637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15B2998-C23A-9002-9810-466AEE0A7F9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B9DBBD7-82A8-F403-97A4-E275F4A06A6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CD954C7-6A7A-D891-39A9-5F35EFAB1286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1DFDADC-9A5A-94F6-ACF0-1543A5E6B09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96C0674-C956-0554-6718-3B541305495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AAD04D9-A830-3B5F-6E20-A177646B356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F143EFF-B2DE-F143-2709-6DF8834860A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2B50BC8-441B-757B-1536-2A35BFCD111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817773E-97DA-4A44-6A74-230818A26DFD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E286938-0EC7-CCD3-A2F2-0B5EB24C0E2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45AF0C2-8C72-89A5-B416-69C653023A7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C02B5B1-D8E2-ECB6-6383-BCC0F971444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0D39010-4204-1F9D-CCC3-915C4D3BAA6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66902A2-3379-38DB-D819-4CFF73B7846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C9BBA82-22D6-6493-925E-55AC37DEA745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BF4EFA0-385D-72C8-4F6A-B5468E3A921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6E5ECC6-FA0A-EDEB-8CC6-BFFF23FAE93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7EF2A59-DE6F-CAE4-74F6-DD1D7B0FA08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BF1F576-8B86-528C-D583-EAE639E9BC3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C427E9E-90CC-3FF3-A9B3-A3B7415919E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D626DA1-2B40-C37D-53AE-F73447539FDB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03C2227-DA98-0A6C-46D6-BE0EDC16F78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CA20961-2A30-B303-BA25-D53F94D36D1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8CDDD94-D6A7-B3CB-B06D-BE9CE549C33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7D13714-66EF-0CC8-B60E-2DDD3936B0A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94E458C-508D-0675-B132-3EA03EB616D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4C5C36B9-0D2F-9ED8-1CA1-3312E7A2BD9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8394E2B-BCB8-4836-DD5F-E79A830250E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D52DCD5-0598-48F3-6AD3-BB9FDB6ED6C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0305A8D-B135-2470-0339-2716D3E47A5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F2680BC-37A5-259F-6F24-92C8ECF4E26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93FE2DF-EAB3-D630-7EE7-FCE2DC45751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D18074C-4ED1-DFD4-A14C-A461E4E22FE6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30946C0-F10A-41D5-44E1-A847EADE656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EABD72F-CB0C-399D-E697-E26769B142B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7ED0183-1505-198B-577C-286CD3E898A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AB45C03-C872-CCFE-DEF6-6E6EEECC789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E2A8416-0772-9A07-067E-4EC28ED2209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4F0B6C0-9A41-5CC1-2165-FDD3D1CE73AB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344133C-F788-146B-F7C2-5045CA93902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DA2E431-36F0-0039-9C1E-0654FF03632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62F553E-7A40-8FBF-0EE0-0DCD3BFF765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838D31D-D6AF-71F8-D76E-0E15A53863B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0BCD7E2-5576-86C7-EC1B-1B072A711E1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18802BD-DC72-3250-4EFF-97116642EF3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E2929A8-7754-28CA-2253-09D251E8583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9E78967-22ED-DE5C-BCB6-07846058730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1F59ED1-5056-1543-7AED-CC75304E143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9D44C999-CB67-7D61-CB68-C1B4384B712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C69965B-1691-44FE-BE5A-118A448CCF6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6CD1563-2AA9-F0CE-C268-EC4EF863A0D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4BE380A-AF6A-82EB-97EA-21029CF198E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DCB319D5-D3BF-1D2D-A3BE-4687A458B87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EC4E1718-5536-65E6-0A39-F39CF5CDECF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9D1C8E7-1409-8088-E84D-B07CFD57163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068ACBE-4F46-EBED-9B53-74E888C7F20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BB18F32-A5FC-B51E-7C91-6673BECD6DF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737118"/>
            <a:ext cx="10515600" cy="1065803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1942071"/>
            <a:ext cx="7150608" cy="829121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950" y="365125"/>
            <a:ext cx="680084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950" y="1782765"/>
            <a:ext cx="6800848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141124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762625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74" y="1323305"/>
            <a:ext cx="492442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29374" y="3857663"/>
            <a:ext cx="492442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5257799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257799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5572125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5587002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9435CD66-6A6A-0BC8-F610-A46920CB2F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410049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432783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455516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Groundhog Haven">
      <a:dk1>
        <a:srgbClr val="000000"/>
      </a:dk1>
      <a:lt1>
        <a:srgbClr val="FFFFFF"/>
      </a:lt1>
      <a:dk2>
        <a:srgbClr val="C4A884"/>
      </a:dk2>
      <a:lt2>
        <a:srgbClr val="F8F8F8"/>
      </a:lt2>
      <a:accent1>
        <a:srgbClr val="C4A884"/>
      </a:accent1>
      <a:accent2>
        <a:srgbClr val="45550D"/>
      </a:accent2>
      <a:accent3>
        <a:srgbClr val="966D42"/>
      </a:accent3>
      <a:accent4>
        <a:srgbClr val="3E240E"/>
      </a:accent4>
      <a:accent5>
        <a:srgbClr val="F9EAD4"/>
      </a:accent5>
      <a:accent6>
        <a:srgbClr val="BFAF5B"/>
      </a:accent6>
      <a:hlink>
        <a:srgbClr val="86602E"/>
      </a:hlink>
      <a:folHlink>
        <a:srgbClr val="FFFFFE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5_T_PGO_Groundhog-Haven.pptx" id="{43ED6AF3-E499-4AF0-9742-D632DEEF4C19}" vid="{872F3714-D0D4-4EE7-8CF7-D340381C040E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5_T_PGO_Groundhog-Haven.pptx" id="{43ED6AF3-E499-4AF0-9742-D632DEEF4C19}" vid="{48CD1A77-DCDF-4851-B66F-05D02586302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Groundhog Haven</dc:title>
  <dc:creator>PresentationGO.com</dc:creator>
  <dc:description>© Copyright PresentationGO.com</dc:description>
  <cp:lastModifiedBy>Christophe Barroche</cp:lastModifiedBy>
  <cp:revision>10</cp:revision>
  <dcterms:created xsi:type="dcterms:W3CDTF">2025-01-16T20:24:36Z</dcterms:created>
  <dcterms:modified xsi:type="dcterms:W3CDTF">2025-01-16T23:07:13Z</dcterms:modified>
  <cp:category>Templates</cp:category>
</cp:coreProperties>
</file>