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handoutMasterIdLst>
    <p:handoutMasterId r:id="rId12"/>
  </p:handout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20" autoAdjust="0"/>
    <p:restoredTop sz="94677" autoAdjust="0"/>
  </p:normalViewPr>
  <p:slideViewPr>
    <p:cSldViewPr snapToGrid="0">
      <p:cViewPr varScale="1">
        <p:scale>
          <a:sx n="103" d="100"/>
          <a:sy n="103" d="100"/>
        </p:scale>
        <p:origin x="1622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4114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74B6A7-8819-D1D8-FEC3-98F62D09508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F8E5C6-D2A6-3E70-8AA0-F309ACD8D46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98E23-AA5D-4384-B4DE-C07F8B570D6C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93610B-0A82-A1BF-3BCF-B76810CD4C2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86958C-1EE2-EBEA-3E1A-B3A1411BBA5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80D0D-0613-4762-AFEF-6243053A3E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7149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1480" y="2714461"/>
            <a:ext cx="5458968" cy="1852748"/>
          </a:xfrm>
        </p:spPr>
        <p:txBody>
          <a:bodyPr anchor="b"/>
          <a:lstStyle>
            <a:lvl1pPr algn="ctr">
              <a:defRPr sz="66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480" y="4706358"/>
            <a:ext cx="5458968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1207008"/>
            <a:ext cx="8415528" cy="995743"/>
          </a:xfrm>
        </p:spPr>
        <p:txBody>
          <a:bodyPr/>
          <a:lstStyle>
            <a:lvl1pPr algn="l"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258567"/>
            <a:ext cx="8415527" cy="3943449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53896"/>
            <a:ext cx="6348984" cy="859696"/>
          </a:xfrm>
        </p:spPr>
        <p:txBody>
          <a:bodyPr/>
          <a:lstStyle>
            <a:lvl1pPr>
              <a:defRPr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95728"/>
            <a:ext cx="6998208" cy="37963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7" y="2524143"/>
            <a:ext cx="5303521" cy="2368561"/>
          </a:xfrm>
        </p:spPr>
        <p:txBody>
          <a:bodyPr anchor="b"/>
          <a:lstStyle>
            <a:lvl1pPr algn="l">
              <a:defRPr sz="60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86839" y="5063226"/>
            <a:ext cx="4895088" cy="92464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935953"/>
            <a:ext cx="5032248" cy="2368561"/>
          </a:xfrm>
        </p:spPr>
        <p:txBody>
          <a:bodyPr anchor="b"/>
          <a:lstStyle>
            <a:lvl1pPr algn="l">
              <a:defRPr sz="60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4470311"/>
            <a:ext cx="2526792" cy="160130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07340"/>
            <a:ext cx="4273296" cy="2470832"/>
          </a:xfrm>
        </p:spPr>
        <p:txBody>
          <a:bodyPr anchor="b"/>
          <a:lstStyle>
            <a:lvl1pPr algn="l">
              <a:defRPr sz="60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106620"/>
            <a:ext cx="4004387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4773079"/>
            <a:ext cx="1333500" cy="1333500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06234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28967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51701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1FB4355-C130-B2D0-CEF7-D2EDBC88AB36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348257E-656C-3299-7542-42531D14E24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8C2A79D-D616-F144-DF39-DDC9BF6334D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264E09C-6518-13A5-9725-30FB6D45F67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EA7FD17-0E30-23B2-A263-37EF756B63E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BEE338A-0347-B6D3-A325-E10FA802331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A0AD4E5-1B32-3922-FDB1-B146C6EC9260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5707068-0C15-81C8-737D-727971BE322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342884D-C4D5-3A4A-0D5A-F777E7C2C5B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936FE-0DB5-C826-B41B-16264BD9BDE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1154B59-7828-FFED-A772-611D5027F10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4175E4E-2BCB-BE41-0E3F-0A1310AAEC4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5BFE34-61C6-4557-6421-8114BFB34420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B1573E1-489D-D409-62D5-589F2E430E5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A3CDD47-F142-D9BF-953F-9A3BC51DFFB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9997186-3789-9866-C44A-061C5C43D9C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0692B42-E010-C2DB-060E-8BE336010F7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29B61CC-E4C7-EB1F-69DC-370C4BEAC5A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EDA334D-1FA4-A1E2-6686-63F7241AB28C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13869D4-85FC-4CDF-43BC-641AFA01FC9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E6D79B8-1E5E-B597-2783-9C0A4626831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E5CD8C4-BCDC-16EC-F45A-18975834ABC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1F77DAB-8062-0202-35A4-41E56748788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D54A382-6535-983A-CEEE-A08B9EF34AD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621CA49-4BF0-2B98-745D-B9063E6960D4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156C9DB-7481-EA47-A3CC-1C6C312CB07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C17063B-FBB0-B2D5-582C-69B55CC2736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0134DF87-EEB4-A1D7-6264-FB4574BB752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C8EDAAB-0646-EE35-0500-0B91839B1BA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6552784-6578-010C-AD70-C86355CD570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24E2A76-A539-95DC-1C69-CE53E1031C08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965BECE-8CF6-584F-BB98-8D78E89519B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B3C6607-31B6-15DD-14F9-554A690DA5F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C9995FC-BD51-78A1-1F94-A945345DFB8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B123C207-C29A-A247-48ED-3FAA677F1C5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97DEC589-1851-60B1-02CE-72D101205B6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FF37121-F164-5918-4C2D-37765CBB7BC6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3888642-936B-E393-60D6-474BE64E621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2CE4D10-0270-E932-F921-FFF7C6D124D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4993EA7-2090-30A7-AA70-EA60ACC8DAE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AEA1C60-FDAC-A227-08DB-ADA58AB67B7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5475B43-DB6D-4647-B834-7BB1BB28E89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0A9B26E-642F-BD3A-EA9D-12EE0C656B2B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52732B64-FB6E-674D-753D-D0E4563F524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72A3FF0-19CF-03CA-5143-856843938F2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541E2E4-9565-8DD3-E90C-B33BD18982C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7EED5A9-2F30-D6CA-679E-C09FDDCB519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4E069684-D217-936B-118A-9B66CF3FA35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D9CF153-296F-419F-9DAB-BBA299ED4BED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3EFA403-61CF-D6F5-233C-A7BB306341B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828CDA6-487B-5E54-6620-C7FD3C05102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CBA73D7-D57A-B040-DC82-DB6D84CB61A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0C80C3B-ED90-E5BA-A9A1-8B009AC995E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E969A60-6816-4A67-13EA-E3321583379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B1DE242-3739-E024-3C13-6ECB374C84F6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698D6AC4-4C7E-2B81-7D8B-50766AAD5B4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326664C-8C60-8A40-AB37-601C66056E9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E2B31D2-FE04-B9BD-569D-58A0247F97A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EDB4C61-74EB-ABB6-FEB1-09AD116397D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0742545-CE6C-870D-B589-27E15B15AD4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C65301D-FD6A-3BF7-7934-01EFAFFAD394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1480" y="2714461"/>
            <a:ext cx="5458968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480" y="4706358"/>
            <a:ext cx="5458968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1207008"/>
            <a:ext cx="8415528" cy="99574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258567"/>
            <a:ext cx="8415527" cy="3943449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53896"/>
            <a:ext cx="6348984" cy="85969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95728"/>
            <a:ext cx="6998208" cy="379635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7" y="2524143"/>
            <a:ext cx="530352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86839" y="5063226"/>
            <a:ext cx="4895088" cy="92464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935953"/>
            <a:ext cx="5032248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4470311"/>
            <a:ext cx="2526792" cy="160130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07340"/>
            <a:ext cx="4273296" cy="2470832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106620"/>
            <a:ext cx="4004387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45DD8B98-5DC8-0CED-FFF7-D4154AC328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4773079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506234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28967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51701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Imperial Serpent">
      <a:dk1>
        <a:srgbClr val="000000"/>
      </a:dk1>
      <a:lt1>
        <a:srgbClr val="FAFAF7"/>
      </a:lt1>
      <a:dk2>
        <a:srgbClr val="000000"/>
      </a:dk2>
      <a:lt2>
        <a:srgbClr val="FAFAF7"/>
      </a:lt2>
      <a:accent1>
        <a:srgbClr val="FDD300"/>
      </a:accent1>
      <a:accent2>
        <a:srgbClr val="EC4F48"/>
      </a:accent2>
      <a:accent3>
        <a:srgbClr val="28B0C5"/>
      </a:accent3>
      <a:accent4>
        <a:srgbClr val="3CB570"/>
      </a:accent4>
      <a:accent5>
        <a:srgbClr val="DBDDDC"/>
      </a:accent5>
      <a:accent6>
        <a:srgbClr val="000000"/>
      </a:accent6>
      <a:hlink>
        <a:srgbClr val="D6D8D8"/>
      </a:hlink>
      <a:folHlink>
        <a:srgbClr val="FDD3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4_T_PGO_Imperial-Serpent.pptx" id="{8B406EF4-6D34-4ADC-98CF-3921AF886025}" vid="{A7A72900-A635-4A84-A22B-0C89990A2627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4_T_PGO_Imperial-Serpent.pptx" id="{8B406EF4-6D34-4ADC-98CF-3921AF886025}" vid="{D28C129A-A309-4ADF-B5A6-42D1E8FF04A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Imperial Serpent</dc:title>
  <dc:creator>PresentationGO.com</dc:creator>
  <dc:description>© Copyright PresentationGO.com</dc:description>
  <cp:lastModifiedBy>Christophe Barroche</cp:lastModifiedBy>
  <cp:revision>8</cp:revision>
  <dcterms:created xsi:type="dcterms:W3CDTF">2025-01-16T20:24:16Z</dcterms:created>
  <dcterms:modified xsi:type="dcterms:W3CDTF">2025-01-17T17:55:14Z</dcterms:modified>
  <cp:category>Templates</cp:category>
</cp:coreProperties>
</file>